
<file path=[Content_Types].xml><?xml version="1.0" encoding="utf-8"?>
<Types xmlns="http://schemas.openxmlformats.org/package/2006/content-types">
  <Default Extension="emf" ContentType="image/x-emf"/>
  <Default Extension="jpeg" ContentType="image/jpeg"/>
  <Default Extension="mp4" ContentType="video/mp4"/>
  <Default Extension="png" ContentType="image/png"/>
  <Default Extension="rels" ContentType="application/vnd.openxmlformats-package.relationships+xml"/>
  <Default Extension="svg" ContentType="image/svg+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ink/ink1.xml" ContentType="application/inkml+xml"/>
  <Override PartName="/ppt/ink/ink2.xml" ContentType="application/inkml+xml"/>
  <Override PartName="/ppt/ink/ink3.xml" ContentType="application/inkml+xml"/>
  <Override PartName="/ppt/tags/tag1.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34"/>
  </p:notesMasterIdLst>
  <p:sldIdLst>
    <p:sldId id="230717536" r:id="rId5"/>
    <p:sldId id="2147470737" r:id="rId6"/>
    <p:sldId id="2147311104" r:id="rId7"/>
    <p:sldId id="2147471395" r:id="rId8"/>
    <p:sldId id="2147471391" r:id="rId9"/>
    <p:sldId id="2147471392" r:id="rId10"/>
    <p:sldId id="2147471393" r:id="rId11"/>
    <p:sldId id="2147471394" r:id="rId12"/>
    <p:sldId id="2147471396" r:id="rId13"/>
    <p:sldId id="2147471417" r:id="rId14"/>
    <p:sldId id="2147311103" r:id="rId15"/>
    <p:sldId id="2147470739" r:id="rId16"/>
    <p:sldId id="2147471397" r:id="rId17"/>
    <p:sldId id="2147311115" r:id="rId18"/>
    <p:sldId id="2147471418" r:id="rId19"/>
    <p:sldId id="2147311178" r:id="rId20"/>
    <p:sldId id="2147471420" r:id="rId21"/>
    <p:sldId id="2147470603" r:id="rId22"/>
    <p:sldId id="2147471398" r:id="rId23"/>
    <p:sldId id="2147311167" r:id="rId24"/>
    <p:sldId id="2147471399" r:id="rId25"/>
    <p:sldId id="2147471421" r:id="rId26"/>
    <p:sldId id="2147311160" r:id="rId27"/>
    <p:sldId id="2147311161" r:id="rId28"/>
    <p:sldId id="2147311157" r:id="rId29"/>
    <p:sldId id="2147471428" r:id="rId30"/>
    <p:sldId id="2147471429" r:id="rId31"/>
    <p:sldId id="2147471430" r:id="rId32"/>
    <p:sldId id="2147471431"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 id="{0F2A4EA9-AF8F-3342-B205-613FDB4F2A88}">
          <p14:sldIdLst>
            <p14:sldId id="230717536"/>
            <p14:sldId id="2147470737"/>
            <p14:sldId id="2147311104"/>
          </p14:sldIdLst>
        </p14:section>
        <p14:section name="What's new 4.0.1" id="{8FE2A476-D743-1040-8F22-66D9A3BB721F}">
          <p14:sldIdLst>
            <p14:sldId id="2147471395"/>
            <p14:sldId id="2147471391"/>
            <p14:sldId id="2147471392"/>
            <p14:sldId id="2147471393"/>
            <p14:sldId id="2147471394"/>
          </p14:sldIdLst>
        </p14:section>
        <p14:section name="NSX Malware - What is it" id="{93C7C211-80C4-E943-94D1-BE298432B36B}">
          <p14:sldIdLst>
            <p14:sldId id="2147471396"/>
            <p14:sldId id="2147471417"/>
            <p14:sldId id="2147311103"/>
            <p14:sldId id="2147470739"/>
          </p14:sldIdLst>
        </p14:section>
        <p14:section name="NSX Malware - Work" id="{9624169B-9E96-604B-AB56-259C2F27A213}">
          <p14:sldIdLst>
            <p14:sldId id="2147471397"/>
            <p14:sldId id="2147311115"/>
            <p14:sldId id="2147471418"/>
            <p14:sldId id="2147311178"/>
            <p14:sldId id="2147471420"/>
            <p14:sldId id="2147470603"/>
          </p14:sldIdLst>
        </p14:section>
        <p14:section name="NSX Malware - Reporting" id="{C7C3AE98-7F69-2146-88EA-72CE8FC4B5B4}">
          <p14:sldIdLst>
            <p14:sldId id="2147471398"/>
            <p14:sldId id="2147311167"/>
          </p14:sldIdLst>
        </p14:section>
        <p14:section name="Wrap-up" id="{EFE841DD-E2E6-F842-86C6-FE7B7AA6E871}">
          <p14:sldIdLst>
            <p14:sldId id="2147471399"/>
            <p14:sldId id="2147471421"/>
            <p14:sldId id="2147311160"/>
            <p14:sldId id="2147311161"/>
          </p14:sldIdLst>
        </p14:section>
        <p14:section name="Thank You" id="{629976B8-BD12-9D4D-8945-735006F184BA}">
          <p14:sldIdLst>
            <p14:sldId id="2147311157"/>
          </p14:sldIdLst>
        </p14:section>
        <p14:section name="Backup" id="{6E575AA1-560F-B247-8112-D728311C2C3C}">
          <p14:sldIdLst>
            <p14:sldId id="2147471428"/>
            <p14:sldId id="2147471429"/>
            <p14:sldId id="2147471430"/>
            <p14:sldId id="214747143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F9A831D-F4BF-8629-B23B-9E7505A2F084}" name="Stijn Vanveerdeghem" initials="SV" userId="S::svanveerdeghem@vmware.com::5c49a346-e140-40fb-b390-2f27d34f2ba3" providerId="AD"/>
  <p188:author id="{D06D5A3E-5B58-9DFB-56C2-4A8982499A10}" name="Oliver Ziltener" initials="OZ" userId="S::oziltener@vmware.com::291644ee-7831-43cb-9f1d-5178291600ce" providerId="AD"/>
  <p188:author id="{7D3EDF94-1907-9D66-0C0B-E48EF86D1296}" name="Ganapathi Bhat" initials="GB" userId="S::bhatg@vmware.com::29efc931-4293-41aa-beaa-1b23f8d0261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Joydeep Chakravarti" initials="JC" lastIdx="3" clrIdx="0">
    <p:extLst>
      <p:ext uri="{19B8F6BF-5375-455C-9EA6-DF929625EA0E}">
        <p15:presenceInfo xmlns:p15="http://schemas.microsoft.com/office/powerpoint/2012/main" userId="S::jchakravarti@vmware.com::c93dde68-0ce0-4825-bc67-f4f1b84e4f0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343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832"/>
    <p:restoredTop sz="89932"/>
  </p:normalViewPr>
  <p:slideViewPr>
    <p:cSldViewPr snapToGrid="0">
      <p:cViewPr varScale="1">
        <p:scale>
          <a:sx n="115" d="100"/>
          <a:sy n="115" d="100"/>
        </p:scale>
        <p:origin x="616" y="1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mitri Desmidt" userId="64dfcb71-c89a-4eed-a7b2-a6b8697ca05d" providerId="ADAL" clId="{21351406-F97C-3142-849D-640861F8D652}"/>
    <pc:docChg chg="custSel addSld delSld modSld modSection">
      <pc:chgData name="Dimitri Desmidt" userId="64dfcb71-c89a-4eed-a7b2-a6b8697ca05d" providerId="ADAL" clId="{21351406-F97C-3142-849D-640861F8D652}" dt="2022-10-28T04:20:58.715" v="72"/>
      <pc:docMkLst>
        <pc:docMk/>
      </pc:docMkLst>
      <pc:sldChg chg="modSp mod">
        <pc:chgData name="Dimitri Desmidt" userId="64dfcb71-c89a-4eed-a7b2-a6b8697ca05d" providerId="ADAL" clId="{21351406-F97C-3142-849D-640861F8D652}" dt="2022-10-21T21:28:07.743" v="6" actId="20577"/>
        <pc:sldMkLst>
          <pc:docMk/>
          <pc:sldMk cId="702991120" sldId="230717536"/>
        </pc:sldMkLst>
        <pc:spChg chg="mod">
          <ac:chgData name="Dimitri Desmidt" userId="64dfcb71-c89a-4eed-a7b2-a6b8697ca05d" providerId="ADAL" clId="{21351406-F97C-3142-849D-640861F8D652}" dt="2022-10-21T21:28:07.743" v="6" actId="20577"/>
          <ac:spMkLst>
            <pc:docMk/>
            <pc:sldMk cId="702991120" sldId="230717536"/>
            <ac:spMk id="6" creationId="{EBE5972F-B89B-4C5C-BDE2-21E913B88C2F}"/>
          </ac:spMkLst>
        </pc:spChg>
      </pc:sldChg>
      <pc:sldChg chg="delSp modSp mod">
        <pc:chgData name="Dimitri Desmidt" userId="64dfcb71-c89a-4eed-a7b2-a6b8697ca05d" providerId="ADAL" clId="{21351406-F97C-3142-849D-640861F8D652}" dt="2022-10-28T04:20:11.276" v="71" actId="20577"/>
        <pc:sldMkLst>
          <pc:docMk/>
          <pc:sldMk cId="3704433880" sldId="2147310946"/>
        </pc:sldMkLst>
        <pc:spChg chg="del">
          <ac:chgData name="Dimitri Desmidt" userId="64dfcb71-c89a-4eed-a7b2-a6b8697ca05d" providerId="ADAL" clId="{21351406-F97C-3142-849D-640861F8D652}" dt="2022-10-28T04:07:12.395" v="33" actId="478"/>
          <ac:spMkLst>
            <pc:docMk/>
            <pc:sldMk cId="3704433880" sldId="2147310946"/>
            <ac:spMk id="14" creationId="{73CB7348-0244-434B-B4D2-0E395E3D5942}"/>
          </ac:spMkLst>
        </pc:spChg>
        <pc:spChg chg="mod">
          <ac:chgData name="Dimitri Desmidt" userId="64dfcb71-c89a-4eed-a7b2-a6b8697ca05d" providerId="ADAL" clId="{21351406-F97C-3142-849D-640861F8D652}" dt="2022-10-28T04:08:03.995" v="46" actId="20577"/>
          <ac:spMkLst>
            <pc:docMk/>
            <pc:sldMk cId="3704433880" sldId="2147310946"/>
            <ac:spMk id="77" creationId="{E977891C-02BB-B546-9429-E7BEB71A67F9}"/>
          </ac:spMkLst>
        </pc:spChg>
        <pc:spChg chg="mod">
          <ac:chgData name="Dimitri Desmidt" userId="64dfcb71-c89a-4eed-a7b2-a6b8697ca05d" providerId="ADAL" clId="{21351406-F97C-3142-849D-640861F8D652}" dt="2022-10-28T04:08:08.161" v="47" actId="20577"/>
          <ac:spMkLst>
            <pc:docMk/>
            <pc:sldMk cId="3704433880" sldId="2147310946"/>
            <ac:spMk id="106" creationId="{F7A75DF7-9942-6D4E-B1AD-BE80E85B421F}"/>
          </ac:spMkLst>
        </pc:spChg>
        <pc:spChg chg="mod">
          <ac:chgData name="Dimitri Desmidt" userId="64dfcb71-c89a-4eed-a7b2-a6b8697ca05d" providerId="ADAL" clId="{21351406-F97C-3142-849D-640861F8D652}" dt="2022-10-28T04:08:11.202" v="48" actId="20577"/>
          <ac:spMkLst>
            <pc:docMk/>
            <pc:sldMk cId="3704433880" sldId="2147310946"/>
            <ac:spMk id="110" creationId="{365C6C8C-EAE2-574A-97F6-877BB44E8FEC}"/>
          </ac:spMkLst>
        </pc:spChg>
        <pc:spChg chg="mod">
          <ac:chgData name="Dimitri Desmidt" userId="64dfcb71-c89a-4eed-a7b2-a6b8697ca05d" providerId="ADAL" clId="{21351406-F97C-3142-849D-640861F8D652}" dt="2022-10-28T04:20:11.276" v="71" actId="20577"/>
          <ac:spMkLst>
            <pc:docMk/>
            <pc:sldMk cId="3704433880" sldId="2147310946"/>
            <ac:spMk id="119" creationId="{2851CA8B-66AB-6F4A-BA12-4232FA2986F0}"/>
          </ac:spMkLst>
        </pc:spChg>
      </pc:sldChg>
      <pc:sldChg chg="del">
        <pc:chgData name="Dimitri Desmidt" userId="64dfcb71-c89a-4eed-a7b2-a6b8697ca05d" providerId="ADAL" clId="{21351406-F97C-3142-849D-640861F8D652}" dt="2022-10-21T21:28:35.728" v="8" actId="2696"/>
        <pc:sldMkLst>
          <pc:docMk/>
          <pc:sldMk cId="3550015636" sldId="2147311105"/>
        </pc:sldMkLst>
      </pc:sldChg>
      <pc:sldChg chg="delSp mod">
        <pc:chgData name="Dimitri Desmidt" userId="64dfcb71-c89a-4eed-a7b2-a6b8697ca05d" providerId="ADAL" clId="{21351406-F97C-3142-849D-640861F8D652}" dt="2022-10-21T21:28:58.557" v="9" actId="478"/>
        <pc:sldMkLst>
          <pc:docMk/>
          <pc:sldMk cId="1857639313" sldId="2147311115"/>
        </pc:sldMkLst>
        <pc:picChg chg="del">
          <ac:chgData name="Dimitri Desmidt" userId="64dfcb71-c89a-4eed-a7b2-a6b8697ca05d" providerId="ADAL" clId="{21351406-F97C-3142-849D-640861F8D652}" dt="2022-10-21T21:28:58.557" v="9" actId="478"/>
          <ac:picMkLst>
            <pc:docMk/>
            <pc:sldMk cId="1857639313" sldId="2147311115"/>
            <ac:picMk id="145" creationId="{9F447D57-356B-9E47-8C49-EB1276A01C89}"/>
          </ac:picMkLst>
        </pc:picChg>
      </pc:sldChg>
      <pc:sldChg chg="delSp modSp mod">
        <pc:chgData name="Dimitri Desmidt" userId="64dfcb71-c89a-4eed-a7b2-a6b8697ca05d" providerId="ADAL" clId="{21351406-F97C-3142-849D-640861F8D652}" dt="2022-10-28T04:20:58.715" v="72"/>
        <pc:sldMkLst>
          <pc:docMk/>
          <pc:sldMk cId="2806838688" sldId="2147311159"/>
        </pc:sldMkLst>
        <pc:spChg chg="del">
          <ac:chgData name="Dimitri Desmidt" userId="64dfcb71-c89a-4eed-a7b2-a6b8697ca05d" providerId="ADAL" clId="{21351406-F97C-3142-849D-640861F8D652}" dt="2022-10-28T04:07:40.331" v="36" actId="478"/>
          <ac:spMkLst>
            <pc:docMk/>
            <pc:sldMk cId="2806838688" sldId="2147311159"/>
            <ac:spMk id="14" creationId="{73CB7348-0244-434B-B4D2-0E395E3D5942}"/>
          </ac:spMkLst>
        </pc:spChg>
        <pc:spChg chg="mod">
          <ac:chgData name="Dimitri Desmidt" userId="64dfcb71-c89a-4eed-a7b2-a6b8697ca05d" providerId="ADAL" clId="{21351406-F97C-3142-849D-640861F8D652}" dt="2022-10-28T04:07:58.702" v="44" actId="20577"/>
          <ac:spMkLst>
            <pc:docMk/>
            <pc:sldMk cId="2806838688" sldId="2147311159"/>
            <ac:spMk id="77" creationId="{E977891C-02BB-B546-9429-E7BEB71A67F9}"/>
          </ac:spMkLst>
        </pc:spChg>
        <pc:spChg chg="mod">
          <ac:chgData name="Dimitri Desmidt" userId="64dfcb71-c89a-4eed-a7b2-a6b8697ca05d" providerId="ADAL" clId="{21351406-F97C-3142-849D-640861F8D652}" dt="2022-10-28T04:07:43.493" v="38" actId="20577"/>
          <ac:spMkLst>
            <pc:docMk/>
            <pc:sldMk cId="2806838688" sldId="2147311159"/>
            <ac:spMk id="106" creationId="{F7A75DF7-9942-6D4E-B1AD-BE80E85B421F}"/>
          </ac:spMkLst>
        </pc:spChg>
        <pc:spChg chg="mod">
          <ac:chgData name="Dimitri Desmidt" userId="64dfcb71-c89a-4eed-a7b2-a6b8697ca05d" providerId="ADAL" clId="{21351406-F97C-3142-849D-640861F8D652}" dt="2022-10-28T04:07:46.866" v="42" actId="20577"/>
          <ac:spMkLst>
            <pc:docMk/>
            <pc:sldMk cId="2806838688" sldId="2147311159"/>
            <ac:spMk id="110" creationId="{365C6C8C-EAE2-574A-97F6-877BB44E8FEC}"/>
          </ac:spMkLst>
        </pc:spChg>
        <pc:spChg chg="mod">
          <ac:chgData name="Dimitri Desmidt" userId="64dfcb71-c89a-4eed-a7b2-a6b8697ca05d" providerId="ADAL" clId="{21351406-F97C-3142-849D-640861F8D652}" dt="2022-10-28T04:20:58.715" v="72"/>
          <ac:spMkLst>
            <pc:docMk/>
            <pc:sldMk cId="2806838688" sldId="2147311159"/>
            <ac:spMk id="119" creationId="{2851CA8B-66AB-6F4A-BA12-4232FA2986F0}"/>
          </ac:spMkLst>
        </pc:spChg>
      </pc:sldChg>
      <pc:sldChg chg="delSp mod">
        <pc:chgData name="Dimitri Desmidt" userId="64dfcb71-c89a-4eed-a7b2-a6b8697ca05d" providerId="ADAL" clId="{21351406-F97C-3142-849D-640861F8D652}" dt="2022-10-21T21:30:10.712" v="26" actId="478"/>
        <pc:sldMkLst>
          <pc:docMk/>
          <pc:sldMk cId="932590633" sldId="2147311160"/>
        </pc:sldMkLst>
        <pc:picChg chg="del">
          <ac:chgData name="Dimitri Desmidt" userId="64dfcb71-c89a-4eed-a7b2-a6b8697ca05d" providerId="ADAL" clId="{21351406-F97C-3142-849D-640861F8D652}" dt="2022-10-21T21:30:10.712" v="26" actId="478"/>
          <ac:picMkLst>
            <pc:docMk/>
            <pc:sldMk cId="932590633" sldId="2147311160"/>
            <ac:picMk id="145" creationId="{9F447D57-356B-9E47-8C49-EB1276A01C89}"/>
          </ac:picMkLst>
        </pc:picChg>
      </pc:sldChg>
      <pc:sldChg chg="del">
        <pc:chgData name="Dimitri Desmidt" userId="64dfcb71-c89a-4eed-a7b2-a6b8697ca05d" providerId="ADAL" clId="{21351406-F97C-3142-849D-640861F8D652}" dt="2022-10-21T21:30:36.314" v="28" actId="2696"/>
        <pc:sldMkLst>
          <pc:docMk/>
          <pc:sldMk cId="2611426331" sldId="2147311169"/>
        </pc:sldMkLst>
      </pc:sldChg>
      <pc:sldChg chg="delSp modSp mod">
        <pc:chgData name="Dimitri Desmidt" userId="64dfcb71-c89a-4eed-a7b2-a6b8697ca05d" providerId="ADAL" clId="{21351406-F97C-3142-849D-640861F8D652}" dt="2022-10-21T21:29:38.342" v="25" actId="1035"/>
        <pc:sldMkLst>
          <pc:docMk/>
          <pc:sldMk cId="2406939132" sldId="2147311178"/>
        </pc:sldMkLst>
        <pc:grpChg chg="del">
          <ac:chgData name="Dimitri Desmidt" userId="64dfcb71-c89a-4eed-a7b2-a6b8697ca05d" providerId="ADAL" clId="{21351406-F97C-3142-849D-640861F8D652}" dt="2022-10-21T21:29:30.857" v="10" actId="478"/>
          <ac:grpSpMkLst>
            <pc:docMk/>
            <pc:sldMk cId="2406939132" sldId="2147311178"/>
            <ac:grpSpMk id="16" creationId="{AEA57A78-4B8B-154C-88A3-8A1DF575C7E2}"/>
          </ac:grpSpMkLst>
        </pc:grpChg>
        <pc:grpChg chg="mod">
          <ac:chgData name="Dimitri Desmidt" userId="64dfcb71-c89a-4eed-a7b2-a6b8697ca05d" providerId="ADAL" clId="{21351406-F97C-3142-849D-640861F8D652}" dt="2022-10-21T21:29:38.342" v="25" actId="1035"/>
          <ac:grpSpMkLst>
            <pc:docMk/>
            <pc:sldMk cId="2406939132" sldId="2147311178"/>
            <ac:grpSpMk id="33" creationId="{5CD988C9-48C3-8E4C-A915-CB62CF439F34}"/>
          </ac:grpSpMkLst>
        </pc:grpChg>
        <pc:picChg chg="del">
          <ac:chgData name="Dimitri Desmidt" userId="64dfcb71-c89a-4eed-a7b2-a6b8697ca05d" providerId="ADAL" clId="{21351406-F97C-3142-849D-640861F8D652}" dt="2022-10-21T21:29:30.857" v="10" actId="478"/>
          <ac:picMkLst>
            <pc:docMk/>
            <pc:sldMk cId="2406939132" sldId="2147311178"/>
            <ac:picMk id="93" creationId="{8F68EFCE-E0B1-CA4E-B241-AE04566F0FEB}"/>
          </ac:picMkLst>
        </pc:picChg>
      </pc:sldChg>
      <pc:sldChg chg="del">
        <pc:chgData name="Dimitri Desmidt" userId="64dfcb71-c89a-4eed-a7b2-a6b8697ca05d" providerId="ADAL" clId="{21351406-F97C-3142-849D-640861F8D652}" dt="2022-10-21T21:30:45.127" v="30" actId="2696"/>
        <pc:sldMkLst>
          <pc:docMk/>
          <pc:sldMk cId="2924345150" sldId="2147311180"/>
        </pc:sldMkLst>
      </pc:sldChg>
      <pc:sldChg chg="add mod modShow">
        <pc:chgData name="Dimitri Desmidt" userId="64dfcb71-c89a-4eed-a7b2-a6b8697ca05d" providerId="ADAL" clId="{21351406-F97C-3142-849D-640861F8D652}" dt="2022-10-21T21:30:48.713" v="31" actId="729"/>
        <pc:sldMkLst>
          <pc:docMk/>
          <pc:sldMk cId="4068981016" sldId="2147470735"/>
        </pc:sldMkLst>
      </pc:sldChg>
      <pc:sldChg chg="del">
        <pc:chgData name="Dimitri Desmidt" userId="64dfcb71-c89a-4eed-a7b2-a6b8697ca05d" providerId="ADAL" clId="{21351406-F97C-3142-849D-640861F8D652}" dt="2022-10-21T21:30:36.314" v="28" actId="2696"/>
        <pc:sldMkLst>
          <pc:docMk/>
          <pc:sldMk cId="640193741" sldId="2147470736"/>
        </pc:sldMkLst>
      </pc:sldChg>
      <pc:sldChg chg="del">
        <pc:chgData name="Dimitri Desmidt" userId="64dfcb71-c89a-4eed-a7b2-a6b8697ca05d" providerId="ADAL" clId="{21351406-F97C-3142-849D-640861F8D652}" dt="2022-10-28T04:05:48.046" v="32" actId="2696"/>
        <pc:sldMkLst>
          <pc:docMk/>
          <pc:sldMk cId="2444603206" sldId="2147470738"/>
        </pc:sldMkLst>
      </pc:sldChg>
      <pc:sldChg chg="add">
        <pc:chgData name="Dimitri Desmidt" userId="64dfcb71-c89a-4eed-a7b2-a6b8697ca05d" providerId="ADAL" clId="{21351406-F97C-3142-849D-640861F8D652}" dt="2022-10-21T21:28:32.324" v="7"/>
        <pc:sldMkLst>
          <pc:docMk/>
          <pc:sldMk cId="4188322118" sldId="2147470739"/>
        </pc:sldMkLst>
      </pc:sldChg>
      <pc:sldChg chg="add mod modShow">
        <pc:chgData name="Dimitri Desmidt" userId="64dfcb71-c89a-4eed-a7b2-a6b8697ca05d" providerId="ADAL" clId="{21351406-F97C-3142-849D-640861F8D652}" dt="2022-10-21T21:30:48.713" v="31" actId="729"/>
        <pc:sldMkLst>
          <pc:docMk/>
          <pc:sldMk cId="30324120" sldId="2147470740"/>
        </pc:sldMkLst>
      </pc:sldChg>
      <pc:sldChg chg="add mod modShow">
        <pc:chgData name="Dimitri Desmidt" userId="64dfcb71-c89a-4eed-a7b2-a6b8697ca05d" providerId="ADAL" clId="{21351406-F97C-3142-849D-640861F8D652}" dt="2022-10-21T21:30:48.713" v="31" actId="729"/>
        <pc:sldMkLst>
          <pc:docMk/>
          <pc:sldMk cId="1830128783" sldId="2147470741"/>
        </pc:sldMkLst>
      </pc:sldChg>
    </pc:docChg>
  </pc:docChgLst>
  <pc:docChgLst>
    <pc:chgData name="Dimitri Desmidt" userId="64dfcb71-c89a-4eed-a7b2-a6b8697ca05d" providerId="ADAL" clId="{B203D964-F8AB-8340-AF2F-44EF350C8032}"/>
    <pc:docChg chg="undo redo custSel addSld delSld modSld modSection">
      <pc:chgData name="Dimitri Desmidt" userId="64dfcb71-c89a-4eed-a7b2-a6b8697ca05d" providerId="ADAL" clId="{B203D964-F8AB-8340-AF2F-44EF350C8032}" dt="2023-02-14T17:53:54.906" v="504" actId="729"/>
      <pc:docMkLst>
        <pc:docMk/>
      </pc:docMkLst>
      <pc:sldChg chg="del">
        <pc:chgData name="Dimitri Desmidt" userId="64dfcb71-c89a-4eed-a7b2-a6b8697ca05d" providerId="ADAL" clId="{B203D964-F8AB-8340-AF2F-44EF350C8032}" dt="2023-02-09T18:52:31.934" v="501" actId="2696"/>
        <pc:sldMkLst>
          <pc:docMk/>
          <pc:sldMk cId="3848028681" sldId="2147310783"/>
        </pc:sldMkLst>
      </pc:sldChg>
      <pc:sldChg chg="del">
        <pc:chgData name="Dimitri Desmidt" userId="64dfcb71-c89a-4eed-a7b2-a6b8697ca05d" providerId="ADAL" clId="{B203D964-F8AB-8340-AF2F-44EF350C8032}" dt="2023-02-06T18:33:47.610" v="1" actId="2696"/>
        <pc:sldMkLst>
          <pc:docMk/>
          <pc:sldMk cId="3704433880" sldId="2147310946"/>
        </pc:sldMkLst>
      </pc:sldChg>
      <pc:sldChg chg="del">
        <pc:chgData name="Dimitri Desmidt" userId="64dfcb71-c89a-4eed-a7b2-a6b8697ca05d" providerId="ADAL" clId="{B203D964-F8AB-8340-AF2F-44EF350C8032}" dt="2023-02-14T17:53:51.220" v="503" actId="2696"/>
        <pc:sldMkLst>
          <pc:docMk/>
          <pc:sldMk cId="2611426331" sldId="2147311169"/>
        </pc:sldMkLst>
      </pc:sldChg>
      <pc:sldChg chg="add">
        <pc:chgData name="Dimitri Desmidt" userId="64dfcb71-c89a-4eed-a7b2-a6b8697ca05d" providerId="ADAL" clId="{B203D964-F8AB-8340-AF2F-44EF350C8032}" dt="2023-02-09T18:52:30.638" v="500"/>
        <pc:sldMkLst>
          <pc:docMk/>
          <pc:sldMk cId="598029079" sldId="2147311179"/>
        </pc:sldMkLst>
      </pc:sldChg>
      <pc:sldChg chg="add">
        <pc:chgData name="Dimitri Desmidt" userId="64dfcb71-c89a-4eed-a7b2-a6b8697ca05d" providerId="ADAL" clId="{B203D964-F8AB-8340-AF2F-44EF350C8032}" dt="2023-02-06T18:33:45.430" v="0"/>
        <pc:sldMkLst>
          <pc:docMk/>
          <pc:sldMk cId="2658713797" sldId="2147471417"/>
        </pc:sldMkLst>
      </pc:sldChg>
      <pc:sldChg chg="addSp delSp modSp new mod modClrScheme chgLayout">
        <pc:chgData name="Dimitri Desmidt" userId="64dfcb71-c89a-4eed-a7b2-a6b8697ca05d" providerId="ADAL" clId="{B203D964-F8AB-8340-AF2F-44EF350C8032}" dt="2023-02-08T18:29:28.977" v="499" actId="20577"/>
        <pc:sldMkLst>
          <pc:docMk/>
          <pc:sldMk cId="1221299242" sldId="2147471418"/>
        </pc:sldMkLst>
        <pc:spChg chg="mod ord">
          <ac:chgData name="Dimitri Desmidt" userId="64dfcb71-c89a-4eed-a7b2-a6b8697ca05d" providerId="ADAL" clId="{B203D964-F8AB-8340-AF2F-44EF350C8032}" dt="2023-02-06T18:36:34.710" v="90" actId="700"/>
          <ac:spMkLst>
            <pc:docMk/>
            <pc:sldMk cId="1221299242" sldId="2147471418"/>
            <ac:spMk id="2" creationId="{A85CE93D-B68D-2862-CF9E-C0C8C7FA619E}"/>
          </ac:spMkLst>
        </pc:spChg>
        <pc:spChg chg="del mod ord">
          <ac:chgData name="Dimitri Desmidt" userId="64dfcb71-c89a-4eed-a7b2-a6b8697ca05d" providerId="ADAL" clId="{B203D964-F8AB-8340-AF2F-44EF350C8032}" dt="2023-02-06T18:35:26.470" v="50" actId="700"/>
          <ac:spMkLst>
            <pc:docMk/>
            <pc:sldMk cId="1221299242" sldId="2147471418"/>
            <ac:spMk id="3" creationId="{6392F48B-0271-5EC0-FDD3-2CEE0E5B15CA}"/>
          </ac:spMkLst>
        </pc:spChg>
        <pc:spChg chg="mod ord">
          <ac:chgData name="Dimitri Desmidt" userId="64dfcb71-c89a-4eed-a7b2-a6b8697ca05d" providerId="ADAL" clId="{B203D964-F8AB-8340-AF2F-44EF350C8032}" dt="2023-02-06T18:36:34.710" v="90" actId="700"/>
          <ac:spMkLst>
            <pc:docMk/>
            <pc:sldMk cId="1221299242" sldId="2147471418"/>
            <ac:spMk id="4" creationId="{76B8F0C5-E0DE-2739-8395-E06C726F0066}"/>
          </ac:spMkLst>
        </pc:spChg>
        <pc:spChg chg="add del mod ord">
          <ac:chgData name="Dimitri Desmidt" userId="64dfcb71-c89a-4eed-a7b2-a6b8697ca05d" providerId="ADAL" clId="{B203D964-F8AB-8340-AF2F-44EF350C8032}" dt="2023-02-06T18:36:34.710" v="90" actId="700"/>
          <ac:spMkLst>
            <pc:docMk/>
            <pc:sldMk cId="1221299242" sldId="2147471418"/>
            <ac:spMk id="5" creationId="{6DB15196-1150-CF48-F6F1-DCCA2EE565FD}"/>
          </ac:spMkLst>
        </pc:spChg>
        <pc:spChg chg="add del mod ord">
          <ac:chgData name="Dimitri Desmidt" userId="64dfcb71-c89a-4eed-a7b2-a6b8697ca05d" providerId="ADAL" clId="{B203D964-F8AB-8340-AF2F-44EF350C8032}" dt="2023-02-06T18:36:34.710" v="90" actId="700"/>
          <ac:spMkLst>
            <pc:docMk/>
            <pc:sldMk cId="1221299242" sldId="2147471418"/>
            <ac:spMk id="6" creationId="{542B3AD3-0D4F-6299-8FA8-B440154C4AEF}"/>
          </ac:spMkLst>
        </pc:spChg>
        <pc:spChg chg="add mod ord">
          <ac:chgData name="Dimitri Desmidt" userId="64dfcb71-c89a-4eed-a7b2-a6b8697ca05d" providerId="ADAL" clId="{B203D964-F8AB-8340-AF2F-44EF350C8032}" dt="2023-02-06T18:37:03.093" v="112" actId="3064"/>
          <ac:spMkLst>
            <pc:docMk/>
            <pc:sldMk cId="1221299242" sldId="2147471418"/>
            <ac:spMk id="7" creationId="{5C78D166-52DB-85C9-0E96-2003EE705AE2}"/>
          </ac:spMkLst>
        </pc:spChg>
        <pc:spChg chg="add mod ord">
          <ac:chgData name="Dimitri Desmidt" userId="64dfcb71-c89a-4eed-a7b2-a6b8697ca05d" providerId="ADAL" clId="{B203D964-F8AB-8340-AF2F-44EF350C8032}" dt="2023-02-06T18:37:03.093" v="112" actId="3064"/>
          <ac:spMkLst>
            <pc:docMk/>
            <pc:sldMk cId="1221299242" sldId="2147471418"/>
            <ac:spMk id="8" creationId="{98433177-7FC4-5E43-02C9-2BF464BB9FA1}"/>
          </ac:spMkLst>
        </pc:spChg>
        <pc:spChg chg="add mod ord">
          <ac:chgData name="Dimitri Desmidt" userId="64dfcb71-c89a-4eed-a7b2-a6b8697ca05d" providerId="ADAL" clId="{B203D964-F8AB-8340-AF2F-44EF350C8032}" dt="2023-02-08T18:28:38.644" v="472" actId="20577"/>
          <ac:spMkLst>
            <pc:docMk/>
            <pc:sldMk cId="1221299242" sldId="2147471418"/>
            <ac:spMk id="9" creationId="{928D40A3-E745-46E4-9618-C7DD59B7EC69}"/>
          </ac:spMkLst>
        </pc:spChg>
        <pc:spChg chg="add mod ord">
          <ac:chgData name="Dimitri Desmidt" userId="64dfcb71-c89a-4eed-a7b2-a6b8697ca05d" providerId="ADAL" clId="{B203D964-F8AB-8340-AF2F-44EF350C8032}" dt="2023-02-08T18:29:28.977" v="499" actId="20577"/>
          <ac:spMkLst>
            <pc:docMk/>
            <pc:sldMk cId="1221299242" sldId="2147471418"/>
            <ac:spMk id="10" creationId="{138D392D-693A-5276-33B9-6ADC3E8B12FE}"/>
          </ac:spMkLst>
        </pc:spChg>
      </pc:sldChg>
      <pc:sldChg chg="add mod modShow">
        <pc:chgData name="Dimitri Desmidt" userId="64dfcb71-c89a-4eed-a7b2-a6b8697ca05d" providerId="ADAL" clId="{B203D964-F8AB-8340-AF2F-44EF350C8032}" dt="2023-02-14T17:53:54.906" v="504" actId="729"/>
        <pc:sldMkLst>
          <pc:docMk/>
          <pc:sldMk cId="34873366" sldId="2147471419"/>
        </pc:sldMkLst>
      </pc:sldChg>
    </pc:docChg>
  </pc:docChgLst>
  <pc:docChgLst>
    <pc:chgData name="Dimitri Desmidt" userId="64dfcb71-c89a-4eed-a7b2-a6b8697ca05d" providerId="ADAL" clId="{C01B061A-3692-B040-995A-AC0C6A6CE30B}"/>
    <pc:docChg chg="custSel addSld delSld modSld modSection">
      <pc:chgData name="Dimitri Desmidt" userId="64dfcb71-c89a-4eed-a7b2-a6b8697ca05d" providerId="ADAL" clId="{C01B061A-3692-B040-995A-AC0C6A6CE30B}" dt="2022-08-31T18:11:37.211" v="33" actId="2696"/>
      <pc:docMkLst>
        <pc:docMk/>
      </pc:docMkLst>
      <pc:sldChg chg="delSp modSp mod">
        <pc:chgData name="Dimitri Desmidt" userId="64dfcb71-c89a-4eed-a7b2-a6b8697ca05d" providerId="ADAL" clId="{C01B061A-3692-B040-995A-AC0C6A6CE30B}" dt="2022-08-19T19:44:21.387" v="27" actId="478"/>
        <pc:sldMkLst>
          <pc:docMk/>
          <pc:sldMk cId="702991120" sldId="230717536"/>
        </pc:sldMkLst>
        <pc:spChg chg="mod">
          <ac:chgData name="Dimitri Desmidt" userId="64dfcb71-c89a-4eed-a7b2-a6b8697ca05d" providerId="ADAL" clId="{C01B061A-3692-B040-995A-AC0C6A6CE30B}" dt="2022-07-11T07:20:51.989" v="0" actId="20577"/>
          <ac:spMkLst>
            <pc:docMk/>
            <pc:sldMk cId="702991120" sldId="230717536"/>
            <ac:spMk id="2" creationId="{C9574552-00AC-4D21-A0B3-532CDE97D88A}"/>
          </ac:spMkLst>
        </pc:spChg>
        <pc:spChg chg="del">
          <ac:chgData name="Dimitri Desmidt" userId="64dfcb71-c89a-4eed-a7b2-a6b8697ca05d" providerId="ADAL" clId="{C01B061A-3692-B040-995A-AC0C6A6CE30B}" dt="2022-08-19T19:44:21.387" v="27" actId="478"/>
          <ac:spMkLst>
            <pc:docMk/>
            <pc:sldMk cId="702991120" sldId="230717536"/>
            <ac:spMk id="4" creationId="{EAFC60D1-B3C6-477B-82D5-FE524F5DE0CF}"/>
          </ac:spMkLst>
        </pc:spChg>
        <pc:spChg chg="mod">
          <ac:chgData name="Dimitri Desmidt" userId="64dfcb71-c89a-4eed-a7b2-a6b8697ca05d" providerId="ADAL" clId="{C01B061A-3692-B040-995A-AC0C6A6CE30B}" dt="2022-08-19T19:44:18.113" v="26" actId="20577"/>
          <ac:spMkLst>
            <pc:docMk/>
            <pc:sldMk cId="702991120" sldId="230717536"/>
            <ac:spMk id="6" creationId="{EBE5972F-B89B-4C5C-BDE2-21E913B88C2F}"/>
          </ac:spMkLst>
        </pc:spChg>
        <pc:spChg chg="mod">
          <ac:chgData name="Dimitri Desmidt" userId="64dfcb71-c89a-4eed-a7b2-a6b8697ca05d" providerId="ADAL" clId="{C01B061A-3692-B040-995A-AC0C6A6CE30B}" dt="2022-08-19T19:43:24.641" v="20" actId="20577"/>
          <ac:spMkLst>
            <pc:docMk/>
            <pc:sldMk cId="702991120" sldId="230717536"/>
            <ac:spMk id="8" creationId="{85015B0B-B85A-9F48-8AD5-CA8AC3E20053}"/>
          </ac:spMkLst>
        </pc:spChg>
      </pc:sldChg>
      <pc:sldChg chg="del">
        <pc:chgData name="Dimitri Desmidt" userId="64dfcb71-c89a-4eed-a7b2-a6b8697ca05d" providerId="ADAL" clId="{C01B061A-3692-B040-995A-AC0C6A6CE30B}" dt="2022-08-30T16:50:58.213" v="29" actId="2696"/>
        <pc:sldMkLst>
          <pc:docMk/>
          <pc:sldMk cId="3735833449" sldId="2147310786"/>
        </pc:sldMkLst>
      </pc:sldChg>
      <pc:sldChg chg="addSp modSp add del mod modShow">
        <pc:chgData name="Dimitri Desmidt" userId="64dfcb71-c89a-4eed-a7b2-a6b8697ca05d" providerId="ADAL" clId="{C01B061A-3692-B040-995A-AC0C6A6CE30B}" dt="2022-08-30T16:51:02.204" v="30" actId="729"/>
        <pc:sldMkLst>
          <pc:docMk/>
          <pc:sldMk cId="2611426331" sldId="2147311169"/>
        </pc:sldMkLst>
        <pc:graphicFrameChg chg="add mod">
          <ac:chgData name="Dimitri Desmidt" userId="64dfcb71-c89a-4eed-a7b2-a6b8697ca05d" providerId="ADAL" clId="{C01B061A-3692-B040-995A-AC0C6A6CE30B}" dt="2022-08-19T19:20:50.585" v="3"/>
          <ac:graphicFrameMkLst>
            <pc:docMk/>
            <pc:sldMk cId="2611426331" sldId="2147311169"/>
            <ac:graphicFrameMk id="2" creationId="{7D1D0B86-4DC2-959E-4041-6533D9068C1F}"/>
          </ac:graphicFrameMkLst>
        </pc:graphicFrameChg>
        <pc:graphicFrameChg chg="add mod">
          <ac:chgData name="Dimitri Desmidt" userId="64dfcb71-c89a-4eed-a7b2-a6b8697ca05d" providerId="ADAL" clId="{C01B061A-3692-B040-995A-AC0C6A6CE30B}" dt="2022-08-19T19:20:52.724" v="4"/>
          <ac:graphicFrameMkLst>
            <pc:docMk/>
            <pc:sldMk cId="2611426331" sldId="2147311169"/>
            <ac:graphicFrameMk id="3" creationId="{D42B668E-D614-CBCC-37CC-445EE97B1A05}"/>
          </ac:graphicFrameMkLst>
        </pc:graphicFrameChg>
      </pc:sldChg>
      <pc:sldChg chg="add mod modShow">
        <pc:chgData name="Dimitri Desmidt" userId="64dfcb71-c89a-4eed-a7b2-a6b8697ca05d" providerId="ADAL" clId="{C01B061A-3692-B040-995A-AC0C6A6CE30B}" dt="2022-07-11T08:16:16.544" v="2" actId="729"/>
        <pc:sldMkLst>
          <pc:docMk/>
          <pc:sldMk cId="2924345150" sldId="2147311180"/>
        </pc:sldMkLst>
      </pc:sldChg>
      <pc:sldChg chg="add del mod modShow">
        <pc:chgData name="Dimitri Desmidt" userId="64dfcb71-c89a-4eed-a7b2-a6b8697ca05d" providerId="ADAL" clId="{C01B061A-3692-B040-995A-AC0C6A6CE30B}" dt="2022-08-19T19:21:23.925" v="9" actId="2696"/>
        <pc:sldMkLst>
          <pc:docMk/>
          <pc:sldMk cId="1505543984" sldId="2147311181"/>
        </pc:sldMkLst>
      </pc:sldChg>
      <pc:sldChg chg="add del mod modShow">
        <pc:chgData name="Dimitri Desmidt" userId="64dfcb71-c89a-4eed-a7b2-a6b8697ca05d" providerId="ADAL" clId="{C01B061A-3692-B040-995A-AC0C6A6CE30B}" dt="2022-08-30T16:50:58.213" v="29" actId="2696"/>
        <pc:sldMkLst>
          <pc:docMk/>
          <pc:sldMk cId="4064209931" sldId="2147311181"/>
        </pc:sldMkLst>
      </pc:sldChg>
      <pc:sldChg chg="add del mod modShow">
        <pc:chgData name="Dimitri Desmidt" userId="64dfcb71-c89a-4eed-a7b2-a6b8697ca05d" providerId="ADAL" clId="{C01B061A-3692-B040-995A-AC0C6A6CE30B}" dt="2022-08-31T18:11:37.211" v="33" actId="2696"/>
        <pc:sldMkLst>
          <pc:docMk/>
          <pc:sldMk cId="4068981016" sldId="2147470735"/>
        </pc:sldMkLst>
      </pc:sldChg>
      <pc:sldChg chg="add mod modShow">
        <pc:chgData name="Dimitri Desmidt" userId="64dfcb71-c89a-4eed-a7b2-a6b8697ca05d" providerId="ADAL" clId="{C01B061A-3692-B040-995A-AC0C6A6CE30B}" dt="2022-08-31T18:11:30.227" v="32" actId="729"/>
        <pc:sldMkLst>
          <pc:docMk/>
          <pc:sldMk cId="640193741" sldId="2147470736"/>
        </pc:sldMkLst>
      </pc:sldChg>
    </pc:docChg>
  </pc:docChgLst>
  <pc:docChgLst>
    <pc:chgData name="Dimitri Desmidt" userId="64dfcb71-c89a-4eed-a7b2-a6b8697ca05d" providerId="ADAL" clId="{4F22BADD-A832-EB49-918F-CE093A6BF07F}"/>
    <pc:docChg chg="modSld">
      <pc:chgData name="Dimitri Desmidt" userId="64dfcb71-c89a-4eed-a7b2-a6b8697ca05d" providerId="ADAL" clId="{4F22BADD-A832-EB49-918F-CE093A6BF07F}" dt="2023-09-12T17:53:33.441" v="33" actId="20577"/>
      <pc:docMkLst>
        <pc:docMk/>
      </pc:docMkLst>
      <pc:sldChg chg="modSp mod">
        <pc:chgData name="Dimitri Desmidt" userId="64dfcb71-c89a-4eed-a7b2-a6b8697ca05d" providerId="ADAL" clId="{4F22BADD-A832-EB49-918F-CE093A6BF07F}" dt="2023-09-12T17:53:33.441" v="33" actId="20577"/>
        <pc:sldMkLst>
          <pc:docMk/>
          <pc:sldMk cId="4188322118" sldId="2147470739"/>
        </pc:sldMkLst>
        <pc:spChg chg="mod">
          <ac:chgData name="Dimitri Desmidt" userId="64dfcb71-c89a-4eed-a7b2-a6b8697ca05d" providerId="ADAL" clId="{4F22BADD-A832-EB49-918F-CE093A6BF07F}" dt="2023-09-12T17:53:29.096" v="28" actId="20577"/>
          <ac:spMkLst>
            <pc:docMk/>
            <pc:sldMk cId="4188322118" sldId="2147470739"/>
            <ac:spMk id="20" creationId="{50324ACA-1E96-CB42-883E-1E1F1D233496}"/>
          </ac:spMkLst>
        </pc:spChg>
        <pc:spChg chg="mod">
          <ac:chgData name="Dimitri Desmidt" userId="64dfcb71-c89a-4eed-a7b2-a6b8697ca05d" providerId="ADAL" clId="{4F22BADD-A832-EB49-918F-CE093A6BF07F}" dt="2023-09-12T17:53:33.441" v="33" actId="20577"/>
          <ac:spMkLst>
            <pc:docMk/>
            <pc:sldMk cId="4188322118" sldId="2147470739"/>
            <ac:spMk id="33" creationId="{94D10AF7-9D63-4744-A4E9-49C95FFB5697}"/>
          </ac:spMkLst>
        </pc:spChg>
      </pc:sldChg>
      <pc:sldChg chg="modSp mod">
        <pc:chgData name="Dimitri Desmidt" userId="64dfcb71-c89a-4eed-a7b2-a6b8697ca05d" providerId="ADAL" clId="{4F22BADD-A832-EB49-918F-CE093A6BF07F}" dt="2023-09-12T17:53:11.280" v="8" actId="20577"/>
        <pc:sldMkLst>
          <pc:docMk/>
          <pc:sldMk cId="3809543707" sldId="2147471391"/>
        </pc:sldMkLst>
        <pc:spChg chg="mod">
          <ac:chgData name="Dimitri Desmidt" userId="64dfcb71-c89a-4eed-a7b2-a6b8697ca05d" providerId="ADAL" clId="{4F22BADD-A832-EB49-918F-CE093A6BF07F}" dt="2023-09-12T17:53:06.127" v="5" actId="20577"/>
          <ac:spMkLst>
            <pc:docMk/>
            <pc:sldMk cId="3809543707" sldId="2147471391"/>
            <ac:spMk id="18" creationId="{0AA6AD29-701C-F298-C452-3339B1F9600D}"/>
          </ac:spMkLst>
        </pc:spChg>
        <pc:spChg chg="mod">
          <ac:chgData name="Dimitri Desmidt" userId="64dfcb71-c89a-4eed-a7b2-a6b8697ca05d" providerId="ADAL" clId="{4F22BADD-A832-EB49-918F-CE093A6BF07F}" dt="2023-09-12T17:53:11.280" v="8" actId="20577"/>
          <ac:spMkLst>
            <pc:docMk/>
            <pc:sldMk cId="3809543707" sldId="2147471391"/>
            <ac:spMk id="31" creationId="{DDF3A17A-4FFB-F8CB-A698-5ADD8AD089F0}"/>
          </ac:spMkLst>
        </pc:spChg>
      </pc:sldChg>
      <pc:sldChg chg="modSp mod">
        <pc:chgData name="Dimitri Desmidt" userId="64dfcb71-c89a-4eed-a7b2-a6b8697ca05d" providerId="ADAL" clId="{4F22BADD-A832-EB49-918F-CE093A6BF07F}" dt="2023-09-12T17:53:21.759" v="22" actId="20577"/>
        <pc:sldMkLst>
          <pc:docMk/>
          <pc:sldMk cId="825987427" sldId="2147471392"/>
        </pc:sldMkLst>
        <pc:spChg chg="mod">
          <ac:chgData name="Dimitri Desmidt" userId="64dfcb71-c89a-4eed-a7b2-a6b8697ca05d" providerId="ADAL" clId="{4F22BADD-A832-EB49-918F-CE093A6BF07F}" dt="2023-09-12T17:53:16.860" v="14" actId="20577"/>
          <ac:spMkLst>
            <pc:docMk/>
            <pc:sldMk cId="825987427" sldId="2147471392"/>
            <ac:spMk id="18" creationId="{0AA6AD29-701C-F298-C452-3339B1F9600D}"/>
          </ac:spMkLst>
        </pc:spChg>
        <pc:spChg chg="mod">
          <ac:chgData name="Dimitri Desmidt" userId="64dfcb71-c89a-4eed-a7b2-a6b8697ca05d" providerId="ADAL" clId="{4F22BADD-A832-EB49-918F-CE093A6BF07F}" dt="2023-09-12T17:53:21.759" v="22" actId="20577"/>
          <ac:spMkLst>
            <pc:docMk/>
            <pc:sldMk cId="825987427" sldId="2147471392"/>
            <ac:spMk id="31" creationId="{DDF3A17A-4FFB-F8CB-A698-5ADD8AD089F0}"/>
          </ac:spMkLst>
        </pc:spChg>
      </pc:sldChg>
    </pc:docChg>
  </pc:docChgLst>
  <pc:docChgLst>
    <pc:chgData name="Dimitri Desmidt" userId="64dfcb71-c89a-4eed-a7b2-a6b8697ca05d" providerId="ADAL" clId="{B1724AC8-A543-CC4D-BF32-39C6767341ED}"/>
    <pc:docChg chg="custSel addSld delSld modSld modSection">
      <pc:chgData name="Dimitri Desmidt" userId="64dfcb71-c89a-4eed-a7b2-a6b8697ca05d" providerId="ADAL" clId="{B1724AC8-A543-CC4D-BF32-39C6767341ED}" dt="2022-10-11T00:17:05.554" v="12" actId="478"/>
      <pc:docMkLst>
        <pc:docMk/>
      </pc:docMkLst>
      <pc:sldChg chg="del">
        <pc:chgData name="Dimitri Desmidt" userId="64dfcb71-c89a-4eed-a7b2-a6b8697ca05d" providerId="ADAL" clId="{B1724AC8-A543-CC4D-BF32-39C6767341ED}" dt="2022-10-06T23:58:11.795" v="4" actId="2696"/>
        <pc:sldMkLst>
          <pc:docMk/>
          <pc:sldMk cId="3487615412" sldId="2147311129"/>
        </pc:sldMkLst>
      </pc:sldChg>
      <pc:sldChg chg="add">
        <pc:chgData name="Dimitri Desmidt" userId="64dfcb71-c89a-4eed-a7b2-a6b8697ca05d" providerId="ADAL" clId="{B1724AC8-A543-CC4D-BF32-39C6767341ED}" dt="2022-10-06T23:58:09.692" v="3"/>
        <pc:sldMkLst>
          <pc:docMk/>
          <pc:sldMk cId="2406939132" sldId="2147311178"/>
        </pc:sldMkLst>
      </pc:sldChg>
      <pc:sldChg chg="add del">
        <pc:chgData name="Dimitri Desmidt" userId="64dfcb71-c89a-4eed-a7b2-a6b8697ca05d" providerId="ADAL" clId="{B1724AC8-A543-CC4D-BF32-39C6767341ED}" dt="2022-10-06T21:24:52.334" v="2" actId="2696"/>
        <pc:sldMkLst>
          <pc:docMk/>
          <pc:sldMk cId="3519180200" sldId="2147470599"/>
        </pc:sldMkLst>
      </pc:sldChg>
      <pc:sldChg chg="add">
        <pc:chgData name="Dimitri Desmidt" userId="64dfcb71-c89a-4eed-a7b2-a6b8697ca05d" providerId="ADAL" clId="{B1724AC8-A543-CC4D-BF32-39C6767341ED}" dt="2022-10-06T21:24:50.536" v="1"/>
        <pc:sldMkLst>
          <pc:docMk/>
          <pc:sldMk cId="980141314" sldId="2147470737"/>
        </pc:sldMkLst>
      </pc:sldChg>
      <pc:sldChg chg="delSp modSp add mod delAnim">
        <pc:chgData name="Dimitri Desmidt" userId="64dfcb71-c89a-4eed-a7b2-a6b8697ca05d" providerId="ADAL" clId="{B1724AC8-A543-CC4D-BF32-39C6767341ED}" dt="2022-10-11T00:17:05.554" v="12" actId="478"/>
        <pc:sldMkLst>
          <pc:docMk/>
          <pc:sldMk cId="2444603206" sldId="2147470738"/>
        </pc:sldMkLst>
        <pc:spChg chg="del">
          <ac:chgData name="Dimitri Desmidt" userId="64dfcb71-c89a-4eed-a7b2-a6b8697ca05d" providerId="ADAL" clId="{B1724AC8-A543-CC4D-BF32-39C6767341ED}" dt="2022-10-11T00:16:24.747" v="8" actId="478"/>
          <ac:spMkLst>
            <pc:docMk/>
            <pc:sldMk cId="2444603206" sldId="2147470738"/>
            <ac:spMk id="20" creationId="{50324ACA-1E96-CB42-883E-1E1F1D233496}"/>
          </ac:spMkLst>
        </pc:spChg>
        <pc:spChg chg="del">
          <ac:chgData name="Dimitri Desmidt" userId="64dfcb71-c89a-4eed-a7b2-a6b8697ca05d" providerId="ADAL" clId="{B1724AC8-A543-CC4D-BF32-39C6767341ED}" dt="2022-10-11T00:16:13.760" v="6" actId="478"/>
          <ac:spMkLst>
            <pc:docMk/>
            <pc:sldMk cId="2444603206" sldId="2147470738"/>
            <ac:spMk id="32" creationId="{647EEB57-FD55-6B49-9FF1-FA00837BE6B2}"/>
          </ac:spMkLst>
        </pc:spChg>
        <pc:spChg chg="mod">
          <ac:chgData name="Dimitri Desmidt" userId="64dfcb71-c89a-4eed-a7b2-a6b8697ca05d" providerId="ADAL" clId="{B1724AC8-A543-CC4D-BF32-39C6767341ED}" dt="2022-10-11T00:17:03.199" v="11" actId="1076"/>
          <ac:spMkLst>
            <pc:docMk/>
            <pc:sldMk cId="2444603206" sldId="2147470738"/>
            <ac:spMk id="33" creationId="{94D10AF7-9D63-4744-A4E9-49C95FFB5697}"/>
          </ac:spMkLst>
        </pc:spChg>
        <pc:spChg chg="del">
          <ac:chgData name="Dimitri Desmidt" userId="64dfcb71-c89a-4eed-a7b2-a6b8697ca05d" providerId="ADAL" clId="{B1724AC8-A543-CC4D-BF32-39C6767341ED}" dt="2022-10-11T00:16:13.760" v="6" actId="478"/>
          <ac:spMkLst>
            <pc:docMk/>
            <pc:sldMk cId="2444603206" sldId="2147470738"/>
            <ac:spMk id="37" creationId="{7F566B4B-D8B7-F544-BFB9-9801D4A37E64}"/>
          </ac:spMkLst>
        </pc:spChg>
        <pc:spChg chg="del">
          <ac:chgData name="Dimitri Desmidt" userId="64dfcb71-c89a-4eed-a7b2-a6b8697ca05d" providerId="ADAL" clId="{B1724AC8-A543-CC4D-BF32-39C6767341ED}" dt="2022-10-11T00:17:05.554" v="12" actId="478"/>
          <ac:spMkLst>
            <pc:docMk/>
            <pc:sldMk cId="2444603206" sldId="2147470738"/>
            <ac:spMk id="55" creationId="{B1DEA4F4-721F-A441-BC1E-5E18E970B0FE}"/>
          </ac:spMkLst>
        </pc:spChg>
        <pc:spChg chg="del">
          <ac:chgData name="Dimitri Desmidt" userId="64dfcb71-c89a-4eed-a7b2-a6b8697ca05d" providerId="ADAL" clId="{B1724AC8-A543-CC4D-BF32-39C6767341ED}" dt="2022-10-11T00:16:13.760" v="6" actId="478"/>
          <ac:spMkLst>
            <pc:docMk/>
            <pc:sldMk cId="2444603206" sldId="2147470738"/>
            <ac:spMk id="58" creationId="{E807E994-E06D-D04E-B1CB-28369272C90D}"/>
          </ac:spMkLst>
        </pc:spChg>
        <pc:spChg chg="del">
          <ac:chgData name="Dimitri Desmidt" userId="64dfcb71-c89a-4eed-a7b2-a6b8697ca05d" providerId="ADAL" clId="{B1724AC8-A543-CC4D-BF32-39C6767341ED}" dt="2022-10-11T00:16:20.148" v="7" actId="478"/>
          <ac:spMkLst>
            <pc:docMk/>
            <pc:sldMk cId="2444603206" sldId="2147470738"/>
            <ac:spMk id="62" creationId="{079DB5B9-335C-EF4A-B61F-EA6824D2259F}"/>
          </ac:spMkLst>
        </pc:spChg>
        <pc:spChg chg="del">
          <ac:chgData name="Dimitri Desmidt" userId="64dfcb71-c89a-4eed-a7b2-a6b8697ca05d" providerId="ADAL" clId="{B1724AC8-A543-CC4D-BF32-39C6767341ED}" dt="2022-10-11T00:16:24.747" v="8" actId="478"/>
          <ac:spMkLst>
            <pc:docMk/>
            <pc:sldMk cId="2444603206" sldId="2147470738"/>
            <ac:spMk id="95" creationId="{29AD8594-B907-B048-B2C3-701570E7116C}"/>
          </ac:spMkLst>
        </pc:spChg>
        <pc:spChg chg="del">
          <ac:chgData name="Dimitri Desmidt" userId="64dfcb71-c89a-4eed-a7b2-a6b8697ca05d" providerId="ADAL" clId="{B1724AC8-A543-CC4D-BF32-39C6767341ED}" dt="2022-10-11T00:16:33.582" v="9" actId="478"/>
          <ac:spMkLst>
            <pc:docMk/>
            <pc:sldMk cId="2444603206" sldId="2147470738"/>
            <ac:spMk id="104" creationId="{B7E868EC-48E8-9042-81DF-1A824D42DBB9}"/>
          </ac:spMkLst>
        </pc:spChg>
        <pc:spChg chg="mod">
          <ac:chgData name="Dimitri Desmidt" userId="64dfcb71-c89a-4eed-a7b2-a6b8697ca05d" providerId="ADAL" clId="{B1724AC8-A543-CC4D-BF32-39C6767341ED}" dt="2022-10-11T00:17:03.199" v="11" actId="1076"/>
          <ac:spMkLst>
            <pc:docMk/>
            <pc:sldMk cId="2444603206" sldId="2147470738"/>
            <ac:spMk id="105" creationId="{F016F17A-C2F7-AC49-84A2-1BE955068D95}"/>
          </ac:spMkLst>
        </pc:spChg>
        <pc:spChg chg="del">
          <ac:chgData name="Dimitri Desmidt" userId="64dfcb71-c89a-4eed-a7b2-a6b8697ca05d" providerId="ADAL" clId="{B1724AC8-A543-CC4D-BF32-39C6767341ED}" dt="2022-10-11T00:16:33.582" v="9" actId="478"/>
          <ac:spMkLst>
            <pc:docMk/>
            <pc:sldMk cId="2444603206" sldId="2147470738"/>
            <ac:spMk id="106" creationId="{58BBDB38-0731-214C-B510-88BFDB5870A0}"/>
          </ac:spMkLst>
        </pc:spChg>
        <pc:spChg chg="del">
          <ac:chgData name="Dimitri Desmidt" userId="64dfcb71-c89a-4eed-a7b2-a6b8697ca05d" providerId="ADAL" clId="{B1724AC8-A543-CC4D-BF32-39C6767341ED}" dt="2022-10-11T00:16:24.747" v="8" actId="478"/>
          <ac:spMkLst>
            <pc:docMk/>
            <pc:sldMk cId="2444603206" sldId="2147470738"/>
            <ac:spMk id="109" creationId="{2E806496-2083-3141-A2B3-D80BD1BFF5C7}"/>
          </ac:spMkLst>
        </pc:spChg>
        <pc:spChg chg="del">
          <ac:chgData name="Dimitri Desmidt" userId="64dfcb71-c89a-4eed-a7b2-a6b8697ca05d" providerId="ADAL" clId="{B1724AC8-A543-CC4D-BF32-39C6767341ED}" dt="2022-10-11T00:16:33.582" v="9" actId="478"/>
          <ac:spMkLst>
            <pc:docMk/>
            <pc:sldMk cId="2444603206" sldId="2147470738"/>
            <ac:spMk id="111" creationId="{CE41B53C-6D93-E842-AAC5-CA6CD651818C}"/>
          </ac:spMkLst>
        </pc:spChg>
        <pc:spChg chg="del">
          <ac:chgData name="Dimitri Desmidt" userId="64dfcb71-c89a-4eed-a7b2-a6b8697ca05d" providerId="ADAL" clId="{B1724AC8-A543-CC4D-BF32-39C6767341ED}" dt="2022-10-11T00:16:13.760" v="6" actId="478"/>
          <ac:spMkLst>
            <pc:docMk/>
            <pc:sldMk cId="2444603206" sldId="2147470738"/>
            <ac:spMk id="112" creationId="{71E6C018-A16B-7947-B6D9-6E37BF9DF8D6}"/>
          </ac:spMkLst>
        </pc:spChg>
        <pc:spChg chg="del">
          <ac:chgData name="Dimitri Desmidt" userId="64dfcb71-c89a-4eed-a7b2-a6b8697ca05d" providerId="ADAL" clId="{B1724AC8-A543-CC4D-BF32-39C6767341ED}" dt="2022-10-11T00:16:20.148" v="7" actId="478"/>
          <ac:spMkLst>
            <pc:docMk/>
            <pc:sldMk cId="2444603206" sldId="2147470738"/>
            <ac:spMk id="113" creationId="{BEFD58BE-CC76-BD40-990E-2072C7434585}"/>
          </ac:spMkLst>
        </pc:spChg>
        <pc:spChg chg="del">
          <ac:chgData name="Dimitri Desmidt" userId="64dfcb71-c89a-4eed-a7b2-a6b8697ca05d" providerId="ADAL" clId="{B1724AC8-A543-CC4D-BF32-39C6767341ED}" dt="2022-10-11T00:16:20.148" v="7" actId="478"/>
          <ac:spMkLst>
            <pc:docMk/>
            <pc:sldMk cId="2444603206" sldId="2147470738"/>
            <ac:spMk id="170" creationId="{091DE213-4397-2243-9738-ECABECBD6BE2}"/>
          </ac:spMkLst>
        </pc:spChg>
        <pc:spChg chg="del">
          <ac:chgData name="Dimitri Desmidt" userId="64dfcb71-c89a-4eed-a7b2-a6b8697ca05d" providerId="ADAL" clId="{B1724AC8-A543-CC4D-BF32-39C6767341ED}" dt="2022-10-11T00:16:24.747" v="8" actId="478"/>
          <ac:spMkLst>
            <pc:docMk/>
            <pc:sldMk cId="2444603206" sldId="2147470738"/>
            <ac:spMk id="171" creationId="{5D3B2A3D-3B1C-7140-95B6-7636E2A91513}"/>
          </ac:spMkLst>
        </pc:spChg>
        <pc:spChg chg="del">
          <ac:chgData name="Dimitri Desmidt" userId="64dfcb71-c89a-4eed-a7b2-a6b8697ca05d" providerId="ADAL" clId="{B1724AC8-A543-CC4D-BF32-39C6767341ED}" dt="2022-10-11T00:16:33.582" v="9" actId="478"/>
          <ac:spMkLst>
            <pc:docMk/>
            <pc:sldMk cId="2444603206" sldId="2147470738"/>
            <ac:spMk id="172" creationId="{53936E5D-8196-DE4C-A5E8-4EBEB853BD75}"/>
          </ac:spMkLst>
        </pc:spChg>
        <pc:spChg chg="del">
          <ac:chgData name="Dimitri Desmidt" userId="64dfcb71-c89a-4eed-a7b2-a6b8697ca05d" providerId="ADAL" clId="{B1724AC8-A543-CC4D-BF32-39C6767341ED}" dt="2022-10-11T00:16:20.148" v="7" actId="478"/>
          <ac:spMkLst>
            <pc:docMk/>
            <pc:sldMk cId="2444603206" sldId="2147470738"/>
            <ac:spMk id="173" creationId="{1AACFE73-B374-5E44-9F2B-B6ECD13CA64E}"/>
          </ac:spMkLst>
        </pc:spChg>
        <pc:spChg chg="del">
          <ac:chgData name="Dimitri Desmidt" userId="64dfcb71-c89a-4eed-a7b2-a6b8697ca05d" providerId="ADAL" clId="{B1724AC8-A543-CC4D-BF32-39C6767341ED}" dt="2022-10-11T00:16:13.760" v="6" actId="478"/>
          <ac:spMkLst>
            <pc:docMk/>
            <pc:sldMk cId="2444603206" sldId="2147470738"/>
            <ac:spMk id="174" creationId="{D405CF53-4628-A14E-A684-921698484670}"/>
          </ac:spMkLst>
        </pc:spChg>
        <pc:grpChg chg="del">
          <ac:chgData name="Dimitri Desmidt" userId="64dfcb71-c89a-4eed-a7b2-a6b8697ca05d" providerId="ADAL" clId="{B1724AC8-A543-CC4D-BF32-39C6767341ED}" dt="2022-10-11T00:16:24.747" v="8" actId="478"/>
          <ac:grpSpMkLst>
            <pc:docMk/>
            <pc:sldMk cId="2444603206" sldId="2147470738"/>
            <ac:grpSpMk id="39" creationId="{5590B2E6-2E80-2F46-899D-818E52427BE7}"/>
          </ac:grpSpMkLst>
        </pc:grpChg>
        <pc:grpChg chg="del">
          <ac:chgData name="Dimitri Desmidt" userId="64dfcb71-c89a-4eed-a7b2-a6b8697ca05d" providerId="ADAL" clId="{B1724AC8-A543-CC4D-BF32-39C6767341ED}" dt="2022-10-11T00:16:13.760" v="6" actId="478"/>
          <ac:grpSpMkLst>
            <pc:docMk/>
            <pc:sldMk cId="2444603206" sldId="2147470738"/>
            <ac:grpSpMk id="44" creationId="{877848D6-591C-DE46-9B7F-577B93B0BA70}"/>
          </ac:grpSpMkLst>
        </pc:grpChg>
        <pc:grpChg chg="del">
          <ac:chgData name="Dimitri Desmidt" userId="64dfcb71-c89a-4eed-a7b2-a6b8697ca05d" providerId="ADAL" clId="{B1724AC8-A543-CC4D-BF32-39C6767341ED}" dt="2022-10-11T00:17:05.554" v="12" actId="478"/>
          <ac:grpSpMkLst>
            <pc:docMk/>
            <pc:sldMk cId="2444603206" sldId="2147470738"/>
            <ac:grpSpMk id="49" creationId="{7C1101AE-154D-844C-BD93-436A8FEA35F5}"/>
          </ac:grpSpMkLst>
        </pc:grpChg>
        <pc:grpChg chg="del">
          <ac:chgData name="Dimitri Desmidt" userId="64dfcb71-c89a-4eed-a7b2-a6b8697ca05d" providerId="ADAL" clId="{B1724AC8-A543-CC4D-BF32-39C6767341ED}" dt="2022-10-11T00:16:20.148" v="7" actId="478"/>
          <ac:grpSpMkLst>
            <pc:docMk/>
            <pc:sldMk cId="2444603206" sldId="2147470738"/>
            <ac:grpSpMk id="64" creationId="{0E5A9391-CB4B-4A4A-95A8-BC6E67DE0C5B}"/>
          </ac:grpSpMkLst>
        </pc:grpChg>
        <pc:grpChg chg="mod">
          <ac:chgData name="Dimitri Desmidt" userId="64dfcb71-c89a-4eed-a7b2-a6b8697ca05d" providerId="ADAL" clId="{B1724AC8-A543-CC4D-BF32-39C6767341ED}" dt="2022-10-11T00:17:03.199" v="11" actId="1076"/>
          <ac:grpSpMkLst>
            <pc:docMk/>
            <pc:sldMk cId="2444603206" sldId="2147470738"/>
            <ac:grpSpMk id="70" creationId="{690FF383-FD2B-B348-9C9D-9F5A93EECACA}"/>
          </ac:grpSpMkLst>
        </pc:grpChg>
        <pc:grpChg chg="del">
          <ac:chgData name="Dimitri Desmidt" userId="64dfcb71-c89a-4eed-a7b2-a6b8697ca05d" providerId="ADAL" clId="{B1724AC8-A543-CC4D-BF32-39C6767341ED}" dt="2022-10-11T00:16:20.148" v="7" actId="478"/>
          <ac:grpSpMkLst>
            <pc:docMk/>
            <pc:sldMk cId="2444603206" sldId="2147470738"/>
            <ac:grpSpMk id="75" creationId="{34B1EE40-4725-5F46-A4F5-B6E6A4029974}"/>
          </ac:grpSpMkLst>
        </pc:grpChg>
        <pc:grpChg chg="del">
          <ac:chgData name="Dimitri Desmidt" userId="64dfcb71-c89a-4eed-a7b2-a6b8697ca05d" providerId="ADAL" clId="{B1724AC8-A543-CC4D-BF32-39C6767341ED}" dt="2022-10-11T00:16:13.760" v="6" actId="478"/>
          <ac:grpSpMkLst>
            <pc:docMk/>
            <pc:sldMk cId="2444603206" sldId="2147470738"/>
            <ac:grpSpMk id="80" creationId="{95E3AF7C-14A7-FA4E-9506-96FDB11D9FA2}"/>
          </ac:grpSpMkLst>
        </pc:grpChg>
        <pc:grpChg chg="del">
          <ac:chgData name="Dimitri Desmidt" userId="64dfcb71-c89a-4eed-a7b2-a6b8697ca05d" providerId="ADAL" clId="{B1724AC8-A543-CC4D-BF32-39C6767341ED}" dt="2022-10-11T00:16:24.747" v="8" actId="478"/>
          <ac:grpSpMkLst>
            <pc:docMk/>
            <pc:sldMk cId="2444603206" sldId="2147470738"/>
            <ac:grpSpMk id="97" creationId="{9D3FB34E-0048-8F49-8339-225058885B9D}"/>
          </ac:grpSpMkLst>
        </pc:grpChg>
        <pc:grpChg chg="mod">
          <ac:chgData name="Dimitri Desmidt" userId="64dfcb71-c89a-4eed-a7b2-a6b8697ca05d" providerId="ADAL" clId="{B1724AC8-A543-CC4D-BF32-39C6767341ED}" dt="2022-10-11T00:17:03.199" v="11" actId="1076"/>
          <ac:grpSpMkLst>
            <pc:docMk/>
            <pc:sldMk cId="2444603206" sldId="2147470738"/>
            <ac:grpSpMk id="107" creationId="{B71676C2-8D5C-0A45-8053-E751C8BE93A0}"/>
          </ac:grpSpMkLst>
        </pc:grpChg>
        <pc:picChg chg="del">
          <ac:chgData name="Dimitri Desmidt" userId="64dfcb71-c89a-4eed-a7b2-a6b8697ca05d" providerId="ADAL" clId="{B1724AC8-A543-CC4D-BF32-39C6767341ED}" dt="2022-10-11T00:16:24.747" v="8" actId="478"/>
          <ac:picMkLst>
            <pc:docMk/>
            <pc:sldMk cId="2444603206" sldId="2147470738"/>
            <ac:picMk id="138" creationId="{DAD94A07-1C18-F34F-B829-64D56D0EE3AF}"/>
          </ac:picMkLst>
        </pc:picChg>
        <pc:picChg chg="del">
          <ac:chgData name="Dimitri Desmidt" userId="64dfcb71-c89a-4eed-a7b2-a6b8697ca05d" providerId="ADAL" clId="{B1724AC8-A543-CC4D-BF32-39C6767341ED}" dt="2022-10-11T00:16:24.747" v="8" actId="478"/>
          <ac:picMkLst>
            <pc:docMk/>
            <pc:sldMk cId="2444603206" sldId="2147470738"/>
            <ac:picMk id="139" creationId="{5FC9D085-6843-AB44-8CFD-7FC29B7D0E54}"/>
          </ac:picMkLst>
        </pc:picChg>
        <pc:picChg chg="del">
          <ac:chgData name="Dimitri Desmidt" userId="64dfcb71-c89a-4eed-a7b2-a6b8697ca05d" providerId="ADAL" clId="{B1724AC8-A543-CC4D-BF32-39C6767341ED}" dt="2022-10-11T00:16:36.703" v="10" actId="478"/>
          <ac:picMkLst>
            <pc:docMk/>
            <pc:sldMk cId="2444603206" sldId="2147470738"/>
            <ac:picMk id="140" creationId="{BB6426B2-644C-CD40-AC45-03AC69CE77A4}"/>
          </ac:picMkLst>
        </pc:picChg>
        <pc:picChg chg="del">
          <ac:chgData name="Dimitri Desmidt" userId="64dfcb71-c89a-4eed-a7b2-a6b8697ca05d" providerId="ADAL" clId="{B1724AC8-A543-CC4D-BF32-39C6767341ED}" dt="2022-10-11T00:16:36.703" v="10" actId="478"/>
          <ac:picMkLst>
            <pc:docMk/>
            <pc:sldMk cId="2444603206" sldId="2147470738"/>
            <ac:picMk id="141" creationId="{C069951F-59A8-2B42-B4D6-009A2B49F5AB}"/>
          </ac:picMkLst>
        </pc:picChg>
        <pc:picChg chg="del">
          <ac:chgData name="Dimitri Desmidt" userId="64dfcb71-c89a-4eed-a7b2-a6b8697ca05d" providerId="ADAL" clId="{B1724AC8-A543-CC4D-BF32-39C6767341ED}" dt="2022-10-11T00:16:13.760" v="6" actId="478"/>
          <ac:picMkLst>
            <pc:docMk/>
            <pc:sldMk cId="2444603206" sldId="2147470738"/>
            <ac:picMk id="142" creationId="{3A67CBC9-517A-9A40-A35B-EFD170970E93}"/>
          </ac:picMkLst>
        </pc:picChg>
        <pc:picChg chg="del">
          <ac:chgData name="Dimitri Desmidt" userId="64dfcb71-c89a-4eed-a7b2-a6b8697ca05d" providerId="ADAL" clId="{B1724AC8-A543-CC4D-BF32-39C6767341ED}" dt="2022-10-11T00:16:13.760" v="6" actId="478"/>
          <ac:picMkLst>
            <pc:docMk/>
            <pc:sldMk cId="2444603206" sldId="2147470738"/>
            <ac:picMk id="143" creationId="{90B5D12F-713E-E442-9089-66270CBFFEA5}"/>
          </ac:picMkLst>
        </pc:picChg>
        <pc:picChg chg="del">
          <ac:chgData name="Dimitri Desmidt" userId="64dfcb71-c89a-4eed-a7b2-a6b8697ca05d" providerId="ADAL" clId="{B1724AC8-A543-CC4D-BF32-39C6767341ED}" dt="2022-10-11T00:16:20.148" v="7" actId="478"/>
          <ac:picMkLst>
            <pc:docMk/>
            <pc:sldMk cId="2444603206" sldId="2147470738"/>
            <ac:picMk id="144" creationId="{6DEBD46A-DABC-4344-8D4D-F90E86EA133D}"/>
          </ac:picMkLst>
        </pc:picChg>
        <pc:picChg chg="del">
          <ac:chgData name="Dimitri Desmidt" userId="64dfcb71-c89a-4eed-a7b2-a6b8697ca05d" providerId="ADAL" clId="{B1724AC8-A543-CC4D-BF32-39C6767341ED}" dt="2022-10-11T00:16:20.148" v="7" actId="478"/>
          <ac:picMkLst>
            <pc:docMk/>
            <pc:sldMk cId="2444603206" sldId="2147470738"/>
            <ac:picMk id="145" creationId="{9F447D57-356B-9E47-8C49-EB1276A01C89}"/>
          </ac:picMkLst>
        </pc:picChg>
        <pc:cxnChg chg="del">
          <ac:chgData name="Dimitri Desmidt" userId="64dfcb71-c89a-4eed-a7b2-a6b8697ca05d" providerId="ADAL" clId="{B1724AC8-A543-CC4D-BF32-39C6767341ED}" dt="2022-10-11T00:16:24.747" v="8" actId="478"/>
          <ac:cxnSpMkLst>
            <pc:docMk/>
            <pc:sldMk cId="2444603206" sldId="2147470738"/>
            <ac:cxnSpMk id="16" creationId="{6E63FD38-6349-E64F-B827-4F8A5FD25996}"/>
          </ac:cxnSpMkLst>
        </pc:cxnChg>
        <pc:cxnChg chg="del">
          <ac:chgData name="Dimitri Desmidt" userId="64dfcb71-c89a-4eed-a7b2-a6b8697ca05d" providerId="ADAL" clId="{B1724AC8-A543-CC4D-BF32-39C6767341ED}" dt="2022-10-11T00:16:24.747" v="8" actId="478"/>
          <ac:cxnSpMkLst>
            <pc:docMk/>
            <pc:sldMk cId="2444603206" sldId="2147470738"/>
            <ac:cxnSpMk id="17" creationId="{14255592-BC5B-0040-A099-1F66F2F81D39}"/>
          </ac:cxnSpMkLst>
        </pc:cxnChg>
        <pc:cxnChg chg="del">
          <ac:chgData name="Dimitri Desmidt" userId="64dfcb71-c89a-4eed-a7b2-a6b8697ca05d" providerId="ADAL" clId="{B1724AC8-A543-CC4D-BF32-39C6767341ED}" dt="2022-10-11T00:16:24.747" v="8" actId="478"/>
          <ac:cxnSpMkLst>
            <pc:docMk/>
            <pc:sldMk cId="2444603206" sldId="2147470738"/>
            <ac:cxnSpMk id="18" creationId="{FF7B4676-09EC-D148-9FAC-450B452F424A}"/>
          </ac:cxnSpMkLst>
        </pc:cxnChg>
        <pc:cxnChg chg="del">
          <ac:chgData name="Dimitri Desmidt" userId="64dfcb71-c89a-4eed-a7b2-a6b8697ca05d" providerId="ADAL" clId="{B1724AC8-A543-CC4D-BF32-39C6767341ED}" dt="2022-10-11T00:16:13.760" v="6" actId="478"/>
          <ac:cxnSpMkLst>
            <pc:docMk/>
            <pc:sldMk cId="2444603206" sldId="2147470738"/>
            <ac:cxnSpMk id="28" creationId="{629BF42F-F49B-FC41-AC10-4EB1D2E23533}"/>
          </ac:cxnSpMkLst>
        </pc:cxnChg>
        <pc:cxnChg chg="del">
          <ac:chgData name="Dimitri Desmidt" userId="64dfcb71-c89a-4eed-a7b2-a6b8697ca05d" providerId="ADAL" clId="{B1724AC8-A543-CC4D-BF32-39C6767341ED}" dt="2022-10-11T00:16:13.760" v="6" actId="478"/>
          <ac:cxnSpMkLst>
            <pc:docMk/>
            <pc:sldMk cId="2444603206" sldId="2147470738"/>
            <ac:cxnSpMk id="29" creationId="{A1F37C5D-CBA2-D346-A835-F7E6C4DFE006}"/>
          </ac:cxnSpMkLst>
        </pc:cxnChg>
        <pc:cxnChg chg="mod">
          <ac:chgData name="Dimitri Desmidt" userId="64dfcb71-c89a-4eed-a7b2-a6b8697ca05d" providerId="ADAL" clId="{B1724AC8-A543-CC4D-BF32-39C6767341ED}" dt="2022-10-11T00:17:03.199" v="11" actId="1076"/>
          <ac:cxnSpMkLst>
            <pc:docMk/>
            <pc:sldMk cId="2444603206" sldId="2147470738"/>
            <ac:cxnSpMk id="30" creationId="{345372D1-B3B6-5749-A029-58755C2C38B3}"/>
          </ac:cxnSpMkLst>
        </pc:cxnChg>
        <pc:cxnChg chg="mod">
          <ac:chgData name="Dimitri Desmidt" userId="64dfcb71-c89a-4eed-a7b2-a6b8697ca05d" providerId="ADAL" clId="{B1724AC8-A543-CC4D-BF32-39C6767341ED}" dt="2022-10-11T00:17:03.199" v="11" actId="1076"/>
          <ac:cxnSpMkLst>
            <pc:docMk/>
            <pc:sldMk cId="2444603206" sldId="2147470738"/>
            <ac:cxnSpMk id="31" creationId="{F0C1E31C-F26D-6C47-9D41-CD72003C132F}"/>
          </ac:cxnSpMkLst>
        </pc:cxnChg>
        <pc:cxnChg chg="del">
          <ac:chgData name="Dimitri Desmidt" userId="64dfcb71-c89a-4eed-a7b2-a6b8697ca05d" providerId="ADAL" clId="{B1724AC8-A543-CC4D-BF32-39C6767341ED}" dt="2022-10-11T00:16:13.760" v="6" actId="478"/>
          <ac:cxnSpMkLst>
            <pc:docMk/>
            <pc:sldMk cId="2444603206" sldId="2147470738"/>
            <ac:cxnSpMk id="35" creationId="{C153BD19-79BA-4340-ACB2-4BEDAE691681}"/>
          </ac:cxnSpMkLst>
        </pc:cxnChg>
        <pc:cxnChg chg="del">
          <ac:chgData name="Dimitri Desmidt" userId="64dfcb71-c89a-4eed-a7b2-a6b8697ca05d" providerId="ADAL" clId="{B1724AC8-A543-CC4D-BF32-39C6767341ED}" dt="2022-10-11T00:16:20.148" v="7" actId="478"/>
          <ac:cxnSpMkLst>
            <pc:docMk/>
            <pc:sldMk cId="2444603206" sldId="2147470738"/>
            <ac:cxnSpMk id="56" creationId="{7D12584C-944B-7943-B33B-0233FAB639D5}"/>
          </ac:cxnSpMkLst>
        </pc:cxnChg>
        <pc:cxnChg chg="del">
          <ac:chgData name="Dimitri Desmidt" userId="64dfcb71-c89a-4eed-a7b2-a6b8697ca05d" providerId="ADAL" clId="{B1724AC8-A543-CC4D-BF32-39C6767341ED}" dt="2022-10-11T00:16:20.148" v="7" actId="478"/>
          <ac:cxnSpMkLst>
            <pc:docMk/>
            <pc:sldMk cId="2444603206" sldId="2147470738"/>
            <ac:cxnSpMk id="57" creationId="{4B456F10-EA35-DC46-ADF2-238B2B5EB702}"/>
          </ac:cxnSpMkLst>
        </pc:cxnChg>
        <pc:cxnChg chg="del">
          <ac:chgData name="Dimitri Desmidt" userId="64dfcb71-c89a-4eed-a7b2-a6b8697ca05d" providerId="ADAL" clId="{B1724AC8-A543-CC4D-BF32-39C6767341ED}" dt="2022-10-11T00:16:20.148" v="7" actId="478"/>
          <ac:cxnSpMkLst>
            <pc:docMk/>
            <pc:sldMk cId="2444603206" sldId="2147470738"/>
            <ac:cxnSpMk id="60" creationId="{B04E2231-9087-D740-B115-200F10A4CB6B}"/>
          </ac:cxnSpMkLst>
        </pc:cxnChg>
        <pc:cxnChg chg="del mod">
          <ac:chgData name="Dimitri Desmidt" userId="64dfcb71-c89a-4eed-a7b2-a6b8697ca05d" providerId="ADAL" clId="{B1724AC8-A543-CC4D-BF32-39C6767341ED}" dt="2022-10-11T00:17:05.554" v="12" actId="478"/>
          <ac:cxnSpMkLst>
            <pc:docMk/>
            <pc:sldMk cId="2444603206" sldId="2147470738"/>
            <ac:cxnSpMk id="69" creationId="{2B9E81AB-71AD-6447-B57F-6B98E208C931}"/>
          </ac:cxnSpMkLst>
        </pc:cxnChg>
        <pc:cxnChg chg="del">
          <ac:chgData name="Dimitri Desmidt" userId="64dfcb71-c89a-4eed-a7b2-a6b8697ca05d" providerId="ADAL" clId="{B1724AC8-A543-CC4D-BF32-39C6767341ED}" dt="2022-10-11T00:16:24.747" v="8" actId="478"/>
          <ac:cxnSpMkLst>
            <pc:docMk/>
            <pc:sldMk cId="2444603206" sldId="2147470738"/>
            <ac:cxnSpMk id="93" creationId="{FA46BF03-66AA-3C48-8022-DF29A1A19245}"/>
          </ac:cxnSpMkLst>
        </pc:cxnChg>
        <pc:cxnChg chg="mod">
          <ac:chgData name="Dimitri Desmidt" userId="64dfcb71-c89a-4eed-a7b2-a6b8697ca05d" providerId="ADAL" clId="{B1724AC8-A543-CC4D-BF32-39C6767341ED}" dt="2022-10-11T00:17:03.199" v="11" actId="1076"/>
          <ac:cxnSpMkLst>
            <pc:docMk/>
            <pc:sldMk cId="2444603206" sldId="2147470738"/>
            <ac:cxnSpMk id="103" creationId="{955D60F3-254D-BF4E-96C7-0FF2CD05E140}"/>
          </ac:cxnSpMkLst>
        </pc:cxnChg>
      </pc:sldChg>
    </pc:docChg>
  </pc:docChgLst>
  <pc:docChgLst>
    <pc:chgData name="Dimitri Desmidt" userId="64dfcb71-c89a-4eed-a7b2-a6b8697ca05d" providerId="ADAL" clId="{1546BF31-BED8-3945-AB9F-560BCB8D98F7}"/>
    <pc:docChg chg="addSld delSld modSld modSection">
      <pc:chgData name="Dimitri Desmidt" userId="64dfcb71-c89a-4eed-a7b2-a6b8697ca05d" providerId="ADAL" clId="{1546BF31-BED8-3945-AB9F-560BCB8D98F7}" dt="2023-07-07T23:34:20.769" v="8" actId="729"/>
      <pc:docMkLst>
        <pc:docMk/>
      </pc:docMkLst>
      <pc:sldChg chg="del">
        <pc:chgData name="Dimitri Desmidt" userId="64dfcb71-c89a-4eed-a7b2-a6b8697ca05d" providerId="ADAL" clId="{1546BF31-BED8-3945-AB9F-560BCB8D98F7}" dt="2023-07-07T23:34:07.064" v="5" actId="2696"/>
        <pc:sldMkLst>
          <pc:docMk/>
          <pc:sldMk cId="2611426331" sldId="2147311169"/>
        </pc:sldMkLst>
      </pc:sldChg>
      <pc:sldChg chg="del">
        <pc:chgData name="Dimitri Desmidt" userId="64dfcb71-c89a-4eed-a7b2-a6b8697ca05d" providerId="ADAL" clId="{1546BF31-BED8-3945-AB9F-560BCB8D98F7}" dt="2023-07-07T23:34:15.730" v="7" actId="2696"/>
        <pc:sldMkLst>
          <pc:docMk/>
          <pc:sldMk cId="2924345150" sldId="2147311180"/>
        </pc:sldMkLst>
      </pc:sldChg>
      <pc:sldChg chg="del">
        <pc:chgData name="Dimitri Desmidt" userId="64dfcb71-c89a-4eed-a7b2-a6b8697ca05d" providerId="ADAL" clId="{1546BF31-BED8-3945-AB9F-560BCB8D98F7}" dt="2023-07-07T23:33:52.421" v="1" actId="2696"/>
        <pc:sldMkLst>
          <pc:docMk/>
          <pc:sldMk cId="4068981016" sldId="2147470735"/>
        </pc:sldMkLst>
      </pc:sldChg>
      <pc:sldChg chg="del">
        <pc:chgData name="Dimitri Desmidt" userId="64dfcb71-c89a-4eed-a7b2-a6b8697ca05d" providerId="ADAL" clId="{1546BF31-BED8-3945-AB9F-560BCB8D98F7}" dt="2023-07-07T23:33:58.103" v="3" actId="2696"/>
        <pc:sldMkLst>
          <pc:docMk/>
          <pc:sldMk cId="3941905036" sldId="2147471427"/>
        </pc:sldMkLst>
      </pc:sldChg>
      <pc:sldChg chg="add mod modShow">
        <pc:chgData name="Dimitri Desmidt" userId="64dfcb71-c89a-4eed-a7b2-a6b8697ca05d" providerId="ADAL" clId="{1546BF31-BED8-3945-AB9F-560BCB8D98F7}" dt="2023-07-07T23:34:20.769" v="8" actId="729"/>
        <pc:sldMkLst>
          <pc:docMk/>
          <pc:sldMk cId="3618713348" sldId="2147471428"/>
        </pc:sldMkLst>
      </pc:sldChg>
      <pc:sldChg chg="add mod modShow">
        <pc:chgData name="Dimitri Desmidt" userId="64dfcb71-c89a-4eed-a7b2-a6b8697ca05d" providerId="ADAL" clId="{1546BF31-BED8-3945-AB9F-560BCB8D98F7}" dt="2023-07-07T23:34:20.769" v="8" actId="729"/>
        <pc:sldMkLst>
          <pc:docMk/>
          <pc:sldMk cId="4097365687" sldId="2147471429"/>
        </pc:sldMkLst>
      </pc:sldChg>
      <pc:sldChg chg="add mod modShow">
        <pc:chgData name="Dimitri Desmidt" userId="64dfcb71-c89a-4eed-a7b2-a6b8697ca05d" providerId="ADAL" clId="{1546BF31-BED8-3945-AB9F-560BCB8D98F7}" dt="2023-07-07T23:34:20.769" v="8" actId="729"/>
        <pc:sldMkLst>
          <pc:docMk/>
          <pc:sldMk cId="2078594839" sldId="2147471430"/>
        </pc:sldMkLst>
      </pc:sldChg>
      <pc:sldChg chg="add mod modShow">
        <pc:chgData name="Dimitri Desmidt" userId="64dfcb71-c89a-4eed-a7b2-a6b8697ca05d" providerId="ADAL" clId="{1546BF31-BED8-3945-AB9F-560BCB8D98F7}" dt="2023-07-07T23:34:20.769" v="8" actId="729"/>
        <pc:sldMkLst>
          <pc:docMk/>
          <pc:sldMk cId="2460027069" sldId="2147471431"/>
        </pc:sldMkLst>
      </pc:sldChg>
    </pc:docChg>
  </pc:docChgLst>
  <pc:docChgLst>
    <pc:chgData name="Dimitri Desmidt" userId="64dfcb71-c89a-4eed-a7b2-a6b8697ca05d" providerId="ADAL" clId="{E76EEDFE-18C3-C044-9753-7F6CAB7BCA2E}"/>
    <pc:docChg chg="undo custSel addSld delSld modSld modSection">
      <pc:chgData name="Dimitri Desmidt" userId="64dfcb71-c89a-4eed-a7b2-a6b8697ca05d" providerId="ADAL" clId="{E76EEDFE-18C3-C044-9753-7F6CAB7BCA2E}" dt="2023-04-13T17:09:32.191" v="88" actId="729"/>
      <pc:docMkLst>
        <pc:docMk/>
      </pc:docMkLst>
      <pc:sldChg chg="modSp mod">
        <pc:chgData name="Dimitri Desmidt" userId="64dfcb71-c89a-4eed-a7b2-a6b8697ca05d" providerId="ADAL" clId="{E76EEDFE-18C3-C044-9753-7F6CAB7BCA2E}" dt="2023-03-02T19:30:30.852" v="9" actId="313"/>
        <pc:sldMkLst>
          <pc:docMk/>
          <pc:sldMk cId="922091877" sldId="2147311104"/>
        </pc:sldMkLst>
        <pc:graphicFrameChg chg="modGraphic">
          <ac:chgData name="Dimitri Desmidt" userId="64dfcb71-c89a-4eed-a7b2-a6b8697ca05d" providerId="ADAL" clId="{E76EEDFE-18C3-C044-9753-7F6CAB7BCA2E}" dt="2023-03-02T19:30:30.852" v="9" actId="313"/>
          <ac:graphicFrameMkLst>
            <pc:docMk/>
            <pc:sldMk cId="922091877" sldId="2147311104"/>
            <ac:graphicFrameMk id="5" creationId="{F16C0937-D906-734D-B95F-41B25A946026}"/>
          </ac:graphicFrameMkLst>
        </pc:graphicFrameChg>
      </pc:sldChg>
      <pc:sldChg chg="modSp del mod">
        <pc:chgData name="Dimitri Desmidt" userId="64dfcb71-c89a-4eed-a7b2-a6b8697ca05d" providerId="ADAL" clId="{E76EEDFE-18C3-C044-9753-7F6CAB7BCA2E}" dt="2023-03-02T19:32:45.151" v="22" actId="2696"/>
        <pc:sldMkLst>
          <pc:docMk/>
          <pc:sldMk cId="2806838688" sldId="2147311159"/>
        </pc:sldMkLst>
        <pc:spChg chg="mod">
          <ac:chgData name="Dimitri Desmidt" userId="64dfcb71-c89a-4eed-a7b2-a6b8697ca05d" providerId="ADAL" clId="{E76EEDFE-18C3-C044-9753-7F6CAB7BCA2E}" dt="2023-03-02T19:32:19.259" v="18"/>
          <ac:spMkLst>
            <pc:docMk/>
            <pc:sldMk cId="2806838688" sldId="2147311159"/>
            <ac:spMk id="135" creationId="{C0D50A6A-1D26-B146-AF40-E74121399D58}"/>
          </ac:spMkLst>
        </pc:spChg>
      </pc:sldChg>
      <pc:sldChg chg="modSp mod">
        <pc:chgData name="Dimitri Desmidt" userId="64dfcb71-c89a-4eed-a7b2-a6b8697ca05d" providerId="ADAL" clId="{E76EEDFE-18C3-C044-9753-7F6CAB7BCA2E}" dt="2023-03-02T19:30:22.008" v="7" actId="313"/>
        <pc:sldMkLst>
          <pc:docMk/>
          <pc:sldMk cId="3375189240" sldId="2147311161"/>
        </pc:sldMkLst>
        <pc:spChg chg="mod">
          <ac:chgData name="Dimitri Desmidt" userId="64dfcb71-c89a-4eed-a7b2-a6b8697ca05d" providerId="ADAL" clId="{E76EEDFE-18C3-C044-9753-7F6CAB7BCA2E}" dt="2023-03-02T19:30:22.008" v="7" actId="313"/>
          <ac:spMkLst>
            <pc:docMk/>
            <pc:sldMk cId="3375189240" sldId="2147311161"/>
            <ac:spMk id="6" creationId="{A461BFE3-3494-8EEB-7EB8-A8F3C519DA5F}"/>
          </ac:spMkLst>
        </pc:spChg>
      </pc:sldChg>
      <pc:sldChg chg="modNotesTx">
        <pc:chgData name="Dimitri Desmidt" userId="64dfcb71-c89a-4eed-a7b2-a6b8697ca05d" providerId="ADAL" clId="{E76EEDFE-18C3-C044-9753-7F6CAB7BCA2E}" dt="2023-04-07T17:37:46.702" v="79"/>
        <pc:sldMkLst>
          <pc:docMk/>
          <pc:sldMk cId="2140412858" sldId="2147311167"/>
        </pc:sldMkLst>
      </pc:sldChg>
      <pc:sldChg chg="add del mod modShow">
        <pc:chgData name="Dimitri Desmidt" userId="64dfcb71-c89a-4eed-a7b2-a6b8697ca05d" providerId="ADAL" clId="{E76EEDFE-18C3-C044-9753-7F6CAB7BCA2E}" dt="2023-04-13T17:09:32.191" v="88" actId="729"/>
        <pc:sldMkLst>
          <pc:docMk/>
          <pc:sldMk cId="2611426331" sldId="2147311169"/>
        </pc:sldMkLst>
      </pc:sldChg>
      <pc:sldChg chg="addSp delSp modSp mod">
        <pc:chgData name="Dimitri Desmidt" userId="64dfcb71-c89a-4eed-a7b2-a6b8697ca05d" providerId="ADAL" clId="{E76EEDFE-18C3-C044-9753-7F6CAB7BCA2E}" dt="2023-03-02T19:34:01.105" v="68" actId="1038"/>
        <pc:sldMkLst>
          <pc:docMk/>
          <pc:sldMk cId="2924345150" sldId="2147311180"/>
        </pc:sldMkLst>
        <pc:spChg chg="mod">
          <ac:chgData name="Dimitri Desmidt" userId="64dfcb71-c89a-4eed-a7b2-a6b8697ca05d" providerId="ADAL" clId="{E76EEDFE-18C3-C044-9753-7F6CAB7BCA2E}" dt="2023-03-02T19:33:48.380" v="33" actId="6549"/>
          <ac:spMkLst>
            <pc:docMk/>
            <pc:sldMk cId="2924345150" sldId="2147311180"/>
            <ac:spMk id="6" creationId="{22D7DA71-FF90-9E34-E0A2-77CAF5E19ADA}"/>
          </ac:spMkLst>
        </pc:spChg>
        <pc:picChg chg="del">
          <ac:chgData name="Dimitri Desmidt" userId="64dfcb71-c89a-4eed-a7b2-a6b8697ca05d" providerId="ADAL" clId="{E76EEDFE-18C3-C044-9753-7F6CAB7BCA2E}" dt="2023-03-02T19:33:38.250" v="23" actId="478"/>
          <ac:picMkLst>
            <pc:docMk/>
            <pc:sldMk cId="2924345150" sldId="2147311180"/>
            <ac:picMk id="2" creationId="{AA93E3EF-EFCF-1C93-6FEB-81854877EC6F}"/>
          </ac:picMkLst>
        </pc:picChg>
        <pc:picChg chg="add mod">
          <ac:chgData name="Dimitri Desmidt" userId="64dfcb71-c89a-4eed-a7b2-a6b8697ca05d" providerId="ADAL" clId="{E76EEDFE-18C3-C044-9753-7F6CAB7BCA2E}" dt="2023-03-02T19:34:01.105" v="68" actId="1038"/>
          <ac:picMkLst>
            <pc:docMk/>
            <pc:sldMk cId="2924345150" sldId="2147311180"/>
            <ac:picMk id="4" creationId="{A29760B9-25CF-8117-067D-1D10C06BDBC8}"/>
          </ac:picMkLst>
        </pc:picChg>
      </pc:sldChg>
      <pc:sldChg chg="modSp add del mod modShow">
        <pc:chgData name="Dimitri Desmidt" userId="64dfcb71-c89a-4eed-a7b2-a6b8697ca05d" providerId="ADAL" clId="{E76EEDFE-18C3-C044-9753-7F6CAB7BCA2E}" dt="2023-04-13T17:09:32.191" v="88" actId="729"/>
        <pc:sldMkLst>
          <pc:docMk/>
          <pc:sldMk cId="4068981016" sldId="2147470735"/>
        </pc:sldMkLst>
        <pc:spChg chg="mod">
          <ac:chgData name="Dimitri Desmidt" userId="64dfcb71-c89a-4eed-a7b2-a6b8697ca05d" providerId="ADAL" clId="{E76EEDFE-18C3-C044-9753-7F6CAB7BCA2E}" dt="2023-03-08T01:58:48.837" v="73" actId="20577"/>
          <ac:spMkLst>
            <pc:docMk/>
            <pc:sldMk cId="4068981016" sldId="2147470735"/>
            <ac:spMk id="2" creationId="{041125E4-7E38-4D04-4A0A-7806FFF6D8B7}"/>
          </ac:spMkLst>
        </pc:spChg>
        <pc:graphicFrameChg chg="mod modGraphic">
          <ac:chgData name="Dimitri Desmidt" userId="64dfcb71-c89a-4eed-a7b2-a6b8697ca05d" providerId="ADAL" clId="{E76EEDFE-18C3-C044-9753-7F6CAB7BCA2E}" dt="2023-03-20T15:15:24.249" v="78"/>
          <ac:graphicFrameMkLst>
            <pc:docMk/>
            <pc:sldMk cId="4068981016" sldId="2147470735"/>
            <ac:graphicFrameMk id="13" creationId="{CD9C56E8-A0D8-5737-15DC-6916FC7ABCD0}"/>
          </ac:graphicFrameMkLst>
        </pc:graphicFrameChg>
      </pc:sldChg>
      <pc:sldChg chg="addSp delSp modSp mod">
        <pc:chgData name="Dimitri Desmidt" userId="64dfcb71-c89a-4eed-a7b2-a6b8697ca05d" providerId="ADAL" clId="{E76EEDFE-18C3-C044-9753-7F6CAB7BCA2E}" dt="2023-03-08T02:00:48.050" v="76" actId="478"/>
        <pc:sldMkLst>
          <pc:docMk/>
          <pc:sldMk cId="4188322118" sldId="2147470739"/>
        </pc:sldMkLst>
        <pc:spChg chg="add del mod">
          <ac:chgData name="Dimitri Desmidt" userId="64dfcb71-c89a-4eed-a7b2-a6b8697ca05d" providerId="ADAL" clId="{E76EEDFE-18C3-C044-9753-7F6CAB7BCA2E}" dt="2023-03-08T02:00:48.050" v="76" actId="478"/>
          <ac:spMkLst>
            <pc:docMk/>
            <pc:sldMk cId="4188322118" sldId="2147470739"/>
            <ac:spMk id="2" creationId="{8191A0BA-C2F1-7258-FAA3-77F4520A1984}"/>
          </ac:spMkLst>
        </pc:spChg>
      </pc:sldChg>
      <pc:sldChg chg="modSp mod">
        <pc:chgData name="Dimitri Desmidt" userId="64dfcb71-c89a-4eed-a7b2-a6b8697ca05d" providerId="ADAL" clId="{E76EEDFE-18C3-C044-9753-7F6CAB7BCA2E}" dt="2023-03-02T19:30:18.170" v="2" actId="313"/>
        <pc:sldMkLst>
          <pc:docMk/>
          <pc:sldMk cId="1097454461" sldId="2147471395"/>
        </pc:sldMkLst>
        <pc:graphicFrameChg chg="modGraphic">
          <ac:chgData name="Dimitri Desmidt" userId="64dfcb71-c89a-4eed-a7b2-a6b8697ca05d" providerId="ADAL" clId="{E76EEDFE-18C3-C044-9753-7F6CAB7BCA2E}" dt="2023-03-02T19:30:18.170" v="2" actId="313"/>
          <ac:graphicFrameMkLst>
            <pc:docMk/>
            <pc:sldMk cId="1097454461" sldId="2147471395"/>
            <ac:graphicFrameMk id="5" creationId="{F16C0937-D906-734D-B95F-41B25A946026}"/>
          </ac:graphicFrameMkLst>
        </pc:graphicFrameChg>
      </pc:sldChg>
      <pc:sldChg chg="modSp mod">
        <pc:chgData name="Dimitri Desmidt" userId="64dfcb71-c89a-4eed-a7b2-a6b8697ca05d" providerId="ADAL" clId="{E76EEDFE-18C3-C044-9753-7F6CAB7BCA2E}" dt="2023-03-02T19:30:19.263" v="3" actId="313"/>
        <pc:sldMkLst>
          <pc:docMk/>
          <pc:sldMk cId="332921892" sldId="2147471396"/>
        </pc:sldMkLst>
        <pc:graphicFrameChg chg="modGraphic">
          <ac:chgData name="Dimitri Desmidt" userId="64dfcb71-c89a-4eed-a7b2-a6b8697ca05d" providerId="ADAL" clId="{E76EEDFE-18C3-C044-9753-7F6CAB7BCA2E}" dt="2023-03-02T19:30:19.263" v="3" actId="313"/>
          <ac:graphicFrameMkLst>
            <pc:docMk/>
            <pc:sldMk cId="332921892" sldId="2147471396"/>
            <ac:graphicFrameMk id="5" creationId="{F16C0937-D906-734D-B95F-41B25A946026}"/>
          </ac:graphicFrameMkLst>
        </pc:graphicFrameChg>
      </pc:sldChg>
      <pc:sldChg chg="modSp mod">
        <pc:chgData name="Dimitri Desmidt" userId="64dfcb71-c89a-4eed-a7b2-a6b8697ca05d" providerId="ADAL" clId="{E76EEDFE-18C3-C044-9753-7F6CAB7BCA2E}" dt="2023-03-02T19:30:19.905" v="4" actId="313"/>
        <pc:sldMkLst>
          <pc:docMk/>
          <pc:sldMk cId="663213458" sldId="2147471397"/>
        </pc:sldMkLst>
        <pc:graphicFrameChg chg="modGraphic">
          <ac:chgData name="Dimitri Desmidt" userId="64dfcb71-c89a-4eed-a7b2-a6b8697ca05d" providerId="ADAL" clId="{E76EEDFE-18C3-C044-9753-7F6CAB7BCA2E}" dt="2023-03-02T19:30:19.905" v="4" actId="313"/>
          <ac:graphicFrameMkLst>
            <pc:docMk/>
            <pc:sldMk cId="663213458" sldId="2147471397"/>
            <ac:graphicFrameMk id="5" creationId="{F16C0937-D906-734D-B95F-41B25A946026}"/>
          </ac:graphicFrameMkLst>
        </pc:graphicFrameChg>
      </pc:sldChg>
      <pc:sldChg chg="modSp mod">
        <pc:chgData name="Dimitri Desmidt" userId="64dfcb71-c89a-4eed-a7b2-a6b8697ca05d" providerId="ADAL" clId="{E76EEDFE-18C3-C044-9753-7F6CAB7BCA2E}" dt="2023-03-02T19:30:20.438" v="5" actId="313"/>
        <pc:sldMkLst>
          <pc:docMk/>
          <pc:sldMk cId="1038952992" sldId="2147471398"/>
        </pc:sldMkLst>
        <pc:graphicFrameChg chg="modGraphic">
          <ac:chgData name="Dimitri Desmidt" userId="64dfcb71-c89a-4eed-a7b2-a6b8697ca05d" providerId="ADAL" clId="{E76EEDFE-18C3-C044-9753-7F6CAB7BCA2E}" dt="2023-03-02T19:30:20.438" v="5" actId="313"/>
          <ac:graphicFrameMkLst>
            <pc:docMk/>
            <pc:sldMk cId="1038952992" sldId="2147471398"/>
            <ac:graphicFrameMk id="5" creationId="{F16C0937-D906-734D-B95F-41B25A946026}"/>
          </ac:graphicFrameMkLst>
        </pc:graphicFrameChg>
      </pc:sldChg>
      <pc:sldChg chg="addSp delSp modSp mod">
        <pc:chgData name="Dimitri Desmidt" userId="64dfcb71-c89a-4eed-a7b2-a6b8697ca05d" providerId="ADAL" clId="{E76EEDFE-18C3-C044-9753-7F6CAB7BCA2E}" dt="2023-03-02T19:32:25.453" v="20" actId="22"/>
        <pc:sldMkLst>
          <pc:docMk/>
          <pc:sldMk cId="3881476120" sldId="2147471399"/>
        </pc:sldMkLst>
        <pc:spChg chg="add del">
          <ac:chgData name="Dimitri Desmidt" userId="64dfcb71-c89a-4eed-a7b2-a6b8697ca05d" providerId="ADAL" clId="{E76EEDFE-18C3-C044-9753-7F6CAB7BCA2E}" dt="2023-03-02T19:32:25.453" v="20" actId="22"/>
          <ac:spMkLst>
            <pc:docMk/>
            <pc:sldMk cId="3881476120" sldId="2147471399"/>
            <ac:spMk id="3" creationId="{1398D648-9A42-2B85-C28F-C26FBC938D56}"/>
          </ac:spMkLst>
        </pc:spChg>
        <pc:graphicFrameChg chg="modGraphic">
          <ac:chgData name="Dimitri Desmidt" userId="64dfcb71-c89a-4eed-a7b2-a6b8697ca05d" providerId="ADAL" clId="{E76EEDFE-18C3-C044-9753-7F6CAB7BCA2E}" dt="2023-03-02T19:30:20.956" v="6" actId="313"/>
          <ac:graphicFrameMkLst>
            <pc:docMk/>
            <pc:sldMk cId="3881476120" sldId="2147471399"/>
            <ac:graphicFrameMk id="5" creationId="{F16C0937-D906-734D-B95F-41B25A946026}"/>
          </ac:graphicFrameMkLst>
        </pc:graphicFrameChg>
      </pc:sldChg>
      <pc:sldChg chg="addCm delCm">
        <pc:chgData name="Dimitri Desmidt" userId="64dfcb71-c89a-4eed-a7b2-a6b8697ca05d" providerId="ADAL" clId="{E76EEDFE-18C3-C044-9753-7F6CAB7BCA2E}" dt="2023-03-02T19:31:24.618" v="12"/>
        <pc:sldMkLst>
          <pc:docMk/>
          <pc:sldMk cId="2658713797" sldId="2147471417"/>
        </pc:sldMkLst>
        <pc:extLst>
          <p:ext xmlns:p="http://schemas.openxmlformats.org/presentationml/2006/main" uri="{D6D511B9-2390-475A-947B-AFAB55BFBCF1}">
            <pc226:cmChg xmlns:pc226="http://schemas.microsoft.com/office/powerpoint/2022/06/main/command" chg="add del">
              <pc226:chgData name="Dimitri Desmidt" userId="64dfcb71-c89a-4eed-a7b2-a6b8697ca05d" providerId="ADAL" clId="{E76EEDFE-18C3-C044-9753-7F6CAB7BCA2E}" dt="2023-03-02T19:31:24.618" v="12"/>
              <pc2:cmMkLst xmlns:pc2="http://schemas.microsoft.com/office/powerpoint/2019/9/main/command">
                <pc:docMk/>
                <pc:sldMk cId="2658713797" sldId="2147471417"/>
                <pc2:cmMk id="{9A6848D7-8EC2-4D7E-885B-95B4E1DC5D98}"/>
              </pc2:cmMkLst>
            </pc226:cmChg>
          </p:ext>
        </pc:extLst>
      </pc:sldChg>
      <pc:sldChg chg="modSp del mod modNotesTx">
        <pc:chgData name="Dimitri Desmidt" userId="64dfcb71-c89a-4eed-a7b2-a6b8697ca05d" providerId="ADAL" clId="{E76EEDFE-18C3-C044-9753-7F6CAB7BCA2E}" dt="2023-04-07T17:38:26.309" v="82" actId="2696"/>
        <pc:sldMkLst>
          <pc:docMk/>
          <pc:sldMk cId="34873366" sldId="2147471419"/>
        </pc:sldMkLst>
        <pc:spChg chg="mod">
          <ac:chgData name="Dimitri Desmidt" userId="64dfcb71-c89a-4eed-a7b2-a6b8697ca05d" providerId="ADAL" clId="{E76EEDFE-18C3-C044-9753-7F6CAB7BCA2E}" dt="2023-03-08T01:58:35.637" v="71" actId="20577"/>
          <ac:spMkLst>
            <pc:docMk/>
            <pc:sldMk cId="34873366" sldId="2147471419"/>
            <ac:spMk id="2" creationId="{752ADEFA-90A8-8054-B433-6D072CF7F36F}"/>
          </ac:spMkLst>
        </pc:spChg>
      </pc:sldChg>
      <pc:sldChg chg="add">
        <pc:chgData name="Dimitri Desmidt" userId="64dfcb71-c89a-4eed-a7b2-a6b8697ca05d" providerId="ADAL" clId="{E76EEDFE-18C3-C044-9753-7F6CAB7BCA2E}" dt="2023-03-02T19:32:40.105" v="21"/>
        <pc:sldMkLst>
          <pc:docMk/>
          <pc:sldMk cId="4289936458" sldId="2147471421"/>
        </pc:sldMkLst>
      </pc:sldChg>
      <pc:sldChg chg="add del mod modShow">
        <pc:chgData name="Dimitri Desmidt" userId="64dfcb71-c89a-4eed-a7b2-a6b8697ca05d" providerId="ADAL" clId="{E76EEDFE-18C3-C044-9753-7F6CAB7BCA2E}" dt="2023-04-13T17:09:12.307" v="85" actId="2696"/>
        <pc:sldMkLst>
          <pc:docMk/>
          <pc:sldMk cId="4090114543" sldId="2147471422"/>
        </pc:sldMkLst>
      </pc:sldChg>
      <pc:sldChg chg="add del mod modShow">
        <pc:chgData name="Dimitri Desmidt" userId="64dfcb71-c89a-4eed-a7b2-a6b8697ca05d" providerId="ADAL" clId="{E76EEDFE-18C3-C044-9753-7F6CAB7BCA2E}" dt="2023-04-13T17:09:32.191" v="88" actId="729"/>
        <pc:sldMkLst>
          <pc:docMk/>
          <pc:sldMk cId="3941905036" sldId="2147471427"/>
        </pc:sldMkLst>
      </pc:sldChg>
    </pc:docChg>
  </pc:docChgLst>
  <pc:docChgLst>
    <pc:chgData name="Dimitri Desmidt" userId="64dfcb71-c89a-4eed-a7b2-a6b8697ca05d" providerId="ADAL" clId="{C1F8E5B3-127D-B546-89B4-F4C0F494E183}"/>
    <pc:docChg chg="addSld delSld modSld modSection">
      <pc:chgData name="Dimitri Desmidt" userId="64dfcb71-c89a-4eed-a7b2-a6b8697ca05d" providerId="ADAL" clId="{C1F8E5B3-127D-B546-89B4-F4C0F494E183}" dt="2023-03-02T19:22:14.593" v="1" actId="2696"/>
      <pc:docMkLst>
        <pc:docMk/>
      </pc:docMkLst>
      <pc:sldChg chg="del">
        <pc:chgData name="Dimitri Desmidt" userId="64dfcb71-c89a-4eed-a7b2-a6b8697ca05d" providerId="ADAL" clId="{C1F8E5B3-127D-B546-89B4-F4C0F494E183}" dt="2023-03-02T19:22:14.593" v="1" actId="2696"/>
        <pc:sldMkLst>
          <pc:docMk/>
          <pc:sldMk cId="598029079" sldId="2147311179"/>
        </pc:sldMkLst>
      </pc:sldChg>
      <pc:sldChg chg="add">
        <pc:chgData name="Dimitri Desmidt" userId="64dfcb71-c89a-4eed-a7b2-a6b8697ca05d" providerId="ADAL" clId="{C1F8E5B3-127D-B546-89B4-F4C0F494E183}" dt="2023-03-02T19:22:12.651" v="0"/>
        <pc:sldMkLst>
          <pc:docMk/>
          <pc:sldMk cId="4260993312" sldId="2147471420"/>
        </pc:sldMkLst>
      </pc:sldChg>
    </pc:docChg>
  </pc:docChgLst>
  <pc:docChgLst>
    <pc:chgData name="Dimitri Desmidt" userId="64dfcb71-c89a-4eed-a7b2-a6b8697ca05d" providerId="ADAL" clId="{DC54BB5B-91EE-034A-8462-9A9F9F6E879B}"/>
    <pc:docChg chg="undo custSel addSld delSld modSld sldOrd addSection modSection">
      <pc:chgData name="Dimitri Desmidt" userId="64dfcb71-c89a-4eed-a7b2-a6b8697ca05d" providerId="ADAL" clId="{DC54BB5B-91EE-034A-8462-9A9F9F6E879B}" dt="2022-12-13T20:34:50.588" v="48" actId="20577"/>
      <pc:docMkLst>
        <pc:docMk/>
      </pc:docMkLst>
      <pc:sldChg chg="modSp mod">
        <pc:chgData name="Dimitri Desmidt" userId="64dfcb71-c89a-4eed-a7b2-a6b8697ca05d" providerId="ADAL" clId="{DC54BB5B-91EE-034A-8462-9A9F9F6E879B}" dt="2022-12-13T20:34:50.588" v="48" actId="20577"/>
        <pc:sldMkLst>
          <pc:docMk/>
          <pc:sldMk cId="702991120" sldId="230717536"/>
        </pc:sldMkLst>
        <pc:spChg chg="mod">
          <ac:chgData name="Dimitri Desmidt" userId="64dfcb71-c89a-4eed-a7b2-a6b8697ca05d" providerId="ADAL" clId="{DC54BB5B-91EE-034A-8462-9A9F9F6E879B}" dt="2022-12-13T20:34:50.588" v="48" actId="20577"/>
          <ac:spMkLst>
            <pc:docMk/>
            <pc:sldMk cId="702991120" sldId="230717536"/>
            <ac:spMk id="6" creationId="{EBE5972F-B89B-4C5C-BDE2-21E913B88C2F}"/>
          </ac:spMkLst>
        </pc:spChg>
      </pc:sldChg>
      <pc:sldChg chg="modSp mod">
        <pc:chgData name="Dimitri Desmidt" userId="64dfcb71-c89a-4eed-a7b2-a6b8697ca05d" providerId="ADAL" clId="{DC54BB5B-91EE-034A-8462-9A9F9F6E879B}" dt="2022-12-13T20:32:00.249" v="4"/>
        <pc:sldMkLst>
          <pc:docMk/>
          <pc:sldMk cId="922091877" sldId="2147311104"/>
        </pc:sldMkLst>
        <pc:graphicFrameChg chg="mod modGraphic">
          <ac:chgData name="Dimitri Desmidt" userId="64dfcb71-c89a-4eed-a7b2-a6b8697ca05d" providerId="ADAL" clId="{DC54BB5B-91EE-034A-8462-9A9F9F6E879B}" dt="2022-12-13T20:32:00.249" v="4"/>
          <ac:graphicFrameMkLst>
            <pc:docMk/>
            <pc:sldMk cId="922091877" sldId="2147311104"/>
            <ac:graphicFrameMk id="5" creationId="{F16C0937-D906-734D-B95F-41B25A946026}"/>
          </ac:graphicFrameMkLst>
        </pc:graphicFrameChg>
      </pc:sldChg>
      <pc:sldChg chg="del">
        <pc:chgData name="Dimitri Desmidt" userId="64dfcb71-c89a-4eed-a7b2-a6b8697ca05d" providerId="ADAL" clId="{DC54BB5B-91EE-034A-8462-9A9F9F6E879B}" dt="2022-12-13T20:33:42.721" v="21" actId="2696"/>
        <pc:sldMkLst>
          <pc:docMk/>
          <pc:sldMk cId="16413720" sldId="2147311163"/>
        </pc:sldMkLst>
      </pc:sldChg>
      <pc:sldChg chg="del">
        <pc:chgData name="Dimitri Desmidt" userId="64dfcb71-c89a-4eed-a7b2-a6b8697ca05d" providerId="ADAL" clId="{DC54BB5B-91EE-034A-8462-9A9F9F6E879B}" dt="2022-12-13T20:34:04.965" v="29" actId="2696"/>
        <pc:sldMkLst>
          <pc:docMk/>
          <pc:sldMk cId="2979667933" sldId="2147311164"/>
        </pc:sldMkLst>
      </pc:sldChg>
      <pc:sldChg chg="del">
        <pc:chgData name="Dimitri Desmidt" userId="64dfcb71-c89a-4eed-a7b2-a6b8697ca05d" providerId="ADAL" clId="{DC54BB5B-91EE-034A-8462-9A9F9F6E879B}" dt="2022-12-13T20:34:42.047" v="40" actId="2696"/>
        <pc:sldMkLst>
          <pc:docMk/>
          <pc:sldMk cId="459006089" sldId="2147311165"/>
        </pc:sldMkLst>
      </pc:sldChg>
      <pc:sldChg chg="del">
        <pc:chgData name="Dimitri Desmidt" userId="64dfcb71-c89a-4eed-a7b2-a6b8697ca05d" providerId="ADAL" clId="{DC54BB5B-91EE-034A-8462-9A9F9F6E879B}" dt="2022-12-13T20:34:11.516" v="31" actId="2696"/>
        <pc:sldMkLst>
          <pc:docMk/>
          <pc:sldMk cId="2022279333" sldId="2147311166"/>
        </pc:sldMkLst>
      </pc:sldChg>
      <pc:sldChg chg="modSp add del mod">
        <pc:chgData name="Dimitri Desmidt" userId="64dfcb71-c89a-4eed-a7b2-a6b8697ca05d" providerId="ADAL" clId="{DC54BB5B-91EE-034A-8462-9A9F9F6E879B}" dt="2022-12-13T20:33:05.540" v="15" actId="2696"/>
        <pc:sldMkLst>
          <pc:docMk/>
          <pc:sldMk cId="2203560314" sldId="2147470760"/>
        </pc:sldMkLst>
        <pc:graphicFrameChg chg="modGraphic">
          <ac:chgData name="Dimitri Desmidt" userId="64dfcb71-c89a-4eed-a7b2-a6b8697ca05d" providerId="ADAL" clId="{DC54BB5B-91EE-034A-8462-9A9F9F6E879B}" dt="2022-12-13T20:32:57.602" v="13" actId="207"/>
          <ac:graphicFrameMkLst>
            <pc:docMk/>
            <pc:sldMk cId="2203560314" sldId="2147470760"/>
            <ac:graphicFrameMk id="5" creationId="{F16C0937-D906-734D-B95F-41B25A946026}"/>
          </ac:graphicFrameMkLst>
        </pc:graphicFrameChg>
      </pc:sldChg>
      <pc:sldChg chg="add">
        <pc:chgData name="Dimitri Desmidt" userId="64dfcb71-c89a-4eed-a7b2-a6b8697ca05d" providerId="ADAL" clId="{DC54BB5B-91EE-034A-8462-9A9F9F6E879B}" dt="2022-12-13T20:32:16.465" v="5"/>
        <pc:sldMkLst>
          <pc:docMk/>
          <pc:sldMk cId="3809543707" sldId="2147471391"/>
        </pc:sldMkLst>
      </pc:sldChg>
      <pc:sldChg chg="add">
        <pc:chgData name="Dimitri Desmidt" userId="64dfcb71-c89a-4eed-a7b2-a6b8697ca05d" providerId="ADAL" clId="{DC54BB5B-91EE-034A-8462-9A9F9F6E879B}" dt="2022-12-13T20:32:16.465" v="5"/>
        <pc:sldMkLst>
          <pc:docMk/>
          <pc:sldMk cId="825987427" sldId="2147471392"/>
        </pc:sldMkLst>
      </pc:sldChg>
      <pc:sldChg chg="add">
        <pc:chgData name="Dimitri Desmidt" userId="64dfcb71-c89a-4eed-a7b2-a6b8697ca05d" providerId="ADAL" clId="{DC54BB5B-91EE-034A-8462-9A9F9F6E879B}" dt="2022-12-13T20:32:16.465" v="5"/>
        <pc:sldMkLst>
          <pc:docMk/>
          <pc:sldMk cId="1511356174" sldId="2147471393"/>
        </pc:sldMkLst>
      </pc:sldChg>
      <pc:sldChg chg="add">
        <pc:chgData name="Dimitri Desmidt" userId="64dfcb71-c89a-4eed-a7b2-a6b8697ca05d" providerId="ADAL" clId="{DC54BB5B-91EE-034A-8462-9A9F9F6E879B}" dt="2022-12-13T20:32:16.465" v="5"/>
        <pc:sldMkLst>
          <pc:docMk/>
          <pc:sldMk cId="784386085" sldId="2147471394"/>
        </pc:sldMkLst>
      </pc:sldChg>
      <pc:sldChg chg="modSp add mod ord">
        <pc:chgData name="Dimitri Desmidt" userId="64dfcb71-c89a-4eed-a7b2-a6b8697ca05d" providerId="ADAL" clId="{DC54BB5B-91EE-034A-8462-9A9F9F6E879B}" dt="2022-12-13T20:33:04.039" v="14" actId="207"/>
        <pc:sldMkLst>
          <pc:docMk/>
          <pc:sldMk cId="1097454461" sldId="2147471395"/>
        </pc:sldMkLst>
        <pc:graphicFrameChg chg="modGraphic">
          <ac:chgData name="Dimitri Desmidt" userId="64dfcb71-c89a-4eed-a7b2-a6b8697ca05d" providerId="ADAL" clId="{DC54BB5B-91EE-034A-8462-9A9F9F6E879B}" dt="2022-12-13T20:33:04.039" v="14" actId="207"/>
          <ac:graphicFrameMkLst>
            <pc:docMk/>
            <pc:sldMk cId="1097454461" sldId="2147471395"/>
            <ac:graphicFrameMk id="5" creationId="{F16C0937-D906-734D-B95F-41B25A946026}"/>
          </ac:graphicFrameMkLst>
        </pc:graphicFrameChg>
      </pc:sldChg>
      <pc:sldChg chg="modSp add mod">
        <pc:chgData name="Dimitri Desmidt" userId="64dfcb71-c89a-4eed-a7b2-a6b8697ca05d" providerId="ADAL" clId="{DC54BB5B-91EE-034A-8462-9A9F9F6E879B}" dt="2022-12-13T20:33:28.191" v="20" actId="207"/>
        <pc:sldMkLst>
          <pc:docMk/>
          <pc:sldMk cId="332921892" sldId="2147471396"/>
        </pc:sldMkLst>
        <pc:graphicFrameChg chg="modGraphic">
          <ac:chgData name="Dimitri Desmidt" userId="64dfcb71-c89a-4eed-a7b2-a6b8697ca05d" providerId="ADAL" clId="{DC54BB5B-91EE-034A-8462-9A9F9F6E879B}" dt="2022-12-13T20:33:28.191" v="20" actId="207"/>
          <ac:graphicFrameMkLst>
            <pc:docMk/>
            <pc:sldMk cId="332921892" sldId="2147471396"/>
            <ac:graphicFrameMk id="5" creationId="{F16C0937-D906-734D-B95F-41B25A946026}"/>
          </ac:graphicFrameMkLst>
        </pc:graphicFrameChg>
      </pc:sldChg>
      <pc:sldChg chg="modSp add mod">
        <pc:chgData name="Dimitri Desmidt" userId="64dfcb71-c89a-4eed-a7b2-a6b8697ca05d" providerId="ADAL" clId="{DC54BB5B-91EE-034A-8462-9A9F9F6E879B}" dt="2022-12-13T20:34:03.002" v="28" actId="207"/>
        <pc:sldMkLst>
          <pc:docMk/>
          <pc:sldMk cId="663213458" sldId="2147471397"/>
        </pc:sldMkLst>
        <pc:graphicFrameChg chg="modGraphic">
          <ac:chgData name="Dimitri Desmidt" userId="64dfcb71-c89a-4eed-a7b2-a6b8697ca05d" providerId="ADAL" clId="{DC54BB5B-91EE-034A-8462-9A9F9F6E879B}" dt="2022-12-13T20:34:03.002" v="28" actId="207"/>
          <ac:graphicFrameMkLst>
            <pc:docMk/>
            <pc:sldMk cId="663213458" sldId="2147471397"/>
            <ac:graphicFrameMk id="5" creationId="{F16C0937-D906-734D-B95F-41B25A946026}"/>
          </ac:graphicFrameMkLst>
        </pc:graphicFrameChg>
      </pc:sldChg>
      <pc:sldChg chg="modSp add mod">
        <pc:chgData name="Dimitri Desmidt" userId="64dfcb71-c89a-4eed-a7b2-a6b8697ca05d" providerId="ADAL" clId="{DC54BB5B-91EE-034A-8462-9A9F9F6E879B}" dt="2022-12-13T20:34:26.646" v="35" actId="207"/>
        <pc:sldMkLst>
          <pc:docMk/>
          <pc:sldMk cId="1038952992" sldId="2147471398"/>
        </pc:sldMkLst>
        <pc:graphicFrameChg chg="modGraphic">
          <ac:chgData name="Dimitri Desmidt" userId="64dfcb71-c89a-4eed-a7b2-a6b8697ca05d" providerId="ADAL" clId="{DC54BB5B-91EE-034A-8462-9A9F9F6E879B}" dt="2022-12-13T20:34:26.646" v="35" actId="207"/>
          <ac:graphicFrameMkLst>
            <pc:docMk/>
            <pc:sldMk cId="1038952992" sldId="2147471398"/>
            <ac:graphicFrameMk id="5" creationId="{F16C0937-D906-734D-B95F-41B25A946026}"/>
          </ac:graphicFrameMkLst>
        </pc:graphicFrameChg>
      </pc:sldChg>
      <pc:sldChg chg="modSp add mod">
        <pc:chgData name="Dimitri Desmidt" userId="64dfcb71-c89a-4eed-a7b2-a6b8697ca05d" providerId="ADAL" clId="{DC54BB5B-91EE-034A-8462-9A9F9F6E879B}" dt="2022-12-13T20:34:40.937" v="39" actId="207"/>
        <pc:sldMkLst>
          <pc:docMk/>
          <pc:sldMk cId="3881476120" sldId="2147471399"/>
        </pc:sldMkLst>
        <pc:graphicFrameChg chg="modGraphic">
          <ac:chgData name="Dimitri Desmidt" userId="64dfcb71-c89a-4eed-a7b2-a6b8697ca05d" providerId="ADAL" clId="{DC54BB5B-91EE-034A-8462-9A9F9F6E879B}" dt="2022-12-13T20:34:40.937" v="39" actId="207"/>
          <ac:graphicFrameMkLst>
            <pc:docMk/>
            <pc:sldMk cId="3881476120" sldId="2147471399"/>
            <ac:graphicFrameMk id="5" creationId="{F16C0937-D906-734D-B95F-41B25A946026}"/>
          </ac:graphicFrameMkLst>
        </pc:graphicFrameChg>
      </pc:sldChg>
    </pc:docChg>
  </pc:docChgLst>
  <pc:docChgLst>
    <pc:chgData name="Dimitri Desmidt" userId="64dfcb71-c89a-4eed-a7b2-a6b8697ca05d" providerId="ADAL" clId="{27C98EC8-C718-914B-931F-8B6300019EA3}"/>
    <pc:docChg chg="addSld delSld modSld modSection">
      <pc:chgData name="Dimitri Desmidt" userId="64dfcb71-c89a-4eed-a7b2-a6b8697ca05d" providerId="ADAL" clId="{27C98EC8-C718-914B-931F-8B6300019EA3}" dt="2022-12-05T18:15:11.222" v="7" actId="729"/>
      <pc:docMkLst>
        <pc:docMk/>
      </pc:docMkLst>
      <pc:sldChg chg="add mod modShow">
        <pc:chgData name="Dimitri Desmidt" userId="64dfcb71-c89a-4eed-a7b2-a6b8697ca05d" providerId="ADAL" clId="{27C98EC8-C718-914B-931F-8B6300019EA3}" dt="2022-12-05T18:15:11.222" v="7" actId="729"/>
        <pc:sldMkLst>
          <pc:docMk/>
          <pc:sldMk cId="2611426331" sldId="2147311169"/>
        </pc:sldMkLst>
      </pc:sldChg>
      <pc:sldChg chg="add mod modShow">
        <pc:chgData name="Dimitri Desmidt" userId="64dfcb71-c89a-4eed-a7b2-a6b8697ca05d" providerId="ADAL" clId="{27C98EC8-C718-914B-931F-8B6300019EA3}" dt="2022-12-05T18:15:11.222" v="7" actId="729"/>
        <pc:sldMkLst>
          <pc:docMk/>
          <pc:sldMk cId="2924345150" sldId="2147311180"/>
        </pc:sldMkLst>
      </pc:sldChg>
      <pc:sldChg chg="add">
        <pc:chgData name="Dimitri Desmidt" userId="64dfcb71-c89a-4eed-a7b2-a6b8697ca05d" providerId="ADAL" clId="{27C98EC8-C718-914B-931F-8B6300019EA3}" dt="2022-12-05T18:13:40.637" v="0"/>
        <pc:sldMkLst>
          <pc:docMk/>
          <pc:sldMk cId="528158566" sldId="2147470603"/>
        </pc:sldMkLst>
      </pc:sldChg>
      <pc:sldChg chg="del">
        <pc:chgData name="Dimitri Desmidt" userId="64dfcb71-c89a-4eed-a7b2-a6b8697ca05d" providerId="ADAL" clId="{27C98EC8-C718-914B-931F-8B6300019EA3}" dt="2022-12-05T18:14:55.986" v="4" actId="2696"/>
        <pc:sldMkLst>
          <pc:docMk/>
          <pc:sldMk cId="4068981016" sldId="2147470735"/>
        </pc:sldMkLst>
      </pc:sldChg>
      <pc:sldChg chg="del">
        <pc:chgData name="Dimitri Desmidt" userId="64dfcb71-c89a-4eed-a7b2-a6b8697ca05d" providerId="ADAL" clId="{27C98EC8-C718-914B-931F-8B6300019EA3}" dt="2022-12-05T18:14:59.164" v="5" actId="2696"/>
        <pc:sldMkLst>
          <pc:docMk/>
          <pc:sldMk cId="30324120" sldId="2147470740"/>
        </pc:sldMkLst>
      </pc:sldChg>
      <pc:sldChg chg="del">
        <pc:chgData name="Dimitri Desmidt" userId="64dfcb71-c89a-4eed-a7b2-a6b8697ca05d" providerId="ADAL" clId="{27C98EC8-C718-914B-931F-8B6300019EA3}" dt="2022-12-05T18:15:01.161" v="6" actId="2696"/>
        <pc:sldMkLst>
          <pc:docMk/>
          <pc:sldMk cId="1830128783" sldId="2147470741"/>
        </pc:sldMkLst>
      </pc:sldChg>
      <pc:sldChg chg="add mod modShow">
        <pc:chgData name="Dimitri Desmidt" userId="64dfcb71-c89a-4eed-a7b2-a6b8697ca05d" providerId="ADAL" clId="{27C98EC8-C718-914B-931F-8B6300019EA3}" dt="2022-12-05T18:15:11.222" v="7" actId="729"/>
        <pc:sldMkLst>
          <pc:docMk/>
          <pc:sldMk cId="1545279186" sldId="2147470742"/>
        </pc:sldMkLst>
      </pc:sldChg>
    </pc:docChg>
  </pc:docChgLst>
  <pc:docChgLst>
    <pc:chgData name="Dimitri Desmidt" userId="64dfcb71-c89a-4eed-a7b2-a6b8697ca05d" providerId="ADAL" clId="{6896B0F1-62D5-1748-815D-EC5B11446DFA}"/>
    <pc:docChg chg="undo custSel addSld delSld modSld modSection">
      <pc:chgData name="Dimitri Desmidt" userId="64dfcb71-c89a-4eed-a7b2-a6b8697ca05d" providerId="ADAL" clId="{6896B0F1-62D5-1748-815D-EC5B11446DFA}" dt="2023-01-09T18:56:38.154" v="4" actId="729"/>
      <pc:docMkLst>
        <pc:docMk/>
      </pc:docMkLst>
      <pc:sldChg chg="add mod modShow">
        <pc:chgData name="Dimitri Desmidt" userId="64dfcb71-c89a-4eed-a7b2-a6b8697ca05d" providerId="ADAL" clId="{6896B0F1-62D5-1748-815D-EC5B11446DFA}" dt="2023-01-09T18:56:38.154" v="4" actId="729"/>
        <pc:sldMkLst>
          <pc:docMk/>
          <pc:sldMk cId="4068981016" sldId="2147470735"/>
        </pc:sldMkLst>
      </pc:sldChg>
      <pc:sldChg chg="addSp delSp del mod">
        <pc:chgData name="Dimitri Desmidt" userId="64dfcb71-c89a-4eed-a7b2-a6b8697ca05d" providerId="ADAL" clId="{6896B0F1-62D5-1748-815D-EC5B11446DFA}" dt="2023-01-09T18:56:35.534" v="3" actId="2696"/>
        <pc:sldMkLst>
          <pc:docMk/>
          <pc:sldMk cId="1545279186" sldId="2147470742"/>
        </pc:sldMkLst>
        <pc:spChg chg="add del">
          <ac:chgData name="Dimitri Desmidt" userId="64dfcb71-c89a-4eed-a7b2-a6b8697ca05d" providerId="ADAL" clId="{6896B0F1-62D5-1748-815D-EC5B11446DFA}" dt="2023-01-09T18:56:28.236" v="1" actId="22"/>
          <ac:spMkLst>
            <pc:docMk/>
            <pc:sldMk cId="1545279186" sldId="2147470742"/>
            <ac:spMk id="4" creationId="{A079B365-B899-B302-0DC1-4BF7236D221B}"/>
          </ac:spMkLst>
        </pc:spChg>
      </pc:sldChg>
    </pc:docChg>
  </pc:docChgLst>
</pc:chgInfo>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1-26T15:38:33.049"/>
    </inkml:context>
    <inkml:brush xml:id="br0">
      <inkml:brushProperty name="width" value="0.03333" units="cm"/>
      <inkml:brushProperty name="height" value="0.03333" units="cm"/>
    </inkml:brush>
  </inkml:definitions>
  <inkml:trace contextRef="#ctx0" brushRef="#br0">13866 7577 4258 0 0,'0'0'-944'0'0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0-11-26T15:38:33.049"/>
    </inkml:context>
    <inkml:brush xml:id="br0">
      <inkml:brushProperty name="width" value="0.03333" units="cm"/>
      <inkml:brushProperty name="height" value="0.03333" units="cm"/>
    </inkml:brush>
  </inkml:definitions>
  <inkml:trace contextRef="#ctx0" brushRef="#br0">13866 7577 4258 0 0,'0'0'-944'0'0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18-01-18T15:55:36.535"/>
    </inkml:context>
    <inkml:brush xml:id="br0">
      <inkml:brushProperty name="width" value="0.03333" units="cm"/>
      <inkml:brushProperty name="height" value="0.03333" units="cm"/>
    </inkml:brush>
  </inkml:definitions>
  <inkml:trace contextRef="#ctx0" brushRef="#br0">13866 7577 4258 0 0,'0'0'-944'0'0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F98EF4-B24F-8E40-9D26-4A5D5B9A725F}" type="datetimeFigureOut">
              <a:t>9/12/23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9C9351-4B5C-7049-BA85-1429AE6A9BC7}" type="slidenum">
              <a:t>‹#›</a:t>
            </a:fld>
            <a:endParaRPr lang="en-US"/>
          </a:p>
        </p:txBody>
      </p:sp>
    </p:spTree>
    <p:extLst>
      <p:ext uri="{BB962C8B-B14F-4D97-AF65-F5344CB8AC3E}">
        <p14:creationId xmlns:p14="http://schemas.microsoft.com/office/powerpoint/2010/main" val="15130044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a:t>
            </a:fld>
            <a:endParaRPr lang="en-US"/>
          </a:p>
        </p:txBody>
      </p:sp>
    </p:spTree>
    <p:extLst>
      <p:ext uri="{BB962C8B-B14F-4D97-AF65-F5344CB8AC3E}">
        <p14:creationId xmlns:p14="http://schemas.microsoft.com/office/powerpoint/2010/main" val="13869699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err="1"/>
              <a:t>Sanbox</a:t>
            </a:r>
            <a:r>
              <a:rPr lang="en-US" b="1" dirty="0"/>
              <a:t> timeout</a:t>
            </a:r>
          </a:p>
          <a:p>
            <a:r>
              <a:rPr lang="en-US" dirty="0"/>
              <a:t>Sandbox maximum time to provide file inspection result = 2h (usually a couple of minutes)</a:t>
            </a: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16</a:t>
            </a:fld>
            <a:endParaRPr lang="en-US"/>
          </a:p>
        </p:txBody>
      </p:sp>
    </p:spTree>
    <p:extLst>
      <p:ext uri="{BB962C8B-B14F-4D97-AF65-F5344CB8AC3E}">
        <p14:creationId xmlns:p14="http://schemas.microsoft.com/office/powerpoint/2010/main" val="9693556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Local Analysis versus Cloud Analysis:</a:t>
            </a:r>
          </a:p>
          <a:p>
            <a:r>
              <a:rPr lang="en-US" sz="1200" b="0" i="0" u="none" strike="noStrike" kern="1200" dirty="0" err="1">
                <a:solidFill>
                  <a:schemeClr val="tx1"/>
                </a:solidFill>
                <a:effectLst/>
                <a:latin typeface="+mn-lt"/>
                <a:ea typeface="+mn-ea"/>
                <a:cs typeface="+mn-cs"/>
              </a:rPr>
              <a:t>prefiler</a:t>
            </a:r>
            <a:r>
              <a:rPr lang="en-US" sz="1200" b="0" i="0" u="none" strike="noStrike" kern="1200" dirty="0">
                <a:solidFill>
                  <a:schemeClr val="tx1"/>
                </a:solidFill>
                <a:effectLst/>
                <a:latin typeface="+mn-lt"/>
                <a:ea typeface="+mn-ea"/>
                <a:cs typeface="+mn-cs"/>
              </a:rPr>
              <a:t> files which are clearly benign:</a:t>
            </a:r>
          </a:p>
          <a:p>
            <a:pPr lvl="1"/>
            <a:r>
              <a:rPr lang="en-US" sz="1200" b="0" i="0" u="none" strike="noStrike" kern="1200" dirty="0">
                <a:solidFill>
                  <a:schemeClr val="tx1"/>
                </a:solidFill>
                <a:effectLst/>
                <a:latin typeface="+mn-lt"/>
                <a:ea typeface="+mn-ea"/>
                <a:cs typeface="+mn-cs"/>
              </a:rPr>
              <a:t>~95% of MS Office documents are filtered out, and only ~5% submitted to analysis into the cloud.</a:t>
            </a:r>
          </a:p>
          <a:p>
            <a:pPr lvl="1"/>
            <a:r>
              <a:rPr lang="en-US" sz="1200" b="0" i="0" u="none" strike="noStrike" kern="1200" dirty="0">
                <a:solidFill>
                  <a:schemeClr val="tx1"/>
                </a:solidFill>
                <a:effectLst/>
                <a:latin typeface="+mn-lt"/>
                <a:ea typeface="+mn-ea"/>
                <a:cs typeface="+mn-cs"/>
              </a:rPr>
              <a:t>~99% of PDF documents are filtered out, and only ~1% submitted to analysis into the cloud.</a:t>
            </a:r>
          </a:p>
          <a:p>
            <a:pPr lvl="1"/>
            <a:r>
              <a:rPr lang="en-US" sz="1200" b="0" i="0" u="none" strike="noStrike" kern="1200" dirty="0">
                <a:solidFill>
                  <a:schemeClr val="tx1"/>
                </a:solidFill>
                <a:effectLst/>
                <a:latin typeface="+mn-lt"/>
                <a:ea typeface="+mn-ea"/>
                <a:cs typeface="+mn-cs"/>
              </a:rPr>
              <a:t>PE files signed by valid and trusted signature are filtered out. I don't have exact numbers, but it is minority of files (on average, of course it varies from customer to customer). Thus, majority of executable files are submitted to the cloud for analysis.</a:t>
            </a:r>
          </a:p>
          <a:p>
            <a:r>
              <a:rPr lang="en-US" sz="1200" b="0" i="0" u="none" strike="noStrike" kern="1200" dirty="0">
                <a:solidFill>
                  <a:schemeClr val="tx1"/>
                </a:solidFill>
                <a:effectLst/>
                <a:latin typeface="+mn-lt"/>
                <a:ea typeface="+mn-ea"/>
                <a:cs typeface="+mn-cs"/>
              </a:rPr>
              <a:t>quickly detect malware which can be statically detected. It is used to mostly:</a:t>
            </a:r>
          </a:p>
          <a:p>
            <a:pPr lvl="1"/>
            <a:r>
              <a:rPr lang="en-US" sz="1200" b="0" i="0" u="none" strike="noStrike" kern="1200" dirty="0">
                <a:solidFill>
                  <a:schemeClr val="tx1"/>
                </a:solidFill>
                <a:effectLst/>
                <a:latin typeface="+mn-lt"/>
                <a:ea typeface="+mn-ea"/>
                <a:cs typeface="+mn-cs"/>
              </a:rPr>
              <a:t>improve customer experience by providing quick results.</a:t>
            </a:r>
          </a:p>
          <a:p>
            <a:pPr lvl="1"/>
            <a:r>
              <a:rPr lang="en-US" sz="1200" b="0" i="0" u="none" strike="noStrike" kern="1200" dirty="0">
                <a:solidFill>
                  <a:schemeClr val="tx1"/>
                </a:solidFill>
                <a:effectLst/>
                <a:latin typeface="+mn-lt"/>
                <a:ea typeface="+mn-ea"/>
                <a:cs typeface="+mn-cs"/>
              </a:rPr>
              <a:t>prevent overload of cloud infrastructure when some customers using thousands of known malware files to test our product at once.</a:t>
            </a:r>
          </a:p>
          <a:p>
            <a:r>
              <a:rPr lang="en-US" sz="1200" b="0" i="0" u="none" strike="noStrike" kern="1200" dirty="0">
                <a:solidFill>
                  <a:schemeClr val="tx1"/>
                </a:solidFill>
                <a:effectLst/>
                <a:latin typeface="+mn-lt"/>
                <a:ea typeface="+mn-ea"/>
                <a:cs typeface="+mn-cs"/>
              </a:rPr>
              <a:t> The local analysis efficiency depends on malware family and type; thus, it will vary from customer to customer and even from attack to attack. On average, I don't expect it to exceed 60%.</a:t>
            </a:r>
          </a:p>
          <a:p>
            <a:endParaRPr lang="en-US" dirty="0"/>
          </a:p>
          <a:p>
            <a:r>
              <a:rPr lang="en-US" b="1" dirty="0"/>
              <a:t>Question on Cloud Sandbox Privacy:</a:t>
            </a:r>
          </a:p>
          <a:p>
            <a:r>
              <a:rPr lang="en-US" dirty="0"/>
              <a:t>VMware NSX – Privacy Datasheet: https://</a:t>
            </a:r>
            <a:r>
              <a:rPr lang="en-US" dirty="0" err="1"/>
              <a:t>www.vmware.com</a:t>
            </a:r>
            <a:r>
              <a:rPr lang="en-US" dirty="0"/>
              <a:t>/content/dam/</a:t>
            </a:r>
            <a:r>
              <a:rPr lang="en-US" dirty="0" err="1"/>
              <a:t>digitalmarketing</a:t>
            </a:r>
            <a:r>
              <a:rPr lang="en-US" dirty="0"/>
              <a:t>/</a:t>
            </a:r>
            <a:r>
              <a:rPr lang="en-US" dirty="0" err="1"/>
              <a:t>vmware</a:t>
            </a:r>
            <a:r>
              <a:rPr lang="en-US" dirty="0"/>
              <a:t>/</a:t>
            </a:r>
            <a:r>
              <a:rPr lang="en-US" dirty="0" err="1"/>
              <a:t>en</a:t>
            </a:r>
            <a:r>
              <a:rPr lang="en-US" dirty="0"/>
              <a:t>/pdf/docs/</a:t>
            </a:r>
            <a:r>
              <a:rPr lang="en-US" dirty="0" err="1"/>
              <a:t>vmw</a:t>
            </a:r>
            <a:r>
              <a:rPr lang="en-US" dirty="0"/>
              <a:t>-datasheet-</a:t>
            </a:r>
            <a:r>
              <a:rPr lang="en-US" dirty="0" err="1"/>
              <a:t>nsx.pdf</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sz="1800" dirty="0">
                <a:effectLst/>
                <a:latin typeface="Calibri" panose="020F0502020204030204" pitchFamily="34" charset="0"/>
                <a:ea typeface="Calibri" panose="020F0502020204030204" pitchFamily="34" charset="0"/>
              </a:rPr>
              <a:t>Any files the service finds that are malicious, are kept indefinitely for research purposes. NSX Sandbox file uploads and associated metadata and logs are retained for up to 12 months and deleted 180 days after license expiration. Any files the service finds that are malicious, are kept indefinitely for research purposes.”</a:t>
            </a:r>
            <a:endParaRPr lang="en-US" sz="1800" dirty="0">
              <a:effectLst/>
              <a:latin typeface="Calibri" panose="020F0502020204030204" pitchFamily="34" charset="0"/>
              <a:ea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CA" smtClean="0"/>
              <a:t>17</a:t>
            </a:fld>
            <a:endParaRPr lang="en-CA"/>
          </a:p>
        </p:txBody>
      </p:sp>
    </p:spTree>
    <p:extLst>
      <p:ext uri="{BB962C8B-B14F-4D97-AF65-F5344CB8AC3E}">
        <p14:creationId xmlns:p14="http://schemas.microsoft.com/office/powerpoint/2010/main" val="576950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Symbol" pitchFamily="2" charset="2"/>
              <a:buNone/>
              <a:tabLst/>
              <a:defRPr/>
            </a:pPr>
            <a:r>
              <a:rPr lang="en-US" sz="1800" b="1" u="sng" dirty="0">
                <a:solidFill>
                  <a:srgbClr val="323130"/>
                </a:solidFill>
                <a:effectLst/>
                <a:latin typeface="Calibri" panose="020F0502020204030204" pitchFamily="34" charset="0"/>
                <a:ea typeface="Calibri" panose="020F0502020204030204" pitchFamily="34" charset="0"/>
              </a:rPr>
              <a:t>Sandbox emulation:</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the OnPrem NSX datacenter customer is physically in North America or South America or EMEA</a:t>
            </a:r>
            <a:endParaRPr lang="en-US" sz="1800" dirty="0">
              <a:effectLst/>
              <a:latin typeface="Calibri" panose="020F0502020204030204" pitchFamily="34" charset="0"/>
              <a:ea typeface="Calibri" panose="020F0502020204030204" pitchFamily="34"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Files are analyzed using our full system emulation on Windows 7 + Windows 10 with guest OS localizations (German, France, </a:t>
            </a:r>
            <a:r>
              <a:rPr lang="en-US" sz="1800" dirty="0" err="1">
                <a:effectLst/>
                <a:latin typeface="Calibri" panose="020F0502020204030204" pitchFamily="34" charset="0"/>
                <a:ea typeface="Calibri" panose="020F0502020204030204" pitchFamily="34" charset="0"/>
                <a:cs typeface="Times New Roman" panose="02020603050405020304" pitchFamily="18" charset="0"/>
              </a:rPr>
              <a:t>etc</a:t>
            </a:r>
            <a:r>
              <a:rPr lang="en-US" sz="1800" dirty="0">
                <a:effectLst/>
                <a:latin typeface="Calibri" panose="020F0502020204030204" pitchFamily="34" charset="0"/>
                <a:ea typeface="Calibri" panose="020F0502020204030204" pitchFamily="34" charset="0"/>
                <a:cs typeface="Times New Roman" panose="02020603050405020304" pitchFamily="18" charset="0"/>
              </a:rPr>
              <a:t>).</a:t>
            </a:r>
            <a:endParaRPr lang="en-US" sz="1800" dirty="0">
              <a:effectLst/>
              <a:latin typeface="Calibri" panose="020F0502020204030204" pitchFamily="34" charset="0"/>
              <a:ea typeface="Calibri" panose="020F0502020204030204" pitchFamily="34"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 </a:t>
            </a:r>
            <a:endParaRPr lang="en-US" sz="1800" dirty="0">
              <a:effectLst/>
              <a:latin typeface="Calibri" panose="020F0502020204030204" pitchFamily="34" charset="0"/>
              <a:ea typeface="Calibri" panose="020F0502020204030204" pitchFamily="34" charset="0"/>
            </a:endParaRPr>
          </a:p>
          <a:p>
            <a:pPr marL="342900" marR="0" lvl="0" indent="-342900">
              <a:spcBef>
                <a:spcPts val="0"/>
              </a:spcBef>
              <a:spcAft>
                <a:spcPts val="0"/>
              </a:spcAft>
              <a:buFont typeface="Symbol" pitchFamily="2"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the OnPrem NSX datacenter customer is physically APAC </a:t>
            </a:r>
            <a:endParaRPr lang="en-US" sz="1800" dirty="0">
              <a:effectLst/>
              <a:latin typeface="Calibri" panose="020F0502020204030204" pitchFamily="34" charset="0"/>
              <a:ea typeface="Calibri" panose="020F0502020204030204" pitchFamily="34" charset="0"/>
            </a:endParaRPr>
          </a:p>
          <a:p>
            <a:pPr marL="457200" marR="0">
              <a:spcBef>
                <a:spcPts val="0"/>
              </a:spcBef>
              <a:spcAft>
                <a:spcPts val="0"/>
              </a:spcAft>
            </a:pPr>
            <a:r>
              <a:rPr lang="en-US" sz="1800" dirty="0">
                <a:effectLst/>
                <a:latin typeface="Calibri" panose="020F0502020204030204" pitchFamily="34" charset="0"/>
                <a:ea typeface="Calibri" panose="020F0502020204030204" pitchFamily="34" charset="0"/>
                <a:cs typeface="Times New Roman" panose="02020603050405020304" pitchFamily="18" charset="0"/>
              </a:rPr>
              <a:t>Files are analyzed using our full system emulation on Windows 10.</a:t>
            </a:r>
            <a:endParaRPr lang="en-US" sz="1800" dirty="0">
              <a:effectLst/>
              <a:latin typeface="Calibri" panose="020F0502020204030204" pitchFamily="34" charset="0"/>
              <a:ea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18</a:t>
            </a:fld>
            <a:endParaRPr lang="en-US" dirty="0"/>
          </a:p>
        </p:txBody>
      </p:sp>
    </p:spTree>
    <p:extLst>
      <p:ext uri="{BB962C8B-B14F-4D97-AF65-F5344CB8AC3E}">
        <p14:creationId xmlns:p14="http://schemas.microsoft.com/office/powerpoint/2010/main" val="11659487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(Sender) Server IP information is available with Gateway NSX Malware only (Distributed NSX Malware works on “disk write” and so does not have visibility of the Server IP).</a:t>
            </a:r>
          </a:p>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20</a:t>
            </a:fld>
            <a:endParaRPr lang="en-US"/>
          </a:p>
        </p:txBody>
      </p:sp>
    </p:spTree>
    <p:extLst>
      <p:ext uri="{BB962C8B-B14F-4D97-AF65-F5344CB8AC3E}">
        <p14:creationId xmlns:p14="http://schemas.microsoft.com/office/powerpoint/2010/main" val="15112281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NSX Malware Detection and Malware Prevention is a piece of the over whole NSX Security.</a:t>
            </a:r>
          </a:p>
        </p:txBody>
      </p:sp>
      <p:sp>
        <p:nvSpPr>
          <p:cNvPr id="4" name="Slide Number Placeholder 3"/>
          <p:cNvSpPr>
            <a:spLocks noGrp="1"/>
          </p:cNvSpPr>
          <p:nvPr>
            <p:ph type="sldNum" sz="quarter" idx="5"/>
          </p:nvPr>
        </p:nvSpPr>
        <p:spPr/>
        <p:txBody>
          <a:bodyPr/>
          <a:lstStyle/>
          <a:p>
            <a:fld id="{9F4FBC3A-A12C-40F9-BB8D-BC30C7901396}" type="slidenum">
              <a:rPr lang="en-US" smtClean="0"/>
              <a:pPr/>
              <a:t>22</a:t>
            </a:fld>
            <a:endParaRPr lang="en-US"/>
          </a:p>
        </p:txBody>
      </p:sp>
    </p:spTree>
    <p:extLst>
      <p:ext uri="{BB962C8B-B14F-4D97-AF65-F5344CB8AC3E}">
        <p14:creationId xmlns:p14="http://schemas.microsoft.com/office/powerpoint/2010/main" val="1919997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External sites / IP access required:</a:t>
            </a:r>
          </a:p>
          <a:p>
            <a:r>
              <a:rPr lang="en-US" dirty="0"/>
              <a:t>Malware Detection and Prevention requires Internet access to download the latest signatures and to send files for cloud analysis.</a:t>
            </a:r>
          </a:p>
          <a:p>
            <a:r>
              <a:rPr lang="en-US" dirty="0"/>
              <a:t>This communication is done on HTTPS</a:t>
            </a:r>
          </a:p>
          <a:p>
            <a:pPr marL="628650" lvl="1" indent="-171450">
              <a:buFont typeface="Arial" panose="020B0604020202020204" pitchFamily="34" charset="0"/>
              <a:buChar char="•"/>
            </a:pPr>
            <a:r>
              <a:rPr lang="en-US" dirty="0"/>
              <a:t>From NAPP (</a:t>
            </a:r>
            <a:r>
              <a:rPr lang="en-US" b="0" i="0" u="none" strike="noStrike" dirty="0">
                <a:solidFill>
                  <a:srgbClr val="000000"/>
                </a:solidFill>
                <a:effectLst/>
                <a:latin typeface="Calibri" panose="020F0502020204030204" pitchFamily="34" charset="0"/>
              </a:rPr>
              <a:t>K8s Workers IP address) or HTTP Proxy if NAPP is configured with Proxy</a:t>
            </a:r>
          </a:p>
          <a:p>
            <a:pPr marL="628650" lvl="1" indent="-171450">
              <a:buFont typeface="Arial" panose="020B0604020202020204" pitchFamily="34" charset="0"/>
              <a:buChar char="•"/>
            </a:pPr>
            <a:r>
              <a:rPr lang="en-US" b="0" i="0" u="none" strike="noStrike" dirty="0">
                <a:solidFill>
                  <a:srgbClr val="000000"/>
                </a:solidFill>
                <a:effectLst/>
                <a:latin typeface="Calibri" panose="020F0502020204030204" pitchFamily="34" charset="0"/>
              </a:rPr>
              <a:t>To NSX Cloud Service</a:t>
            </a: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nsx.lastline.com</a:t>
            </a:r>
            <a:endParaRPr lang="en-US" b="0" i="0" u="none" strike="noStrike" dirty="0">
              <a:solidFill>
                <a:srgbClr val="000000"/>
              </a:solidFill>
              <a:effectLst/>
              <a:latin typeface="Calibri" panose="020F0502020204030204" pitchFamily="34" charset="0"/>
            </a:endParaRP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nsx.west.us.lastline.com</a:t>
            </a:r>
            <a:r>
              <a:rPr lang="en-US" b="0" i="0" u="none" strike="noStrike" dirty="0">
                <a:solidFill>
                  <a:srgbClr val="000000"/>
                </a:solidFill>
                <a:effectLst/>
                <a:latin typeface="Calibri" panose="020F0502020204030204" pitchFamily="34" charset="0"/>
              </a:rPr>
              <a:t> if you selected at the installation “Malware Cloud Region = United States”</a:t>
            </a:r>
          </a:p>
          <a:p>
            <a:pPr marL="1085850" lvl="2" indent="-171450">
              <a:buFont typeface="Arial" panose="020B0604020202020204" pitchFamily="34" charset="0"/>
              <a:buChar char="•"/>
            </a:pPr>
            <a:r>
              <a:rPr lang="en-US" b="0" i="0" u="none" strike="noStrike" dirty="0" err="1">
                <a:solidFill>
                  <a:srgbClr val="000000"/>
                </a:solidFill>
                <a:effectLst/>
                <a:latin typeface="Calibri" panose="020F0502020204030204" pitchFamily="34" charset="0"/>
              </a:rPr>
              <a:t>nsx.nl.emea.lastline.com</a:t>
            </a:r>
            <a:r>
              <a:rPr lang="en-US" b="0" i="0" u="none" strike="noStrike" dirty="0">
                <a:solidFill>
                  <a:srgbClr val="000000"/>
                </a:solidFill>
                <a:effectLst/>
                <a:latin typeface="Calibri" panose="020F0502020204030204" pitchFamily="34" charset="0"/>
              </a:rPr>
              <a:t> if you selected Malware Cloud “Malware Cloud Region = European Union”</a:t>
            </a:r>
          </a:p>
          <a:p>
            <a:endParaRPr lang="en-US" dirty="0"/>
          </a:p>
          <a:p>
            <a:endParaRPr lang="en-US" dirty="0"/>
          </a:p>
          <a:p>
            <a:r>
              <a:rPr lang="en-US" b="1" dirty="0"/>
              <a:t>Linux Requirements: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1" u="none" dirty="0">
                <a:solidFill>
                  <a:srgbClr val="333333"/>
                </a:solidFill>
                <a:effectLst/>
                <a:latin typeface="Calibri" panose="020F0502020204030204" pitchFamily="34" charset="0"/>
              </a:rPr>
              <a:t>https://</a:t>
            </a:r>
            <a:r>
              <a:rPr lang="en-US" i="1" u="none" dirty="0" err="1">
                <a:solidFill>
                  <a:srgbClr val="333333"/>
                </a:solidFill>
                <a:effectLst/>
                <a:latin typeface="Calibri" panose="020F0502020204030204" pitchFamily="34" charset="0"/>
              </a:rPr>
              <a:t>docs.vmware.com</a:t>
            </a:r>
            <a:r>
              <a:rPr lang="en-US" i="1" u="none" dirty="0">
                <a:solidFill>
                  <a:srgbClr val="333333"/>
                </a:solidFill>
                <a:effectLst/>
                <a:latin typeface="Calibri" panose="020F0502020204030204" pitchFamily="34" charset="0"/>
              </a:rPr>
              <a:t>/</a:t>
            </a:r>
            <a:r>
              <a:rPr lang="en-US" i="1" u="none" dirty="0" err="1">
                <a:solidFill>
                  <a:srgbClr val="333333"/>
                </a:solidFill>
                <a:effectLst/>
                <a:latin typeface="Calibri" panose="020F0502020204030204" pitchFamily="34" charset="0"/>
              </a:rPr>
              <a:t>en</a:t>
            </a:r>
            <a:r>
              <a:rPr lang="en-US" i="1" u="none" dirty="0">
                <a:solidFill>
                  <a:srgbClr val="333333"/>
                </a:solidFill>
                <a:effectLst/>
                <a:latin typeface="Calibri" panose="020F0502020204030204" pitchFamily="34" charset="0"/>
              </a:rPr>
              <a:t>/VMware-NSX/4.1/administration/GUID-4871C429-CFE6-41C9-86C9-7FCFE9C95EC8.html</a:t>
            </a:r>
            <a:endParaRPr lang="en-US" i="0" u="none" dirty="0">
              <a:solidFill>
                <a:srgbClr val="333333"/>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u="none" dirty="0"/>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Operating System</a:t>
            </a:r>
          </a:p>
          <a:p>
            <a:pPr lvl="1" algn="l">
              <a:buFont typeface="Arial" panose="020B0604020202020204" pitchFamily="34" charset="0"/>
              <a:buNone/>
            </a:pPr>
            <a:r>
              <a:rPr lang="en-US" dirty="0">
                <a:solidFill>
                  <a:srgbClr val="333333"/>
                </a:solidFill>
                <a:effectLst/>
                <a:latin typeface="Calibri" panose="020F0502020204030204" pitchFamily="34" charset="0"/>
              </a:rPr>
              <a:t>Red Hat Enterprise Linux (RHEL) 7.6, 7.7, 8.2 (64 bit) GA</a:t>
            </a:r>
          </a:p>
          <a:p>
            <a:pPr lvl="1" algn="l">
              <a:buFont typeface="Arial" panose="020B0604020202020204" pitchFamily="34" charset="0"/>
              <a:buNone/>
            </a:pPr>
            <a:r>
              <a:rPr lang="en-US" dirty="0">
                <a:solidFill>
                  <a:srgbClr val="333333"/>
                </a:solidFill>
                <a:effectLst/>
                <a:latin typeface="Calibri" panose="020F0502020204030204" pitchFamily="34" charset="0"/>
              </a:rPr>
              <a:t>SUSE Linux Enterprise Server (SLES) 12 SP3+, 15 SP1 (64 bit) GA</a:t>
            </a:r>
          </a:p>
          <a:p>
            <a:pPr lvl="1" algn="l">
              <a:buFont typeface="Arial" panose="020B0604020202020204" pitchFamily="34" charset="0"/>
              <a:buNone/>
            </a:pPr>
            <a:r>
              <a:rPr lang="en-US" dirty="0">
                <a:solidFill>
                  <a:srgbClr val="333333"/>
                </a:solidFill>
                <a:effectLst/>
                <a:latin typeface="Calibri" panose="020F0502020204030204" pitchFamily="34" charset="0"/>
              </a:rPr>
              <a:t>Ubuntu 16.04.5, 16.04.6, 18.04, 20.04 (64 bit) GA</a:t>
            </a:r>
          </a:p>
          <a:p>
            <a:pPr lvl="1" algn="l">
              <a:buFont typeface="Arial" panose="020B0604020202020204" pitchFamily="34" charset="0"/>
              <a:buNone/>
            </a:pPr>
            <a:r>
              <a:rPr lang="en-US" dirty="0">
                <a:solidFill>
                  <a:srgbClr val="333333"/>
                </a:solidFill>
                <a:effectLst/>
                <a:latin typeface="Calibri" panose="020F0502020204030204" pitchFamily="34" charset="0"/>
              </a:rPr>
              <a:t>CentOS 7.6, 7.7, 8.2 (64 bit) GA</a:t>
            </a:r>
          </a:p>
          <a:p>
            <a:pPr marL="457200" lvl="1" indent="0">
              <a:buFont typeface="Arial" panose="020B0604020202020204" pitchFamily="34" charset="0"/>
              <a:buNone/>
            </a:pPr>
            <a:endParaRPr lang="en-US" u="none" dirty="0">
              <a:solidFill>
                <a:srgbClr val="333333"/>
              </a:solidFill>
              <a:effectLst/>
              <a:latin typeface="Calibri" panose="020F0502020204030204" pitchFamily="34" charset="0"/>
            </a:endParaRPr>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Software</a:t>
            </a:r>
          </a:p>
          <a:p>
            <a:pPr marL="628650" lvl="1" indent="-171450">
              <a:buFont typeface="Arial" panose="020B0604020202020204" pitchFamily="34" charset="0"/>
              <a:buChar char="•"/>
            </a:pPr>
            <a:r>
              <a:rPr lang="en-US" u="none" dirty="0">
                <a:solidFill>
                  <a:srgbClr val="333333"/>
                </a:solidFill>
                <a:effectLst/>
                <a:latin typeface="Calibri" panose="020F0502020204030204" pitchFamily="34" charset="0"/>
              </a:rPr>
              <a:t>File Introspection driver for Linux</a:t>
            </a:r>
          </a:p>
          <a:p>
            <a:pPr lvl="2"/>
            <a:r>
              <a:rPr lang="en-US" dirty="0">
                <a:solidFill>
                  <a:srgbClr val="333333"/>
                </a:solidFill>
                <a:effectLst/>
                <a:latin typeface="Calibri" panose="020F0502020204030204" pitchFamily="34" charset="0"/>
              </a:rPr>
              <a:t>The File Introspection driver for Linux is available as part of the operating system specific packages (OSPs). The packages are hosted on VMware packages portal. Enterprise or Security Administrator (non-NSX Administrator) can install the Guest Introspection thin agent on Linux guest VMs outside of NSX. Installing open-</a:t>
            </a:r>
            <a:r>
              <a:rPr lang="en-US" dirty="0" err="1">
                <a:solidFill>
                  <a:srgbClr val="333333"/>
                </a:solidFill>
                <a:effectLst/>
                <a:latin typeface="Calibri" panose="020F0502020204030204" pitchFamily="34" charset="0"/>
              </a:rPr>
              <a:t>vm</a:t>
            </a:r>
            <a:r>
              <a:rPr lang="en-US" dirty="0">
                <a:solidFill>
                  <a:srgbClr val="333333"/>
                </a:solidFill>
                <a:effectLst/>
                <a:latin typeface="Calibri" panose="020F0502020204030204" pitchFamily="34" charset="0"/>
              </a:rPr>
              <a:t>-tools or VM Tools is not required for Linux.</a:t>
            </a:r>
          </a:p>
          <a:p>
            <a:pPr marL="628650" lvl="1" indent="-171450">
              <a:buFont typeface="Arial" panose="020B0604020202020204" pitchFamily="34" charset="0"/>
              <a:buChar char="•"/>
            </a:pPr>
            <a:r>
              <a:rPr lang="en-US" dirty="0" err="1">
                <a:solidFill>
                  <a:srgbClr val="333333"/>
                </a:solidFill>
                <a:effectLst/>
                <a:latin typeface="Calibri" panose="020F0502020204030204" pitchFamily="34" charset="0"/>
              </a:rPr>
              <a:t>GLib</a:t>
            </a:r>
            <a:r>
              <a:rPr lang="en-US" dirty="0">
                <a:solidFill>
                  <a:srgbClr val="333333"/>
                </a:solidFill>
                <a:effectLst/>
                <a:latin typeface="Calibri" panose="020F0502020204030204" pitchFamily="34" charset="0"/>
              </a:rPr>
              <a:t> 2.0</a:t>
            </a:r>
          </a:p>
          <a:p>
            <a:pPr marL="0" lvl="0" indent="0">
              <a:buFont typeface="Arial" panose="020B0604020202020204" pitchFamily="34" charset="0"/>
              <a:buNone/>
            </a:pPr>
            <a:endParaRPr lang="en-US" dirty="0">
              <a:solidFill>
                <a:srgbClr val="333333"/>
              </a:solidFill>
              <a:effectLst/>
              <a:latin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sng" dirty="0">
                <a:solidFill>
                  <a:srgbClr val="333333"/>
                </a:solidFill>
                <a:effectLst/>
                <a:latin typeface="Calibri" panose="020F0502020204030204" pitchFamily="34" charset="0"/>
              </a:rPr>
              <a:t>Example of Installation for Ubuntu</a:t>
            </a:r>
          </a:p>
          <a:p>
            <a:pPr marL="742950" lvl="1" indent="-285750" algn="l">
              <a:buFont typeface="+mj-lt"/>
              <a:buAutoNum type="arabicPeriod"/>
            </a:pPr>
            <a:r>
              <a:rPr lang="en-US" dirty="0">
                <a:solidFill>
                  <a:srgbClr val="333333"/>
                </a:solidFill>
                <a:effectLst/>
                <a:latin typeface="Calibri" panose="020F0502020204030204" pitchFamily="34" charset="0"/>
              </a:rPr>
              <a:t>Obtain and import the VMware packaging public keys using the following commands.</a:t>
            </a:r>
          </a:p>
          <a:p>
            <a:pPr marL="914400" lvl="2" indent="0" algn="l">
              <a:buFont typeface="+mj-lt"/>
              <a:buNone/>
            </a:pPr>
            <a:r>
              <a:rPr lang="en-US" dirty="0">
                <a:solidFill>
                  <a:srgbClr val="333333"/>
                </a:solidFill>
                <a:effectLst/>
                <a:latin typeface="Calibri" panose="020F0502020204030204" pitchFamily="34" charset="0"/>
              </a:rPr>
              <a:t>curl -O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/keys/VMWARE-PACKAGING-NSX-GI-GPG-RSA-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apt-key add 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Create a new file named </a:t>
            </a:r>
            <a:r>
              <a:rPr lang="en-US" b="0" i="0" dirty="0" err="1">
                <a:solidFill>
                  <a:srgbClr val="333333"/>
                </a:solidFill>
                <a:effectLst/>
                <a:latin typeface="Courier New" panose="02070309020205020404" pitchFamily="49" charset="0"/>
              </a:rPr>
              <a:t>vmware.list</a:t>
            </a:r>
            <a:r>
              <a:rPr lang="en-US" dirty="0">
                <a:solidFill>
                  <a:srgbClr val="333333"/>
                </a:solidFill>
                <a:effectLst/>
                <a:latin typeface="Calibri" panose="020F0502020204030204" pitchFamily="34" charset="0"/>
              </a:rPr>
              <a:t> file under </a:t>
            </a:r>
            <a:r>
              <a:rPr lang="en-US" b="0" i="0" dirty="0">
                <a:solidFill>
                  <a:srgbClr val="333333"/>
                </a:solidFill>
                <a:effectLst/>
                <a:latin typeface="Courier New" panose="02070309020205020404" pitchFamily="49" charset="0"/>
              </a:rPr>
              <a:t>/</a:t>
            </a:r>
            <a:r>
              <a:rPr lang="en-US" b="0" i="0" dirty="0" err="1">
                <a:solidFill>
                  <a:srgbClr val="333333"/>
                </a:solidFill>
                <a:effectLst/>
                <a:latin typeface="Courier New" panose="02070309020205020404" pitchFamily="49" charset="0"/>
              </a:rPr>
              <a:t>etc</a:t>
            </a:r>
            <a:r>
              <a:rPr lang="en-US" b="0" i="0" dirty="0">
                <a:solidFill>
                  <a:srgbClr val="333333"/>
                </a:solidFill>
                <a:effectLst/>
                <a:latin typeface="Courier New" panose="02070309020205020404" pitchFamily="49" charset="0"/>
              </a:rPr>
              <a:t>/apt/</a:t>
            </a:r>
            <a:r>
              <a:rPr lang="en-US" b="0" i="0" dirty="0" err="1">
                <a:solidFill>
                  <a:srgbClr val="333333"/>
                </a:solidFill>
                <a:effectLst/>
                <a:latin typeface="Courier New" panose="02070309020205020404" pitchFamily="49" charset="0"/>
              </a:rPr>
              <a:t>sources.list.d</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Edit the file with the following content:</a:t>
            </a:r>
          </a:p>
          <a:p>
            <a:pPr marL="914400" lvl="2" indent="0" algn="l">
              <a:buFont typeface="+mj-lt"/>
              <a:buNone/>
            </a:pPr>
            <a:r>
              <a:rPr lang="en-US" dirty="0">
                <a:solidFill>
                  <a:srgbClr val="333333"/>
                </a:solidFill>
                <a:effectLst/>
                <a:latin typeface="Calibri" panose="020F0502020204030204" pitchFamily="34" charset="0"/>
              </a:rPr>
              <a:t>deb [arch=amd64]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/latest/ubuntu/ </a:t>
            </a:r>
            <a:r>
              <a:rPr lang="en-US" dirty="0" err="1">
                <a:solidFill>
                  <a:srgbClr val="333333"/>
                </a:solidFill>
                <a:effectLst/>
                <a:latin typeface="Calibri" panose="020F0502020204030204" pitchFamily="34" charset="0"/>
              </a:rPr>
              <a:t>xenial</a:t>
            </a:r>
            <a:r>
              <a:rPr lang="en-US" dirty="0">
                <a:solidFill>
                  <a:srgbClr val="333333"/>
                </a:solidFill>
                <a:effectLst/>
                <a:latin typeface="Calibri" panose="020F0502020204030204" pitchFamily="34" charset="0"/>
              </a:rPr>
              <a:t> main</a:t>
            </a:r>
          </a:p>
          <a:p>
            <a:pPr marL="742950" lvl="1" indent="-285750" algn="l">
              <a:buFont typeface="+mj-lt"/>
              <a:buAutoNum type="arabicPeriod"/>
            </a:pPr>
            <a:r>
              <a:rPr lang="en-US" dirty="0">
                <a:solidFill>
                  <a:srgbClr val="333333"/>
                </a:solidFill>
                <a:effectLst/>
                <a:latin typeface="Calibri" panose="020F0502020204030204" pitchFamily="34" charset="0"/>
              </a:rPr>
              <a:t>Install the package.</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apt-get update</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apt-get install </a:t>
            </a:r>
            <a:r>
              <a:rPr lang="en-US" dirty="0" err="1">
                <a:solidFill>
                  <a:srgbClr val="333333"/>
                </a:solidFill>
                <a:effectLst/>
                <a:latin typeface="Calibri" panose="020F0502020204030204" pitchFamily="34" charset="0"/>
              </a:rPr>
              <a:t>vmware</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nsx</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gi</a:t>
            </a:r>
            <a:r>
              <a:rPr lang="en-US" dirty="0">
                <a:solidFill>
                  <a:srgbClr val="333333"/>
                </a:solidFill>
                <a:effectLst/>
                <a:latin typeface="Calibri" panose="020F0502020204030204" pitchFamily="34" charset="0"/>
              </a:rPr>
              <a:t>-file</a:t>
            </a:r>
          </a:p>
          <a:p>
            <a:pPr marL="742950" lvl="1" indent="-285750" algn="l">
              <a:buFont typeface="+mj-lt"/>
              <a:buAutoNum type="arabicPeriod"/>
            </a:pPr>
            <a:r>
              <a:rPr lang="en-US" dirty="0">
                <a:solidFill>
                  <a:srgbClr val="333333"/>
                </a:solidFill>
                <a:effectLst/>
                <a:latin typeface="Calibri" panose="020F0502020204030204" pitchFamily="34" charset="0"/>
              </a:rPr>
              <a:t>Validate installation.</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t>
            </a:r>
            <a:r>
              <a:rPr lang="en-US" dirty="0" err="1">
                <a:solidFill>
                  <a:srgbClr val="333333"/>
                </a:solidFill>
                <a:effectLst/>
                <a:latin typeface="Calibri" panose="020F0502020204030204" pitchFamily="34" charset="0"/>
              </a:rPr>
              <a:t>systemctl</a:t>
            </a:r>
            <a:r>
              <a:rPr lang="en-US" dirty="0">
                <a:solidFill>
                  <a:srgbClr val="333333"/>
                </a:solidFill>
                <a:effectLst/>
                <a:latin typeface="Calibri" panose="020F0502020204030204" pitchFamily="34" charset="0"/>
              </a:rPr>
              <a:t> status </a:t>
            </a:r>
            <a:r>
              <a:rPr lang="en-US" dirty="0" err="1">
                <a:solidFill>
                  <a:srgbClr val="333333"/>
                </a:solidFill>
                <a:effectLst/>
                <a:latin typeface="Calibri" panose="020F0502020204030204" pitchFamily="34" charset="0"/>
              </a:rPr>
              <a:t>vsepd</a:t>
            </a: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26</a:t>
            </a:fld>
            <a:endParaRPr lang="en-US"/>
          </a:p>
        </p:txBody>
      </p:sp>
    </p:spTree>
    <p:extLst>
      <p:ext uri="{BB962C8B-B14F-4D97-AF65-F5344CB8AC3E}">
        <p14:creationId xmlns:p14="http://schemas.microsoft.com/office/powerpoint/2010/main" val="274508020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27</a:t>
            </a:fld>
            <a:endParaRPr lang="en-US"/>
          </a:p>
        </p:txBody>
      </p:sp>
    </p:spTree>
    <p:extLst>
      <p:ext uri="{BB962C8B-B14F-4D97-AF65-F5344CB8AC3E}">
        <p14:creationId xmlns:p14="http://schemas.microsoft.com/office/powerpoint/2010/main" val="5041520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List of file types inspected by Distributed Malware:</a:t>
            </a:r>
          </a:p>
          <a:p>
            <a:r>
              <a:rPr lang="en-US" dirty="0"/>
              <a:t>https://</a:t>
            </a:r>
            <a:r>
              <a:rPr lang="en-US" dirty="0" err="1"/>
              <a:t>docs.vmware.com</a:t>
            </a:r>
            <a:r>
              <a:rPr lang="en-US" dirty="0"/>
              <a:t>/</a:t>
            </a:r>
            <a:r>
              <a:rPr lang="en-US" dirty="0" err="1"/>
              <a:t>en</a:t>
            </a:r>
            <a:r>
              <a:rPr lang="en-US" dirty="0"/>
              <a:t>/VMware-NSX/4.1/administration/GUID-0EDE5C08-F59D-45F3-8E48-0D7D038207ED.html</a:t>
            </a:r>
          </a:p>
          <a:p>
            <a:endParaRPr lang="en-US" dirty="0"/>
          </a:p>
          <a:p>
            <a:r>
              <a:rPr lang="en-US" b="1" dirty="0"/>
              <a:t>New File:</a:t>
            </a:r>
          </a:p>
          <a:p>
            <a:r>
              <a:rPr lang="en-US" dirty="0"/>
              <a:t>Any new file created on disk will be forwarded for Malware inspection.</a:t>
            </a:r>
          </a:p>
          <a:p>
            <a:r>
              <a:rPr lang="en-US" dirty="0"/>
              <a:t>Updated/Modified/Overwritten files are not inspected.</a:t>
            </a:r>
          </a:p>
        </p:txBody>
      </p:sp>
      <p:sp>
        <p:nvSpPr>
          <p:cNvPr id="4" name="Slide Number Placeholder 3"/>
          <p:cNvSpPr>
            <a:spLocks noGrp="1"/>
          </p:cNvSpPr>
          <p:nvPr>
            <p:ph type="sldNum" sz="quarter" idx="5"/>
          </p:nvPr>
        </p:nvSpPr>
        <p:spPr/>
        <p:txBody>
          <a:bodyPr/>
          <a:lstStyle/>
          <a:p>
            <a:fld id="{619C9351-4B5C-7049-BA85-1429AE6A9BC7}" type="slidenum">
              <a:rPr lang="en-US" smtClean="0"/>
              <a:t>28</a:t>
            </a:fld>
            <a:endParaRPr lang="en-US"/>
          </a:p>
        </p:txBody>
      </p:sp>
    </p:spTree>
    <p:extLst>
      <p:ext uri="{BB962C8B-B14F-4D97-AF65-F5344CB8AC3E}">
        <p14:creationId xmlns:p14="http://schemas.microsoft.com/office/powerpoint/2010/main" val="12442665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u="sng" dirty="0"/>
          </a:p>
        </p:txBody>
      </p:sp>
      <p:sp>
        <p:nvSpPr>
          <p:cNvPr id="4" name="Slide Number Placeholder 3"/>
          <p:cNvSpPr>
            <a:spLocks noGrp="1"/>
          </p:cNvSpPr>
          <p:nvPr>
            <p:ph type="sldNum" sz="quarter" idx="5"/>
          </p:nvPr>
        </p:nvSpPr>
        <p:spPr/>
        <p:txBody>
          <a:bodyPr/>
          <a:lstStyle/>
          <a:p>
            <a:fld id="{619C9351-4B5C-7049-BA85-1429AE6A9BC7}" type="slidenum">
              <a:rPr lang="en-US" smtClean="0"/>
              <a:t>29</a:t>
            </a:fld>
            <a:endParaRPr lang="en-US"/>
          </a:p>
        </p:txBody>
      </p:sp>
    </p:spTree>
    <p:extLst>
      <p:ext uri="{BB962C8B-B14F-4D97-AF65-F5344CB8AC3E}">
        <p14:creationId xmlns:p14="http://schemas.microsoft.com/office/powerpoint/2010/main" val="3383631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9F4FBC3A-A12C-40F9-BB8D-BC30C7901396}" type="slidenum">
              <a:rPr lang="en-US" smtClean="0"/>
              <a:pPr/>
              <a:t>2</a:t>
            </a:fld>
            <a:endParaRPr lang="en-US"/>
          </a:p>
        </p:txBody>
      </p:sp>
    </p:spTree>
    <p:extLst>
      <p:ext uri="{BB962C8B-B14F-4D97-AF65-F5344CB8AC3E}">
        <p14:creationId xmlns:p14="http://schemas.microsoft.com/office/powerpoint/2010/main" val="1469358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r>
              <a:rPr lang="en-US" b="1" dirty="0"/>
              <a:t>Linux Requirements:</a:t>
            </a:r>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Operating System</a:t>
            </a:r>
          </a:p>
          <a:p>
            <a:pPr lvl="1" algn="l">
              <a:buFont typeface="Arial" panose="020B0604020202020204" pitchFamily="34" charset="0"/>
              <a:buNone/>
            </a:pPr>
            <a:r>
              <a:rPr lang="en-US" dirty="0">
                <a:solidFill>
                  <a:srgbClr val="333333"/>
                </a:solidFill>
                <a:effectLst/>
                <a:latin typeface="Calibri" panose="020F0502020204030204" pitchFamily="34" charset="0"/>
              </a:rPr>
              <a:t>Red Hat Enterprise Linux (RHEL) 7.6, 7.7, 8.2 (64 bit) GA</a:t>
            </a:r>
          </a:p>
          <a:p>
            <a:pPr lvl="1" algn="l">
              <a:buFont typeface="Arial" panose="020B0604020202020204" pitchFamily="34" charset="0"/>
              <a:buNone/>
            </a:pPr>
            <a:r>
              <a:rPr lang="en-US" dirty="0">
                <a:solidFill>
                  <a:srgbClr val="333333"/>
                </a:solidFill>
                <a:effectLst/>
                <a:latin typeface="Calibri" panose="020F0502020204030204" pitchFamily="34" charset="0"/>
              </a:rPr>
              <a:t>SUSE Linux Enterprise Server (SLES) 12 SP3+, 15 SP1 (64 bit) GA</a:t>
            </a:r>
          </a:p>
          <a:p>
            <a:pPr lvl="1" algn="l">
              <a:buFont typeface="Arial" panose="020B0604020202020204" pitchFamily="34" charset="0"/>
              <a:buNone/>
            </a:pPr>
            <a:r>
              <a:rPr lang="en-US" dirty="0">
                <a:solidFill>
                  <a:srgbClr val="333333"/>
                </a:solidFill>
                <a:effectLst/>
                <a:latin typeface="Calibri" panose="020F0502020204030204" pitchFamily="34" charset="0"/>
              </a:rPr>
              <a:t>Ubuntu 16.04.5, 16.04.6, 18.04, 20.04 (64 bit) GA</a:t>
            </a:r>
          </a:p>
          <a:p>
            <a:pPr lvl="1" algn="l">
              <a:buFont typeface="Arial" panose="020B0604020202020204" pitchFamily="34" charset="0"/>
              <a:buNone/>
            </a:pPr>
            <a:r>
              <a:rPr lang="en-US" dirty="0">
                <a:solidFill>
                  <a:srgbClr val="333333"/>
                </a:solidFill>
                <a:effectLst/>
                <a:latin typeface="Calibri" panose="020F0502020204030204" pitchFamily="34" charset="0"/>
              </a:rPr>
              <a:t>CentOS 7.6, 7.7, 8.2 (64 bit) GA</a:t>
            </a:r>
          </a:p>
          <a:p>
            <a:pPr marL="457200" lvl="1" indent="0">
              <a:buFont typeface="Arial" panose="020B0604020202020204" pitchFamily="34" charset="0"/>
              <a:buNone/>
            </a:pPr>
            <a:endParaRPr lang="en-US" u="none" dirty="0">
              <a:solidFill>
                <a:srgbClr val="333333"/>
              </a:solidFill>
              <a:effectLst/>
              <a:latin typeface="Calibri" panose="020F0502020204030204" pitchFamily="34" charset="0"/>
            </a:endParaRPr>
          </a:p>
          <a:p>
            <a:pPr marL="171450" indent="-171450">
              <a:buFont typeface="Arial" panose="020B0604020202020204" pitchFamily="34" charset="0"/>
              <a:buChar char="•"/>
            </a:pPr>
            <a:r>
              <a:rPr lang="en-US" u="sng" dirty="0">
                <a:solidFill>
                  <a:srgbClr val="333333"/>
                </a:solidFill>
                <a:effectLst/>
                <a:latin typeface="Calibri" panose="020F0502020204030204" pitchFamily="34" charset="0"/>
              </a:rPr>
              <a:t>Software</a:t>
            </a:r>
          </a:p>
          <a:p>
            <a:pPr marL="628650" lvl="1" indent="-171450">
              <a:buFont typeface="Arial" panose="020B0604020202020204" pitchFamily="34" charset="0"/>
              <a:buChar char="•"/>
            </a:pPr>
            <a:r>
              <a:rPr lang="en-US" u="none" dirty="0">
                <a:solidFill>
                  <a:srgbClr val="333333"/>
                </a:solidFill>
                <a:effectLst/>
                <a:latin typeface="Calibri" panose="020F0502020204030204" pitchFamily="34" charset="0"/>
              </a:rPr>
              <a:t>File Introspection driver for Linux</a:t>
            </a:r>
          </a:p>
          <a:p>
            <a:pPr lvl="2"/>
            <a:r>
              <a:rPr lang="en-US" dirty="0">
                <a:solidFill>
                  <a:srgbClr val="333333"/>
                </a:solidFill>
                <a:effectLst/>
                <a:latin typeface="Calibri" panose="020F0502020204030204" pitchFamily="34" charset="0"/>
              </a:rPr>
              <a:t>The File Introspection driver for Linux is available as part of the operating system specific packages (OSPs). The packages are hosted on VMware packages portal. Enterprise or Security Administrator (non-NSX Administrator) can install the Guest Introspection thin agent on Linux guest VMs outside of NSX. Installing open-</a:t>
            </a:r>
            <a:r>
              <a:rPr lang="en-US" dirty="0" err="1">
                <a:solidFill>
                  <a:srgbClr val="333333"/>
                </a:solidFill>
                <a:effectLst/>
                <a:latin typeface="Calibri" panose="020F0502020204030204" pitchFamily="34" charset="0"/>
              </a:rPr>
              <a:t>vm</a:t>
            </a:r>
            <a:r>
              <a:rPr lang="en-US" dirty="0">
                <a:solidFill>
                  <a:srgbClr val="333333"/>
                </a:solidFill>
                <a:effectLst/>
                <a:latin typeface="Calibri" panose="020F0502020204030204" pitchFamily="34" charset="0"/>
              </a:rPr>
              <a:t>-tools or VM Tools is not required for Linux.</a:t>
            </a:r>
          </a:p>
          <a:p>
            <a:pPr marL="628650" lvl="1" indent="-171450">
              <a:buFont typeface="Arial" panose="020B0604020202020204" pitchFamily="34" charset="0"/>
              <a:buChar char="•"/>
            </a:pPr>
            <a:r>
              <a:rPr lang="en-US" dirty="0" err="1">
                <a:solidFill>
                  <a:srgbClr val="333333"/>
                </a:solidFill>
                <a:effectLst/>
                <a:latin typeface="Calibri" panose="020F0502020204030204" pitchFamily="34" charset="0"/>
              </a:rPr>
              <a:t>GLib</a:t>
            </a:r>
            <a:r>
              <a:rPr lang="en-US" dirty="0">
                <a:solidFill>
                  <a:srgbClr val="333333"/>
                </a:solidFill>
                <a:effectLst/>
                <a:latin typeface="Calibri" panose="020F0502020204030204" pitchFamily="34" charset="0"/>
              </a:rPr>
              <a:t> 2.0</a:t>
            </a:r>
          </a:p>
          <a:p>
            <a:pPr marL="0" lvl="0" indent="0">
              <a:buFont typeface="Arial" panose="020B0604020202020204" pitchFamily="34" charset="0"/>
              <a:buNone/>
            </a:pPr>
            <a:endParaRPr lang="en-US" dirty="0">
              <a:solidFill>
                <a:srgbClr val="333333"/>
              </a:solidFill>
              <a:effectLst/>
              <a:latin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u="sng" dirty="0">
                <a:solidFill>
                  <a:srgbClr val="333333"/>
                </a:solidFill>
                <a:effectLst/>
                <a:latin typeface="Calibri" panose="020F0502020204030204" pitchFamily="34" charset="0"/>
              </a:rPr>
              <a:t>Example of Installation for Ubuntu</a:t>
            </a:r>
          </a:p>
          <a:p>
            <a:pPr marL="742950" lvl="1" indent="-285750" algn="l">
              <a:buFont typeface="+mj-lt"/>
              <a:buAutoNum type="arabicPeriod"/>
            </a:pPr>
            <a:r>
              <a:rPr lang="en-US" dirty="0">
                <a:solidFill>
                  <a:srgbClr val="333333"/>
                </a:solidFill>
                <a:effectLst/>
                <a:latin typeface="Calibri" panose="020F0502020204030204" pitchFamily="34" charset="0"/>
              </a:rPr>
              <a:t>Obtain and import the VMware packaging public keys using the following commands.</a:t>
            </a:r>
          </a:p>
          <a:p>
            <a:pPr marL="914400" lvl="2" indent="0" algn="l">
              <a:buFont typeface="+mj-lt"/>
              <a:buNone/>
            </a:pPr>
            <a:r>
              <a:rPr lang="en-US" dirty="0">
                <a:solidFill>
                  <a:srgbClr val="333333"/>
                </a:solidFill>
                <a:effectLst/>
                <a:latin typeface="Calibri" panose="020F0502020204030204" pitchFamily="34" charset="0"/>
              </a:rPr>
              <a:t>curl -O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/keys/VMWARE-PACKAGING-NSX-GI-GPG-RSA-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apt-key add VMWARE-PACKAGING-NSX-GI-GPG-RSA-</a:t>
            </a:r>
            <a:r>
              <a:rPr lang="en-US" dirty="0" err="1">
                <a:solidFill>
                  <a:srgbClr val="333333"/>
                </a:solidFill>
                <a:effectLst/>
                <a:latin typeface="Calibri" panose="020F0502020204030204" pitchFamily="34" charset="0"/>
              </a:rPr>
              <a:t>KEY.pub</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Create a new file named </a:t>
            </a:r>
            <a:r>
              <a:rPr lang="en-US" b="0" i="0" dirty="0" err="1">
                <a:solidFill>
                  <a:srgbClr val="333333"/>
                </a:solidFill>
                <a:effectLst/>
                <a:latin typeface="Courier New" panose="02070309020205020404" pitchFamily="49" charset="0"/>
              </a:rPr>
              <a:t>vmware.list</a:t>
            </a:r>
            <a:r>
              <a:rPr lang="en-US" dirty="0">
                <a:solidFill>
                  <a:srgbClr val="333333"/>
                </a:solidFill>
                <a:effectLst/>
                <a:latin typeface="Calibri" panose="020F0502020204030204" pitchFamily="34" charset="0"/>
              </a:rPr>
              <a:t> file under </a:t>
            </a:r>
            <a:r>
              <a:rPr lang="en-US" b="0" i="0" dirty="0">
                <a:solidFill>
                  <a:srgbClr val="333333"/>
                </a:solidFill>
                <a:effectLst/>
                <a:latin typeface="Courier New" panose="02070309020205020404" pitchFamily="49" charset="0"/>
              </a:rPr>
              <a:t>/</a:t>
            </a:r>
            <a:r>
              <a:rPr lang="en-US" b="0" i="0" dirty="0" err="1">
                <a:solidFill>
                  <a:srgbClr val="333333"/>
                </a:solidFill>
                <a:effectLst/>
                <a:latin typeface="Courier New" panose="02070309020205020404" pitchFamily="49" charset="0"/>
              </a:rPr>
              <a:t>etc</a:t>
            </a:r>
            <a:r>
              <a:rPr lang="en-US" b="0" i="0" dirty="0">
                <a:solidFill>
                  <a:srgbClr val="333333"/>
                </a:solidFill>
                <a:effectLst/>
                <a:latin typeface="Courier New" panose="02070309020205020404" pitchFamily="49" charset="0"/>
              </a:rPr>
              <a:t>/apt/</a:t>
            </a:r>
            <a:r>
              <a:rPr lang="en-US" b="0" i="0" dirty="0" err="1">
                <a:solidFill>
                  <a:srgbClr val="333333"/>
                </a:solidFill>
                <a:effectLst/>
                <a:latin typeface="Courier New" panose="02070309020205020404" pitchFamily="49" charset="0"/>
              </a:rPr>
              <a:t>sources.list.d</a:t>
            </a:r>
            <a:endParaRPr lang="en-US" dirty="0">
              <a:solidFill>
                <a:srgbClr val="333333"/>
              </a:solidFill>
              <a:effectLst/>
              <a:latin typeface="Calibri" panose="020F0502020204030204" pitchFamily="34" charset="0"/>
            </a:endParaRPr>
          </a:p>
          <a:p>
            <a:pPr marL="742950" lvl="1" indent="-285750" algn="l">
              <a:buFont typeface="+mj-lt"/>
              <a:buAutoNum type="arabicPeriod"/>
            </a:pPr>
            <a:r>
              <a:rPr lang="en-US" dirty="0">
                <a:solidFill>
                  <a:srgbClr val="333333"/>
                </a:solidFill>
                <a:effectLst/>
                <a:latin typeface="Calibri" panose="020F0502020204030204" pitchFamily="34" charset="0"/>
              </a:rPr>
              <a:t>Edit the file with the following content:</a:t>
            </a:r>
          </a:p>
          <a:p>
            <a:pPr marL="914400" lvl="2" indent="0" algn="l">
              <a:buFont typeface="+mj-lt"/>
              <a:buNone/>
            </a:pPr>
            <a:r>
              <a:rPr lang="en-US" dirty="0">
                <a:solidFill>
                  <a:srgbClr val="333333"/>
                </a:solidFill>
                <a:effectLst/>
                <a:latin typeface="Calibri" panose="020F0502020204030204" pitchFamily="34" charset="0"/>
              </a:rPr>
              <a:t>deb [arch=amd64] https://</a:t>
            </a:r>
            <a:r>
              <a:rPr lang="en-US" dirty="0" err="1">
                <a:solidFill>
                  <a:srgbClr val="333333"/>
                </a:solidFill>
                <a:effectLst/>
                <a:latin typeface="Calibri" panose="020F0502020204030204" pitchFamily="34" charset="0"/>
              </a:rPr>
              <a:t>packages.vmware.com</a:t>
            </a:r>
            <a:r>
              <a:rPr lang="en-US" dirty="0">
                <a:solidFill>
                  <a:srgbClr val="333333"/>
                </a:solidFill>
                <a:effectLst/>
                <a:latin typeface="Calibri" panose="020F0502020204030204" pitchFamily="34" charset="0"/>
              </a:rPr>
              <a:t>/packages/</a:t>
            </a:r>
            <a:r>
              <a:rPr lang="en-US" dirty="0" err="1">
                <a:solidFill>
                  <a:srgbClr val="333333"/>
                </a:solidFill>
                <a:effectLst/>
                <a:latin typeface="Calibri" panose="020F0502020204030204" pitchFamily="34" charset="0"/>
              </a:rPr>
              <a:t>nsx-gi</a:t>
            </a:r>
            <a:r>
              <a:rPr lang="en-US" dirty="0">
                <a:solidFill>
                  <a:srgbClr val="333333"/>
                </a:solidFill>
                <a:effectLst/>
                <a:latin typeface="Calibri" panose="020F0502020204030204" pitchFamily="34" charset="0"/>
              </a:rPr>
              <a:t>/latest/ubuntu/ </a:t>
            </a:r>
            <a:r>
              <a:rPr lang="en-US" dirty="0" err="1">
                <a:solidFill>
                  <a:srgbClr val="333333"/>
                </a:solidFill>
                <a:effectLst/>
                <a:latin typeface="Calibri" panose="020F0502020204030204" pitchFamily="34" charset="0"/>
              </a:rPr>
              <a:t>xenial</a:t>
            </a:r>
            <a:r>
              <a:rPr lang="en-US" dirty="0">
                <a:solidFill>
                  <a:srgbClr val="333333"/>
                </a:solidFill>
                <a:effectLst/>
                <a:latin typeface="Calibri" panose="020F0502020204030204" pitchFamily="34" charset="0"/>
              </a:rPr>
              <a:t> main</a:t>
            </a:r>
          </a:p>
          <a:p>
            <a:pPr marL="742950" lvl="1" indent="-285750" algn="l">
              <a:buFont typeface="+mj-lt"/>
              <a:buAutoNum type="arabicPeriod"/>
            </a:pPr>
            <a:r>
              <a:rPr lang="en-US" dirty="0">
                <a:solidFill>
                  <a:srgbClr val="333333"/>
                </a:solidFill>
                <a:effectLst/>
                <a:latin typeface="Calibri" panose="020F0502020204030204" pitchFamily="34" charset="0"/>
              </a:rPr>
              <a:t>Install the package.</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apt-get update</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apt-get install </a:t>
            </a:r>
            <a:r>
              <a:rPr lang="en-US" dirty="0" err="1">
                <a:solidFill>
                  <a:srgbClr val="333333"/>
                </a:solidFill>
                <a:effectLst/>
                <a:latin typeface="Calibri" panose="020F0502020204030204" pitchFamily="34" charset="0"/>
              </a:rPr>
              <a:t>vmware</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nsx</a:t>
            </a:r>
            <a:r>
              <a:rPr lang="en-US" dirty="0">
                <a:solidFill>
                  <a:srgbClr val="333333"/>
                </a:solidFill>
                <a:effectLst/>
                <a:latin typeface="Calibri" panose="020F0502020204030204" pitchFamily="34" charset="0"/>
              </a:rPr>
              <a:t>-</a:t>
            </a:r>
            <a:r>
              <a:rPr lang="en-US" dirty="0" err="1">
                <a:solidFill>
                  <a:srgbClr val="333333"/>
                </a:solidFill>
                <a:effectLst/>
                <a:latin typeface="Calibri" panose="020F0502020204030204" pitchFamily="34" charset="0"/>
              </a:rPr>
              <a:t>gi</a:t>
            </a:r>
            <a:r>
              <a:rPr lang="en-US" dirty="0">
                <a:solidFill>
                  <a:srgbClr val="333333"/>
                </a:solidFill>
                <a:effectLst/>
                <a:latin typeface="Calibri" panose="020F0502020204030204" pitchFamily="34" charset="0"/>
              </a:rPr>
              <a:t>-file</a:t>
            </a:r>
          </a:p>
          <a:p>
            <a:pPr marL="742950" lvl="1" indent="-285750" algn="l">
              <a:buFont typeface="+mj-lt"/>
              <a:buAutoNum type="arabicPeriod"/>
            </a:pPr>
            <a:r>
              <a:rPr lang="en-US" dirty="0">
                <a:solidFill>
                  <a:srgbClr val="333333"/>
                </a:solidFill>
                <a:effectLst/>
                <a:latin typeface="Calibri" panose="020F0502020204030204" pitchFamily="34" charset="0"/>
              </a:rPr>
              <a:t>Validate installation.</a:t>
            </a:r>
          </a:p>
          <a:p>
            <a:pPr marL="914400" lvl="2" indent="0" algn="l">
              <a:buFont typeface="+mj-lt"/>
              <a:buNone/>
            </a:pPr>
            <a:r>
              <a:rPr lang="en-US" dirty="0" err="1">
                <a:solidFill>
                  <a:srgbClr val="333333"/>
                </a:solidFill>
                <a:effectLst/>
                <a:latin typeface="Calibri" panose="020F0502020204030204" pitchFamily="34" charset="0"/>
              </a:rPr>
              <a:t>sudo</a:t>
            </a:r>
            <a:r>
              <a:rPr lang="en-US" dirty="0">
                <a:solidFill>
                  <a:srgbClr val="333333"/>
                </a:solidFill>
                <a:effectLst/>
                <a:latin typeface="Calibri" panose="020F0502020204030204" pitchFamily="34" charset="0"/>
              </a:rPr>
              <a:t> </a:t>
            </a:r>
            <a:r>
              <a:rPr lang="en-US" dirty="0" err="1">
                <a:solidFill>
                  <a:srgbClr val="333333"/>
                </a:solidFill>
                <a:effectLst/>
                <a:latin typeface="Calibri" panose="020F0502020204030204" pitchFamily="34" charset="0"/>
              </a:rPr>
              <a:t>systemctl</a:t>
            </a:r>
            <a:r>
              <a:rPr lang="en-US" dirty="0">
                <a:solidFill>
                  <a:srgbClr val="333333"/>
                </a:solidFill>
                <a:effectLst/>
                <a:latin typeface="Calibri" panose="020F0502020204030204" pitchFamily="34" charset="0"/>
              </a:rPr>
              <a:t> status </a:t>
            </a:r>
            <a:r>
              <a:rPr lang="en-US" dirty="0" err="1">
                <a:solidFill>
                  <a:srgbClr val="333333"/>
                </a:solidFill>
                <a:effectLst/>
                <a:latin typeface="Calibri" panose="020F0502020204030204" pitchFamily="34" charset="0"/>
              </a:rPr>
              <a:t>vsepd</a:t>
            </a:r>
            <a:br>
              <a:rPr lang="en-US" dirty="0"/>
            </a:br>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5</a:t>
            </a:fld>
            <a:endParaRPr lang="en-US"/>
          </a:p>
        </p:txBody>
      </p:sp>
    </p:spTree>
    <p:extLst>
      <p:ext uri="{BB962C8B-B14F-4D97-AF65-F5344CB8AC3E}">
        <p14:creationId xmlns:p14="http://schemas.microsoft.com/office/powerpoint/2010/main" val="274960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6</a:t>
            </a:fld>
            <a:endParaRPr lang="en-US"/>
          </a:p>
        </p:txBody>
      </p:sp>
    </p:spTree>
    <p:extLst>
      <p:ext uri="{BB962C8B-B14F-4D97-AF65-F5344CB8AC3E}">
        <p14:creationId xmlns:p14="http://schemas.microsoft.com/office/powerpoint/2010/main" val="274960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7</a:t>
            </a:fld>
            <a:endParaRPr lang="en-US"/>
          </a:p>
        </p:txBody>
      </p:sp>
    </p:spTree>
    <p:extLst>
      <p:ext uri="{BB962C8B-B14F-4D97-AF65-F5344CB8AC3E}">
        <p14:creationId xmlns:p14="http://schemas.microsoft.com/office/powerpoint/2010/main" val="2749606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8</a:t>
            </a:fld>
            <a:endParaRPr lang="en-US"/>
          </a:p>
        </p:txBody>
      </p:sp>
    </p:spTree>
    <p:extLst>
      <p:ext uri="{BB962C8B-B14F-4D97-AF65-F5344CB8AC3E}">
        <p14:creationId xmlns:p14="http://schemas.microsoft.com/office/powerpoint/2010/main" val="274960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NSX Malware Detection and Malware Prevention is a piece of the over whole NSX Security.</a:t>
            </a:r>
          </a:p>
        </p:txBody>
      </p:sp>
      <p:sp>
        <p:nvSpPr>
          <p:cNvPr id="4" name="Slide Number Placeholder 3"/>
          <p:cNvSpPr>
            <a:spLocks noGrp="1"/>
          </p:cNvSpPr>
          <p:nvPr>
            <p:ph type="sldNum" sz="quarter" idx="5"/>
          </p:nvPr>
        </p:nvSpPr>
        <p:spPr/>
        <p:txBody>
          <a:bodyPr/>
          <a:lstStyle/>
          <a:p>
            <a:fld id="{9F4FBC3A-A12C-40F9-BB8D-BC30C7901396}" type="slidenum">
              <a:rPr lang="en-US" smtClean="0"/>
              <a:pPr/>
              <a:t>10</a:t>
            </a:fld>
            <a:endParaRPr lang="en-US"/>
          </a:p>
        </p:txBody>
      </p:sp>
    </p:spTree>
    <p:extLst>
      <p:ext uri="{BB962C8B-B14F-4D97-AF65-F5344CB8AC3E}">
        <p14:creationId xmlns:p14="http://schemas.microsoft.com/office/powerpoint/2010/main" val="1327994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a:t>And NSX Malware is one data source in NDR to build its campaigns information.</a:t>
            </a:r>
          </a:p>
        </p:txBody>
      </p:sp>
      <p:sp>
        <p:nvSpPr>
          <p:cNvPr id="4" name="Slide Number Placeholder 3"/>
          <p:cNvSpPr>
            <a:spLocks noGrp="1"/>
          </p:cNvSpPr>
          <p:nvPr>
            <p:ph type="sldNum" sz="quarter" idx="5"/>
          </p:nvPr>
        </p:nvSpPr>
        <p:spPr/>
        <p:txBody>
          <a:bodyPr/>
          <a:lstStyle/>
          <a:p>
            <a:fld id="{9F4FBC3A-A12C-40F9-BB8D-BC30C7901396}" type="slidenum">
              <a:rPr lang="en-US" smtClean="0"/>
              <a:pPr/>
              <a:t>11</a:t>
            </a:fld>
            <a:endParaRPr lang="en-US"/>
          </a:p>
        </p:txBody>
      </p:sp>
    </p:spTree>
    <p:extLst>
      <p:ext uri="{BB962C8B-B14F-4D97-AF65-F5344CB8AC3E}">
        <p14:creationId xmlns:p14="http://schemas.microsoft.com/office/powerpoint/2010/main" val="1389130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619C9351-4B5C-7049-BA85-1429AE6A9BC7}" type="slidenum">
              <a:rPr lang="en-US" smtClean="0"/>
              <a:t>12</a:t>
            </a:fld>
            <a:endParaRPr lang="en-US"/>
          </a:p>
        </p:txBody>
      </p:sp>
    </p:spTree>
    <p:extLst>
      <p:ext uri="{BB962C8B-B14F-4D97-AF65-F5344CB8AC3E}">
        <p14:creationId xmlns:p14="http://schemas.microsoft.com/office/powerpoint/2010/main" val="404793298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image" Target="../media/image3.tif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customXml" Target="../ink/ink2.xml"/><Relationship Id="rId2" Type="http://schemas.openxmlformats.org/officeDocument/2006/relationships/image" Target="../media/image3.tiff"/><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jpeg"/><Relationship Id="rId1" Type="http://schemas.openxmlformats.org/officeDocument/2006/relationships/slideMaster" Target="../slideMasters/slideMaster1.xml"/><Relationship Id="rId4" Type="http://schemas.openxmlformats.org/officeDocument/2006/relationships/image" Target="../media/image2.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customXml" Target="../ink/ink3.xml"/><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hyperlink" Target="https://www.vmware.com/content/dam/brand/photography-only/power-point-assets/ppt-fonts/Metropolis-Light-Regular-font.zip" TargetMode="External"/><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pic>
        <p:nvPicPr>
          <p:cNvPr id="3" name="Picture 2">
            <a:extLst>
              <a:ext uri="{FF2B5EF4-FFF2-40B4-BE49-F238E27FC236}">
                <a16:creationId xmlns:a16="http://schemas.microsoft.com/office/drawing/2014/main" id="{7F149634-E0EE-434D-9EF3-6AB69C31DB7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0339"/>
          <a:stretch/>
        </p:blipFill>
        <p:spPr>
          <a:xfrm>
            <a:off x="2230473" y="9236"/>
            <a:ext cx="9961527" cy="6881454"/>
          </a:xfrm>
          <a:prstGeom prst="rect">
            <a:avLst/>
          </a:prstGeom>
        </p:spPr>
      </p:pic>
      <p:grpSp>
        <p:nvGrpSpPr>
          <p:cNvPr id="4" name="Group 3">
            <a:extLst>
              <a:ext uri="{FF2B5EF4-FFF2-40B4-BE49-F238E27FC236}">
                <a16:creationId xmlns:a16="http://schemas.microsoft.com/office/drawing/2014/main" id="{D6413987-9FBF-FD48-85F0-E2A02B53B1A1}"/>
              </a:ext>
            </a:extLst>
          </p:cNvPr>
          <p:cNvGrpSpPr/>
          <p:nvPr userDrawn="1"/>
        </p:nvGrpSpPr>
        <p:grpSpPr>
          <a:xfrm>
            <a:off x="0" y="9236"/>
            <a:ext cx="11437996" cy="6881454"/>
            <a:chOff x="-1" y="0"/>
            <a:chExt cx="11435017" cy="6881454"/>
          </a:xfrm>
        </p:grpSpPr>
        <p:sp>
          <p:nvSpPr>
            <p:cNvPr id="5" name="Right Triangle 4">
              <a:extLst>
                <a:ext uri="{FF2B5EF4-FFF2-40B4-BE49-F238E27FC236}">
                  <a16:creationId xmlns:a16="http://schemas.microsoft.com/office/drawing/2014/main" id="{21721DF7-F520-874A-A91C-2FB63B4661E4}"/>
                </a:ext>
              </a:extLst>
            </p:cNvPr>
            <p:cNvSpPr/>
            <p:nvPr/>
          </p:nvSpPr>
          <p:spPr>
            <a:xfrm rot="5400000">
              <a:off x="4577016" y="0"/>
              <a:ext cx="6858000" cy="6858000"/>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Rectangle 6">
              <a:extLst>
                <a:ext uri="{FF2B5EF4-FFF2-40B4-BE49-F238E27FC236}">
                  <a16:creationId xmlns:a16="http://schemas.microsoft.com/office/drawing/2014/main" id="{5F5322CA-97B9-FA40-9047-9FC7473A69C8}"/>
                </a:ext>
              </a:extLst>
            </p:cNvPr>
            <p:cNvSpPr/>
            <p:nvPr/>
          </p:nvSpPr>
          <p:spPr>
            <a:xfrm>
              <a:off x="-1" y="0"/>
              <a:ext cx="4756727" cy="68814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11" name="Group 10">
            <a:extLst>
              <a:ext uri="{FF2B5EF4-FFF2-40B4-BE49-F238E27FC236}">
                <a16:creationId xmlns:a16="http://schemas.microsoft.com/office/drawing/2014/main" id="{366C1FC4-9BFE-3B46-B6B5-D06FC2D1B3D3}"/>
              </a:ext>
            </a:extLst>
          </p:cNvPr>
          <p:cNvGrpSpPr/>
          <p:nvPr userDrawn="1"/>
        </p:nvGrpSpPr>
        <p:grpSpPr>
          <a:xfrm>
            <a:off x="608171" y="6445106"/>
            <a:ext cx="1184706" cy="186690"/>
            <a:chOff x="863272" y="6563918"/>
            <a:chExt cx="861082" cy="135727"/>
          </a:xfrm>
          <a:solidFill>
            <a:schemeClr val="tx1"/>
          </a:solidFill>
        </p:grpSpPr>
        <p:sp>
          <p:nvSpPr>
            <p:cNvPr id="12" name="Freeform 6">
              <a:extLst>
                <a:ext uri="{FF2B5EF4-FFF2-40B4-BE49-F238E27FC236}">
                  <a16:creationId xmlns:a16="http://schemas.microsoft.com/office/drawing/2014/main" id="{BD6DF662-95B1-BA47-BB6C-BCA137359FD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3" name="Freeform 7">
              <a:extLst>
                <a:ext uri="{FF2B5EF4-FFF2-40B4-BE49-F238E27FC236}">
                  <a16:creationId xmlns:a16="http://schemas.microsoft.com/office/drawing/2014/main" id="{8887EC6E-67C1-424B-8128-8BE46A83D66B}"/>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4" name="Freeform 8">
              <a:extLst>
                <a:ext uri="{FF2B5EF4-FFF2-40B4-BE49-F238E27FC236}">
                  <a16:creationId xmlns:a16="http://schemas.microsoft.com/office/drawing/2014/main" id="{3A867F98-84AF-ED4A-A05B-F9B992B72475}"/>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5" name="Freeform 9">
              <a:extLst>
                <a:ext uri="{FF2B5EF4-FFF2-40B4-BE49-F238E27FC236}">
                  <a16:creationId xmlns:a16="http://schemas.microsoft.com/office/drawing/2014/main" id="{8260C47E-0B26-854F-89D9-2C5440E6F920}"/>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6" name="Freeform 10">
              <a:extLst>
                <a:ext uri="{FF2B5EF4-FFF2-40B4-BE49-F238E27FC236}">
                  <a16:creationId xmlns:a16="http://schemas.microsoft.com/office/drawing/2014/main" id="{FEB508F1-DD52-9040-A84E-432DDA811E8F}"/>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11">
              <a:extLst>
                <a:ext uri="{FF2B5EF4-FFF2-40B4-BE49-F238E27FC236}">
                  <a16:creationId xmlns:a16="http://schemas.microsoft.com/office/drawing/2014/main" id="{9C4C418E-C1DE-124A-B219-AC7BFDF3BCAA}"/>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12">
              <a:extLst>
                <a:ext uri="{FF2B5EF4-FFF2-40B4-BE49-F238E27FC236}">
                  <a16:creationId xmlns:a16="http://schemas.microsoft.com/office/drawing/2014/main" id="{6F57E50D-563A-794E-A99D-577156EC35A2}"/>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A6782586-C429-ED46-BFFC-A516D92C3344}"/>
                  </a:ext>
                </a:extLst>
              </p14:cNvPr>
              <p14:cNvContentPartPr/>
              <p14:nvPr userDrawn="1"/>
            </p14:nvContentPartPr>
            <p14:xfrm>
              <a:off x="4060704" y="4275792"/>
              <a:ext cx="240" cy="240"/>
            </p14:xfrm>
          </p:contentPart>
        </mc:Choice>
        <mc:Fallback xmlns="">
          <p:pic>
            <p:nvPicPr>
              <p:cNvPr id="20" name="Ink 19">
                <a:extLst>
                  <a:ext uri="{FF2B5EF4-FFF2-40B4-BE49-F238E27FC236}">
                    <a16:creationId xmlns:a16="http://schemas.microsoft.com/office/drawing/2014/main" id="{A6782586-C429-ED46-BFFC-A516D92C3344}"/>
                  </a:ext>
                </a:extLst>
              </p:cNvPr>
              <p:cNvPicPr/>
              <p:nvPr/>
            </p:nvPicPr>
            <p:blipFill>
              <a:blip r:embed="rId4"/>
              <a:stretch>
                <a:fillRect/>
              </a:stretch>
            </p:blipFill>
            <p:spPr>
              <a:xfrm>
                <a:off x="4056624" y="4271712"/>
                <a:ext cx="7920" cy="7920"/>
              </a:xfrm>
              <a:prstGeom prst="rect">
                <a:avLst/>
              </a:prstGeom>
            </p:spPr>
          </p:pic>
        </mc:Fallback>
      </mc:AlternateContent>
      <p:sp>
        <p:nvSpPr>
          <p:cNvPr id="26" name="Text Placeholder 25">
            <a:extLst>
              <a:ext uri="{FF2B5EF4-FFF2-40B4-BE49-F238E27FC236}">
                <a16:creationId xmlns:a16="http://schemas.microsoft.com/office/drawing/2014/main" id="{E42FC57A-8E19-C443-B787-12EA2EFE9890}"/>
              </a:ext>
            </a:extLst>
          </p:cNvPr>
          <p:cNvSpPr>
            <a:spLocks noGrp="1"/>
          </p:cNvSpPr>
          <p:nvPr>
            <p:ph type="body" sz="quarter" idx="12" hasCustomPrompt="1"/>
          </p:nvPr>
        </p:nvSpPr>
        <p:spPr>
          <a:xfrm>
            <a:off x="608169" y="1122878"/>
            <a:ext cx="5945148" cy="1242340"/>
          </a:xfrm>
        </p:spPr>
        <p:txBody>
          <a:bodyPr vert="horz" wrap="square" lIns="0" tIns="0" rIns="0" bIns="0" rtlCol="0" anchor="b">
            <a:noAutofit/>
          </a:bodyPr>
          <a:lstStyle>
            <a:lvl1pPr>
              <a:defRPr lang="en-US" sz="4000" b="0" i="0" cap="none" baseline="0">
                <a:solidFill>
                  <a:schemeClr val="accent2"/>
                </a:solidFill>
                <a:latin typeface="Calibri" panose="020F0502020204030204" pitchFamily="34" charset="0"/>
                <a:ea typeface="+mj-ea"/>
                <a:cs typeface="+mj-cs"/>
              </a:defRPr>
            </a:lvl1pPr>
          </a:lstStyle>
          <a:p>
            <a:pPr lvl="0">
              <a:lnSpc>
                <a:spcPct val="90000"/>
              </a:lnSpc>
              <a:spcBef>
                <a:spcPct val="0"/>
              </a:spcBef>
              <a:buNone/>
            </a:pPr>
            <a:r>
              <a:rPr lang="en-US"/>
              <a:t>Click to Edit Session Title</a:t>
            </a:r>
          </a:p>
        </p:txBody>
      </p:sp>
      <p:sp>
        <p:nvSpPr>
          <p:cNvPr id="28" name="Text Placeholder 27">
            <a:extLst>
              <a:ext uri="{FF2B5EF4-FFF2-40B4-BE49-F238E27FC236}">
                <a16:creationId xmlns:a16="http://schemas.microsoft.com/office/drawing/2014/main" id="{2363F63E-99F2-1B4C-A375-3E93B61FE17F}"/>
              </a:ext>
            </a:extLst>
          </p:cNvPr>
          <p:cNvSpPr>
            <a:spLocks noGrp="1"/>
          </p:cNvSpPr>
          <p:nvPr>
            <p:ph type="body" sz="quarter" idx="13" hasCustomPrompt="1"/>
          </p:nvPr>
        </p:nvSpPr>
        <p:spPr>
          <a:xfrm>
            <a:off x="608169" y="2501545"/>
            <a:ext cx="5945148" cy="914400"/>
          </a:xfrm>
        </p:spPr>
        <p:txBody>
          <a:bodyPr vert="horz" lIns="0" tIns="0" rIns="0" bIns="0" rtlCol="0" anchor="t">
            <a:noAutofit/>
          </a:bodyPr>
          <a:lstStyle>
            <a:lvl1pPr>
              <a:defRPr lang="en-US" sz="2400" b="0" i="0">
                <a:solidFill>
                  <a:schemeClr val="accent4"/>
                </a:solidFill>
                <a:latin typeface="Calibri" panose="020F0502020204030204" pitchFamily="34" charset="0"/>
              </a:defRPr>
            </a:lvl1pPr>
            <a:lvl2pPr>
              <a:defRPr lang="en-US"/>
            </a:lvl2pPr>
            <a:lvl3pPr>
              <a:defRPr lang="en-US"/>
            </a:lvl3pPr>
            <a:lvl4pPr>
              <a:defRPr lang="en-US"/>
            </a:lvl4pPr>
            <a:lvl5pPr>
              <a:defRPr lang="en-US"/>
            </a:lvl5pPr>
          </a:lstStyle>
          <a:p>
            <a:pPr lvl="0">
              <a:buNone/>
            </a:pPr>
            <a:r>
              <a:rPr lang="en-US"/>
              <a:t>Click to edit session subtitle</a:t>
            </a:r>
          </a:p>
        </p:txBody>
      </p:sp>
      <p:sp>
        <p:nvSpPr>
          <p:cNvPr id="22" name="Freeform: Shape 28">
            <a:extLst>
              <a:ext uri="{FF2B5EF4-FFF2-40B4-BE49-F238E27FC236}">
                <a16:creationId xmlns:a16="http://schemas.microsoft.com/office/drawing/2014/main" id="{50A3D220-A517-744D-8AEB-124578A66A4A}"/>
              </a:ext>
            </a:extLst>
          </p:cNvPr>
          <p:cNvSpPr/>
          <p:nvPr userDrawn="1"/>
        </p:nvSpPr>
        <p:spPr>
          <a:xfrm rot="2700000">
            <a:off x="6012240" y="335467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23226735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6" y="-449488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4"/>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94000">
                <a:schemeClr val="bg1"/>
              </a:gs>
              <a:gs pos="26000">
                <a:schemeClr val="accent4"/>
              </a:gs>
              <a:gs pos="76000">
                <a:schemeClr val="bg1">
                  <a:alpha val="91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8001144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Quote – Plum">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6" y="-449488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rgbClr val="7F35AB"/>
              </a:gs>
              <a:gs pos="87000">
                <a:srgbClr val="264088"/>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22000">
                <a:srgbClr val="7F35AB">
                  <a:alpha val="94000"/>
                </a:srgbClr>
              </a:gs>
              <a:gs pos="95000">
                <a:schemeClr val="bg1"/>
              </a:gs>
              <a:gs pos="77000">
                <a:schemeClr val="bg1">
                  <a:alpha val="79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2604441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Quote – Blue">
    <p:spTree>
      <p:nvGrpSpPr>
        <p:cNvPr id="1" name=""/>
        <p:cNvGrpSpPr/>
        <p:nvPr/>
      </p:nvGrpSpPr>
      <p:grpSpPr>
        <a:xfrm>
          <a:off x="0" y="0"/>
          <a:ext cx="0" cy="0"/>
          <a:chOff x="0" y="0"/>
          <a:chExt cx="0" cy="0"/>
        </a:xfrm>
      </p:grpSpPr>
      <p:sp>
        <p:nvSpPr>
          <p:cNvPr id="23" name="Freeform: Shape 22">
            <a:extLst>
              <a:ext uri="{FF2B5EF4-FFF2-40B4-BE49-F238E27FC236}">
                <a16:creationId xmlns:a16="http://schemas.microsoft.com/office/drawing/2014/main" id="{89834265-B4D7-4504-9C1C-C962DD96E4D9}"/>
              </a:ext>
            </a:extLst>
          </p:cNvPr>
          <p:cNvSpPr/>
          <p:nvPr userDrawn="1"/>
        </p:nvSpPr>
        <p:spPr>
          <a:xfrm rot="2700000">
            <a:off x="1157787" y="-4467702"/>
            <a:ext cx="7499811" cy="13471355"/>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4" name="Freeform: Shape 23">
            <a:extLst>
              <a:ext uri="{FF2B5EF4-FFF2-40B4-BE49-F238E27FC236}">
                <a16:creationId xmlns:a16="http://schemas.microsoft.com/office/drawing/2014/main" id="{12F29CAF-76E7-4387-BEA8-66F482EB65A2}"/>
              </a:ext>
            </a:extLst>
          </p:cNvPr>
          <p:cNvSpPr/>
          <p:nvPr userDrawn="1"/>
        </p:nvSpPr>
        <p:spPr>
          <a:xfrm rot="2700000">
            <a:off x="7034683" y="-170263"/>
            <a:ext cx="1042026" cy="8666196"/>
          </a:xfrm>
          <a:custGeom>
            <a:avLst/>
            <a:gdLst>
              <a:gd name="connsiteX0" fmla="*/ 0 w 1042026"/>
              <a:gd name="connsiteY0" fmla="*/ 0 h 8663939"/>
              <a:gd name="connsiteX1" fmla="*/ 1042026 w 1042026"/>
              <a:gd name="connsiteY1" fmla="*/ 0 h 8663939"/>
              <a:gd name="connsiteX2" fmla="*/ 1042026 w 1042026"/>
              <a:gd name="connsiteY2" fmla="*/ 7621913 h 8663939"/>
              <a:gd name="connsiteX3" fmla="*/ 0 w 1042026"/>
              <a:gd name="connsiteY3" fmla="*/ 8663939 h 8663939"/>
            </a:gdLst>
            <a:ahLst/>
            <a:cxnLst>
              <a:cxn ang="0">
                <a:pos x="connsiteX0" y="connsiteY0"/>
              </a:cxn>
              <a:cxn ang="0">
                <a:pos x="connsiteX1" y="connsiteY1"/>
              </a:cxn>
              <a:cxn ang="0">
                <a:pos x="connsiteX2" y="connsiteY2"/>
              </a:cxn>
              <a:cxn ang="0">
                <a:pos x="connsiteX3" y="connsiteY3"/>
              </a:cxn>
            </a:cxnLst>
            <a:rect l="l" t="t" r="r" b="b"/>
            <a:pathLst>
              <a:path w="1042026" h="8663939">
                <a:moveTo>
                  <a:pt x="0" y="0"/>
                </a:moveTo>
                <a:lnTo>
                  <a:pt x="1042026" y="0"/>
                </a:lnTo>
                <a:lnTo>
                  <a:pt x="1042026" y="7621913"/>
                </a:lnTo>
                <a:lnTo>
                  <a:pt x="0" y="8663939"/>
                </a:lnTo>
                <a:close/>
              </a:path>
            </a:pathLst>
          </a:custGeom>
          <a:gradFill>
            <a:gsLst>
              <a:gs pos="24000">
                <a:schemeClr val="accent3"/>
              </a:gs>
              <a:gs pos="80511">
                <a:schemeClr val="bg1">
                  <a:alpha val="76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41" name="Picture Placeholder 184">
            <a:extLst>
              <a:ext uri="{FF2B5EF4-FFF2-40B4-BE49-F238E27FC236}">
                <a16:creationId xmlns:a16="http://schemas.microsoft.com/office/drawing/2014/main" id="{997DC603-F304-4357-BF7F-19215EB70C59}"/>
              </a:ext>
            </a:extLst>
          </p:cNvPr>
          <p:cNvSpPr>
            <a:spLocks noGrp="1"/>
          </p:cNvSpPr>
          <p:nvPr>
            <p:ph type="pic" sz="quarter" idx="14" hasCustomPrompt="1"/>
          </p:nvPr>
        </p:nvSpPr>
        <p:spPr>
          <a:xfrm>
            <a:off x="8525372" y="4619335"/>
            <a:ext cx="2740739" cy="1371600"/>
          </a:xfrm>
          <a:noFill/>
        </p:spPr>
        <p:txBody>
          <a:bodyPr anchor="ctr"/>
          <a:lstStyle>
            <a:lvl1pPr algn="ctr">
              <a:defRPr sz="2400" b="1">
                <a:solidFill>
                  <a:srgbClr val="F8981D"/>
                </a:solidFill>
              </a:defRPr>
            </a:lvl1pPr>
          </a:lstStyle>
          <a:p>
            <a:r>
              <a:rPr lang="en-US"/>
              <a:t>Click to insert logo or delete box if not needed</a:t>
            </a:r>
          </a:p>
        </p:txBody>
      </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777227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Quote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24000">
                <a:schemeClr val="accent4">
                  <a:alpha val="46000"/>
                </a:schemeClr>
              </a:gs>
              <a:gs pos="79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26018303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Quote with Photo – Purp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0">
                <a:srgbClr val="7F35AB">
                  <a:alpha val="27000"/>
                </a:srgbClr>
              </a:gs>
              <a:gs pos="82000">
                <a:srgbClr val="264088"/>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98761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Quote with Photo – Blu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24000">
                <a:schemeClr val="accent3">
                  <a:alpha val="40000"/>
                </a:schemeClr>
              </a:gs>
              <a:gs pos="82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bg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bg1"/>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bg1"/>
                </a:solidFill>
              </a:defRPr>
            </a:lvl1pPr>
          </a:lstStyle>
          <a:p>
            <a:pPr lvl="0"/>
            <a:r>
              <a:rPr lang="en-US"/>
              <a:t>Source Name</a:t>
            </a:r>
          </a:p>
        </p:txBody>
      </p:sp>
    </p:spTree>
    <p:extLst>
      <p:ext uri="{BB962C8B-B14F-4D97-AF65-F5344CB8AC3E}">
        <p14:creationId xmlns:p14="http://schemas.microsoft.com/office/powerpoint/2010/main" val="183264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Quote with Photo – Whit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7" name="Freeform: Shape 16">
            <a:extLst>
              <a:ext uri="{FF2B5EF4-FFF2-40B4-BE49-F238E27FC236}">
                <a16:creationId xmlns:a16="http://schemas.microsoft.com/office/drawing/2014/main" id="{6AB501C1-9DF6-44B6-A147-29CFF5E96E50}"/>
              </a:ext>
            </a:extLst>
          </p:cNvPr>
          <p:cNvSpPr/>
          <p:nvPr userDrawn="1"/>
        </p:nvSpPr>
        <p:spPr>
          <a:xfrm rot="2700000">
            <a:off x="970105" y="-4050628"/>
            <a:ext cx="6293364" cy="12458062"/>
          </a:xfrm>
          <a:custGeom>
            <a:avLst/>
            <a:gdLst>
              <a:gd name="connsiteX0" fmla="*/ 0 w 6293364"/>
              <a:gd name="connsiteY0" fmla="*/ 6293364 h 12454818"/>
              <a:gd name="connsiteX1" fmla="*/ 6293364 w 6293364"/>
              <a:gd name="connsiteY1" fmla="*/ 0 h 12454818"/>
              <a:gd name="connsiteX2" fmla="*/ 6293364 w 6293364"/>
              <a:gd name="connsiteY2" fmla="*/ 9715045 h 12454818"/>
              <a:gd name="connsiteX3" fmla="*/ 3553591 w 6293364"/>
              <a:gd name="connsiteY3" fmla="*/ 12454818 h 12454818"/>
              <a:gd name="connsiteX4" fmla="*/ 0 w 6293364"/>
              <a:gd name="connsiteY4" fmla="*/ 8901227 h 124548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93364" h="12454818">
                <a:moveTo>
                  <a:pt x="0" y="6293364"/>
                </a:moveTo>
                <a:lnTo>
                  <a:pt x="6293364" y="0"/>
                </a:lnTo>
                <a:lnTo>
                  <a:pt x="6293364" y="9715045"/>
                </a:lnTo>
                <a:lnTo>
                  <a:pt x="3553591" y="12454818"/>
                </a:lnTo>
                <a:lnTo>
                  <a:pt x="0" y="8901227"/>
                </a:lnTo>
                <a:close/>
              </a:path>
            </a:pathLst>
          </a:custGeom>
          <a:gradFill>
            <a:gsLst>
              <a:gs pos="18000">
                <a:schemeClr val="bg1">
                  <a:alpha val="25000"/>
                </a:schemeClr>
              </a:gs>
              <a:gs pos="46000">
                <a:srgbClr val="FFFFFF">
                  <a:alpha val="64000"/>
                </a:srgbClr>
              </a:gs>
              <a:gs pos="77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TextBox 19">
            <a:extLst>
              <a:ext uri="{FF2B5EF4-FFF2-40B4-BE49-F238E27FC236}">
                <a16:creationId xmlns:a16="http://schemas.microsoft.com/office/drawing/2014/main" id="{A48347C3-DAFD-4322-8B75-FAADCB97A100}"/>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25" name="Group 24">
            <a:extLst>
              <a:ext uri="{FF2B5EF4-FFF2-40B4-BE49-F238E27FC236}">
                <a16:creationId xmlns:a16="http://schemas.microsoft.com/office/drawing/2014/main" id="{BA840448-0A4C-4F83-A1CE-7B630AF6D91D}"/>
              </a:ext>
            </a:extLst>
          </p:cNvPr>
          <p:cNvGrpSpPr/>
          <p:nvPr userDrawn="1"/>
        </p:nvGrpSpPr>
        <p:grpSpPr>
          <a:xfrm>
            <a:off x="608171" y="6445106"/>
            <a:ext cx="1184706" cy="186690"/>
            <a:chOff x="863272" y="6563918"/>
            <a:chExt cx="861082" cy="135727"/>
          </a:xfrm>
          <a:solidFill>
            <a:schemeClr val="tx1"/>
          </a:solidFill>
        </p:grpSpPr>
        <p:sp>
          <p:nvSpPr>
            <p:cNvPr id="26" name="Freeform 6">
              <a:extLst>
                <a:ext uri="{FF2B5EF4-FFF2-40B4-BE49-F238E27FC236}">
                  <a16:creationId xmlns:a16="http://schemas.microsoft.com/office/drawing/2014/main" id="{33BBD7F2-6BDB-40F5-BE43-2E5C642F40BB}"/>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7" name="Freeform 7">
              <a:extLst>
                <a:ext uri="{FF2B5EF4-FFF2-40B4-BE49-F238E27FC236}">
                  <a16:creationId xmlns:a16="http://schemas.microsoft.com/office/drawing/2014/main" id="{1898F8B4-B178-4326-B6D0-C409F52A5D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8" name="Freeform 8">
              <a:extLst>
                <a:ext uri="{FF2B5EF4-FFF2-40B4-BE49-F238E27FC236}">
                  <a16:creationId xmlns:a16="http://schemas.microsoft.com/office/drawing/2014/main" id="{04FAC758-8579-4948-8E17-F881282AF529}"/>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9" name="Freeform 9">
              <a:extLst>
                <a:ext uri="{FF2B5EF4-FFF2-40B4-BE49-F238E27FC236}">
                  <a16:creationId xmlns:a16="http://schemas.microsoft.com/office/drawing/2014/main" id="{9BC37D6E-0610-40BC-A869-ED4C24F40DA3}"/>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0" name="Freeform 10">
              <a:extLst>
                <a:ext uri="{FF2B5EF4-FFF2-40B4-BE49-F238E27FC236}">
                  <a16:creationId xmlns:a16="http://schemas.microsoft.com/office/drawing/2014/main" id="{0AD2EDE2-8C04-4779-942A-CD003561998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1" name="Freeform 11">
              <a:extLst>
                <a:ext uri="{FF2B5EF4-FFF2-40B4-BE49-F238E27FC236}">
                  <a16:creationId xmlns:a16="http://schemas.microsoft.com/office/drawing/2014/main" id="{B9B95322-EB86-42B6-BCDB-3C38F71CEDFE}"/>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32" name="Freeform 12">
              <a:extLst>
                <a:ext uri="{FF2B5EF4-FFF2-40B4-BE49-F238E27FC236}">
                  <a16:creationId xmlns:a16="http://schemas.microsoft.com/office/drawing/2014/main" id="{20532F85-7A34-4927-9486-A847F29CF7DC}"/>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
        <p:nvSpPr>
          <p:cNvPr id="8" name="Text Placeholder 7">
            <a:extLst>
              <a:ext uri="{FF2B5EF4-FFF2-40B4-BE49-F238E27FC236}">
                <a16:creationId xmlns:a16="http://schemas.microsoft.com/office/drawing/2014/main" id="{B6C21BA7-C6D2-446E-8FD2-266107E90C49}"/>
              </a:ext>
            </a:extLst>
          </p:cNvPr>
          <p:cNvSpPr>
            <a:spLocks noGrp="1"/>
          </p:cNvSpPr>
          <p:nvPr>
            <p:ph type="body" sz="quarter" idx="16" hasCustomPrompt="1"/>
          </p:nvPr>
        </p:nvSpPr>
        <p:spPr>
          <a:xfrm>
            <a:off x="439026" y="1600200"/>
            <a:ext cx="5414658" cy="3200400"/>
          </a:xfrm>
        </p:spPr>
        <p:txBody>
          <a:bodyPr anchor="b"/>
          <a:lstStyle>
            <a:lvl1pPr marL="169863" indent="-169863">
              <a:buClrTx/>
              <a:buSzPct val="100000"/>
              <a:buFont typeface="Metropolis" panose="00000500000000000000" pitchFamily="2" charset="0"/>
              <a:buChar char="“"/>
              <a:defRPr sz="2800">
                <a:solidFill>
                  <a:schemeClr val="tx2"/>
                </a:solidFill>
              </a:defRPr>
            </a:lvl1pPr>
            <a:lvl2pPr marL="457200" indent="-184150">
              <a:buClrTx/>
              <a:buFont typeface="Metropolis" panose="00000500000000000000" pitchFamily="2" charset="0"/>
              <a:buChar char="“"/>
              <a:defRPr>
                <a:solidFill>
                  <a:schemeClr val="bg1"/>
                </a:solidFill>
              </a:defRPr>
            </a:lvl2pPr>
            <a:lvl3pPr marL="744538" indent="-169863">
              <a:buClrTx/>
              <a:buFont typeface="Metropolis" panose="00000500000000000000" pitchFamily="2" charset="0"/>
              <a:buChar char="“"/>
              <a:defRPr>
                <a:solidFill>
                  <a:schemeClr val="bg1"/>
                </a:solidFill>
              </a:defRPr>
            </a:lvl3pPr>
            <a:lvl4pPr marL="969963" indent="-166688">
              <a:buClrTx/>
              <a:buFont typeface="Metropolis" panose="00000500000000000000" pitchFamily="2" charset="0"/>
              <a:buChar char="“"/>
              <a:defRPr>
                <a:solidFill>
                  <a:schemeClr val="bg1"/>
                </a:solidFill>
              </a:defRPr>
            </a:lvl4pPr>
            <a:lvl5pPr marL="1143000" indent="-138113">
              <a:buClrTx/>
              <a:buFont typeface="Metropolis" panose="00000500000000000000" pitchFamily="2" charset="0"/>
              <a:buChar char="“"/>
              <a:defRPr>
                <a:solidFill>
                  <a:schemeClr val="bg1"/>
                </a:solidFill>
              </a:defRPr>
            </a:lvl5pPr>
          </a:lstStyle>
          <a:p>
            <a:pPr lvl="0"/>
            <a:r>
              <a:rPr lang="en-US"/>
              <a:t>Click to add text</a:t>
            </a:r>
          </a:p>
        </p:txBody>
      </p:sp>
      <p:sp>
        <p:nvSpPr>
          <p:cNvPr id="11" name="Text Placeholder 10">
            <a:extLst>
              <a:ext uri="{FF2B5EF4-FFF2-40B4-BE49-F238E27FC236}">
                <a16:creationId xmlns:a16="http://schemas.microsoft.com/office/drawing/2014/main" id="{0762CBDD-60C2-443D-88B5-C596896049D8}"/>
              </a:ext>
            </a:extLst>
          </p:cNvPr>
          <p:cNvSpPr>
            <a:spLocks noGrp="1"/>
          </p:cNvSpPr>
          <p:nvPr>
            <p:ph type="body" sz="quarter" idx="17" hasCustomPrompt="1"/>
          </p:nvPr>
        </p:nvSpPr>
        <p:spPr>
          <a:xfrm>
            <a:off x="612808" y="5065776"/>
            <a:ext cx="4582337" cy="274320"/>
          </a:xfrm>
        </p:spPr>
        <p:txBody>
          <a:bodyPr/>
          <a:lstStyle>
            <a:lvl1pPr>
              <a:defRPr sz="1800">
                <a:solidFill>
                  <a:schemeClr val="accent4"/>
                </a:solidFill>
              </a:defRPr>
            </a:lvl1pPr>
          </a:lstStyle>
          <a:p>
            <a:pPr lvl="0"/>
            <a:r>
              <a:rPr lang="en-US"/>
              <a:t>Source Name</a:t>
            </a:r>
          </a:p>
        </p:txBody>
      </p:sp>
    </p:spTree>
    <p:extLst>
      <p:ext uri="{BB962C8B-B14F-4D97-AF65-F5344CB8AC3E}">
        <p14:creationId xmlns:p14="http://schemas.microsoft.com/office/powerpoint/2010/main" val="3246757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a:xfrm>
            <a:off x="616666" y="1600201"/>
            <a:ext cx="10975658" cy="4572000"/>
          </a:xfrm>
        </p:spPr>
        <p:txBody>
          <a:bodyPr/>
          <a:lstStyle>
            <a:lvl1pPr>
              <a:spcBef>
                <a:spcPts val="1500"/>
              </a:spcBef>
              <a:defRPr/>
            </a:lvl1pPr>
            <a:lvl2pPr>
              <a:spcBef>
                <a:spcPts val="300"/>
              </a:spcBef>
              <a:defRPr/>
            </a:lvl2pPr>
            <a:lvl5pPr>
              <a:defRPr/>
            </a:lvl5pPr>
            <a:lvl6pPr>
              <a:defRPr/>
            </a:lvl6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9" name="TextBox 8">
            <a:extLst>
              <a:ext uri="{FF2B5EF4-FFF2-40B4-BE49-F238E27FC236}">
                <a16:creationId xmlns:a16="http://schemas.microsoft.com/office/drawing/2014/main" id="{427E3E8B-0F66-4996-9785-6E9531D89A5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8" name="Subtitle 2">
            <a:extLst>
              <a:ext uri="{FF2B5EF4-FFF2-40B4-BE49-F238E27FC236}">
                <a16:creationId xmlns:a16="http://schemas.microsoft.com/office/drawing/2014/main" id="{216D2F66-BB7F-4F0E-A224-A105F87676EF}"/>
              </a:ext>
            </a:extLst>
          </p:cNvPr>
          <p:cNvSpPr>
            <a:spLocks noGrp="1"/>
          </p:cNvSpPr>
          <p:nvPr>
            <p:ph type="subTitle" idx="10" hasCustomPrompt="1"/>
          </p:nvPr>
        </p:nvSpPr>
        <p:spPr>
          <a:xfrm>
            <a:off x="593021" y="811831"/>
            <a:ext cx="10990809"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924E83-0498-4D8B-94A0-3FF7CDD8F127}"/>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1525411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750237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all to Action">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
        <p:nvSpPr>
          <p:cNvPr id="6" name="Parallelogram 5">
            <a:extLst>
              <a:ext uri="{FF2B5EF4-FFF2-40B4-BE49-F238E27FC236}">
                <a16:creationId xmlns:a16="http://schemas.microsoft.com/office/drawing/2014/main" id="{B91C24D1-9C87-7B4E-9476-0CB023A874A0}"/>
              </a:ext>
            </a:extLst>
          </p:cNvPr>
          <p:cNvSpPr/>
          <p:nvPr userDrawn="1"/>
        </p:nvSpPr>
        <p:spPr>
          <a:xfrm>
            <a:off x="682082" y="1991312"/>
            <a:ext cx="1498935" cy="247743"/>
          </a:xfrm>
          <a:prstGeom prst="parallelogram">
            <a:avLst>
              <a:gd name="adj" fmla="val 30858"/>
            </a:avLst>
          </a:prstGeom>
          <a:gradFill>
            <a:gsLst>
              <a:gs pos="0">
                <a:schemeClr val="accent3">
                  <a:lumMod val="20000"/>
                  <a:lumOff val="80000"/>
                </a:schemeClr>
              </a:gs>
              <a:gs pos="100000">
                <a:schemeClr val="accent3">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Parallelogram 6">
            <a:extLst>
              <a:ext uri="{FF2B5EF4-FFF2-40B4-BE49-F238E27FC236}">
                <a16:creationId xmlns:a16="http://schemas.microsoft.com/office/drawing/2014/main" id="{08791C62-8B09-864D-9D39-1D288EF452F4}"/>
              </a:ext>
            </a:extLst>
          </p:cNvPr>
          <p:cNvSpPr/>
          <p:nvPr userDrawn="1"/>
        </p:nvSpPr>
        <p:spPr>
          <a:xfrm>
            <a:off x="4663852" y="1991312"/>
            <a:ext cx="1498935" cy="247743"/>
          </a:xfrm>
          <a:prstGeom prst="parallelogram">
            <a:avLst>
              <a:gd name="adj" fmla="val 30858"/>
            </a:avLst>
          </a:prstGeom>
          <a:gradFill>
            <a:gsLst>
              <a:gs pos="0">
                <a:schemeClr val="accent1">
                  <a:lumMod val="20000"/>
                  <a:lumOff val="80000"/>
                </a:schemeClr>
              </a:gs>
              <a:gs pos="100000">
                <a:schemeClr val="accent1">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0" name="Parallelogram 9">
            <a:extLst>
              <a:ext uri="{FF2B5EF4-FFF2-40B4-BE49-F238E27FC236}">
                <a16:creationId xmlns:a16="http://schemas.microsoft.com/office/drawing/2014/main" id="{895A6FA5-DB59-0541-936D-3C01C69977BB}"/>
              </a:ext>
            </a:extLst>
          </p:cNvPr>
          <p:cNvSpPr/>
          <p:nvPr userDrawn="1"/>
        </p:nvSpPr>
        <p:spPr>
          <a:xfrm>
            <a:off x="8635996" y="1991312"/>
            <a:ext cx="1498935" cy="247743"/>
          </a:xfrm>
          <a:prstGeom prst="parallelogram">
            <a:avLst>
              <a:gd name="adj" fmla="val 30858"/>
            </a:avLst>
          </a:prstGeom>
          <a:gradFill>
            <a:gsLst>
              <a:gs pos="0">
                <a:schemeClr val="accent5">
                  <a:lumMod val="20000"/>
                  <a:lumOff val="80000"/>
                </a:schemeClr>
              </a:gs>
              <a:gs pos="100000">
                <a:schemeClr val="accent5">
                  <a:alpha val="0"/>
                </a:schemeClr>
              </a:gs>
            </a:gsLst>
            <a:lin ang="27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1" name="Parallelogram 10">
            <a:extLst>
              <a:ext uri="{FF2B5EF4-FFF2-40B4-BE49-F238E27FC236}">
                <a16:creationId xmlns:a16="http://schemas.microsoft.com/office/drawing/2014/main" id="{D39E5162-0D78-2348-9668-E34642C927B3}"/>
              </a:ext>
            </a:extLst>
          </p:cNvPr>
          <p:cNvSpPr/>
          <p:nvPr userDrawn="1"/>
        </p:nvSpPr>
        <p:spPr>
          <a:xfrm>
            <a:off x="608172" y="1600201"/>
            <a:ext cx="1240250" cy="561109"/>
          </a:xfrm>
          <a:prstGeom prst="parallelogram">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1</a:t>
            </a:r>
          </a:p>
        </p:txBody>
      </p:sp>
      <p:sp>
        <p:nvSpPr>
          <p:cNvPr id="12" name="Parallelogram 11">
            <a:extLst>
              <a:ext uri="{FF2B5EF4-FFF2-40B4-BE49-F238E27FC236}">
                <a16:creationId xmlns:a16="http://schemas.microsoft.com/office/drawing/2014/main" id="{18B67171-2BBC-D749-B580-DB4830FE9C7B}"/>
              </a:ext>
            </a:extLst>
          </p:cNvPr>
          <p:cNvSpPr/>
          <p:nvPr userDrawn="1"/>
        </p:nvSpPr>
        <p:spPr>
          <a:xfrm>
            <a:off x="4589942" y="1600201"/>
            <a:ext cx="1240250" cy="561109"/>
          </a:xfrm>
          <a:prstGeom prst="parallelogram">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2</a:t>
            </a:r>
          </a:p>
        </p:txBody>
      </p:sp>
      <p:sp>
        <p:nvSpPr>
          <p:cNvPr id="13" name="Parallelogram 12">
            <a:extLst>
              <a:ext uri="{FF2B5EF4-FFF2-40B4-BE49-F238E27FC236}">
                <a16:creationId xmlns:a16="http://schemas.microsoft.com/office/drawing/2014/main" id="{EEF7A232-8498-EA48-8B3A-86FDCEDA23C3}"/>
              </a:ext>
            </a:extLst>
          </p:cNvPr>
          <p:cNvSpPr/>
          <p:nvPr userDrawn="1"/>
        </p:nvSpPr>
        <p:spPr>
          <a:xfrm>
            <a:off x="8562085" y="1600201"/>
            <a:ext cx="1240250" cy="561109"/>
          </a:xfrm>
          <a:prstGeom prst="parallelogram">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en-US" sz="2400" b="0" i="0">
                <a:solidFill>
                  <a:schemeClr val="bg1"/>
                </a:solidFill>
                <a:latin typeface="Calibri" panose="020F0502020204030204" pitchFamily="34" charset="0"/>
              </a:rPr>
              <a:t>3</a:t>
            </a:r>
          </a:p>
        </p:txBody>
      </p:sp>
    </p:spTree>
    <p:extLst>
      <p:ext uri="{BB962C8B-B14F-4D97-AF65-F5344CB8AC3E}">
        <p14:creationId xmlns:p14="http://schemas.microsoft.com/office/powerpoint/2010/main" val="379298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2219200"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pic>
        <p:nvPicPr>
          <p:cNvPr id="3" name="Picture 2">
            <a:extLst>
              <a:ext uri="{FF2B5EF4-FFF2-40B4-BE49-F238E27FC236}">
                <a16:creationId xmlns:a16="http://schemas.microsoft.com/office/drawing/2014/main" id="{7F149634-E0EE-434D-9EF3-6AB69C31DB7B}"/>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l="-10339" r="7732"/>
          <a:stretch/>
        </p:blipFill>
        <p:spPr>
          <a:xfrm>
            <a:off x="2955739" y="9236"/>
            <a:ext cx="9263461" cy="6881454"/>
          </a:xfrm>
          <a:prstGeom prst="rect">
            <a:avLst/>
          </a:prstGeom>
        </p:spPr>
      </p:pic>
      <p:grpSp>
        <p:nvGrpSpPr>
          <p:cNvPr id="4" name="Group 3">
            <a:extLst>
              <a:ext uri="{FF2B5EF4-FFF2-40B4-BE49-F238E27FC236}">
                <a16:creationId xmlns:a16="http://schemas.microsoft.com/office/drawing/2014/main" id="{D6413987-9FBF-FD48-85F0-E2A02B53B1A1}"/>
              </a:ext>
            </a:extLst>
          </p:cNvPr>
          <p:cNvGrpSpPr/>
          <p:nvPr userDrawn="1"/>
        </p:nvGrpSpPr>
        <p:grpSpPr>
          <a:xfrm>
            <a:off x="1" y="9236"/>
            <a:ext cx="12191999" cy="6881454"/>
            <a:chOff x="-725077" y="0"/>
            <a:chExt cx="12188824" cy="6881454"/>
          </a:xfrm>
        </p:grpSpPr>
        <p:sp>
          <p:nvSpPr>
            <p:cNvPr id="5" name="Right Triangle 4">
              <a:extLst>
                <a:ext uri="{FF2B5EF4-FFF2-40B4-BE49-F238E27FC236}">
                  <a16:creationId xmlns:a16="http://schemas.microsoft.com/office/drawing/2014/main" id="{21721DF7-F520-874A-A91C-2FB63B4661E4}"/>
                </a:ext>
              </a:extLst>
            </p:cNvPr>
            <p:cNvSpPr/>
            <p:nvPr/>
          </p:nvSpPr>
          <p:spPr>
            <a:xfrm rot="5400000">
              <a:off x="4605747" y="0"/>
              <a:ext cx="6858000" cy="6858000"/>
            </a:xfrm>
            <a:prstGeom prst="rtTriangle">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 name="Rectangle 6">
              <a:extLst>
                <a:ext uri="{FF2B5EF4-FFF2-40B4-BE49-F238E27FC236}">
                  <a16:creationId xmlns:a16="http://schemas.microsoft.com/office/drawing/2014/main" id="{5F5322CA-97B9-FA40-9047-9FC7473A69C8}"/>
                </a:ext>
              </a:extLst>
            </p:cNvPr>
            <p:cNvSpPr/>
            <p:nvPr/>
          </p:nvSpPr>
          <p:spPr>
            <a:xfrm>
              <a:off x="-725077" y="0"/>
              <a:ext cx="5481804" cy="688145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11" name="Group 10">
            <a:extLst>
              <a:ext uri="{FF2B5EF4-FFF2-40B4-BE49-F238E27FC236}">
                <a16:creationId xmlns:a16="http://schemas.microsoft.com/office/drawing/2014/main" id="{366C1FC4-9BFE-3B46-B6B5-D06FC2D1B3D3}"/>
              </a:ext>
            </a:extLst>
          </p:cNvPr>
          <p:cNvGrpSpPr/>
          <p:nvPr userDrawn="1"/>
        </p:nvGrpSpPr>
        <p:grpSpPr>
          <a:xfrm>
            <a:off x="608171" y="6445106"/>
            <a:ext cx="1184706" cy="186690"/>
            <a:chOff x="863272" y="6563918"/>
            <a:chExt cx="861082" cy="135727"/>
          </a:xfrm>
          <a:solidFill>
            <a:schemeClr val="tx1"/>
          </a:solidFill>
        </p:grpSpPr>
        <p:sp>
          <p:nvSpPr>
            <p:cNvPr id="12" name="Freeform 6">
              <a:extLst>
                <a:ext uri="{FF2B5EF4-FFF2-40B4-BE49-F238E27FC236}">
                  <a16:creationId xmlns:a16="http://schemas.microsoft.com/office/drawing/2014/main" id="{BD6DF662-95B1-BA47-BB6C-BCA137359FD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3" name="Freeform 7">
              <a:extLst>
                <a:ext uri="{FF2B5EF4-FFF2-40B4-BE49-F238E27FC236}">
                  <a16:creationId xmlns:a16="http://schemas.microsoft.com/office/drawing/2014/main" id="{8887EC6E-67C1-424B-8128-8BE46A83D66B}"/>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4" name="Freeform 8">
              <a:extLst>
                <a:ext uri="{FF2B5EF4-FFF2-40B4-BE49-F238E27FC236}">
                  <a16:creationId xmlns:a16="http://schemas.microsoft.com/office/drawing/2014/main" id="{3A867F98-84AF-ED4A-A05B-F9B992B72475}"/>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5" name="Freeform 9">
              <a:extLst>
                <a:ext uri="{FF2B5EF4-FFF2-40B4-BE49-F238E27FC236}">
                  <a16:creationId xmlns:a16="http://schemas.microsoft.com/office/drawing/2014/main" id="{8260C47E-0B26-854F-89D9-2C5440E6F920}"/>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6" name="Freeform 10">
              <a:extLst>
                <a:ext uri="{FF2B5EF4-FFF2-40B4-BE49-F238E27FC236}">
                  <a16:creationId xmlns:a16="http://schemas.microsoft.com/office/drawing/2014/main" id="{FEB508F1-DD52-9040-A84E-432DDA811E8F}"/>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11">
              <a:extLst>
                <a:ext uri="{FF2B5EF4-FFF2-40B4-BE49-F238E27FC236}">
                  <a16:creationId xmlns:a16="http://schemas.microsoft.com/office/drawing/2014/main" id="{9C4C418E-C1DE-124A-B219-AC7BFDF3BCAA}"/>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12">
              <a:extLst>
                <a:ext uri="{FF2B5EF4-FFF2-40B4-BE49-F238E27FC236}">
                  <a16:creationId xmlns:a16="http://schemas.microsoft.com/office/drawing/2014/main" id="{6F57E50D-563A-794E-A99D-577156EC35A2}"/>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3">
            <p14:nvContentPartPr>
              <p14:cNvPr id="20" name="Ink 19">
                <a:extLst>
                  <a:ext uri="{FF2B5EF4-FFF2-40B4-BE49-F238E27FC236}">
                    <a16:creationId xmlns:a16="http://schemas.microsoft.com/office/drawing/2014/main" id="{A6782586-C429-ED46-BFFC-A516D92C3344}"/>
                  </a:ext>
                </a:extLst>
              </p14:cNvPr>
              <p14:cNvContentPartPr/>
              <p14:nvPr userDrawn="1"/>
            </p14:nvContentPartPr>
            <p14:xfrm>
              <a:off x="4785969" y="4275792"/>
              <a:ext cx="240" cy="240"/>
            </p14:xfrm>
          </p:contentPart>
        </mc:Choice>
        <mc:Fallback xmlns="">
          <p:pic>
            <p:nvPicPr>
              <p:cNvPr id="20" name="Ink 19">
                <a:extLst>
                  <a:ext uri="{FF2B5EF4-FFF2-40B4-BE49-F238E27FC236}">
                    <a16:creationId xmlns:a16="http://schemas.microsoft.com/office/drawing/2014/main" id="{A6782586-C429-ED46-BFFC-A516D92C3344}"/>
                  </a:ext>
                </a:extLst>
              </p:cNvPr>
              <p:cNvPicPr/>
              <p:nvPr/>
            </p:nvPicPr>
            <p:blipFill>
              <a:blip r:embed="rId4"/>
              <a:stretch>
                <a:fillRect/>
              </a:stretch>
            </p:blipFill>
            <p:spPr>
              <a:xfrm>
                <a:off x="4781889" y="4271712"/>
                <a:ext cx="7920" cy="7920"/>
              </a:xfrm>
              <a:prstGeom prst="rect">
                <a:avLst/>
              </a:prstGeom>
            </p:spPr>
          </p:pic>
        </mc:Fallback>
      </mc:AlternateContent>
      <p:sp>
        <p:nvSpPr>
          <p:cNvPr id="26" name="Text Placeholder 25">
            <a:extLst>
              <a:ext uri="{FF2B5EF4-FFF2-40B4-BE49-F238E27FC236}">
                <a16:creationId xmlns:a16="http://schemas.microsoft.com/office/drawing/2014/main" id="{E42FC57A-8E19-C443-B787-12EA2EFE9890}"/>
              </a:ext>
            </a:extLst>
          </p:cNvPr>
          <p:cNvSpPr>
            <a:spLocks noGrp="1"/>
          </p:cNvSpPr>
          <p:nvPr>
            <p:ph type="body" sz="quarter" idx="12" hasCustomPrompt="1"/>
          </p:nvPr>
        </p:nvSpPr>
        <p:spPr>
          <a:xfrm>
            <a:off x="608169" y="671365"/>
            <a:ext cx="5945148" cy="1242340"/>
          </a:xfrm>
        </p:spPr>
        <p:txBody>
          <a:bodyPr vert="horz" wrap="square" lIns="0" tIns="0" rIns="0" bIns="0" rtlCol="0" anchor="b">
            <a:noAutofit/>
          </a:bodyPr>
          <a:lstStyle>
            <a:lvl1pPr>
              <a:defRPr lang="en-US" sz="4000" b="0" i="0" cap="none" baseline="0">
                <a:solidFill>
                  <a:schemeClr val="accent2"/>
                </a:solidFill>
                <a:latin typeface="Calibri" panose="020F0502020204030204" pitchFamily="34" charset="0"/>
                <a:ea typeface="+mj-ea"/>
                <a:cs typeface="+mj-cs"/>
              </a:defRPr>
            </a:lvl1pPr>
          </a:lstStyle>
          <a:p>
            <a:pPr lvl="0">
              <a:lnSpc>
                <a:spcPct val="90000"/>
              </a:lnSpc>
              <a:spcBef>
                <a:spcPct val="0"/>
              </a:spcBef>
              <a:buNone/>
            </a:pPr>
            <a:r>
              <a:rPr lang="en-US"/>
              <a:t>Click to Edit Session Title</a:t>
            </a:r>
          </a:p>
        </p:txBody>
      </p:sp>
      <p:sp>
        <p:nvSpPr>
          <p:cNvPr id="28" name="Text Placeholder 27">
            <a:extLst>
              <a:ext uri="{FF2B5EF4-FFF2-40B4-BE49-F238E27FC236}">
                <a16:creationId xmlns:a16="http://schemas.microsoft.com/office/drawing/2014/main" id="{2363F63E-99F2-1B4C-A375-3E93B61FE17F}"/>
              </a:ext>
            </a:extLst>
          </p:cNvPr>
          <p:cNvSpPr>
            <a:spLocks noGrp="1"/>
          </p:cNvSpPr>
          <p:nvPr>
            <p:ph type="body" sz="quarter" idx="13" hasCustomPrompt="1"/>
          </p:nvPr>
        </p:nvSpPr>
        <p:spPr>
          <a:xfrm>
            <a:off x="608169" y="2050032"/>
            <a:ext cx="5945148" cy="914400"/>
          </a:xfrm>
        </p:spPr>
        <p:txBody>
          <a:bodyPr vert="horz" lIns="0" tIns="0" rIns="0" bIns="0" rtlCol="0" anchor="t">
            <a:noAutofit/>
          </a:bodyPr>
          <a:lstStyle>
            <a:lvl1pPr>
              <a:defRPr lang="en-US" sz="2400" b="0" i="0">
                <a:solidFill>
                  <a:schemeClr val="accent4"/>
                </a:solidFill>
                <a:latin typeface="Calibri" panose="020F0502020204030204" pitchFamily="34" charset="0"/>
              </a:defRPr>
            </a:lvl1pPr>
            <a:lvl2pPr>
              <a:defRPr lang="en-US"/>
            </a:lvl2pPr>
            <a:lvl3pPr>
              <a:defRPr lang="en-US"/>
            </a:lvl3pPr>
            <a:lvl4pPr>
              <a:defRPr lang="en-US"/>
            </a:lvl4pPr>
            <a:lvl5pPr>
              <a:defRPr lang="en-US"/>
            </a:lvl5pPr>
          </a:lstStyle>
          <a:p>
            <a:pPr lvl="0">
              <a:buNone/>
            </a:pPr>
            <a:r>
              <a:rPr lang="en-US"/>
              <a:t>Click to edit session subtitle</a:t>
            </a:r>
          </a:p>
        </p:txBody>
      </p:sp>
      <p:sp>
        <p:nvSpPr>
          <p:cNvPr id="22" name="Freeform: Shape 28">
            <a:extLst>
              <a:ext uri="{FF2B5EF4-FFF2-40B4-BE49-F238E27FC236}">
                <a16:creationId xmlns:a16="http://schemas.microsoft.com/office/drawing/2014/main" id="{50A3D220-A517-744D-8AEB-124578A66A4A}"/>
              </a:ext>
            </a:extLst>
          </p:cNvPr>
          <p:cNvSpPr/>
          <p:nvPr userDrawn="1"/>
        </p:nvSpPr>
        <p:spPr>
          <a:xfrm rot="2700000">
            <a:off x="6778157" y="335467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44344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Content Balance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B6A9629E-98B5-43F5-8323-C894B734208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hasCustomPrompt="1"/>
          </p:nvPr>
        </p:nvSpPr>
        <p:spPr/>
        <p:txBody>
          <a:bodyPr/>
          <a:lstStyle>
            <a:lvl1pPr>
              <a:defRPr/>
            </a:lvl1pPr>
          </a:lstStyle>
          <a:p>
            <a:r>
              <a:rPr lang="en-US"/>
              <a:t>Click to Add One Line Title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Content Placeholder 3">
            <a:extLst>
              <a:ext uri="{FF2B5EF4-FFF2-40B4-BE49-F238E27FC236}">
                <a16:creationId xmlns:a16="http://schemas.microsoft.com/office/drawing/2014/main" id="{87AF420A-ED2C-4AD1-A28B-EB26178557DE}"/>
              </a:ext>
            </a:extLst>
          </p:cNvPr>
          <p:cNvSpPr>
            <a:spLocks noGrp="1"/>
          </p:cNvSpPr>
          <p:nvPr>
            <p:ph sz="quarter" idx="17" hasCustomPrompt="1"/>
          </p:nvPr>
        </p:nvSpPr>
        <p:spPr>
          <a:xfrm>
            <a:off x="0" y="1600200"/>
            <a:ext cx="5895128" cy="4572000"/>
          </a:xfrm>
        </p:spPr>
        <p:txBody>
          <a:bodyPr l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5"/>
            <a:endParaRPr lang="en-US"/>
          </a:p>
        </p:txBody>
      </p:sp>
      <p:sp>
        <p:nvSpPr>
          <p:cNvPr id="12" name="Content Placeholder 3">
            <a:extLst>
              <a:ext uri="{FF2B5EF4-FFF2-40B4-BE49-F238E27FC236}">
                <a16:creationId xmlns:a16="http://schemas.microsoft.com/office/drawing/2014/main" id="{CD860A49-A98C-4F0E-AB34-4E13B89D5EBC}"/>
              </a:ext>
            </a:extLst>
          </p:cNvPr>
          <p:cNvSpPr>
            <a:spLocks noGrp="1"/>
          </p:cNvSpPr>
          <p:nvPr>
            <p:ph sz="quarter" idx="18" hasCustomPrompt="1"/>
          </p:nvPr>
        </p:nvSpPr>
        <p:spPr>
          <a:xfrm>
            <a:off x="6322934" y="1600200"/>
            <a:ext cx="5869066" cy="4572000"/>
          </a:xfrm>
        </p:spPr>
        <p:txBody>
          <a:bodyPr lIns="0" rIns="59436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Eighth level</a:t>
            </a:r>
          </a:p>
          <a:p>
            <a:pPr lvl="8"/>
            <a:r>
              <a:rPr lang="en-US"/>
              <a:t>Ninth level</a:t>
            </a:r>
          </a:p>
        </p:txBody>
      </p:sp>
    </p:spTree>
    <p:extLst>
      <p:ext uri="{BB962C8B-B14F-4D97-AF65-F5344CB8AC3E}">
        <p14:creationId xmlns:p14="http://schemas.microsoft.com/office/powerpoint/2010/main" val="2733940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wo-Content Balanced – Color">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ltGray">
          <a:xfrm>
            <a:off x="1" y="1600201"/>
            <a:ext cx="5895128" cy="4572000"/>
          </a:xfrm>
          <a:solidFill>
            <a:schemeClr val="accent4"/>
          </a:solidFill>
        </p:spPr>
        <p:txBody>
          <a:bodyPr vert="horz" lIns="594360" tIns="457200" rIns="457200" bIns="457200" rtlCol="0">
            <a:noAutofit/>
          </a:bodyPr>
          <a:lstStyle>
            <a:lvl1pPr>
              <a:spcBef>
                <a:spcPts val="1200"/>
              </a:spcBef>
              <a:defRPr lang="en-US" sz="1800" dirty="0">
                <a:solidFill>
                  <a:schemeClr val="bg1"/>
                </a:solidFill>
              </a:defRPr>
            </a:lvl1pPr>
            <a:lvl2pPr>
              <a:buClr>
                <a:schemeClr val="bg1"/>
              </a:buClr>
              <a:defRPr lang="en-US" sz="1600" dirty="0">
                <a:solidFill>
                  <a:schemeClr val="bg1"/>
                </a:solidFill>
              </a:defRPr>
            </a:lvl2pPr>
            <a:lvl3pPr>
              <a:buClr>
                <a:schemeClr val="bg1"/>
              </a:buClr>
              <a:defRPr lang="en-US" sz="1400" dirty="0">
                <a:solidFill>
                  <a:schemeClr val="bg1"/>
                </a:solidFill>
              </a:defRPr>
            </a:lvl3pPr>
            <a:lvl4pPr>
              <a:buClr>
                <a:schemeClr val="bg1"/>
              </a:buClr>
              <a:defRPr lang="en-US" sz="1200" dirty="0">
                <a:solidFill>
                  <a:schemeClr val="bg1"/>
                </a:solidFill>
              </a:defRPr>
            </a:lvl4pPr>
            <a:lvl5pPr>
              <a:buClr>
                <a:schemeClr val="bg1"/>
              </a:buClr>
              <a:defRPr lang="en-US" sz="1200" dirty="0">
                <a:solidFill>
                  <a:schemeClr val="bg1"/>
                </a:solidFill>
              </a:defRPr>
            </a:lvl5pPr>
            <a:lvl6pPr>
              <a:buClrTx/>
              <a:defRPr sz="1800">
                <a:solidFill>
                  <a:schemeClr val="bg1"/>
                </a:solidFill>
              </a:defRPr>
            </a:lvl6pPr>
            <a:lvl7pPr>
              <a:buClrTx/>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Eighth level</a:t>
            </a:r>
          </a:p>
          <a:p>
            <a:pPr lvl="8"/>
            <a:r>
              <a:rPr lang="en-US"/>
              <a:t>Ninth level</a:t>
            </a: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ltGray">
          <a:xfrm>
            <a:off x="6325029" y="1600201"/>
            <a:ext cx="5866973" cy="4572000"/>
          </a:xfrm>
          <a:solidFill>
            <a:schemeClr val="accent1"/>
          </a:solidFill>
        </p:spPr>
        <p:txBody>
          <a:bodyPr lIns="457200" tIns="457200" rIns="594360"/>
          <a:lstStyle>
            <a:lvl1pPr>
              <a:spcBef>
                <a:spcPts val="1200"/>
              </a:spcBef>
              <a:defRPr sz="1800">
                <a:solidFill>
                  <a:schemeClr val="bg1"/>
                </a:solidFill>
              </a:defRPr>
            </a:lvl1pPr>
            <a:lvl2pPr>
              <a:buClr>
                <a:schemeClr val="bg1"/>
              </a:buClr>
              <a:defRPr sz="1600">
                <a:solidFill>
                  <a:schemeClr val="bg1"/>
                </a:solidFill>
              </a:defRPr>
            </a:lvl2pPr>
            <a:lvl3pPr>
              <a:buClr>
                <a:schemeClr val="bg1"/>
              </a:buClr>
              <a:defRPr sz="1400">
                <a:solidFill>
                  <a:schemeClr val="bg1"/>
                </a:solidFill>
              </a:defRPr>
            </a:lvl3pPr>
            <a:lvl4pPr>
              <a:buClr>
                <a:schemeClr val="bg1"/>
              </a:buClr>
              <a:defRPr sz="1200">
                <a:solidFill>
                  <a:schemeClr val="bg1"/>
                </a:solidFill>
              </a:defRPr>
            </a:lvl4pPr>
            <a:lvl5pPr>
              <a:buClr>
                <a:schemeClr val="bg1"/>
              </a:buClr>
              <a:defRPr sz="12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10" name="TextBox 9">
            <a:extLst>
              <a:ext uri="{FF2B5EF4-FFF2-40B4-BE49-F238E27FC236}">
                <a16:creationId xmlns:a16="http://schemas.microsoft.com/office/drawing/2014/main" id="{B6A9629E-98B5-43F5-8323-C894B734208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E000E4C6-16B5-49A9-898A-3B53C5AB065D}"/>
              </a:ext>
            </a:extLst>
          </p:cNvPr>
          <p:cNvSpPr>
            <a:spLocks noGrp="1"/>
          </p:cNvSpPr>
          <p:nvPr>
            <p:ph type="title" hasCustomPrompt="1"/>
          </p:nvPr>
        </p:nvSpPr>
        <p:spPr/>
        <p:txBody>
          <a:bodyPr/>
          <a:lstStyle>
            <a:lvl1pPr>
              <a:defRPr/>
            </a:lvl1pPr>
          </a:lstStyle>
          <a:p>
            <a:r>
              <a:rPr lang="en-US"/>
              <a:t>Click to Add One Line Title</a:t>
            </a:r>
          </a:p>
        </p:txBody>
      </p:sp>
      <p:sp>
        <p:nvSpPr>
          <p:cNvPr id="8" name="Subtitle 2">
            <a:extLst>
              <a:ext uri="{FF2B5EF4-FFF2-40B4-BE49-F238E27FC236}">
                <a16:creationId xmlns:a16="http://schemas.microsoft.com/office/drawing/2014/main" id="{38535540-CB20-4CD5-9F73-DB64F5A49CD3}"/>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86925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p:ph sz="quarter" idx="14" hasCustomPrompt="1"/>
          </p:nvPr>
        </p:nvSpPr>
        <p:spPr bwMode="gray">
          <a:xfrm>
            <a:off x="1" y="1600201"/>
            <a:ext cx="5867888" cy="4572000"/>
          </a:xfrm>
          <a:solidFill>
            <a:schemeClr val="bg2"/>
          </a:solidFill>
        </p:spPr>
        <p:txBody>
          <a:bodyPr lIns="59436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4"/>
            <a:endParaRPr lang="en-US"/>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bwMode="gray">
          <a:xfrm>
            <a:off x="6325029" y="1600201"/>
            <a:ext cx="5866973" cy="4572000"/>
          </a:xfrm>
          <a:solidFill>
            <a:schemeClr val="bg2"/>
          </a:solidFill>
        </p:spPr>
        <p:txBody>
          <a:bodyPr lIns="548640" tIns="1371600" rIns="548640"/>
          <a:lstStyle>
            <a:lvl1pPr>
              <a:spcBef>
                <a:spcPts val="2400"/>
              </a:spcBef>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p>
        </p:txBody>
      </p:sp>
      <p:sp>
        <p:nvSpPr>
          <p:cNvPr id="5" name="Text Placeholder 4">
            <a:extLst>
              <a:ext uri="{FF2B5EF4-FFF2-40B4-BE49-F238E27FC236}">
                <a16:creationId xmlns:a16="http://schemas.microsoft.com/office/drawing/2014/main" id="{C8337636-71A7-4831-B382-F842B3A29490}"/>
              </a:ext>
            </a:extLst>
          </p:cNvPr>
          <p:cNvSpPr>
            <a:spLocks noGrp="1"/>
          </p:cNvSpPr>
          <p:nvPr>
            <p:ph type="body" sz="quarter" idx="17" hasCustomPrompt="1"/>
          </p:nvPr>
        </p:nvSpPr>
        <p:spPr bwMode="gray">
          <a:xfrm>
            <a:off x="1" y="1806123"/>
            <a:ext cx="5638681" cy="911225"/>
          </a:xfrm>
          <a:solidFill>
            <a:schemeClr val="accent4"/>
          </a:solidFill>
        </p:spPr>
        <p:txBody>
          <a:bodyPr vert="horz" lIns="594360" tIns="91440" rIns="457200" bIns="91440" rtlCol="0" anchor="ctr">
            <a:noAutofit/>
          </a:bodyPr>
          <a:lstStyle>
            <a:lvl1pPr>
              <a:defRPr lang="en-US" sz="2000">
                <a:solidFill>
                  <a:schemeClr val="bg1"/>
                </a:solidFill>
              </a:defRPr>
            </a:lvl1pPr>
          </a:lstStyle>
          <a:p>
            <a:pPr lvl="0"/>
            <a:r>
              <a:rPr lang="en-US"/>
              <a:t>Click to add header </a:t>
            </a:r>
          </a:p>
        </p:txBody>
      </p:sp>
      <p:sp>
        <p:nvSpPr>
          <p:cNvPr id="21" name="Text Placeholder 4">
            <a:extLst>
              <a:ext uri="{FF2B5EF4-FFF2-40B4-BE49-F238E27FC236}">
                <a16:creationId xmlns:a16="http://schemas.microsoft.com/office/drawing/2014/main" id="{78A74DE7-78E3-4ECA-9661-D73FBD37E480}"/>
              </a:ext>
            </a:extLst>
          </p:cNvPr>
          <p:cNvSpPr>
            <a:spLocks noGrp="1"/>
          </p:cNvSpPr>
          <p:nvPr>
            <p:ph type="body" sz="quarter" idx="18" hasCustomPrompt="1"/>
          </p:nvPr>
        </p:nvSpPr>
        <p:spPr bwMode="gray">
          <a:xfrm>
            <a:off x="6553320" y="1806123"/>
            <a:ext cx="5638680" cy="911225"/>
          </a:xfrm>
          <a:solidFill>
            <a:schemeClr val="accent1"/>
          </a:solidFill>
        </p:spPr>
        <p:txBody>
          <a:bodyPr vert="horz" lIns="338328" tIns="91440" rIns="612648" bIns="91440" rtlCol="0" anchor="ctr">
            <a:noAutofit/>
          </a:bodyPr>
          <a:lstStyle>
            <a:lvl1pPr>
              <a:defRPr lang="en-US" sz="2000">
                <a:solidFill>
                  <a:schemeClr val="bg1"/>
                </a:solidFill>
              </a:defRPr>
            </a:lvl1pPr>
          </a:lstStyle>
          <a:p>
            <a:pPr lvl="0"/>
            <a:r>
              <a:rPr lang="en-US"/>
              <a:t>Click to add header</a:t>
            </a:r>
          </a:p>
        </p:txBody>
      </p:sp>
      <p:sp>
        <p:nvSpPr>
          <p:cNvPr id="12" name="TextBox 11">
            <a:extLst>
              <a:ext uri="{FF2B5EF4-FFF2-40B4-BE49-F238E27FC236}">
                <a16:creationId xmlns:a16="http://schemas.microsoft.com/office/drawing/2014/main" id="{192176E5-FE3D-4EA5-BF24-8ABF8BFBF668}"/>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66A1FE0B-90B1-4BED-9AA5-6DC9F6424E67}"/>
              </a:ext>
            </a:extLst>
          </p:cNvPr>
          <p:cNvSpPr>
            <a:spLocks noGrp="1"/>
          </p:cNvSpPr>
          <p:nvPr>
            <p:ph type="title" hasCustomPrompt="1"/>
          </p:nvPr>
        </p:nvSpPr>
        <p:spPr/>
        <p:txBody>
          <a:bodyPr/>
          <a:lstStyle>
            <a:lvl1pPr>
              <a:defRPr/>
            </a:lvl1pPr>
          </a:lstStyle>
          <a:p>
            <a:r>
              <a:rPr lang="en-US"/>
              <a:t>Click to Add One Line Title</a:t>
            </a:r>
          </a:p>
        </p:txBody>
      </p:sp>
      <p:sp>
        <p:nvSpPr>
          <p:cNvPr id="13" name="Subtitle 2">
            <a:extLst>
              <a:ext uri="{FF2B5EF4-FFF2-40B4-BE49-F238E27FC236}">
                <a16:creationId xmlns:a16="http://schemas.microsoft.com/office/drawing/2014/main" id="{D541C7AA-97CA-4F96-9506-F144DA2CD8E2}"/>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362607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wo Content Dynamic – Left">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A9E4CD6E-324F-4BEC-884B-D217C07BF39E}"/>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5346AD2E-9306-49E7-A98B-7D26E458C2B2}"/>
              </a:ext>
            </a:extLst>
          </p:cNvPr>
          <p:cNvSpPr>
            <a:spLocks noGrp="1"/>
          </p:cNvSpPr>
          <p:nvPr>
            <p:ph type="title" hasCustomPrompt="1"/>
          </p:nvPr>
        </p:nvSpPr>
        <p:spPr/>
        <p:txBody>
          <a:bodyPr wrap="none"/>
          <a:lstStyle>
            <a:lvl1pPr>
              <a:defRPr/>
            </a:lvl1pPr>
          </a:lstStyle>
          <a:p>
            <a:r>
              <a:rPr lang="en-US"/>
              <a:t>Click to Add One Line Title</a:t>
            </a:r>
          </a:p>
        </p:txBody>
      </p:sp>
      <p:sp>
        <p:nvSpPr>
          <p:cNvPr id="11" name="Content Placeholder 10">
            <a:extLst>
              <a:ext uri="{FF2B5EF4-FFF2-40B4-BE49-F238E27FC236}">
                <a16:creationId xmlns:a16="http://schemas.microsoft.com/office/drawing/2014/main" id="{577AE2CA-1B34-4F04-BD7F-F624F20E94FB}"/>
              </a:ext>
            </a:extLst>
          </p:cNvPr>
          <p:cNvSpPr>
            <a:spLocks noGrp="1"/>
          </p:cNvSpPr>
          <p:nvPr>
            <p:ph sz="quarter" idx="19" hasCustomPrompt="1"/>
          </p:nvPr>
        </p:nvSpPr>
        <p:spPr>
          <a:xfrm>
            <a:off x="3352086" y="1600200"/>
            <a:ext cx="8231744" cy="4572000"/>
          </a:xfrm>
        </p:spPr>
        <p:txBody>
          <a:bodyPr/>
          <a:lstStyle>
            <a:lvl1pPr>
              <a:defRPr/>
            </a:lvl1pPr>
          </a:lstStyle>
          <a:p>
            <a:pPr lvl="0"/>
            <a:r>
              <a:rPr lang="en-US"/>
              <a:t>Click to add text </a:t>
            </a:r>
          </a:p>
          <a:p>
            <a:pPr lvl="1"/>
            <a:r>
              <a:rPr lang="en-US"/>
              <a:t>Second level</a:t>
            </a:r>
          </a:p>
          <a:p>
            <a:pPr lvl="2"/>
            <a:r>
              <a:rPr lang="en-US"/>
              <a:t>Third level</a:t>
            </a:r>
          </a:p>
          <a:p>
            <a:pPr lvl="3"/>
            <a:r>
              <a:rPr lang="en-US"/>
              <a:t>Fourth level</a:t>
            </a:r>
          </a:p>
          <a:p>
            <a:pPr lvl="4"/>
            <a:r>
              <a:rPr lang="en-US"/>
              <a:t>Fifth level</a:t>
            </a:r>
          </a:p>
        </p:txBody>
      </p:sp>
      <p:sp>
        <p:nvSpPr>
          <p:cNvPr id="14" name="Subtitle 2">
            <a:extLst>
              <a:ext uri="{FF2B5EF4-FFF2-40B4-BE49-F238E27FC236}">
                <a16:creationId xmlns:a16="http://schemas.microsoft.com/office/drawing/2014/main" id="{551435C2-3F7C-4835-8DB0-71E2C00537CF}"/>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add subtitle</a:t>
            </a:r>
          </a:p>
        </p:txBody>
      </p:sp>
      <p:sp>
        <p:nvSpPr>
          <p:cNvPr id="4" name="Text Placeholder 3">
            <a:extLst>
              <a:ext uri="{FF2B5EF4-FFF2-40B4-BE49-F238E27FC236}">
                <a16:creationId xmlns:a16="http://schemas.microsoft.com/office/drawing/2014/main" id="{830FD232-93CB-4B54-A933-93C11B099F7A}"/>
              </a:ext>
            </a:extLst>
          </p:cNvPr>
          <p:cNvSpPr>
            <a:spLocks noGrp="1"/>
          </p:cNvSpPr>
          <p:nvPr>
            <p:ph type="body" sz="quarter" idx="20" hasCustomPrompt="1"/>
          </p:nvPr>
        </p:nvSpPr>
        <p:spPr>
          <a:xfrm>
            <a:off x="0" y="1600200"/>
            <a:ext cx="2894767" cy="4572000"/>
          </a:xfrm>
          <a:solidFill>
            <a:schemeClr val="accent2"/>
          </a:solidFill>
        </p:spPr>
        <p:txBody>
          <a:bodyPr lIns="594360" tIns="457200" rIns="45720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742950" indent="-171450">
              <a:buClr>
                <a:schemeClr val="bg1"/>
              </a:buClr>
              <a:defRPr sz="1100">
                <a:solidFill>
                  <a:schemeClr val="bg1"/>
                </a:solidFill>
              </a:defRPr>
            </a:lvl5pPr>
            <a:lvl6pPr>
              <a:buClr>
                <a:schemeClr val="bg1"/>
              </a:buClr>
              <a:defRPr sz="1800">
                <a:solidFill>
                  <a:schemeClr val="bg1"/>
                </a:solidFill>
              </a:defRPr>
            </a:lvl6pPr>
            <a:lvl7pPr>
              <a:buClr>
                <a:schemeClr val="bg1"/>
              </a:buClr>
              <a:defRPr sz="1400">
                <a:solidFill>
                  <a:schemeClr val="bg1"/>
                </a:solidFill>
              </a:defRPr>
            </a:lvl7pPr>
            <a:lvl8pPr>
              <a:buClrTx/>
              <a:defRPr sz="1200">
                <a:solidFill>
                  <a:schemeClr val="bg1"/>
                </a:solidFill>
              </a:defRPr>
            </a:lvl8pPr>
            <a:lvl9pPr>
              <a:buClrTx/>
              <a:defRPr sz="1800">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Tree>
    <p:extLst>
      <p:ext uri="{BB962C8B-B14F-4D97-AF65-F5344CB8AC3E}">
        <p14:creationId xmlns:p14="http://schemas.microsoft.com/office/powerpoint/2010/main" val="38556543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wo Content Dynamic – Right">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7460DEEA-0331-45ED-8943-6F9E74884092}"/>
              </a:ext>
            </a:extLst>
          </p:cNvPr>
          <p:cNvSpPr>
            <a:spLocks noGrp="1"/>
          </p:cNvSpPr>
          <p:nvPr>
            <p:ph sz="quarter" idx="19" hasCustomPrompt="1"/>
          </p:nvPr>
        </p:nvSpPr>
        <p:spPr>
          <a:xfrm>
            <a:off x="608171" y="1600200"/>
            <a:ext cx="8231744" cy="4572000"/>
          </a:xfrm>
        </p:spPr>
        <p:txBody>
          <a:bodyPr/>
          <a:lstStyle>
            <a:lvl1pPr>
              <a:defRPr/>
            </a:lvl1pPr>
            <a:lvl5pPr>
              <a:defRPr/>
            </a:lvl5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p:txBody>
      </p:sp>
      <p:sp>
        <p:nvSpPr>
          <p:cNvPr id="10" name="TextBox 9">
            <a:extLst>
              <a:ext uri="{FF2B5EF4-FFF2-40B4-BE49-F238E27FC236}">
                <a16:creationId xmlns:a16="http://schemas.microsoft.com/office/drawing/2014/main" id="{CDE1D12F-78DF-4A32-BDDB-1E22FB9CA5D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F92A934A-AC6B-460C-9C93-B13CF6B6263F}"/>
              </a:ext>
            </a:extLst>
          </p:cNvPr>
          <p:cNvSpPr>
            <a:spLocks noGrp="1"/>
          </p:cNvSpPr>
          <p:nvPr>
            <p:ph type="title" hasCustomPrompt="1"/>
          </p:nvPr>
        </p:nvSpPr>
        <p:spPr/>
        <p:txBody>
          <a:bodyPr wrap="none"/>
          <a:lstStyle>
            <a:lvl1pPr>
              <a:defRPr/>
            </a:lvl1pPr>
          </a:lstStyle>
          <a:p>
            <a:r>
              <a:rPr lang="en-US"/>
              <a:t>Click to Add One Line Title</a:t>
            </a:r>
          </a:p>
        </p:txBody>
      </p:sp>
      <p:sp>
        <p:nvSpPr>
          <p:cNvPr id="14" name="Subtitle 2">
            <a:extLst>
              <a:ext uri="{FF2B5EF4-FFF2-40B4-BE49-F238E27FC236}">
                <a16:creationId xmlns:a16="http://schemas.microsoft.com/office/drawing/2014/main" id="{F6F5131D-84AE-4294-83A1-243FE1C81A8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5" name="Text Placeholder 4">
            <a:extLst>
              <a:ext uri="{FF2B5EF4-FFF2-40B4-BE49-F238E27FC236}">
                <a16:creationId xmlns:a16="http://schemas.microsoft.com/office/drawing/2014/main" id="{8197ED16-D162-4BF7-B635-2F70E10855A0}"/>
              </a:ext>
            </a:extLst>
          </p:cNvPr>
          <p:cNvSpPr>
            <a:spLocks noGrp="1"/>
          </p:cNvSpPr>
          <p:nvPr>
            <p:ph type="body" sz="quarter" idx="20" hasCustomPrompt="1"/>
          </p:nvPr>
        </p:nvSpPr>
        <p:spPr>
          <a:xfrm>
            <a:off x="9297234" y="1600200"/>
            <a:ext cx="2894766" cy="4572000"/>
          </a:xfrm>
          <a:solidFill>
            <a:schemeClr val="accent1"/>
          </a:solidFill>
        </p:spPr>
        <p:txBody>
          <a:bodyPr lIns="457200" tIns="457200" rIns="594360" bIns="457200"/>
          <a:lstStyle>
            <a:lvl1pPr>
              <a:defRPr sz="1600">
                <a:solidFill>
                  <a:schemeClr val="bg1"/>
                </a:solidFill>
              </a:defRPr>
            </a:lvl1pPr>
            <a:lvl2pPr marL="171450" indent="-171450">
              <a:buClr>
                <a:schemeClr val="bg1"/>
              </a:buClr>
              <a:defRPr sz="1400">
                <a:solidFill>
                  <a:schemeClr val="bg1"/>
                </a:solidFill>
              </a:defRPr>
            </a:lvl2pPr>
            <a:lvl3pPr marL="342900" indent="-171450">
              <a:buClr>
                <a:schemeClr val="bg1"/>
              </a:buClr>
              <a:defRPr sz="1200">
                <a:solidFill>
                  <a:schemeClr val="bg1"/>
                </a:solidFill>
              </a:defRPr>
            </a:lvl3pPr>
            <a:lvl4pPr marL="514350" indent="-171450">
              <a:buClr>
                <a:schemeClr val="bg1"/>
              </a:buClr>
              <a:defRPr sz="1100">
                <a:solidFill>
                  <a:schemeClr val="bg1"/>
                </a:solidFill>
              </a:defRPr>
            </a:lvl4pPr>
            <a:lvl5pPr marL="685800" indent="-171450">
              <a:buClr>
                <a:schemeClr val="bg1"/>
              </a:buClr>
              <a:defRPr sz="1100">
                <a:solidFill>
                  <a:schemeClr val="bg1"/>
                </a:solidFill>
              </a:defRPr>
            </a:lvl5pPr>
            <a:lvl6pPr>
              <a:buClrTx/>
              <a:defRPr>
                <a:solidFill>
                  <a:schemeClr val="bg1"/>
                </a:solidFill>
              </a:defRPr>
            </a:lvl6pPr>
            <a:lvl7pPr>
              <a:buClrTx/>
              <a:defRPr>
                <a:solidFill>
                  <a:schemeClr val="bg1"/>
                </a:solidFill>
              </a:defRPr>
            </a:lvl7pPr>
            <a:lvl8pPr>
              <a:buClrTx/>
              <a:defRPr>
                <a:solidFill>
                  <a:schemeClr val="bg1"/>
                </a:solidFill>
              </a:defRPr>
            </a:lvl8pPr>
            <a:lvl9pPr>
              <a:buClrTx/>
              <a:defRPr>
                <a:solidFill>
                  <a:schemeClr val="bg1"/>
                </a:solidFill>
              </a:defRPr>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 Eight level</a:t>
            </a:r>
          </a:p>
          <a:p>
            <a:pPr lvl="8"/>
            <a:r>
              <a:rPr lang="en-US"/>
              <a:t>Ninth level</a:t>
            </a:r>
          </a:p>
        </p:txBody>
      </p:sp>
    </p:spTree>
    <p:extLst>
      <p:ext uri="{BB962C8B-B14F-4D97-AF65-F5344CB8AC3E}">
        <p14:creationId xmlns:p14="http://schemas.microsoft.com/office/powerpoint/2010/main" val="3877367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hree-Content">
    <p:spTree>
      <p:nvGrpSpPr>
        <p:cNvPr id="1" name=""/>
        <p:cNvGrpSpPr/>
        <p:nvPr/>
      </p:nvGrpSpPr>
      <p:grpSpPr>
        <a:xfrm>
          <a:off x="0" y="0"/>
          <a:ext cx="0" cy="0"/>
          <a:chOff x="0" y="0"/>
          <a:chExt cx="0" cy="0"/>
        </a:xfrm>
      </p:grpSpPr>
      <p:sp>
        <p:nvSpPr>
          <p:cNvPr id="18" name="Content Placeholder 17">
            <a:extLst>
              <a:ext uri="{FF2B5EF4-FFF2-40B4-BE49-F238E27FC236}">
                <a16:creationId xmlns:a16="http://schemas.microsoft.com/office/drawing/2014/main" id="{D034FA3F-D529-4D8B-B6EC-A8341FCAF67E}"/>
              </a:ext>
            </a:extLst>
          </p:cNvPr>
          <p:cNvSpPr>
            <a:spLocks noGrp="1"/>
          </p:cNvSpPr>
          <p:nvPr userDrawn="1">
            <p:ph sz="quarter" idx="14" hasCustomPrompt="1"/>
          </p:nvPr>
        </p:nvSpPr>
        <p:spPr bwMode="gray">
          <a:xfrm>
            <a:off x="616665" y="2515154"/>
            <a:ext cx="3347801"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 Level Seven</a:t>
            </a:r>
          </a:p>
          <a:p>
            <a:pPr lvl="7"/>
            <a:r>
              <a:rPr lang="en-US"/>
              <a:t>Level eight</a:t>
            </a:r>
          </a:p>
          <a:p>
            <a:pPr lvl="8"/>
            <a:r>
              <a:rPr lang="en-US"/>
              <a:t>Level Nine</a:t>
            </a:r>
          </a:p>
          <a:p>
            <a:pPr lvl="1"/>
            <a:endParaRPr lang="en-US"/>
          </a:p>
        </p:txBody>
      </p:sp>
      <p:sp>
        <p:nvSpPr>
          <p:cNvPr id="72" name="Content Placeholder 17">
            <a:extLst>
              <a:ext uri="{FF2B5EF4-FFF2-40B4-BE49-F238E27FC236}">
                <a16:creationId xmlns:a16="http://schemas.microsoft.com/office/drawing/2014/main" id="{A0456ED3-FDC5-4E29-B939-E35EA08477CA}"/>
              </a:ext>
            </a:extLst>
          </p:cNvPr>
          <p:cNvSpPr>
            <a:spLocks noGrp="1"/>
          </p:cNvSpPr>
          <p:nvPr userDrawn="1">
            <p:ph sz="quarter" idx="16" hasCustomPrompt="1"/>
          </p:nvPr>
        </p:nvSpPr>
        <p:spPr bwMode="gray">
          <a:xfrm>
            <a:off x="4420828" y="2515154"/>
            <a:ext cx="3350345"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 Level Seven </a:t>
            </a:r>
          </a:p>
          <a:p>
            <a:pPr lvl="7"/>
            <a:r>
              <a:rPr lang="en-US"/>
              <a:t>Level Eight</a:t>
            </a:r>
          </a:p>
          <a:p>
            <a:pPr lvl="8"/>
            <a:r>
              <a:rPr lang="en-US"/>
              <a:t>Level Nine</a:t>
            </a:r>
          </a:p>
          <a:p>
            <a:pPr lvl="3"/>
            <a:endParaRPr lang="en-US"/>
          </a:p>
          <a:p>
            <a:pPr lvl="1"/>
            <a:endParaRPr lang="en-US"/>
          </a:p>
        </p:txBody>
      </p:sp>
      <p:sp>
        <p:nvSpPr>
          <p:cNvPr id="73" name="Content Placeholder 17">
            <a:extLst>
              <a:ext uri="{FF2B5EF4-FFF2-40B4-BE49-F238E27FC236}">
                <a16:creationId xmlns:a16="http://schemas.microsoft.com/office/drawing/2014/main" id="{9C016467-4262-4DAA-9B43-A02E57530676}"/>
              </a:ext>
            </a:extLst>
          </p:cNvPr>
          <p:cNvSpPr>
            <a:spLocks noGrp="1"/>
          </p:cNvSpPr>
          <p:nvPr userDrawn="1">
            <p:ph sz="quarter" idx="17" hasCustomPrompt="1"/>
          </p:nvPr>
        </p:nvSpPr>
        <p:spPr bwMode="gray">
          <a:xfrm>
            <a:off x="8238506" y="2515154"/>
            <a:ext cx="3347576" cy="3657600"/>
          </a:xfrm>
          <a:solidFill>
            <a:schemeClr val="bg2"/>
          </a:solidFill>
        </p:spPr>
        <p:txBody>
          <a:bodyPr lIns="182880" tIns="274320" rIns="182880"/>
          <a:lstStyle>
            <a:lvl1pPr algn="l">
              <a:spcBef>
                <a:spcPts val="1200"/>
              </a:spcBef>
              <a:defRPr sz="1600"/>
            </a:lvl1pPr>
            <a:lvl2pPr>
              <a:defRPr sz="1400"/>
            </a:lvl2pPr>
            <a:lvl3pPr>
              <a:defRPr sz="1400"/>
            </a:lvl3pPr>
            <a:lvl4pPr>
              <a:defRPr sz="1200"/>
            </a:lvl4pPr>
            <a:lvl5pPr>
              <a:defRPr sz="1200"/>
            </a:lvl5pPr>
            <a:lvl6pPr>
              <a:defRPr sz="1600"/>
            </a:lvl6pPr>
            <a:lvl7pPr>
              <a:defRPr sz="1200"/>
            </a:lvl7pPr>
            <a:lvl8pPr>
              <a:defRPr sz="1100"/>
            </a:lvl8pPr>
            <a:lvl9pPr>
              <a:defRPr sz="1600"/>
            </a:lvl9pPr>
          </a:lstStyle>
          <a:p>
            <a:pPr lvl="0"/>
            <a:r>
              <a:rPr lang="en-US"/>
              <a:t>Click to add text</a:t>
            </a:r>
          </a:p>
          <a:p>
            <a:pPr lvl="1"/>
            <a:r>
              <a:rPr lang="en-US"/>
              <a:t>Level two</a:t>
            </a:r>
          </a:p>
          <a:p>
            <a:pPr lvl="2"/>
            <a:r>
              <a:rPr lang="en-US"/>
              <a:t>Level three</a:t>
            </a:r>
          </a:p>
          <a:p>
            <a:pPr lvl="3"/>
            <a:r>
              <a:rPr lang="en-US"/>
              <a:t>Level four</a:t>
            </a:r>
          </a:p>
          <a:p>
            <a:pPr lvl="4"/>
            <a:r>
              <a:rPr lang="en-US"/>
              <a:t>Level five</a:t>
            </a:r>
          </a:p>
          <a:p>
            <a:pPr lvl="5"/>
            <a:r>
              <a:rPr lang="en-US"/>
              <a:t>Level Six</a:t>
            </a:r>
          </a:p>
          <a:p>
            <a:pPr lvl="6"/>
            <a:r>
              <a:rPr lang="en-US"/>
              <a:t>Level Seven</a:t>
            </a:r>
          </a:p>
          <a:p>
            <a:pPr lvl="7"/>
            <a:r>
              <a:rPr lang="en-US"/>
              <a:t>Level Eight</a:t>
            </a:r>
          </a:p>
          <a:p>
            <a:pPr lvl="8"/>
            <a:r>
              <a:rPr lang="en-US"/>
              <a:t>Level Nine</a:t>
            </a:r>
          </a:p>
          <a:p>
            <a:pPr lvl="1"/>
            <a:endParaRPr lang="en-US"/>
          </a:p>
        </p:txBody>
      </p:sp>
      <p:sp>
        <p:nvSpPr>
          <p:cNvPr id="818" name="TextBox 817">
            <a:extLst>
              <a:ext uri="{FF2B5EF4-FFF2-40B4-BE49-F238E27FC236}">
                <a16:creationId xmlns:a16="http://schemas.microsoft.com/office/drawing/2014/main" id="{0B7E1504-B128-423C-AA77-E7FED5DC3B79}"/>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85F2C94F-DA57-4BDB-8E5C-E4A0C7522314}"/>
              </a:ext>
            </a:extLst>
          </p:cNvPr>
          <p:cNvSpPr>
            <a:spLocks noGrp="1"/>
          </p:cNvSpPr>
          <p:nvPr>
            <p:ph type="title" hasCustomPrompt="1"/>
          </p:nvPr>
        </p:nvSpPr>
        <p:spPr/>
        <p:txBody>
          <a:bodyPr/>
          <a:lstStyle>
            <a:lvl1pPr>
              <a:defRPr/>
            </a:lvl1pPr>
          </a:lstStyle>
          <a:p>
            <a:r>
              <a:rPr lang="en-US"/>
              <a:t>Click to Add One Line Title</a:t>
            </a:r>
          </a:p>
        </p:txBody>
      </p:sp>
      <p:sp>
        <p:nvSpPr>
          <p:cNvPr id="13" name="Subtitle 2">
            <a:extLst>
              <a:ext uri="{FF2B5EF4-FFF2-40B4-BE49-F238E27FC236}">
                <a16:creationId xmlns:a16="http://schemas.microsoft.com/office/drawing/2014/main" id="{FC59F98B-A991-4DEC-A409-289E778CB84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Text Placeholder 3">
            <a:extLst>
              <a:ext uri="{FF2B5EF4-FFF2-40B4-BE49-F238E27FC236}">
                <a16:creationId xmlns:a16="http://schemas.microsoft.com/office/drawing/2014/main" id="{59392189-2D4C-4618-9072-F26EE557FD02}"/>
              </a:ext>
            </a:extLst>
          </p:cNvPr>
          <p:cNvSpPr>
            <a:spLocks noGrp="1"/>
          </p:cNvSpPr>
          <p:nvPr>
            <p:ph type="body" sz="quarter" idx="21" hasCustomPrompt="1"/>
          </p:nvPr>
        </p:nvSpPr>
        <p:spPr>
          <a:xfrm>
            <a:off x="616664" y="1600200"/>
            <a:ext cx="3347576" cy="914400"/>
          </a:xfrm>
          <a:solidFill>
            <a:schemeClr val="accent4"/>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
        <p:nvSpPr>
          <p:cNvPr id="16" name="Text Placeholder 3">
            <a:extLst>
              <a:ext uri="{FF2B5EF4-FFF2-40B4-BE49-F238E27FC236}">
                <a16:creationId xmlns:a16="http://schemas.microsoft.com/office/drawing/2014/main" id="{665955AB-F417-4DCB-8CC3-98BAC90A9AFB}"/>
              </a:ext>
            </a:extLst>
          </p:cNvPr>
          <p:cNvSpPr>
            <a:spLocks noGrp="1"/>
          </p:cNvSpPr>
          <p:nvPr>
            <p:ph type="body" sz="quarter" idx="22" hasCustomPrompt="1"/>
          </p:nvPr>
        </p:nvSpPr>
        <p:spPr>
          <a:xfrm>
            <a:off x="4420827" y="1600200"/>
            <a:ext cx="3347576" cy="914400"/>
          </a:xfrm>
          <a:solidFill>
            <a:schemeClr val="accent1"/>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
        <p:nvSpPr>
          <p:cNvPr id="17" name="Text Placeholder 3">
            <a:extLst>
              <a:ext uri="{FF2B5EF4-FFF2-40B4-BE49-F238E27FC236}">
                <a16:creationId xmlns:a16="http://schemas.microsoft.com/office/drawing/2014/main" id="{7AFB5407-642C-468A-81DB-F0C5C485F6F7}"/>
              </a:ext>
            </a:extLst>
          </p:cNvPr>
          <p:cNvSpPr>
            <a:spLocks noGrp="1"/>
          </p:cNvSpPr>
          <p:nvPr>
            <p:ph type="body" sz="quarter" idx="23" hasCustomPrompt="1"/>
          </p:nvPr>
        </p:nvSpPr>
        <p:spPr>
          <a:xfrm>
            <a:off x="8238506" y="1600200"/>
            <a:ext cx="3347576" cy="914400"/>
          </a:xfrm>
          <a:solidFill>
            <a:schemeClr val="accent2"/>
          </a:solidFill>
        </p:spPr>
        <p:txBody>
          <a:bodyPr lIns="182880" tIns="91440" rIns="182880" bIns="91440" anchor="ctr"/>
          <a:lstStyle>
            <a:lvl1pPr>
              <a:defRPr sz="1800">
                <a:solidFill>
                  <a:schemeClr val="bg1"/>
                </a:solidFill>
              </a:defRPr>
            </a:lvl1pPr>
            <a:lvl2pPr marL="0" indent="0">
              <a:buFont typeface="Open Sans" panose="020B0606030504020204" pitchFamily="34" charset="0"/>
              <a:buChar char="​"/>
              <a:defRPr sz="1800">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add header</a:t>
            </a:r>
          </a:p>
        </p:txBody>
      </p:sp>
    </p:spTree>
    <p:extLst>
      <p:ext uri="{BB962C8B-B14F-4D97-AF65-F5344CB8AC3E}">
        <p14:creationId xmlns:p14="http://schemas.microsoft.com/office/powerpoint/2010/main" val="2687600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Diagram with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30CD733-93DE-4793-929B-26E6DBA7592D}"/>
              </a:ext>
            </a:extLst>
          </p:cNvPr>
          <p:cNvSpPr/>
          <p:nvPr userDrawn="1"/>
        </p:nvSpPr>
        <p:spPr bwMode="ltGray">
          <a:xfrm>
            <a:off x="1" y="1600202"/>
            <a:ext cx="7925276" cy="4570946"/>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8382596" y="1608668"/>
            <a:ext cx="3809404"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A17EA1E-A574-444B-9004-45836D98DAD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C157BCD9-063B-4ED4-B68C-092EC2C342E6}"/>
              </a:ext>
            </a:extLst>
          </p:cNvPr>
          <p:cNvSpPr>
            <a:spLocks noGrp="1"/>
          </p:cNvSpPr>
          <p:nvPr>
            <p:ph type="title" hasCustomPrompt="1"/>
          </p:nvPr>
        </p:nvSpPr>
        <p:spPr/>
        <p:txBody>
          <a:bodyPr wrap="none"/>
          <a:lstStyle>
            <a:lvl1pPr>
              <a:defRPr/>
            </a:lvl1pPr>
          </a:lstStyle>
          <a:p>
            <a:r>
              <a:rPr lang="en-US"/>
              <a:t>Click to Add One Line Title</a:t>
            </a:r>
          </a:p>
        </p:txBody>
      </p:sp>
      <p:sp>
        <p:nvSpPr>
          <p:cNvPr id="5" name="Text Placeholder 4">
            <a:extLst>
              <a:ext uri="{FF2B5EF4-FFF2-40B4-BE49-F238E27FC236}">
                <a16:creationId xmlns:a16="http://schemas.microsoft.com/office/drawing/2014/main" id="{7F7496CC-9DD2-4299-850C-005958FB65CC}"/>
              </a:ext>
            </a:extLst>
          </p:cNvPr>
          <p:cNvSpPr>
            <a:spLocks noGrp="1"/>
          </p:cNvSpPr>
          <p:nvPr>
            <p:ph type="body" sz="quarter" idx="17" hasCustomPrompt="1"/>
          </p:nvPr>
        </p:nvSpPr>
        <p:spPr>
          <a:xfrm>
            <a:off x="8382596" y="1600200"/>
            <a:ext cx="3809404" cy="4572000"/>
          </a:xfrm>
        </p:spPr>
        <p:txBody>
          <a:bodyPr tIns="457200" rIns="594360" bIns="457200"/>
          <a:lstStyle>
            <a:lvl1pPr>
              <a:defRPr sz="1800"/>
            </a:lvl1pPr>
            <a:lvl2pPr>
              <a:defRPr sz="1600"/>
            </a:lvl2pPr>
            <a:lvl3pPr>
              <a:defRPr sz="1400"/>
            </a:lvl3pPr>
            <a:lvl4pPr>
              <a:defRPr sz="1200"/>
            </a:lvl4pPr>
            <a:lvl5pPr>
              <a:defRPr sz="1200"/>
            </a:lvl5pPr>
            <a:lvl6pPr>
              <a:defRPr sz="1800"/>
            </a:lvl6pPr>
            <a:lvl7pPr>
              <a:defRPr sz="1400"/>
            </a:lvl7pPr>
            <a:lvl8pPr>
              <a:defRPr sz="1200"/>
            </a:lvl8pPr>
            <a:lvl9pPr>
              <a:defRPr sz="1800"/>
            </a:lvl9pPr>
          </a:lstStyle>
          <a:p>
            <a:pPr lvl="0"/>
            <a:r>
              <a:rPr lang="en-US"/>
              <a:t>Click to add text</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 Seventh level</a:t>
            </a:r>
          </a:p>
          <a:p>
            <a:pPr lvl="7"/>
            <a:r>
              <a:rPr lang="en-US"/>
              <a:t> Eighth level</a:t>
            </a:r>
          </a:p>
          <a:p>
            <a:pPr lvl="8"/>
            <a:r>
              <a:rPr lang="en-US"/>
              <a:t>Ninth level</a:t>
            </a:r>
          </a:p>
        </p:txBody>
      </p:sp>
      <p:sp>
        <p:nvSpPr>
          <p:cNvPr id="9" name="Subtitle 2">
            <a:extLst>
              <a:ext uri="{FF2B5EF4-FFF2-40B4-BE49-F238E27FC236}">
                <a16:creationId xmlns:a16="http://schemas.microsoft.com/office/drawing/2014/main" id="{A0D276D7-17CD-46AB-99B2-97FD34FEEFF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0518992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Outcome / Benefit">
    <p:spTree>
      <p:nvGrpSpPr>
        <p:cNvPr id="1" name=""/>
        <p:cNvGrpSpPr/>
        <p:nvPr/>
      </p:nvGrpSpPr>
      <p:grpSpPr>
        <a:xfrm>
          <a:off x="0" y="0"/>
          <a:ext cx="0" cy="0"/>
          <a:chOff x="0" y="0"/>
          <a:chExt cx="0" cy="0"/>
        </a:xfrm>
      </p:grpSpPr>
      <p:sp>
        <p:nvSpPr>
          <p:cNvPr id="16" name="Text Placeholder 3">
            <a:extLst>
              <a:ext uri="{FF2B5EF4-FFF2-40B4-BE49-F238E27FC236}">
                <a16:creationId xmlns:a16="http://schemas.microsoft.com/office/drawing/2014/main" id="{BB1458BF-96C1-46C6-A67F-AD0FB4B4E5C0}"/>
              </a:ext>
            </a:extLst>
          </p:cNvPr>
          <p:cNvSpPr>
            <a:spLocks noGrp="1"/>
          </p:cNvSpPr>
          <p:nvPr>
            <p:ph type="body" sz="quarter" idx="21" hasCustomPrompt="1"/>
          </p:nvPr>
        </p:nvSpPr>
        <p:spPr>
          <a:xfrm>
            <a:off x="8381008" y="4347904"/>
            <a:ext cx="3202822" cy="1600200"/>
          </a:xfrm>
        </p:spPr>
        <p:txBody>
          <a:bodyPr/>
          <a:lstStyle>
            <a:lvl1pPr>
              <a:defRPr sz="1400"/>
            </a:lvl1pPr>
            <a:lvl2pPr>
              <a:defRPr sz="1200"/>
            </a:lvl2pPr>
            <a:lvl3pPr>
              <a:defRPr sz="1200"/>
            </a:lvl3pPr>
          </a:lstStyle>
          <a:p>
            <a:pPr lvl="0"/>
            <a:r>
              <a:rPr lang="en-US"/>
              <a:t>Click to add text</a:t>
            </a:r>
          </a:p>
          <a:p>
            <a:pPr lvl="1"/>
            <a:r>
              <a:rPr lang="en-US"/>
              <a:t>Second level</a:t>
            </a:r>
          </a:p>
          <a:p>
            <a:pPr lvl="2"/>
            <a:r>
              <a:rPr lang="en-US"/>
              <a:t>Third level</a:t>
            </a:r>
          </a:p>
        </p:txBody>
      </p:sp>
      <p:sp>
        <p:nvSpPr>
          <p:cNvPr id="4" name="Text Placeholder 3">
            <a:extLst>
              <a:ext uri="{FF2B5EF4-FFF2-40B4-BE49-F238E27FC236}">
                <a16:creationId xmlns:a16="http://schemas.microsoft.com/office/drawing/2014/main" id="{A8781D19-2DDB-4D83-983D-3D159A7DE7C0}"/>
              </a:ext>
            </a:extLst>
          </p:cNvPr>
          <p:cNvSpPr>
            <a:spLocks noGrp="1"/>
          </p:cNvSpPr>
          <p:nvPr>
            <p:ph type="body" sz="quarter" idx="20" hasCustomPrompt="1"/>
          </p:nvPr>
        </p:nvSpPr>
        <p:spPr>
          <a:xfrm>
            <a:off x="8381008" y="2063048"/>
            <a:ext cx="3202822" cy="1600200"/>
          </a:xfrm>
        </p:spPr>
        <p:txBody>
          <a:bodyPr/>
          <a:lstStyle>
            <a:lvl1pPr>
              <a:defRPr sz="1400"/>
            </a:lvl1pPr>
            <a:lvl2pPr>
              <a:defRPr sz="1200"/>
            </a:lvl2pPr>
            <a:lvl3pPr>
              <a:defRPr sz="1200"/>
            </a:lvl3pPr>
          </a:lstStyle>
          <a:p>
            <a:pPr lvl="0"/>
            <a:r>
              <a:rPr lang="en-US"/>
              <a:t>Click to add text</a:t>
            </a:r>
          </a:p>
          <a:p>
            <a:pPr lvl="1"/>
            <a:r>
              <a:rPr lang="en-US"/>
              <a:t>Second level</a:t>
            </a:r>
          </a:p>
          <a:p>
            <a:pPr lvl="2"/>
            <a:r>
              <a:rPr lang="en-US"/>
              <a:t>Third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8382596" y="1699688"/>
            <a:ext cx="2007123" cy="298450"/>
          </a:xfrm>
        </p:spPr>
        <p:txBody>
          <a:bodyPr anchor="b"/>
          <a:lstStyle>
            <a:lvl1pPr>
              <a:defRPr sz="1600">
                <a:solidFill>
                  <a:schemeClr val="accent1"/>
                </a:solidFill>
              </a:defRPr>
            </a:lvl1pPr>
            <a:lvl5pPr>
              <a:defRPr/>
            </a:lvl5pPr>
          </a:lstStyle>
          <a:p>
            <a:pPr lvl="0"/>
            <a:r>
              <a:rPr lang="en-US"/>
              <a:t>Outcome</a:t>
            </a:r>
          </a:p>
        </p:txBody>
      </p: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8382596" y="3872441"/>
            <a:ext cx="3809404"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p:ph type="body" sz="quarter" idx="19" hasCustomPrompt="1"/>
          </p:nvPr>
        </p:nvSpPr>
        <p:spPr>
          <a:xfrm>
            <a:off x="8382596" y="3972469"/>
            <a:ext cx="2007123" cy="298450"/>
          </a:xfrm>
        </p:spPr>
        <p:txBody>
          <a:bodyPr anchor="b"/>
          <a:lstStyle>
            <a:lvl1pPr>
              <a:defRPr sz="1600">
                <a:solidFill>
                  <a:schemeClr val="accent4"/>
                </a:solidFill>
              </a:defRPr>
            </a:lvl1pPr>
            <a:lvl5pPr>
              <a:defRPr/>
            </a:lvl5pPr>
          </a:lstStyle>
          <a:p>
            <a:pPr lvl="0"/>
            <a:r>
              <a:rPr lang="en-US"/>
              <a:t>Benefit</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9E15888C-CFB4-4BEC-9B94-46E698DFC481}"/>
              </a:ext>
            </a:extLst>
          </p:cNvPr>
          <p:cNvSpPr>
            <a:spLocks noGrp="1"/>
          </p:cNvSpPr>
          <p:nvPr>
            <p:ph type="title" hasCustomPrompt="1"/>
          </p:nvPr>
        </p:nvSpPr>
        <p:spPr/>
        <p:txBody>
          <a:bodyPr wrap="none"/>
          <a:lstStyle>
            <a:lvl1pPr>
              <a:defRPr/>
            </a:lvl1pPr>
          </a:lstStyle>
          <a:p>
            <a:r>
              <a:rPr lang="en-US"/>
              <a:t>Click to Add One Line Title</a:t>
            </a:r>
          </a:p>
        </p:txBody>
      </p:sp>
      <p:sp>
        <p:nvSpPr>
          <p:cNvPr id="18" name="Rectangle 17">
            <a:extLst>
              <a:ext uri="{FF2B5EF4-FFF2-40B4-BE49-F238E27FC236}">
                <a16:creationId xmlns:a16="http://schemas.microsoft.com/office/drawing/2014/main" id="{92EE86E2-0F2F-484B-8170-3AEBA1DDEB2D}"/>
              </a:ext>
            </a:extLst>
          </p:cNvPr>
          <p:cNvSpPr/>
          <p:nvPr userDrawn="1"/>
        </p:nvSpPr>
        <p:spPr bwMode="ltGray">
          <a:xfrm>
            <a:off x="1" y="1600202"/>
            <a:ext cx="7925276"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cxnSp>
        <p:nvCxnSpPr>
          <p:cNvPr id="138" name="Straight Connector 137">
            <a:extLst>
              <a:ext uri="{FF2B5EF4-FFF2-40B4-BE49-F238E27FC236}">
                <a16:creationId xmlns:a16="http://schemas.microsoft.com/office/drawing/2014/main" id="{56D4D92B-574E-4F63-A5BA-8F7282B54C27}"/>
              </a:ext>
            </a:extLst>
          </p:cNvPr>
          <p:cNvCxnSpPr>
            <a:cxnSpLocks/>
          </p:cNvCxnSpPr>
          <p:nvPr userDrawn="1"/>
        </p:nvCxnSpPr>
        <p:spPr>
          <a:xfrm>
            <a:off x="8382596" y="1608668"/>
            <a:ext cx="3809404"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9" name="Subtitle 2">
            <a:extLst>
              <a:ext uri="{FF2B5EF4-FFF2-40B4-BE49-F238E27FC236}">
                <a16:creationId xmlns:a16="http://schemas.microsoft.com/office/drawing/2014/main" id="{E9D6A872-88BD-4DFC-AFFD-1E9BEEB6533B}"/>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Tree>
    <p:extLst>
      <p:ext uri="{BB962C8B-B14F-4D97-AF65-F5344CB8AC3E}">
        <p14:creationId xmlns:p14="http://schemas.microsoft.com/office/powerpoint/2010/main" val="1018079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ustomer Success">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309367CD-64CE-4B7B-91B1-53B17F8F693D}"/>
              </a:ext>
            </a:extLst>
          </p:cNvPr>
          <p:cNvSpPr/>
          <p:nvPr userDrawn="1"/>
        </p:nvSpPr>
        <p:spPr bwMode="ltGray">
          <a:xfrm>
            <a:off x="1" y="1600202"/>
            <a:ext cx="7925276" cy="4570947"/>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00000"/>
              </a:lnSpc>
              <a:spcBef>
                <a:spcPts val="0"/>
              </a:spcBef>
            </a:pPr>
            <a:endParaRPr lang="en-US" sz="2800" b="0" i="0">
              <a:solidFill>
                <a:schemeClr val="accent2"/>
              </a:solidFill>
              <a:latin typeface="Calibri" panose="020F0502020204030204" pitchFamily="34" charset="0"/>
            </a:endParaRPr>
          </a:p>
        </p:txBody>
      </p:sp>
      <p:sp>
        <p:nvSpPr>
          <p:cNvPr id="72" name="Content Placeholder 17">
            <a:extLst>
              <a:ext uri="{FF2B5EF4-FFF2-40B4-BE49-F238E27FC236}">
                <a16:creationId xmlns:a16="http://schemas.microsoft.com/office/drawing/2014/main" id="{A0456ED3-FDC5-4E29-B939-E35EA08477CA}"/>
              </a:ext>
            </a:extLst>
          </p:cNvPr>
          <p:cNvSpPr>
            <a:spLocks noGrp="1"/>
          </p:cNvSpPr>
          <p:nvPr>
            <p:ph sz="quarter" idx="16" hasCustomPrompt="1"/>
          </p:nvPr>
        </p:nvSpPr>
        <p:spPr>
          <a:xfrm>
            <a:off x="611804" y="2409553"/>
            <a:ext cx="3202682"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sp>
        <p:nvSpPr>
          <p:cNvPr id="7" name="Text Placeholder 6">
            <a:extLst>
              <a:ext uri="{FF2B5EF4-FFF2-40B4-BE49-F238E27FC236}">
                <a16:creationId xmlns:a16="http://schemas.microsoft.com/office/drawing/2014/main" id="{9005EB21-86C3-42EF-BFE7-549D9EA3645A}"/>
              </a:ext>
            </a:extLst>
          </p:cNvPr>
          <p:cNvSpPr>
            <a:spLocks noGrp="1"/>
          </p:cNvSpPr>
          <p:nvPr>
            <p:ph type="body" sz="quarter" idx="17" hasCustomPrompt="1"/>
          </p:nvPr>
        </p:nvSpPr>
        <p:spPr>
          <a:xfrm>
            <a:off x="613253" y="2079840"/>
            <a:ext cx="2007123" cy="227454"/>
          </a:xfrm>
        </p:spPr>
        <p:txBody>
          <a:bodyPr anchor="b"/>
          <a:lstStyle>
            <a:lvl1pPr>
              <a:lnSpc>
                <a:spcPct val="100000"/>
              </a:lnSpc>
              <a:spcBef>
                <a:spcPts val="0"/>
              </a:spcBef>
              <a:defRPr sz="1600">
                <a:solidFill>
                  <a:schemeClr val="accent1"/>
                </a:solidFill>
              </a:defRPr>
            </a:lvl1pPr>
            <a:lvl5pPr>
              <a:defRPr/>
            </a:lvl5pPr>
          </a:lstStyle>
          <a:p>
            <a:pPr lvl="0"/>
            <a:r>
              <a:rPr lang="en-US"/>
              <a:t>About</a:t>
            </a:r>
          </a:p>
        </p:txBody>
      </p:sp>
      <p:sp>
        <p:nvSpPr>
          <p:cNvPr id="74" name="Content Placeholder 17">
            <a:extLst>
              <a:ext uri="{FF2B5EF4-FFF2-40B4-BE49-F238E27FC236}">
                <a16:creationId xmlns:a16="http://schemas.microsoft.com/office/drawing/2014/main" id="{F00013B6-2241-400E-9E61-946C485F8D5E}"/>
              </a:ext>
            </a:extLst>
          </p:cNvPr>
          <p:cNvSpPr>
            <a:spLocks noGrp="1"/>
          </p:cNvSpPr>
          <p:nvPr>
            <p:ph sz="quarter" idx="18" hasCustomPrompt="1"/>
          </p:nvPr>
        </p:nvSpPr>
        <p:spPr>
          <a:xfrm>
            <a:off x="611804" y="3952605"/>
            <a:ext cx="3202682"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cxnSp>
        <p:nvCxnSpPr>
          <p:cNvPr id="73" name="Straight Connector 72">
            <a:extLst>
              <a:ext uri="{FF2B5EF4-FFF2-40B4-BE49-F238E27FC236}">
                <a16:creationId xmlns:a16="http://schemas.microsoft.com/office/drawing/2014/main" id="{D8C8783A-257B-4A50-95A0-6C7B8E51707B}"/>
              </a:ext>
            </a:extLst>
          </p:cNvPr>
          <p:cNvCxnSpPr>
            <a:cxnSpLocks/>
          </p:cNvCxnSpPr>
          <p:nvPr userDrawn="1"/>
        </p:nvCxnSpPr>
        <p:spPr>
          <a:xfrm>
            <a:off x="609759" y="1964843"/>
            <a:ext cx="3199645" cy="0"/>
          </a:xfrm>
          <a:prstGeom prst="line">
            <a:avLst/>
          </a:prstGeom>
          <a:ln w="25400">
            <a:solidFill>
              <a:schemeClr val="accent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F789B473-DDE6-4450-A111-3761F341AAE3}"/>
              </a:ext>
            </a:extLst>
          </p:cNvPr>
          <p:cNvCxnSpPr>
            <a:cxnSpLocks/>
          </p:cNvCxnSpPr>
          <p:nvPr userDrawn="1"/>
        </p:nvCxnSpPr>
        <p:spPr>
          <a:xfrm>
            <a:off x="609759" y="3547676"/>
            <a:ext cx="3199645" cy="0"/>
          </a:xfrm>
          <a:prstGeom prst="line">
            <a:avLst/>
          </a:prstGeom>
          <a:ln w="25400">
            <a:solidFill>
              <a:schemeClr val="accent2"/>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6" name="Text Placeholder 6">
            <a:extLst>
              <a:ext uri="{FF2B5EF4-FFF2-40B4-BE49-F238E27FC236}">
                <a16:creationId xmlns:a16="http://schemas.microsoft.com/office/drawing/2014/main" id="{0D0977FA-A4CA-4F1F-8109-D7498D165EDD}"/>
              </a:ext>
            </a:extLst>
          </p:cNvPr>
          <p:cNvSpPr>
            <a:spLocks noGrp="1"/>
          </p:cNvSpPr>
          <p:nvPr userDrawn="1">
            <p:ph type="body" sz="quarter" idx="19" hasCustomPrompt="1"/>
          </p:nvPr>
        </p:nvSpPr>
        <p:spPr>
          <a:xfrm>
            <a:off x="613253" y="3634037"/>
            <a:ext cx="2007123" cy="227454"/>
          </a:xfrm>
        </p:spPr>
        <p:txBody>
          <a:bodyPr anchor="b"/>
          <a:lstStyle>
            <a:lvl1pPr>
              <a:lnSpc>
                <a:spcPct val="100000"/>
              </a:lnSpc>
              <a:spcBef>
                <a:spcPts val="0"/>
              </a:spcBef>
              <a:defRPr sz="1600">
                <a:solidFill>
                  <a:schemeClr val="accent2"/>
                </a:solidFill>
              </a:defRPr>
            </a:lvl1pPr>
            <a:lvl5pPr>
              <a:defRPr/>
            </a:lvl5pPr>
          </a:lstStyle>
          <a:p>
            <a:pPr lvl="0"/>
            <a:r>
              <a:rPr lang="en-US"/>
              <a:t>Challenges</a:t>
            </a:r>
          </a:p>
        </p:txBody>
      </p:sp>
      <p:sp>
        <p:nvSpPr>
          <p:cNvPr id="14" name="TextBox 13">
            <a:extLst>
              <a:ext uri="{FF2B5EF4-FFF2-40B4-BE49-F238E27FC236}">
                <a16:creationId xmlns:a16="http://schemas.microsoft.com/office/drawing/2014/main" id="{DF992B4C-D72B-4160-80E2-5EE05E2DDD3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100000"/>
              </a:lnSpc>
              <a:spcBef>
                <a:spcPts val="0"/>
              </a:spcBef>
            </a:pPr>
            <a:fld id="{7A51DB15-7364-4F0B-A3A0-1309F8830053}" type="slidenum">
              <a:rPr lang="en-US" sz="800" b="0" i="0" smtClean="0">
                <a:latin typeface="Calibri" panose="020F0502020204030204" pitchFamily="34" charset="0"/>
              </a:rPr>
              <a:pPr algn="r">
                <a:lnSpc>
                  <a:spcPct val="100000"/>
                </a:lnSpc>
                <a:spcBef>
                  <a:spcPts val="0"/>
                </a:spcBef>
              </a:pPr>
              <a:t>‹#›</a:t>
            </a:fld>
            <a:endParaRPr lang="en-US" sz="1800" b="0" i="0">
              <a:latin typeface="Calibri" panose="020F0502020204030204" pitchFamily="34" charset="0"/>
            </a:endParaRPr>
          </a:p>
        </p:txBody>
      </p:sp>
      <p:sp>
        <p:nvSpPr>
          <p:cNvPr id="87" name="Content Placeholder 17">
            <a:extLst>
              <a:ext uri="{FF2B5EF4-FFF2-40B4-BE49-F238E27FC236}">
                <a16:creationId xmlns:a16="http://schemas.microsoft.com/office/drawing/2014/main" id="{CB3B18B9-1B70-4F2B-86D9-C5183A845D12}"/>
              </a:ext>
            </a:extLst>
          </p:cNvPr>
          <p:cNvSpPr>
            <a:spLocks noGrp="1"/>
          </p:cNvSpPr>
          <p:nvPr>
            <p:ph sz="quarter" idx="20" hasCustomPrompt="1"/>
          </p:nvPr>
        </p:nvSpPr>
        <p:spPr>
          <a:xfrm>
            <a:off x="4270357" y="2409553"/>
            <a:ext cx="3202682" cy="934931"/>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sp>
        <p:nvSpPr>
          <p:cNvPr id="88" name="Text Placeholder 6">
            <a:extLst>
              <a:ext uri="{FF2B5EF4-FFF2-40B4-BE49-F238E27FC236}">
                <a16:creationId xmlns:a16="http://schemas.microsoft.com/office/drawing/2014/main" id="{45C2837B-EA55-4186-A2EA-1E7FB5B122D2}"/>
              </a:ext>
            </a:extLst>
          </p:cNvPr>
          <p:cNvSpPr>
            <a:spLocks noGrp="1"/>
          </p:cNvSpPr>
          <p:nvPr>
            <p:ph type="body" sz="quarter" idx="21" hasCustomPrompt="1"/>
          </p:nvPr>
        </p:nvSpPr>
        <p:spPr>
          <a:xfrm>
            <a:off x="4271805" y="2079840"/>
            <a:ext cx="2007123" cy="227454"/>
          </a:xfrm>
        </p:spPr>
        <p:txBody>
          <a:bodyPr anchor="b"/>
          <a:lstStyle>
            <a:lvl1pPr>
              <a:lnSpc>
                <a:spcPct val="100000"/>
              </a:lnSpc>
              <a:spcBef>
                <a:spcPts val="0"/>
              </a:spcBef>
              <a:buNone/>
              <a:defRPr sz="1600">
                <a:solidFill>
                  <a:schemeClr val="accent4"/>
                </a:solidFill>
              </a:defRPr>
            </a:lvl1pPr>
            <a:lvl5pPr>
              <a:defRPr/>
            </a:lvl5pPr>
          </a:lstStyle>
          <a:p>
            <a:pPr lvl="0"/>
            <a:r>
              <a:rPr lang="en-US"/>
              <a:t>Solution</a:t>
            </a:r>
          </a:p>
        </p:txBody>
      </p:sp>
      <p:sp>
        <p:nvSpPr>
          <p:cNvPr id="89" name="Content Placeholder 17">
            <a:extLst>
              <a:ext uri="{FF2B5EF4-FFF2-40B4-BE49-F238E27FC236}">
                <a16:creationId xmlns:a16="http://schemas.microsoft.com/office/drawing/2014/main" id="{00A3A11C-EA43-4ACC-83B9-C4C7C1080E3C}"/>
              </a:ext>
            </a:extLst>
          </p:cNvPr>
          <p:cNvSpPr>
            <a:spLocks noGrp="1"/>
          </p:cNvSpPr>
          <p:nvPr>
            <p:ph sz="quarter" idx="22" hasCustomPrompt="1"/>
          </p:nvPr>
        </p:nvSpPr>
        <p:spPr>
          <a:xfrm>
            <a:off x="4270357" y="3952605"/>
            <a:ext cx="3202682" cy="847996"/>
          </a:xfrm>
          <a:noFill/>
        </p:spPr>
        <p:txBody>
          <a:bodyPr vert="horz" lIns="0" tIns="0" rIns="0" bIns="457200" rtlCol="0">
            <a:noAutofit/>
          </a:bodyPr>
          <a:lstStyle>
            <a:lvl1pPr>
              <a:lnSpc>
                <a:spcPct val="100000"/>
              </a:lnSpc>
              <a:spcBef>
                <a:spcPts val="0"/>
              </a:spcBef>
              <a:defRPr lang="en-US" sz="1050" dirty="0">
                <a:solidFill>
                  <a:schemeClr val="tx2"/>
                </a:solidFill>
              </a:defRPr>
            </a:lvl1pPr>
            <a:lvl2pPr marL="114300" indent="-114300">
              <a:lnSpc>
                <a:spcPct val="100000"/>
              </a:lnSpc>
              <a:spcBef>
                <a:spcPts val="0"/>
              </a:spcBef>
              <a:defRPr lang="en-US" sz="1000" dirty="0">
                <a:solidFill>
                  <a:schemeClr val="tx2"/>
                </a:solidFill>
              </a:defRPr>
            </a:lvl2pPr>
            <a:lvl3pPr>
              <a:defRPr lang="en-US" sz="1400" dirty="0">
                <a:solidFill>
                  <a:schemeClr val="tx2"/>
                </a:solidFill>
              </a:defRPr>
            </a:lvl3pPr>
            <a:lvl4pPr>
              <a:defRPr lang="en-US" sz="1200" dirty="0">
                <a:solidFill>
                  <a:schemeClr val="tx2"/>
                </a:solidFill>
              </a:defRPr>
            </a:lvl4pPr>
            <a:lvl5pPr>
              <a:defRPr lang="en-US" sz="1200" dirty="0">
                <a:solidFill>
                  <a:schemeClr val="tx2"/>
                </a:solidFill>
              </a:defRPr>
            </a:lvl5pPr>
          </a:lstStyle>
          <a:p>
            <a:pPr lvl="0"/>
            <a:r>
              <a:rPr lang="en-US"/>
              <a:t>Click to add text</a:t>
            </a:r>
          </a:p>
          <a:p>
            <a:pPr lvl="1"/>
            <a:r>
              <a:rPr lang="en-US"/>
              <a:t>Second level</a:t>
            </a:r>
          </a:p>
        </p:txBody>
      </p:sp>
      <p:cxnSp>
        <p:nvCxnSpPr>
          <p:cNvPr id="90" name="Straight Connector 89">
            <a:extLst>
              <a:ext uri="{FF2B5EF4-FFF2-40B4-BE49-F238E27FC236}">
                <a16:creationId xmlns:a16="http://schemas.microsoft.com/office/drawing/2014/main" id="{EAAB5B3C-AE89-4605-BB4B-0C07DE733C40}"/>
              </a:ext>
            </a:extLst>
          </p:cNvPr>
          <p:cNvCxnSpPr>
            <a:cxnSpLocks/>
          </p:cNvCxnSpPr>
          <p:nvPr userDrawn="1"/>
        </p:nvCxnSpPr>
        <p:spPr>
          <a:xfrm>
            <a:off x="4268312" y="1964843"/>
            <a:ext cx="3199645" cy="0"/>
          </a:xfrm>
          <a:prstGeom prst="line">
            <a:avLst/>
          </a:prstGeom>
          <a:ln w="25400">
            <a:solidFill>
              <a:schemeClr val="accent4"/>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4709593A-BC10-40A3-842E-346F6E0EE30C}"/>
              </a:ext>
            </a:extLst>
          </p:cNvPr>
          <p:cNvCxnSpPr>
            <a:cxnSpLocks/>
          </p:cNvCxnSpPr>
          <p:nvPr userDrawn="1"/>
        </p:nvCxnSpPr>
        <p:spPr>
          <a:xfrm>
            <a:off x="4268312" y="3547676"/>
            <a:ext cx="3199645" cy="0"/>
          </a:xfrm>
          <a:prstGeom prst="line">
            <a:avLst/>
          </a:prstGeom>
          <a:ln w="25400">
            <a:solidFill>
              <a:schemeClr val="accent6"/>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2" name="Text Placeholder 6">
            <a:extLst>
              <a:ext uri="{FF2B5EF4-FFF2-40B4-BE49-F238E27FC236}">
                <a16:creationId xmlns:a16="http://schemas.microsoft.com/office/drawing/2014/main" id="{48CE9E08-388B-4458-B1F4-453A8413D639}"/>
              </a:ext>
            </a:extLst>
          </p:cNvPr>
          <p:cNvSpPr>
            <a:spLocks noGrp="1"/>
          </p:cNvSpPr>
          <p:nvPr>
            <p:ph type="body" sz="quarter" idx="23" hasCustomPrompt="1"/>
          </p:nvPr>
        </p:nvSpPr>
        <p:spPr>
          <a:xfrm>
            <a:off x="4271805" y="3634037"/>
            <a:ext cx="2007123" cy="227454"/>
          </a:xfrm>
        </p:spPr>
        <p:txBody>
          <a:bodyPr anchor="b"/>
          <a:lstStyle>
            <a:lvl1pPr>
              <a:lnSpc>
                <a:spcPct val="100000"/>
              </a:lnSpc>
              <a:spcBef>
                <a:spcPts val="0"/>
              </a:spcBef>
              <a:defRPr sz="1600">
                <a:solidFill>
                  <a:schemeClr val="accent6"/>
                </a:solidFill>
              </a:defRPr>
            </a:lvl1pPr>
            <a:lvl5pPr>
              <a:defRPr/>
            </a:lvl5pPr>
          </a:lstStyle>
          <a:p>
            <a:pPr lvl="0"/>
            <a:r>
              <a:rPr lang="en-US"/>
              <a:t>Impact</a:t>
            </a:r>
          </a:p>
        </p:txBody>
      </p:sp>
      <p:sp>
        <p:nvSpPr>
          <p:cNvPr id="6" name="Picture Placeholder 5">
            <a:extLst>
              <a:ext uri="{FF2B5EF4-FFF2-40B4-BE49-F238E27FC236}">
                <a16:creationId xmlns:a16="http://schemas.microsoft.com/office/drawing/2014/main" id="{4D909953-1B24-4C7D-A173-A53DF3FC7EC3}"/>
              </a:ext>
            </a:extLst>
          </p:cNvPr>
          <p:cNvSpPr>
            <a:spLocks noGrp="1"/>
          </p:cNvSpPr>
          <p:nvPr>
            <p:ph type="pic" sz="quarter" idx="24"/>
          </p:nvPr>
        </p:nvSpPr>
        <p:spPr>
          <a:xfrm>
            <a:off x="8384183" y="2971800"/>
            <a:ext cx="3194882" cy="1828800"/>
          </a:xfrm>
        </p:spPr>
        <p:txBody>
          <a:bodyPr/>
          <a:lstStyle>
            <a:lvl1pPr>
              <a:lnSpc>
                <a:spcPct val="100000"/>
              </a:lnSpc>
              <a:spcBef>
                <a:spcPts val="0"/>
              </a:spcBef>
              <a:defRPr/>
            </a:lvl1pPr>
          </a:lstStyle>
          <a:p>
            <a:r>
              <a:rPr lang="en-US"/>
              <a:t>Click icon to add picture</a:t>
            </a:r>
          </a:p>
        </p:txBody>
      </p:sp>
      <p:sp>
        <p:nvSpPr>
          <p:cNvPr id="9" name="Picture Placeholder 8">
            <a:extLst>
              <a:ext uri="{FF2B5EF4-FFF2-40B4-BE49-F238E27FC236}">
                <a16:creationId xmlns:a16="http://schemas.microsoft.com/office/drawing/2014/main" id="{D0ED48B1-3A1C-41E2-BEC6-E8E6B54A07B0}"/>
              </a:ext>
            </a:extLst>
          </p:cNvPr>
          <p:cNvSpPr>
            <a:spLocks noGrp="1"/>
          </p:cNvSpPr>
          <p:nvPr>
            <p:ph type="pic" sz="quarter" idx="25" hasCustomPrompt="1"/>
          </p:nvPr>
        </p:nvSpPr>
        <p:spPr>
          <a:xfrm>
            <a:off x="9076514" y="1600201"/>
            <a:ext cx="1841980" cy="660399"/>
          </a:xfrm>
        </p:spPr>
        <p:txBody>
          <a:bodyPr anchor="ctr"/>
          <a:lstStyle>
            <a:lvl1pPr algn="ctr">
              <a:lnSpc>
                <a:spcPct val="100000"/>
              </a:lnSpc>
              <a:spcBef>
                <a:spcPts val="0"/>
              </a:spcBef>
              <a:defRPr/>
            </a:lvl1pPr>
          </a:lstStyle>
          <a:p>
            <a:r>
              <a:rPr lang="en-US"/>
              <a:t>Insert Logo here</a:t>
            </a:r>
          </a:p>
        </p:txBody>
      </p:sp>
      <p:sp>
        <p:nvSpPr>
          <p:cNvPr id="11" name="Text Placeholder 10">
            <a:extLst>
              <a:ext uri="{FF2B5EF4-FFF2-40B4-BE49-F238E27FC236}">
                <a16:creationId xmlns:a16="http://schemas.microsoft.com/office/drawing/2014/main" id="{D0A78DDD-5F83-4940-98A7-CF6D7FB81405}"/>
              </a:ext>
            </a:extLst>
          </p:cNvPr>
          <p:cNvSpPr>
            <a:spLocks noGrp="1"/>
          </p:cNvSpPr>
          <p:nvPr>
            <p:ph type="body" sz="quarter" idx="26" hasCustomPrompt="1"/>
          </p:nvPr>
        </p:nvSpPr>
        <p:spPr>
          <a:xfrm>
            <a:off x="8384183" y="5022215"/>
            <a:ext cx="3201234" cy="1153795"/>
          </a:xfrm>
        </p:spPr>
        <p:txBody>
          <a:bodyPr/>
          <a:lstStyle>
            <a:lvl1pPr algn="ctr">
              <a:lnSpc>
                <a:spcPct val="100000"/>
              </a:lnSpc>
              <a:spcBef>
                <a:spcPts val="0"/>
              </a:spcBef>
              <a:defRPr sz="1400"/>
            </a:lvl1pPr>
            <a:lvl2pPr marL="0" indent="0" algn="ctr">
              <a:lnSpc>
                <a:spcPct val="100000"/>
              </a:lnSpc>
              <a:spcBef>
                <a:spcPts val="0"/>
              </a:spcBef>
              <a:buFont typeface="Open Sans" panose="020B0606030504020204" pitchFamily="34" charset="0"/>
              <a:buChar char="​"/>
              <a:defRPr sz="1200">
                <a:solidFill>
                  <a:schemeClr val="accent1"/>
                </a:solidFill>
              </a:defRPr>
            </a:lvl2pPr>
            <a:lvl3pPr marL="0" indent="0" algn="ctr">
              <a:buFont typeface="Open Sans" panose="020B0606030504020204" pitchFamily="34" charset="0"/>
              <a:buNone/>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Click to add text</a:t>
            </a:r>
          </a:p>
          <a:p>
            <a:pPr lvl="1"/>
            <a:r>
              <a:rPr lang="en-US"/>
              <a:t>Second level</a:t>
            </a:r>
          </a:p>
        </p:txBody>
      </p:sp>
      <p:sp>
        <p:nvSpPr>
          <p:cNvPr id="93" name="Text Placeholder 10">
            <a:extLst>
              <a:ext uri="{FF2B5EF4-FFF2-40B4-BE49-F238E27FC236}">
                <a16:creationId xmlns:a16="http://schemas.microsoft.com/office/drawing/2014/main" id="{356F2006-5264-4FEB-8EBA-8BA6A55D19B4}"/>
              </a:ext>
            </a:extLst>
          </p:cNvPr>
          <p:cNvSpPr>
            <a:spLocks noGrp="1"/>
          </p:cNvSpPr>
          <p:nvPr>
            <p:ph type="body" sz="quarter" idx="27" hasCustomPrompt="1"/>
          </p:nvPr>
        </p:nvSpPr>
        <p:spPr>
          <a:xfrm>
            <a:off x="8377832" y="2347933"/>
            <a:ext cx="3207585"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Location</a:t>
            </a:r>
          </a:p>
        </p:txBody>
      </p:sp>
      <p:sp>
        <p:nvSpPr>
          <p:cNvPr id="12" name="Rectangle 11">
            <a:extLst>
              <a:ext uri="{FF2B5EF4-FFF2-40B4-BE49-F238E27FC236}">
                <a16:creationId xmlns:a16="http://schemas.microsoft.com/office/drawing/2014/main" id="{8AF7F59A-4C67-4F41-A6E0-906850EDF3F1}"/>
              </a:ext>
            </a:extLst>
          </p:cNvPr>
          <p:cNvSpPr/>
          <p:nvPr userDrawn="1"/>
        </p:nvSpPr>
        <p:spPr>
          <a:xfrm>
            <a:off x="608898" y="4978400"/>
            <a:ext cx="3205588" cy="879645"/>
          </a:xfrm>
          <a:prstGeom prst="rect">
            <a:avLst/>
          </a:prstGeom>
          <a:gradFill>
            <a:gsLst>
              <a:gs pos="0">
                <a:schemeClr val="accent4"/>
              </a:gs>
              <a:gs pos="98000">
                <a:schemeClr val="accent4"/>
              </a:gs>
            </a:gsLst>
            <a:lin ang="5400000" scaled="1"/>
          </a:gradFill>
        </p:spPr>
        <p:txBody>
          <a:bodyPr vert="horz" lIns="594360" tIns="457200" rIns="457200" bIns="45720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sz="1800" b="0" i="0">
              <a:solidFill>
                <a:schemeClr val="bg1"/>
              </a:solidFill>
              <a:latin typeface="Calibri" panose="020F0502020204030204" pitchFamily="34" charset="0"/>
            </a:endParaRPr>
          </a:p>
        </p:txBody>
      </p:sp>
      <p:sp>
        <p:nvSpPr>
          <p:cNvPr id="152" name="Rectangle 151">
            <a:extLst>
              <a:ext uri="{FF2B5EF4-FFF2-40B4-BE49-F238E27FC236}">
                <a16:creationId xmlns:a16="http://schemas.microsoft.com/office/drawing/2014/main" id="{85779326-D874-4DC4-BA73-C7157B414B05}"/>
              </a:ext>
            </a:extLst>
          </p:cNvPr>
          <p:cNvSpPr/>
          <p:nvPr userDrawn="1"/>
        </p:nvSpPr>
        <p:spPr>
          <a:xfrm>
            <a:off x="4268311" y="4978400"/>
            <a:ext cx="3204728" cy="878840"/>
          </a:xfrm>
          <a:prstGeom prst="rect">
            <a:avLst/>
          </a:prstGeom>
          <a:solidFill>
            <a:schemeClr val="accent1"/>
          </a:solidFill>
        </p:spPr>
        <p:txBody>
          <a:bodyPr vert="horz" lIns="457200" tIns="457200" rIns="594360" bIns="0" rtlCol="0">
            <a:noAutofit/>
          </a:bodyPr>
          <a:lstStyle/>
          <a:p>
            <a:pPr lvl="0" indent="0">
              <a:lnSpc>
                <a:spcPct val="100000"/>
              </a:lnSpc>
              <a:spcBef>
                <a:spcPts val="0"/>
              </a:spcBef>
              <a:buClr>
                <a:schemeClr val="tx1">
                  <a:lumMod val="60000"/>
                  <a:lumOff val="40000"/>
                </a:schemeClr>
              </a:buClr>
              <a:buSzPct val="90000"/>
              <a:buFont typeface="Arial" panose="020B0604020202020204" pitchFamily="34" charset="0"/>
              <a:buChar char="​"/>
            </a:pPr>
            <a:endParaRPr lang="en-US" sz="1800" b="0" i="0">
              <a:solidFill>
                <a:schemeClr val="bg1"/>
              </a:solidFill>
              <a:latin typeface="Calibri" panose="020F0502020204030204" pitchFamily="34" charset="0"/>
            </a:endParaRPr>
          </a:p>
        </p:txBody>
      </p:sp>
      <p:sp>
        <p:nvSpPr>
          <p:cNvPr id="2" name="Title 1">
            <a:extLst>
              <a:ext uri="{FF2B5EF4-FFF2-40B4-BE49-F238E27FC236}">
                <a16:creationId xmlns:a16="http://schemas.microsoft.com/office/drawing/2014/main" id="{10FD359B-DBB1-4A58-B3A5-88DBD360EFA4}"/>
              </a:ext>
            </a:extLst>
          </p:cNvPr>
          <p:cNvSpPr>
            <a:spLocks noGrp="1"/>
          </p:cNvSpPr>
          <p:nvPr>
            <p:ph type="title" hasCustomPrompt="1"/>
          </p:nvPr>
        </p:nvSpPr>
        <p:spPr/>
        <p:txBody>
          <a:bodyPr/>
          <a:lstStyle>
            <a:lvl1pPr>
              <a:defRPr/>
            </a:lvl1pPr>
          </a:lstStyle>
          <a:p>
            <a:r>
              <a:rPr lang="en-US"/>
              <a:t>Company Name</a:t>
            </a:r>
          </a:p>
        </p:txBody>
      </p:sp>
      <p:sp>
        <p:nvSpPr>
          <p:cNvPr id="27" name="Subtitle 2">
            <a:extLst>
              <a:ext uri="{FF2B5EF4-FFF2-40B4-BE49-F238E27FC236}">
                <a16:creationId xmlns:a16="http://schemas.microsoft.com/office/drawing/2014/main" id="{9A29AA74-2865-4B6A-BD11-7A351A336A6C}"/>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9" name="Text Placeholder 10">
            <a:extLst>
              <a:ext uri="{FF2B5EF4-FFF2-40B4-BE49-F238E27FC236}">
                <a16:creationId xmlns:a16="http://schemas.microsoft.com/office/drawing/2014/main" id="{09C7727F-F570-4AF1-856D-98544836237D}"/>
              </a:ext>
            </a:extLst>
          </p:cNvPr>
          <p:cNvSpPr>
            <a:spLocks noGrp="1"/>
          </p:cNvSpPr>
          <p:nvPr>
            <p:ph type="body" sz="quarter" idx="28" hasCustomPrompt="1"/>
          </p:nvPr>
        </p:nvSpPr>
        <p:spPr>
          <a:xfrm>
            <a:off x="8377832" y="2647290"/>
            <a:ext cx="3207585" cy="241300"/>
          </a:xfrm>
        </p:spPr>
        <p:txBody>
          <a:bodyPr anchor="ctr"/>
          <a:lstStyle>
            <a:lvl1pPr algn="ctr">
              <a:lnSpc>
                <a:spcPct val="100000"/>
              </a:lnSpc>
              <a:spcBef>
                <a:spcPts val="0"/>
              </a:spcBef>
              <a:defRPr sz="1200"/>
            </a:lvl1pPr>
            <a:lvl2pPr marL="0" indent="0" algn="ctr">
              <a:buFont typeface="Open Sans" panose="020B0606030504020204" pitchFamily="34" charset="0"/>
              <a:buChar char="​"/>
              <a:defRPr sz="1200">
                <a:solidFill>
                  <a:schemeClr val="accent1"/>
                </a:solidFill>
              </a:defRPr>
            </a:lvl2pPr>
            <a:lvl3pPr marL="0" indent="0" algn="ctr">
              <a:buFont typeface="Open Sans" panose="020B0606030504020204" pitchFamily="34" charset="0"/>
              <a:buChar char="​"/>
              <a:defRPr sz="1200">
                <a:solidFill>
                  <a:schemeClr val="accent1"/>
                </a:solidFill>
              </a:defRPr>
            </a:lvl3pPr>
            <a:lvl4pPr marL="0" indent="0" algn="ctr">
              <a:buFont typeface="Open Sans" panose="020B0606030504020204" pitchFamily="34" charset="0"/>
              <a:buChar char="​"/>
              <a:defRPr sz="1200">
                <a:solidFill>
                  <a:schemeClr val="accent1"/>
                </a:solidFill>
              </a:defRPr>
            </a:lvl4pPr>
            <a:lvl5pPr marL="0" indent="0" algn="ctr">
              <a:buFont typeface="Open Sans" panose="020B0606030504020204" pitchFamily="34" charset="0"/>
              <a:buChar char="​"/>
              <a:defRPr sz="1200">
                <a:solidFill>
                  <a:schemeClr val="accent1"/>
                </a:solidFill>
              </a:defRPr>
            </a:lvl5pPr>
          </a:lstStyle>
          <a:p>
            <a:pPr lvl="0"/>
            <a:r>
              <a:rPr lang="en-US"/>
              <a:t>Industry</a:t>
            </a:r>
          </a:p>
        </p:txBody>
      </p:sp>
      <p:sp>
        <p:nvSpPr>
          <p:cNvPr id="30" name="Text Placeholder 6">
            <a:extLst>
              <a:ext uri="{FF2B5EF4-FFF2-40B4-BE49-F238E27FC236}">
                <a16:creationId xmlns:a16="http://schemas.microsoft.com/office/drawing/2014/main" id="{F13DC67D-58A2-45BD-A728-B6ECDD8B5A5B}"/>
              </a:ext>
            </a:extLst>
          </p:cNvPr>
          <p:cNvSpPr>
            <a:spLocks noGrp="1"/>
          </p:cNvSpPr>
          <p:nvPr>
            <p:ph type="body" sz="quarter" idx="29" hasCustomPrompt="1"/>
          </p:nvPr>
        </p:nvSpPr>
        <p:spPr>
          <a:xfrm>
            <a:off x="613253" y="4978400"/>
            <a:ext cx="3201234" cy="227454"/>
          </a:xfrm>
        </p:spPr>
        <p:txBody>
          <a:bodyPr anchor="b"/>
          <a:lstStyle>
            <a:lvl1pPr algn="ctr">
              <a:lnSpc>
                <a:spcPct val="100000"/>
              </a:lnSpc>
              <a:spcBef>
                <a:spcPts val="0"/>
              </a:spcBef>
              <a:defRPr sz="1000">
                <a:solidFill>
                  <a:schemeClr val="bg1"/>
                </a:solidFill>
              </a:defRPr>
            </a:lvl1pPr>
            <a:lvl5pPr>
              <a:defRPr/>
            </a:lvl5pPr>
          </a:lstStyle>
          <a:p>
            <a:pPr lvl="0"/>
            <a:r>
              <a:rPr lang="en-US"/>
              <a:t>Products</a:t>
            </a:r>
          </a:p>
        </p:txBody>
      </p:sp>
      <p:sp>
        <p:nvSpPr>
          <p:cNvPr id="31" name="Text Placeholder 6">
            <a:extLst>
              <a:ext uri="{FF2B5EF4-FFF2-40B4-BE49-F238E27FC236}">
                <a16:creationId xmlns:a16="http://schemas.microsoft.com/office/drawing/2014/main" id="{53D9F0A4-74F4-4BA6-AD21-4791EF0A203A}"/>
              </a:ext>
            </a:extLst>
          </p:cNvPr>
          <p:cNvSpPr>
            <a:spLocks noGrp="1"/>
          </p:cNvSpPr>
          <p:nvPr>
            <p:ph type="body" sz="quarter" idx="30" hasCustomPrompt="1"/>
          </p:nvPr>
        </p:nvSpPr>
        <p:spPr>
          <a:xfrm>
            <a:off x="4275108" y="4978400"/>
            <a:ext cx="3201234" cy="227454"/>
          </a:xfrm>
        </p:spPr>
        <p:txBody>
          <a:bodyPr anchor="b"/>
          <a:lstStyle>
            <a:lvl1pPr algn="ctr">
              <a:lnSpc>
                <a:spcPct val="100000"/>
              </a:lnSpc>
              <a:spcBef>
                <a:spcPts val="0"/>
              </a:spcBef>
              <a:defRPr sz="1000">
                <a:solidFill>
                  <a:schemeClr val="bg1"/>
                </a:solidFill>
              </a:defRPr>
            </a:lvl1pPr>
            <a:lvl5pPr>
              <a:defRPr/>
            </a:lvl5pPr>
          </a:lstStyle>
          <a:p>
            <a:pPr lvl="0"/>
            <a:r>
              <a:rPr lang="en-US"/>
              <a:t>Strategic Priorities</a:t>
            </a:r>
          </a:p>
        </p:txBody>
      </p:sp>
    </p:spTree>
    <p:extLst>
      <p:ext uri="{BB962C8B-B14F-4D97-AF65-F5344CB8AC3E}">
        <p14:creationId xmlns:p14="http://schemas.microsoft.com/office/powerpoint/2010/main" val="1249904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Full-Bleed Photo">
    <p:bg>
      <p:bgPr>
        <a:blipFill dpi="0" rotWithShape="1">
          <a:blip r:embed="rId2"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extBox 12">
            <a:extLst>
              <a:ext uri="{FF2B5EF4-FFF2-40B4-BE49-F238E27FC236}">
                <a16:creationId xmlns:a16="http://schemas.microsoft.com/office/drawing/2014/main" id="{7F5379A2-B049-4A1C-A18D-79A1F237E82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bg1"/>
                </a:solidFill>
                <a:latin typeface="Calibri" panose="020F0502020204030204" pitchFamily="34" charset="0"/>
              </a:rPr>
              <a:pPr algn="r">
                <a:lnSpc>
                  <a:spcPct val="90000"/>
                </a:lnSpc>
              </a:pPr>
              <a:t>‹#›</a:t>
            </a:fld>
            <a:endParaRPr lang="en-US" sz="1800" b="0" i="0">
              <a:solidFill>
                <a:schemeClr val="bg1"/>
              </a:solidFill>
              <a:latin typeface="Calibri" panose="020F0502020204030204" pitchFamily="34" charset="0"/>
            </a:endParaRPr>
          </a:p>
        </p:txBody>
      </p:sp>
      <p:pic>
        <p:nvPicPr>
          <p:cNvPr id="14" name="Graphic 13">
            <a:extLst>
              <a:ext uri="{FF2B5EF4-FFF2-40B4-BE49-F238E27FC236}">
                <a16:creationId xmlns:a16="http://schemas.microsoft.com/office/drawing/2014/main" id="{82963ABA-B135-4D13-8059-831B7A9446D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 y="6766561"/>
            <a:ext cx="12192000" cy="95225"/>
          </a:xfrm>
          <a:prstGeom prst="rect">
            <a:avLst/>
          </a:prstGeom>
        </p:spPr>
      </p:pic>
      <p:grpSp>
        <p:nvGrpSpPr>
          <p:cNvPr id="15" name="Group 14">
            <a:extLst>
              <a:ext uri="{FF2B5EF4-FFF2-40B4-BE49-F238E27FC236}">
                <a16:creationId xmlns:a16="http://schemas.microsoft.com/office/drawing/2014/main" id="{EEA9A53D-C1B8-4AC0-AF50-F242E124EF75}"/>
              </a:ext>
            </a:extLst>
          </p:cNvPr>
          <p:cNvGrpSpPr/>
          <p:nvPr userDrawn="1"/>
        </p:nvGrpSpPr>
        <p:grpSpPr>
          <a:xfrm>
            <a:off x="608171" y="6445106"/>
            <a:ext cx="1184706" cy="186690"/>
            <a:chOff x="863272" y="6563918"/>
            <a:chExt cx="861082" cy="135727"/>
          </a:xfrm>
          <a:solidFill>
            <a:schemeClr val="bg1"/>
          </a:solidFill>
        </p:grpSpPr>
        <p:sp>
          <p:nvSpPr>
            <p:cNvPr id="16" name="Freeform 6">
              <a:extLst>
                <a:ext uri="{FF2B5EF4-FFF2-40B4-BE49-F238E27FC236}">
                  <a16:creationId xmlns:a16="http://schemas.microsoft.com/office/drawing/2014/main" id="{A5945F4E-578F-4EE5-B98E-A75643A79F3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7" name="Freeform 7">
              <a:extLst>
                <a:ext uri="{FF2B5EF4-FFF2-40B4-BE49-F238E27FC236}">
                  <a16:creationId xmlns:a16="http://schemas.microsoft.com/office/drawing/2014/main" id="{19DCDB05-0E28-45DE-9267-3E480A230004}"/>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8" name="Freeform 8">
              <a:extLst>
                <a:ext uri="{FF2B5EF4-FFF2-40B4-BE49-F238E27FC236}">
                  <a16:creationId xmlns:a16="http://schemas.microsoft.com/office/drawing/2014/main" id="{9C693093-F44C-4AF7-8565-38BF0EC750AE}"/>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9" name="Freeform 9">
              <a:extLst>
                <a:ext uri="{FF2B5EF4-FFF2-40B4-BE49-F238E27FC236}">
                  <a16:creationId xmlns:a16="http://schemas.microsoft.com/office/drawing/2014/main" id="{83C36CFC-0A28-4E5C-BEAB-B63CE60700F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0" name="Freeform 10">
              <a:extLst>
                <a:ext uri="{FF2B5EF4-FFF2-40B4-BE49-F238E27FC236}">
                  <a16:creationId xmlns:a16="http://schemas.microsoft.com/office/drawing/2014/main" id="{45A3F9BB-BAC6-4065-B81D-9F3DF81635DC}"/>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1" name="Freeform 11">
              <a:extLst>
                <a:ext uri="{FF2B5EF4-FFF2-40B4-BE49-F238E27FC236}">
                  <a16:creationId xmlns:a16="http://schemas.microsoft.com/office/drawing/2014/main" id="{2C0EF4D9-E299-4B39-8F2A-BD56CEC524BF}"/>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2" name="Freeform 12">
              <a:extLst>
                <a:ext uri="{FF2B5EF4-FFF2-40B4-BE49-F238E27FC236}">
                  <a16:creationId xmlns:a16="http://schemas.microsoft.com/office/drawing/2014/main" id="{51F9A586-3983-444B-A345-4A891295D746}"/>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p:spTree>
    <p:extLst>
      <p:ext uri="{BB962C8B-B14F-4D97-AF65-F5344CB8AC3E}">
        <p14:creationId xmlns:p14="http://schemas.microsoft.com/office/powerpoint/2010/main" val="3828849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Slide – Aqua">
    <p:spTree>
      <p:nvGrpSpPr>
        <p:cNvPr id="1" name=""/>
        <p:cNvGrpSpPr/>
        <p:nvPr/>
      </p:nvGrpSpPr>
      <p:grpSpPr>
        <a:xfrm>
          <a:off x="0" y="0"/>
          <a:ext cx="0" cy="0"/>
          <a:chOff x="0" y="0"/>
          <a:chExt cx="0" cy="0"/>
        </a:xfrm>
      </p:grpSpPr>
      <p:sp>
        <p:nvSpPr>
          <p:cNvPr id="25" name="Freeform: Shape 24">
            <a:extLst>
              <a:ext uri="{FF2B5EF4-FFF2-40B4-BE49-F238E27FC236}">
                <a16:creationId xmlns:a16="http://schemas.microsoft.com/office/drawing/2014/main" id="{BCB68143-A247-4F5B-9173-3D82D6706BFE}"/>
              </a:ext>
            </a:extLst>
          </p:cNvPr>
          <p:cNvSpPr/>
          <p:nvPr userDrawn="1"/>
        </p:nvSpPr>
        <p:spPr>
          <a:xfrm rot="2700000">
            <a:off x="1531793" y="-2553623"/>
            <a:ext cx="3206987" cy="9626036"/>
          </a:xfrm>
          <a:custGeom>
            <a:avLst/>
            <a:gdLst>
              <a:gd name="connsiteX0" fmla="*/ 3621 w 3204432"/>
              <a:gd name="connsiteY0" fmla="*/ 3200811 h 9623529"/>
              <a:gd name="connsiteX1" fmla="*/ 3204432 w 3204432"/>
              <a:gd name="connsiteY1" fmla="*/ 0 h 9623529"/>
              <a:gd name="connsiteX2" fmla="*/ 3204432 w 3204432"/>
              <a:gd name="connsiteY2" fmla="*/ 8389488 h 9623529"/>
              <a:gd name="connsiteX3" fmla="*/ 3197162 w 3204432"/>
              <a:gd name="connsiteY3" fmla="*/ 8389488 h 9623529"/>
              <a:gd name="connsiteX4" fmla="*/ 3201565 w 3204432"/>
              <a:gd name="connsiteY4" fmla="*/ 8393890 h 9623529"/>
              <a:gd name="connsiteX5" fmla="*/ 1971926 w 3204432"/>
              <a:gd name="connsiteY5" fmla="*/ 9623529 h 9623529"/>
              <a:gd name="connsiteX6" fmla="*/ 0 w 3204432"/>
              <a:gd name="connsiteY6" fmla="*/ 7651603 h 9623529"/>
              <a:gd name="connsiteX7" fmla="*/ 3621 w 3204432"/>
              <a:gd name="connsiteY7" fmla="*/ 7647982 h 9623529"/>
              <a:gd name="connsiteX8" fmla="*/ 3621 w 3204432"/>
              <a:gd name="connsiteY8" fmla="*/ 3200811 h 9623529"/>
              <a:gd name="connsiteX0" fmla="*/ 3621 w 3206055"/>
              <a:gd name="connsiteY0" fmla="*/ 3200811 h 9623529"/>
              <a:gd name="connsiteX1" fmla="*/ 3204432 w 3206055"/>
              <a:gd name="connsiteY1" fmla="*/ 0 h 9623529"/>
              <a:gd name="connsiteX2" fmla="*/ 3204432 w 3206055"/>
              <a:gd name="connsiteY2" fmla="*/ 8389488 h 9623529"/>
              <a:gd name="connsiteX3" fmla="*/ 3197162 w 3206055"/>
              <a:gd name="connsiteY3" fmla="*/ 8389488 h 9623529"/>
              <a:gd name="connsiteX4" fmla="*/ 3206055 w 3206055"/>
              <a:gd name="connsiteY4" fmla="*/ 9386208 h 9623529"/>
              <a:gd name="connsiteX5" fmla="*/ 1971926 w 3206055"/>
              <a:gd name="connsiteY5" fmla="*/ 9623529 h 9623529"/>
              <a:gd name="connsiteX6" fmla="*/ 0 w 3206055"/>
              <a:gd name="connsiteY6" fmla="*/ 7651603 h 9623529"/>
              <a:gd name="connsiteX7" fmla="*/ 3621 w 3206055"/>
              <a:gd name="connsiteY7" fmla="*/ 7647982 h 9623529"/>
              <a:gd name="connsiteX8" fmla="*/ 3621 w 3206055"/>
              <a:gd name="connsiteY8" fmla="*/ 3200811 h 9623529"/>
              <a:gd name="connsiteX0" fmla="*/ 3621 w 3206987"/>
              <a:gd name="connsiteY0" fmla="*/ 3200811 h 9623529"/>
              <a:gd name="connsiteX1" fmla="*/ 3204432 w 3206987"/>
              <a:gd name="connsiteY1" fmla="*/ 0 h 9623529"/>
              <a:gd name="connsiteX2" fmla="*/ 3204432 w 3206987"/>
              <a:gd name="connsiteY2" fmla="*/ 8389488 h 9623529"/>
              <a:gd name="connsiteX3" fmla="*/ 3206142 w 3206987"/>
              <a:gd name="connsiteY3" fmla="*/ 8407448 h 9623529"/>
              <a:gd name="connsiteX4" fmla="*/ 3206055 w 3206987"/>
              <a:gd name="connsiteY4" fmla="*/ 9386208 h 9623529"/>
              <a:gd name="connsiteX5" fmla="*/ 1971926 w 3206987"/>
              <a:gd name="connsiteY5" fmla="*/ 9623529 h 9623529"/>
              <a:gd name="connsiteX6" fmla="*/ 0 w 3206987"/>
              <a:gd name="connsiteY6" fmla="*/ 7651603 h 9623529"/>
              <a:gd name="connsiteX7" fmla="*/ 3621 w 3206987"/>
              <a:gd name="connsiteY7" fmla="*/ 7647982 h 9623529"/>
              <a:gd name="connsiteX8" fmla="*/ 3621 w 3206987"/>
              <a:gd name="connsiteY8" fmla="*/ 3200811 h 962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206987" h="9623529">
                <a:moveTo>
                  <a:pt x="3621" y="3200811"/>
                </a:moveTo>
                <a:lnTo>
                  <a:pt x="3204432" y="0"/>
                </a:lnTo>
                <a:lnTo>
                  <a:pt x="3204432" y="8389488"/>
                </a:lnTo>
                <a:lnTo>
                  <a:pt x="3206142" y="8407448"/>
                </a:lnTo>
                <a:cubicBezTo>
                  <a:pt x="3209106" y="8739688"/>
                  <a:pt x="3203091" y="9053968"/>
                  <a:pt x="3206055" y="9386208"/>
                </a:cubicBezTo>
                <a:lnTo>
                  <a:pt x="1971926" y="9623529"/>
                </a:lnTo>
                <a:lnTo>
                  <a:pt x="0" y="7651603"/>
                </a:lnTo>
                <a:lnTo>
                  <a:pt x="3621" y="7647982"/>
                </a:lnTo>
                <a:lnTo>
                  <a:pt x="3621" y="3200811"/>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6" name="Freeform: Shape 25">
            <a:extLst>
              <a:ext uri="{FF2B5EF4-FFF2-40B4-BE49-F238E27FC236}">
                <a16:creationId xmlns:a16="http://schemas.microsoft.com/office/drawing/2014/main" id="{865D9BB8-44B7-4046-A859-7B01AD84E349}"/>
              </a:ext>
            </a:extLst>
          </p:cNvPr>
          <p:cNvSpPr/>
          <p:nvPr userDrawn="1"/>
        </p:nvSpPr>
        <p:spPr>
          <a:xfrm rot="2700000">
            <a:off x="1633012" y="1229961"/>
            <a:ext cx="3535790" cy="7516105"/>
          </a:xfrm>
          <a:custGeom>
            <a:avLst/>
            <a:gdLst>
              <a:gd name="connsiteX0" fmla="*/ 0 w 3535790"/>
              <a:gd name="connsiteY0" fmla="*/ 0 h 7514148"/>
              <a:gd name="connsiteX1" fmla="*/ 3535790 w 3535790"/>
              <a:gd name="connsiteY1" fmla="*/ 0 h 7514148"/>
              <a:gd name="connsiteX2" fmla="*/ 3535790 w 3535790"/>
              <a:gd name="connsiteY2" fmla="*/ 4642648 h 7514148"/>
              <a:gd name="connsiteX3" fmla="*/ 706090 w 3535790"/>
              <a:gd name="connsiteY3" fmla="*/ 7514148 h 7514148"/>
              <a:gd name="connsiteX4" fmla="*/ 0 w 3535790"/>
              <a:gd name="connsiteY4" fmla="*/ 6808058 h 7514148"/>
              <a:gd name="connsiteX5" fmla="*/ 0 w 3535790"/>
              <a:gd name="connsiteY5" fmla="*/ 0 h 7514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35790" h="7514148">
                <a:moveTo>
                  <a:pt x="0" y="0"/>
                </a:moveTo>
                <a:lnTo>
                  <a:pt x="3535790" y="0"/>
                </a:lnTo>
                <a:lnTo>
                  <a:pt x="3535790" y="4642648"/>
                </a:lnTo>
                <a:lnTo>
                  <a:pt x="706090" y="7514148"/>
                </a:lnTo>
                <a:lnTo>
                  <a:pt x="0" y="6808058"/>
                </a:lnTo>
                <a:lnTo>
                  <a:pt x="0" y="0"/>
                </a:lnTo>
                <a:close/>
              </a:path>
            </a:pathLst>
          </a:custGeom>
          <a:gradFill>
            <a:gsLst>
              <a:gs pos="1143">
                <a:schemeClr val="bg1">
                  <a:alpha val="0"/>
                </a:schemeClr>
              </a:gs>
              <a:gs pos="14000">
                <a:schemeClr val="bg1">
                  <a:alpha val="0"/>
                </a:schemeClr>
              </a:gs>
              <a:gs pos="72000">
                <a:schemeClr val="accent1"/>
              </a:gs>
            </a:gsLst>
            <a:lin ang="42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 name="Title 1"/>
          <p:cNvSpPr>
            <a:spLocks noGrp="1"/>
          </p:cNvSpPr>
          <p:nvPr>
            <p:ph type="title" hasCustomPrompt="1"/>
          </p:nvPr>
        </p:nvSpPr>
        <p:spPr>
          <a:xfrm>
            <a:off x="6594666" y="1582578"/>
            <a:ext cx="4997704" cy="1234440"/>
          </a:xfrm>
        </p:spPr>
        <p:txBody>
          <a:bodyPr wrap="square" anchor="b"/>
          <a:lstStyle>
            <a:lvl1pPr algn="l">
              <a:defRPr sz="4000" b="0" cap="none" baseline="0"/>
            </a:lvl1pPr>
          </a:lstStyle>
          <a:p>
            <a:r>
              <a:rPr lang="en-US"/>
              <a:t>Click to Edit Master Title Style</a:t>
            </a:r>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594665" y="2871217"/>
            <a:ext cx="5117785" cy="416403"/>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7" name="Text Placeholder 6">
            <a:extLst>
              <a:ext uri="{FF2B5EF4-FFF2-40B4-BE49-F238E27FC236}">
                <a16:creationId xmlns:a16="http://schemas.microsoft.com/office/drawing/2014/main" id="{DEA43E1E-B208-4DC4-9D6A-01669D00DA14}"/>
              </a:ext>
            </a:extLst>
          </p:cNvPr>
          <p:cNvSpPr>
            <a:spLocks noGrp="1"/>
          </p:cNvSpPr>
          <p:nvPr>
            <p:ph type="body" sz="quarter" idx="11" hasCustomPrompt="1"/>
          </p:nvPr>
        </p:nvSpPr>
        <p:spPr>
          <a:xfrm>
            <a:off x="6594665" y="4737426"/>
            <a:ext cx="3658553" cy="355601"/>
          </a:xfrm>
        </p:spPr>
        <p:txBody>
          <a:bodyPr anchor="b"/>
          <a:lstStyle>
            <a:lvl1pPr algn="l">
              <a:buNone/>
              <a:defRPr sz="1600">
                <a:solidFill>
                  <a:schemeClr val="tx2"/>
                </a:solidFill>
              </a:defRPr>
            </a:lvl1pPr>
          </a:lstStyle>
          <a:p>
            <a:pPr lvl="0"/>
            <a:r>
              <a:rPr lang="en-US"/>
              <a:t>Speaker Name</a:t>
            </a:r>
          </a:p>
        </p:txBody>
      </p:sp>
      <p:sp>
        <p:nvSpPr>
          <p:cNvPr id="129" name="Text Placeholder 6">
            <a:extLst>
              <a:ext uri="{FF2B5EF4-FFF2-40B4-BE49-F238E27FC236}">
                <a16:creationId xmlns:a16="http://schemas.microsoft.com/office/drawing/2014/main" id="{2111BB8B-7B37-4FB4-B2CD-984FE1C6C5E4}"/>
              </a:ext>
            </a:extLst>
          </p:cNvPr>
          <p:cNvSpPr>
            <a:spLocks noGrp="1"/>
          </p:cNvSpPr>
          <p:nvPr>
            <p:ph type="body" sz="quarter" idx="12" hasCustomPrompt="1"/>
          </p:nvPr>
        </p:nvSpPr>
        <p:spPr>
          <a:xfrm>
            <a:off x="6594665" y="5138746"/>
            <a:ext cx="3658553" cy="355601"/>
          </a:xfrm>
        </p:spPr>
        <p:txBody>
          <a:bodyPr/>
          <a:lstStyle>
            <a:lvl1pPr algn="l">
              <a:buNone/>
              <a:defRPr sz="1600">
                <a:solidFill>
                  <a:schemeClr val="tx2"/>
                </a:solidFill>
              </a:defRPr>
            </a:lvl1pPr>
          </a:lstStyle>
          <a:p>
            <a:pPr lvl="0"/>
            <a:r>
              <a:rPr lang="en-US"/>
              <a:t>Role / Division at VMware</a:t>
            </a:r>
          </a:p>
        </p:txBody>
      </p:sp>
      <p:sp>
        <p:nvSpPr>
          <p:cNvPr id="16" name="Text Placeholder 6">
            <a:extLst>
              <a:ext uri="{FF2B5EF4-FFF2-40B4-BE49-F238E27FC236}">
                <a16:creationId xmlns:a16="http://schemas.microsoft.com/office/drawing/2014/main" id="{68E7D54E-C753-48F7-AB43-C7A586277F50}"/>
              </a:ext>
            </a:extLst>
          </p:cNvPr>
          <p:cNvSpPr>
            <a:spLocks noGrp="1"/>
          </p:cNvSpPr>
          <p:nvPr>
            <p:ph type="body" sz="quarter" idx="13" hasCustomPrompt="1"/>
          </p:nvPr>
        </p:nvSpPr>
        <p:spPr>
          <a:xfrm>
            <a:off x="6594665" y="5494345"/>
            <a:ext cx="3658553" cy="265176"/>
          </a:xfrm>
        </p:spPr>
        <p:txBody>
          <a:bodyPr/>
          <a:lstStyle>
            <a:lvl1pPr algn="l">
              <a:buNone/>
              <a:defRPr sz="1200">
                <a:solidFill>
                  <a:schemeClr val="tx2"/>
                </a:solidFill>
              </a:defRPr>
            </a:lvl1pPr>
          </a:lstStyle>
          <a:p>
            <a:pPr lvl="0"/>
            <a:r>
              <a:rPr lang="en-US"/>
              <a:t>Date</a:t>
            </a:r>
          </a:p>
        </p:txBody>
      </p:sp>
      <p:grpSp>
        <p:nvGrpSpPr>
          <p:cNvPr id="17" name="Group 16">
            <a:extLst>
              <a:ext uri="{FF2B5EF4-FFF2-40B4-BE49-F238E27FC236}">
                <a16:creationId xmlns:a16="http://schemas.microsoft.com/office/drawing/2014/main" id="{571B1726-E7C5-4C32-A22F-BB8C0CA833E9}"/>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0AEE4566-BDD0-43EB-8593-753B4AFC5389}"/>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19" name="Freeform 7">
              <a:extLst>
                <a:ext uri="{FF2B5EF4-FFF2-40B4-BE49-F238E27FC236}">
                  <a16:creationId xmlns:a16="http://schemas.microsoft.com/office/drawing/2014/main" id="{CDDDBBBD-2B47-4F32-9507-B47217AD31D1}"/>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0" name="Freeform 8">
              <a:extLst>
                <a:ext uri="{FF2B5EF4-FFF2-40B4-BE49-F238E27FC236}">
                  <a16:creationId xmlns:a16="http://schemas.microsoft.com/office/drawing/2014/main" id="{9A63A2EB-B414-427C-8975-27B69B276D4B}"/>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1" name="Freeform 9">
              <a:extLst>
                <a:ext uri="{FF2B5EF4-FFF2-40B4-BE49-F238E27FC236}">
                  <a16:creationId xmlns:a16="http://schemas.microsoft.com/office/drawing/2014/main" id="{4AFD0B14-399F-447F-BBDD-FF049C867FA7}"/>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2" name="Freeform 10">
              <a:extLst>
                <a:ext uri="{FF2B5EF4-FFF2-40B4-BE49-F238E27FC236}">
                  <a16:creationId xmlns:a16="http://schemas.microsoft.com/office/drawing/2014/main" id="{0778A2AC-9D1D-4FDB-973A-47DEA988606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3" name="Freeform 11">
              <a:extLst>
                <a:ext uri="{FF2B5EF4-FFF2-40B4-BE49-F238E27FC236}">
                  <a16:creationId xmlns:a16="http://schemas.microsoft.com/office/drawing/2014/main" id="{52873CFF-17A0-467C-B061-5E3FD5E92C7C}"/>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sp>
          <p:nvSpPr>
            <p:cNvPr id="24" name="Freeform 12">
              <a:extLst>
                <a:ext uri="{FF2B5EF4-FFF2-40B4-BE49-F238E27FC236}">
                  <a16:creationId xmlns:a16="http://schemas.microsoft.com/office/drawing/2014/main" id="{C351EEF9-CE8C-4948-8867-FDC697419BE3}"/>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b="0" i="0">
                <a:solidFill>
                  <a:schemeClr val="tx2"/>
                </a:solidFill>
                <a:latin typeface="Calibri" panose="020F0502020204030204" pitchFamily="34" charset="0"/>
              </a:endParaRPr>
            </a:p>
          </p:txBody>
        </p:sp>
      </p:grpSp>
      <mc:AlternateContent xmlns:mc="http://schemas.openxmlformats.org/markup-compatibility/2006" xmlns:p14="http://schemas.microsoft.com/office/powerpoint/2010/main">
        <mc:Choice Requires="p14">
          <p:contentPart p14:bwMode="auto" r:id="rId2">
            <p14:nvContentPartPr>
              <p14:cNvPr id="3" name="Ink 2">
                <a:extLst>
                  <a:ext uri="{FF2B5EF4-FFF2-40B4-BE49-F238E27FC236}">
                    <a16:creationId xmlns:a16="http://schemas.microsoft.com/office/drawing/2014/main" id="{229416F8-1B20-4892-97FA-108F191A5885}"/>
                  </a:ext>
                </a:extLst>
              </p14:cNvPr>
              <p14:cNvContentPartPr/>
              <p14:nvPr userDrawn="1"/>
            </p14:nvContentPartPr>
            <p14:xfrm>
              <a:off x="9862161" y="4881179"/>
              <a:ext cx="240" cy="240"/>
            </p14:xfrm>
          </p:contentPart>
        </mc:Choice>
        <mc:Fallback xmlns="">
          <p:pic>
            <p:nvPicPr>
              <p:cNvPr id="3" name="Ink 2">
                <a:extLst>
                  <a:ext uri="{FF2B5EF4-FFF2-40B4-BE49-F238E27FC236}">
                    <a16:creationId xmlns:a16="http://schemas.microsoft.com/office/drawing/2014/main" id="{229416F8-1B20-4892-97FA-108F191A5885}"/>
                  </a:ext>
                </a:extLst>
              </p:cNvPr>
              <p:cNvPicPr/>
              <p:nvPr/>
            </p:nvPicPr>
            <p:blipFill>
              <a:blip r:embed="rId3"/>
              <a:stretch>
                <a:fillRect/>
              </a:stretch>
            </p:blipFill>
            <p:spPr>
              <a:xfrm>
                <a:off x="9858081" y="4877099"/>
                <a:ext cx="7920" cy="7920"/>
              </a:xfrm>
              <a:prstGeom prst="rect">
                <a:avLst/>
              </a:prstGeom>
            </p:spPr>
          </p:pic>
        </mc:Fallback>
      </mc:AlternateContent>
    </p:spTree>
    <p:extLst>
      <p:ext uri="{BB962C8B-B14F-4D97-AF65-F5344CB8AC3E}">
        <p14:creationId xmlns:p14="http://schemas.microsoft.com/office/powerpoint/2010/main" val="32548011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hree Icon ">
    <p:spTree>
      <p:nvGrpSpPr>
        <p:cNvPr id="1" name=""/>
        <p:cNvGrpSpPr/>
        <p:nvPr/>
      </p:nvGrpSpPr>
      <p:grpSpPr>
        <a:xfrm>
          <a:off x="0" y="0"/>
          <a:ext cx="0" cy="0"/>
          <a:chOff x="0" y="0"/>
          <a:chExt cx="0" cy="0"/>
        </a:xfrm>
      </p:grpSpPr>
      <p:sp>
        <p:nvSpPr>
          <p:cNvPr id="21" name="Oval 20">
            <a:extLst>
              <a:ext uri="{FF2B5EF4-FFF2-40B4-BE49-F238E27FC236}">
                <a16:creationId xmlns:a16="http://schemas.microsoft.com/office/drawing/2014/main" id="{B1C210DC-5DBB-4F0D-875F-CD8AAAB938CE}"/>
              </a:ext>
            </a:extLst>
          </p:cNvPr>
          <p:cNvSpPr/>
          <p:nvPr userDrawn="1"/>
        </p:nvSpPr>
        <p:spPr bwMode="gray">
          <a:xfrm>
            <a:off x="1982394" y="2055430"/>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22" name="Oval 21">
            <a:extLst>
              <a:ext uri="{FF2B5EF4-FFF2-40B4-BE49-F238E27FC236}">
                <a16:creationId xmlns:a16="http://schemas.microsoft.com/office/drawing/2014/main" id="{446F04B0-7860-407F-85B7-42E38FAFE34B}"/>
              </a:ext>
            </a:extLst>
          </p:cNvPr>
          <p:cNvSpPr/>
          <p:nvPr userDrawn="1"/>
        </p:nvSpPr>
        <p:spPr bwMode="gray">
          <a:xfrm>
            <a:off x="8391487" y="2055430"/>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23" name="Oval 22">
            <a:extLst>
              <a:ext uri="{FF2B5EF4-FFF2-40B4-BE49-F238E27FC236}">
                <a16:creationId xmlns:a16="http://schemas.microsoft.com/office/drawing/2014/main" id="{6FECF9D0-D7A8-43DD-B38D-E1090C0B322F}"/>
              </a:ext>
            </a:extLst>
          </p:cNvPr>
          <p:cNvSpPr/>
          <p:nvPr userDrawn="1"/>
        </p:nvSpPr>
        <p:spPr bwMode="gray">
          <a:xfrm>
            <a:off x="5186275" y="2055430"/>
            <a:ext cx="1829435"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78" name="TextBox 77">
            <a:extLst>
              <a:ext uri="{FF2B5EF4-FFF2-40B4-BE49-F238E27FC236}">
                <a16:creationId xmlns:a16="http://schemas.microsoft.com/office/drawing/2014/main" id="{AD23688F-2550-4740-B5D6-C78F74FDE08D}"/>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14C5A99F-0678-4DC4-A266-1AD031E9C8E4}"/>
              </a:ext>
            </a:extLst>
          </p:cNvPr>
          <p:cNvSpPr>
            <a:spLocks noGrp="1"/>
          </p:cNvSpPr>
          <p:nvPr>
            <p:ph type="title" hasCustomPrompt="1"/>
          </p:nvPr>
        </p:nvSpPr>
        <p:spPr/>
        <p:txBody>
          <a:bodyPr/>
          <a:lstStyle>
            <a:lvl1pPr>
              <a:defRPr/>
            </a:lvl1pPr>
          </a:lstStyle>
          <a:p>
            <a:r>
              <a:rPr lang="en-US"/>
              <a:t>Click to Add One Line Title</a:t>
            </a:r>
          </a:p>
        </p:txBody>
      </p:sp>
      <p:sp>
        <p:nvSpPr>
          <p:cNvPr id="12" name="Subtitle 2">
            <a:extLst>
              <a:ext uri="{FF2B5EF4-FFF2-40B4-BE49-F238E27FC236}">
                <a16:creationId xmlns:a16="http://schemas.microsoft.com/office/drawing/2014/main" id="{4EBF1472-E940-4CC7-B5D3-349346A425A8}"/>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4" name="Text Placeholder 3">
            <a:extLst>
              <a:ext uri="{FF2B5EF4-FFF2-40B4-BE49-F238E27FC236}">
                <a16:creationId xmlns:a16="http://schemas.microsoft.com/office/drawing/2014/main" id="{B9CC9B40-9AF4-4EF7-8384-2ACE79EA95C9}"/>
              </a:ext>
            </a:extLst>
          </p:cNvPr>
          <p:cNvSpPr>
            <a:spLocks noGrp="1"/>
          </p:cNvSpPr>
          <p:nvPr>
            <p:ph type="body" sz="quarter" idx="18" hasCustomPrompt="1"/>
          </p:nvPr>
        </p:nvSpPr>
        <p:spPr>
          <a:xfrm>
            <a:off x="1526302" y="4267940"/>
            <a:ext cx="2745503"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14" name="Text Placeholder 3">
            <a:extLst>
              <a:ext uri="{FF2B5EF4-FFF2-40B4-BE49-F238E27FC236}">
                <a16:creationId xmlns:a16="http://schemas.microsoft.com/office/drawing/2014/main" id="{D69CA39A-E967-4A68-A944-35C345A456D5}"/>
              </a:ext>
            </a:extLst>
          </p:cNvPr>
          <p:cNvSpPr>
            <a:spLocks noGrp="1"/>
          </p:cNvSpPr>
          <p:nvPr>
            <p:ph type="body" sz="quarter" idx="19" hasCustomPrompt="1"/>
          </p:nvPr>
        </p:nvSpPr>
        <p:spPr>
          <a:xfrm>
            <a:off x="4722455" y="4267940"/>
            <a:ext cx="2745503"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15" name="Text Placeholder 3">
            <a:extLst>
              <a:ext uri="{FF2B5EF4-FFF2-40B4-BE49-F238E27FC236}">
                <a16:creationId xmlns:a16="http://schemas.microsoft.com/office/drawing/2014/main" id="{41A16A22-350B-4B24-A3CD-4D5DE470DEEB}"/>
              </a:ext>
            </a:extLst>
          </p:cNvPr>
          <p:cNvSpPr>
            <a:spLocks noGrp="1"/>
          </p:cNvSpPr>
          <p:nvPr>
            <p:ph type="body" sz="quarter" idx="20" hasCustomPrompt="1"/>
          </p:nvPr>
        </p:nvSpPr>
        <p:spPr>
          <a:xfrm>
            <a:off x="7925277" y="4267940"/>
            <a:ext cx="2745503"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solidFill>
                  <a:schemeClr val="tx2"/>
                </a:solidFill>
              </a:defRPr>
            </a:lvl2pPr>
          </a:lstStyle>
          <a:p>
            <a:pPr lvl="0"/>
            <a:r>
              <a:rPr lang="en-US"/>
              <a:t>Click to add text</a:t>
            </a:r>
          </a:p>
          <a:p>
            <a:pPr lvl="1"/>
            <a:r>
              <a:rPr lang="en-US"/>
              <a:t>Second level</a:t>
            </a:r>
          </a:p>
        </p:txBody>
      </p:sp>
    </p:spTree>
    <p:extLst>
      <p:ext uri="{BB962C8B-B14F-4D97-AF65-F5344CB8AC3E}">
        <p14:creationId xmlns:p14="http://schemas.microsoft.com/office/powerpoint/2010/main" val="61525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our Icon ">
    <p:spTree>
      <p:nvGrpSpPr>
        <p:cNvPr id="1" name=""/>
        <p:cNvGrpSpPr/>
        <p:nvPr/>
      </p:nvGrpSpPr>
      <p:grpSpPr>
        <a:xfrm>
          <a:off x="0" y="0"/>
          <a:ext cx="0" cy="0"/>
          <a:chOff x="0" y="0"/>
          <a:chExt cx="0" cy="0"/>
        </a:xfrm>
      </p:grpSpPr>
      <p:sp>
        <p:nvSpPr>
          <p:cNvPr id="84" name="Oval 83">
            <a:extLst>
              <a:ext uri="{FF2B5EF4-FFF2-40B4-BE49-F238E27FC236}">
                <a16:creationId xmlns:a16="http://schemas.microsoft.com/office/drawing/2014/main" id="{085441A7-EBA5-4ABB-8D29-CE4338F0F9B5}"/>
              </a:ext>
            </a:extLst>
          </p:cNvPr>
          <p:cNvSpPr/>
          <p:nvPr userDrawn="1"/>
        </p:nvSpPr>
        <p:spPr bwMode="gray">
          <a:xfrm>
            <a:off x="1066027" y="2060873"/>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85" name="Oval 84">
            <a:extLst>
              <a:ext uri="{FF2B5EF4-FFF2-40B4-BE49-F238E27FC236}">
                <a16:creationId xmlns:a16="http://schemas.microsoft.com/office/drawing/2014/main" id="{3019BB56-AE7C-42CA-A8FF-432F4F176B8B}"/>
              </a:ext>
            </a:extLst>
          </p:cNvPr>
          <p:cNvSpPr/>
          <p:nvPr userDrawn="1"/>
        </p:nvSpPr>
        <p:spPr bwMode="gray">
          <a:xfrm>
            <a:off x="9304556" y="2060873"/>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86" name="Oval 85">
            <a:extLst>
              <a:ext uri="{FF2B5EF4-FFF2-40B4-BE49-F238E27FC236}">
                <a16:creationId xmlns:a16="http://schemas.microsoft.com/office/drawing/2014/main" id="{5670C03F-6336-45E3-A9F4-0CD130D80D1B}"/>
              </a:ext>
            </a:extLst>
          </p:cNvPr>
          <p:cNvSpPr/>
          <p:nvPr userDrawn="1"/>
        </p:nvSpPr>
        <p:spPr bwMode="gray">
          <a:xfrm>
            <a:off x="6563810" y="2060873"/>
            <a:ext cx="1829435" cy="1828959"/>
          </a:xfrm>
          <a:prstGeom prst="ellipse">
            <a:avLst/>
          </a:prstGeom>
          <a:solidFill>
            <a:schemeClr val="accent1"/>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87" name="Oval 86">
            <a:extLst>
              <a:ext uri="{FF2B5EF4-FFF2-40B4-BE49-F238E27FC236}">
                <a16:creationId xmlns:a16="http://schemas.microsoft.com/office/drawing/2014/main" id="{45D908EF-1F96-4808-A8DB-F55AB9E8E436}"/>
              </a:ext>
            </a:extLst>
          </p:cNvPr>
          <p:cNvSpPr/>
          <p:nvPr userDrawn="1"/>
        </p:nvSpPr>
        <p:spPr bwMode="gray">
          <a:xfrm>
            <a:off x="3807924" y="2060873"/>
            <a:ext cx="1829435" cy="1828959"/>
          </a:xfrm>
          <a:prstGeom prst="ellipse">
            <a:avLst/>
          </a:prstGeom>
          <a:solidFill>
            <a:schemeClr val="accent3"/>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88" name="TextBox 87">
            <a:extLst>
              <a:ext uri="{FF2B5EF4-FFF2-40B4-BE49-F238E27FC236}">
                <a16:creationId xmlns:a16="http://schemas.microsoft.com/office/drawing/2014/main" id="{0AAF357F-A1D5-401D-94D2-9C67E6AEDA09}"/>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6A6ED71B-2619-4816-B753-5E850ED08FBC}"/>
              </a:ext>
            </a:extLst>
          </p:cNvPr>
          <p:cNvSpPr>
            <a:spLocks noGrp="1"/>
          </p:cNvSpPr>
          <p:nvPr>
            <p:ph type="title" hasCustomPrompt="1"/>
          </p:nvPr>
        </p:nvSpPr>
        <p:spPr/>
        <p:txBody>
          <a:bodyPr/>
          <a:lstStyle>
            <a:lvl1pPr>
              <a:defRPr/>
            </a:lvl1pPr>
          </a:lstStyle>
          <a:p>
            <a:r>
              <a:rPr lang="en-US"/>
              <a:t>Click to Add One Line Title</a:t>
            </a:r>
          </a:p>
        </p:txBody>
      </p:sp>
      <p:sp>
        <p:nvSpPr>
          <p:cNvPr id="14" name="Subtitle 2">
            <a:extLst>
              <a:ext uri="{FF2B5EF4-FFF2-40B4-BE49-F238E27FC236}">
                <a16:creationId xmlns:a16="http://schemas.microsoft.com/office/drawing/2014/main" id="{BB679D5C-AEFA-4052-96E3-7DF67D7C105A}"/>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15" name="Text Placeholder 3">
            <a:extLst>
              <a:ext uri="{FF2B5EF4-FFF2-40B4-BE49-F238E27FC236}">
                <a16:creationId xmlns:a16="http://schemas.microsoft.com/office/drawing/2014/main" id="{83A73281-E5F0-4C3B-BE4E-A12D56CC1003}"/>
              </a:ext>
            </a:extLst>
          </p:cNvPr>
          <p:cNvSpPr>
            <a:spLocks noGrp="1"/>
          </p:cNvSpPr>
          <p:nvPr>
            <p:ph type="body" sz="quarter" idx="19" hasCustomPrompt="1"/>
          </p:nvPr>
        </p:nvSpPr>
        <p:spPr>
          <a:xfrm>
            <a:off x="842893" y="4269508"/>
            <a:ext cx="2286595" cy="1458912"/>
          </a:xfrm>
        </p:spPr>
        <p:txBody>
          <a:bodyPr/>
          <a:lstStyle>
            <a:lvl1pPr algn="ctr">
              <a:lnSpc>
                <a:spcPct val="100000"/>
              </a:lnSpc>
              <a:spcBef>
                <a:spcPts val="600"/>
              </a:spcBef>
              <a:defRPr sz="2400">
                <a:solidFill>
                  <a:schemeClr val="accent4"/>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1" name="Text Placeholder 3">
            <a:extLst>
              <a:ext uri="{FF2B5EF4-FFF2-40B4-BE49-F238E27FC236}">
                <a16:creationId xmlns:a16="http://schemas.microsoft.com/office/drawing/2014/main" id="{70078EAE-661A-4C72-917B-F0225239F68A}"/>
              </a:ext>
            </a:extLst>
          </p:cNvPr>
          <p:cNvSpPr>
            <a:spLocks noGrp="1"/>
          </p:cNvSpPr>
          <p:nvPr>
            <p:ph type="body" sz="quarter" idx="20" hasCustomPrompt="1"/>
          </p:nvPr>
        </p:nvSpPr>
        <p:spPr>
          <a:xfrm>
            <a:off x="3580746" y="4269508"/>
            <a:ext cx="2286595" cy="1458912"/>
          </a:xfrm>
        </p:spPr>
        <p:txBody>
          <a:bodyPr/>
          <a:lstStyle>
            <a:lvl1pPr algn="ctr">
              <a:lnSpc>
                <a:spcPct val="100000"/>
              </a:lnSpc>
              <a:spcBef>
                <a:spcPts val="600"/>
              </a:spcBef>
              <a:defRPr sz="2400">
                <a:solidFill>
                  <a:schemeClr val="accent3"/>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2" name="Text Placeholder 3">
            <a:extLst>
              <a:ext uri="{FF2B5EF4-FFF2-40B4-BE49-F238E27FC236}">
                <a16:creationId xmlns:a16="http://schemas.microsoft.com/office/drawing/2014/main" id="{566D6B40-9CB0-4B56-A3E1-9A7F945F094A}"/>
              </a:ext>
            </a:extLst>
          </p:cNvPr>
          <p:cNvSpPr>
            <a:spLocks noGrp="1"/>
          </p:cNvSpPr>
          <p:nvPr>
            <p:ph type="body" sz="quarter" idx="21" hasCustomPrompt="1"/>
          </p:nvPr>
        </p:nvSpPr>
        <p:spPr>
          <a:xfrm>
            <a:off x="6324660" y="4269508"/>
            <a:ext cx="2286595" cy="1458912"/>
          </a:xfrm>
        </p:spPr>
        <p:txBody>
          <a:bodyPr/>
          <a:lstStyle>
            <a:lvl1pPr algn="ctr">
              <a:lnSpc>
                <a:spcPct val="100000"/>
              </a:lnSpc>
              <a:spcBef>
                <a:spcPts val="600"/>
              </a:spcBef>
              <a:defRPr sz="2400">
                <a:solidFill>
                  <a:schemeClr val="accent1"/>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
        <p:nvSpPr>
          <p:cNvPr id="23" name="Text Placeholder 3">
            <a:extLst>
              <a:ext uri="{FF2B5EF4-FFF2-40B4-BE49-F238E27FC236}">
                <a16:creationId xmlns:a16="http://schemas.microsoft.com/office/drawing/2014/main" id="{16F5CA9C-E491-4F70-B6EE-A50641060112}"/>
              </a:ext>
            </a:extLst>
          </p:cNvPr>
          <p:cNvSpPr>
            <a:spLocks noGrp="1"/>
          </p:cNvSpPr>
          <p:nvPr>
            <p:ph type="body" sz="quarter" idx="22" hasCustomPrompt="1"/>
          </p:nvPr>
        </p:nvSpPr>
        <p:spPr>
          <a:xfrm>
            <a:off x="9068575" y="4269508"/>
            <a:ext cx="2286595" cy="1458912"/>
          </a:xfrm>
        </p:spPr>
        <p:txBody>
          <a:bodyPr/>
          <a:lstStyle>
            <a:lvl1pPr algn="ctr">
              <a:lnSpc>
                <a:spcPct val="100000"/>
              </a:lnSpc>
              <a:spcBef>
                <a:spcPts val="600"/>
              </a:spcBef>
              <a:defRPr sz="2400">
                <a:solidFill>
                  <a:schemeClr val="accent2"/>
                </a:solidFill>
              </a:defRPr>
            </a:lvl1pPr>
            <a:lvl2pPr marL="0" indent="0" algn="ctr">
              <a:lnSpc>
                <a:spcPct val="100000"/>
              </a:lnSpc>
              <a:spcBef>
                <a:spcPts val="600"/>
              </a:spcBef>
              <a:buFont typeface="Open Sans" panose="020B0606030504020204" pitchFamily="34" charset="0"/>
              <a:buChar char="​"/>
              <a:defRPr/>
            </a:lvl2pPr>
          </a:lstStyle>
          <a:p>
            <a:pPr lvl="0"/>
            <a:r>
              <a:rPr lang="en-US"/>
              <a:t>Click to add text</a:t>
            </a:r>
          </a:p>
          <a:p>
            <a:pPr lvl="1"/>
            <a:r>
              <a:rPr lang="en-US"/>
              <a:t>Second level</a:t>
            </a:r>
          </a:p>
        </p:txBody>
      </p:sp>
    </p:spTree>
    <p:extLst>
      <p:ext uri="{BB962C8B-B14F-4D97-AF65-F5344CB8AC3E}">
        <p14:creationId xmlns:p14="http://schemas.microsoft.com/office/powerpoint/2010/main" val="1088968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ve Icon ">
    <p:spTree>
      <p:nvGrpSpPr>
        <p:cNvPr id="1" name=""/>
        <p:cNvGrpSpPr/>
        <p:nvPr/>
      </p:nvGrpSpPr>
      <p:grpSpPr>
        <a:xfrm>
          <a:off x="0" y="0"/>
          <a:ext cx="0" cy="0"/>
          <a:chOff x="0" y="0"/>
          <a:chExt cx="0" cy="0"/>
        </a:xfrm>
      </p:grpSpPr>
      <p:sp>
        <p:nvSpPr>
          <p:cNvPr id="22" name="Oval 21">
            <a:extLst>
              <a:ext uri="{FF2B5EF4-FFF2-40B4-BE49-F238E27FC236}">
                <a16:creationId xmlns:a16="http://schemas.microsoft.com/office/drawing/2014/main" id="{A1FDF9D3-5B68-4A75-97BF-2C5113CFAA66}"/>
              </a:ext>
            </a:extLst>
          </p:cNvPr>
          <p:cNvSpPr/>
          <p:nvPr userDrawn="1"/>
        </p:nvSpPr>
        <p:spPr bwMode="gray">
          <a:xfrm>
            <a:off x="609960" y="2064664"/>
            <a:ext cx="1829435" cy="1828959"/>
          </a:xfrm>
          <a:prstGeom prst="ellipse">
            <a:avLst/>
          </a:prstGeom>
          <a:solidFill>
            <a:schemeClr val="accent4"/>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solidFill>
                <a:schemeClr val="accent4"/>
              </a:solidFill>
              <a:latin typeface="Calibri" panose="020F0502020204030204" pitchFamily="34" charset="0"/>
            </a:endParaRPr>
          </a:p>
        </p:txBody>
      </p:sp>
      <p:sp>
        <p:nvSpPr>
          <p:cNvPr id="23" name="Oval 22">
            <a:extLst>
              <a:ext uri="{FF2B5EF4-FFF2-40B4-BE49-F238E27FC236}">
                <a16:creationId xmlns:a16="http://schemas.microsoft.com/office/drawing/2014/main" id="{7EAB1992-E472-4489-8A4E-A8FE45DE10CF}"/>
              </a:ext>
            </a:extLst>
          </p:cNvPr>
          <p:cNvSpPr/>
          <p:nvPr userDrawn="1"/>
        </p:nvSpPr>
        <p:spPr bwMode="gray">
          <a:xfrm>
            <a:off x="9747012" y="2064664"/>
            <a:ext cx="1829435" cy="1828959"/>
          </a:xfrm>
          <a:prstGeom prst="ellipse">
            <a:avLst/>
          </a:prstGeom>
          <a:solidFill>
            <a:schemeClr val="accent5"/>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24" name="Oval 23">
            <a:extLst>
              <a:ext uri="{FF2B5EF4-FFF2-40B4-BE49-F238E27FC236}">
                <a16:creationId xmlns:a16="http://schemas.microsoft.com/office/drawing/2014/main" id="{C551C90A-573F-4E4A-9359-5C7B0F546BF9}"/>
              </a:ext>
            </a:extLst>
          </p:cNvPr>
          <p:cNvSpPr/>
          <p:nvPr userDrawn="1"/>
        </p:nvSpPr>
        <p:spPr bwMode="gray">
          <a:xfrm>
            <a:off x="5202736" y="2064664"/>
            <a:ext cx="1829435" cy="1828959"/>
          </a:xfrm>
          <a:prstGeom prst="ellipse">
            <a:avLst/>
          </a:prstGeom>
          <a:solidFill>
            <a:schemeClr val="accent1"/>
          </a:solidFill>
          <a:ln>
            <a:noFill/>
          </a:ln>
          <a:effectLst/>
        </p:spPr>
        <p:txBody>
          <a:bodyPr vert="horz" wrap="square" lIns="0" tIns="0" rIns="0" bIns="0" numCol="1" anchor="ctr" anchorCtr="0" compatLnSpc="1">
            <a:prstTxWarp prst="textNoShape">
              <a:avLst/>
            </a:prstTxWarp>
          </a:bodyPr>
          <a:lstStyle/>
          <a:p>
            <a:pPr lvl="0" algn="ctr"/>
            <a:endParaRPr lang="en-US" sz="1800" b="0" i="0">
              <a:solidFill>
                <a:schemeClr val="bg1"/>
              </a:solidFill>
              <a:latin typeface="Calibri" panose="020F0502020204030204" pitchFamily="34" charset="0"/>
            </a:endParaRPr>
          </a:p>
        </p:txBody>
      </p:sp>
      <p:sp>
        <p:nvSpPr>
          <p:cNvPr id="25" name="Oval 24">
            <a:extLst>
              <a:ext uri="{FF2B5EF4-FFF2-40B4-BE49-F238E27FC236}">
                <a16:creationId xmlns:a16="http://schemas.microsoft.com/office/drawing/2014/main" id="{AF79E162-3D8F-4829-A4AD-02A03597B11A}"/>
              </a:ext>
            </a:extLst>
          </p:cNvPr>
          <p:cNvSpPr/>
          <p:nvPr userDrawn="1"/>
        </p:nvSpPr>
        <p:spPr bwMode="gray">
          <a:xfrm>
            <a:off x="2893206" y="2064664"/>
            <a:ext cx="1829435" cy="1828959"/>
          </a:xfrm>
          <a:prstGeom prst="ellipse">
            <a:avLst/>
          </a:prstGeom>
          <a:solidFill>
            <a:schemeClr val="accent3"/>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latin typeface="Calibri" panose="020F0502020204030204" pitchFamily="34" charset="0"/>
            </a:endParaRPr>
          </a:p>
        </p:txBody>
      </p:sp>
      <p:sp>
        <p:nvSpPr>
          <p:cNvPr id="93" name="Oval 92">
            <a:extLst>
              <a:ext uri="{FF2B5EF4-FFF2-40B4-BE49-F238E27FC236}">
                <a16:creationId xmlns:a16="http://schemas.microsoft.com/office/drawing/2014/main" id="{026B9B36-08E7-4664-970C-13123F24C793}"/>
              </a:ext>
            </a:extLst>
          </p:cNvPr>
          <p:cNvSpPr/>
          <p:nvPr userDrawn="1"/>
        </p:nvSpPr>
        <p:spPr bwMode="gray">
          <a:xfrm>
            <a:off x="7466866" y="2064664"/>
            <a:ext cx="1829435" cy="1828959"/>
          </a:xfrm>
          <a:prstGeom prst="ellipse">
            <a:avLst/>
          </a:prstGeom>
          <a:solidFill>
            <a:schemeClr val="accent2"/>
          </a:solidFill>
          <a:ln w="7620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800" b="0" i="0">
              <a:solidFill>
                <a:schemeClr val="lt1"/>
              </a:solidFill>
              <a:latin typeface="Calibri" panose="020F0502020204030204" pitchFamily="34" charset="0"/>
            </a:endParaRPr>
          </a:p>
        </p:txBody>
      </p:sp>
      <p:sp>
        <p:nvSpPr>
          <p:cNvPr id="94" name="TextBox 93">
            <a:extLst>
              <a:ext uri="{FF2B5EF4-FFF2-40B4-BE49-F238E27FC236}">
                <a16:creationId xmlns:a16="http://schemas.microsoft.com/office/drawing/2014/main" id="{0E19ACAF-9401-49DF-ACFF-2BA2129506AB}"/>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3" name="Title 2">
            <a:extLst>
              <a:ext uri="{FF2B5EF4-FFF2-40B4-BE49-F238E27FC236}">
                <a16:creationId xmlns:a16="http://schemas.microsoft.com/office/drawing/2014/main" id="{CBA8A47F-2243-412F-A1A8-FA8E3475F5E1}"/>
              </a:ext>
            </a:extLst>
          </p:cNvPr>
          <p:cNvSpPr>
            <a:spLocks noGrp="1"/>
          </p:cNvSpPr>
          <p:nvPr>
            <p:ph type="title" hasCustomPrompt="1"/>
          </p:nvPr>
        </p:nvSpPr>
        <p:spPr/>
        <p:txBody>
          <a:bodyPr/>
          <a:lstStyle>
            <a:lvl1pPr>
              <a:defRPr/>
            </a:lvl1pPr>
          </a:lstStyle>
          <a:p>
            <a:r>
              <a:rPr lang="en-US"/>
              <a:t>Click to Add One Line Title</a:t>
            </a:r>
          </a:p>
        </p:txBody>
      </p:sp>
      <p:sp>
        <p:nvSpPr>
          <p:cNvPr id="16" name="Subtitle 2">
            <a:extLst>
              <a:ext uri="{FF2B5EF4-FFF2-40B4-BE49-F238E27FC236}">
                <a16:creationId xmlns:a16="http://schemas.microsoft.com/office/drawing/2014/main" id="{EEA64E97-C31D-49B1-B8E1-20E5F404F516}"/>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17" name="Text Placeholder 3">
            <a:extLst>
              <a:ext uri="{FF2B5EF4-FFF2-40B4-BE49-F238E27FC236}">
                <a16:creationId xmlns:a16="http://schemas.microsoft.com/office/drawing/2014/main" id="{2E201879-B985-4ADE-8AD6-6C3E14CE0AFE}"/>
              </a:ext>
            </a:extLst>
          </p:cNvPr>
          <p:cNvSpPr>
            <a:spLocks noGrp="1"/>
          </p:cNvSpPr>
          <p:nvPr>
            <p:ph type="body" sz="quarter" idx="19" hasCustomPrompt="1"/>
          </p:nvPr>
        </p:nvSpPr>
        <p:spPr>
          <a:xfrm>
            <a:off x="611009" y="4282873"/>
            <a:ext cx="1829276" cy="1458912"/>
          </a:xfrm>
        </p:spPr>
        <p:txBody>
          <a:bodyPr/>
          <a:lstStyle>
            <a:lvl1pPr algn="ctr">
              <a:lnSpc>
                <a:spcPct val="100000"/>
              </a:lnSpc>
              <a:spcBef>
                <a:spcPts val="600"/>
              </a:spcBef>
              <a:defRPr sz="2000">
                <a:solidFill>
                  <a:schemeClr val="accent4"/>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28" name="Text Placeholder 3">
            <a:extLst>
              <a:ext uri="{FF2B5EF4-FFF2-40B4-BE49-F238E27FC236}">
                <a16:creationId xmlns:a16="http://schemas.microsoft.com/office/drawing/2014/main" id="{9495BAAB-E860-4075-9DA3-ABA7C32D235E}"/>
              </a:ext>
            </a:extLst>
          </p:cNvPr>
          <p:cNvSpPr>
            <a:spLocks noGrp="1"/>
          </p:cNvSpPr>
          <p:nvPr>
            <p:ph type="body" sz="quarter" idx="20" hasCustomPrompt="1"/>
          </p:nvPr>
        </p:nvSpPr>
        <p:spPr>
          <a:xfrm>
            <a:off x="2894767" y="4282873"/>
            <a:ext cx="1829276" cy="1458912"/>
          </a:xfrm>
        </p:spPr>
        <p:txBody>
          <a:bodyPr/>
          <a:lstStyle>
            <a:lvl1pPr algn="ctr">
              <a:lnSpc>
                <a:spcPct val="100000"/>
              </a:lnSpc>
              <a:spcBef>
                <a:spcPts val="600"/>
              </a:spcBef>
              <a:defRPr sz="2000">
                <a:solidFill>
                  <a:schemeClr val="accent3"/>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29" name="Text Placeholder 3">
            <a:extLst>
              <a:ext uri="{FF2B5EF4-FFF2-40B4-BE49-F238E27FC236}">
                <a16:creationId xmlns:a16="http://schemas.microsoft.com/office/drawing/2014/main" id="{62D3946B-F2F1-42AF-8E89-00761A7745D4}"/>
              </a:ext>
            </a:extLst>
          </p:cNvPr>
          <p:cNvSpPr>
            <a:spLocks noGrp="1"/>
          </p:cNvSpPr>
          <p:nvPr>
            <p:ph type="body" sz="quarter" idx="21" hasCustomPrompt="1"/>
          </p:nvPr>
        </p:nvSpPr>
        <p:spPr>
          <a:xfrm>
            <a:off x="5186444" y="4282873"/>
            <a:ext cx="1829276" cy="1458912"/>
          </a:xfrm>
        </p:spPr>
        <p:txBody>
          <a:bodyPr/>
          <a:lstStyle>
            <a:lvl1pPr algn="ctr">
              <a:lnSpc>
                <a:spcPct val="100000"/>
              </a:lnSpc>
              <a:spcBef>
                <a:spcPts val="600"/>
              </a:spcBef>
              <a:defRPr sz="2000">
                <a:solidFill>
                  <a:schemeClr val="accent1"/>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30" name="Text Placeholder 3">
            <a:extLst>
              <a:ext uri="{FF2B5EF4-FFF2-40B4-BE49-F238E27FC236}">
                <a16:creationId xmlns:a16="http://schemas.microsoft.com/office/drawing/2014/main" id="{22F84664-2E68-46AE-AE2C-E8D2B6C9A1DD}"/>
              </a:ext>
            </a:extLst>
          </p:cNvPr>
          <p:cNvSpPr>
            <a:spLocks noGrp="1"/>
          </p:cNvSpPr>
          <p:nvPr>
            <p:ph type="body" sz="quarter" idx="22" hasCustomPrompt="1"/>
          </p:nvPr>
        </p:nvSpPr>
        <p:spPr>
          <a:xfrm>
            <a:off x="7471947" y="4282873"/>
            <a:ext cx="1829276" cy="1458912"/>
          </a:xfrm>
        </p:spPr>
        <p:txBody>
          <a:bodyPr/>
          <a:lstStyle>
            <a:lvl1pPr algn="ctr">
              <a:lnSpc>
                <a:spcPct val="100000"/>
              </a:lnSpc>
              <a:spcBef>
                <a:spcPts val="600"/>
              </a:spcBef>
              <a:defRPr sz="2000">
                <a:solidFill>
                  <a:schemeClr val="accent2"/>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
        <p:nvSpPr>
          <p:cNvPr id="32" name="Text Placeholder 3">
            <a:extLst>
              <a:ext uri="{FF2B5EF4-FFF2-40B4-BE49-F238E27FC236}">
                <a16:creationId xmlns:a16="http://schemas.microsoft.com/office/drawing/2014/main" id="{CDC9B65E-8BAA-4676-9F32-44EC3772D342}"/>
              </a:ext>
            </a:extLst>
          </p:cNvPr>
          <p:cNvSpPr>
            <a:spLocks noGrp="1"/>
          </p:cNvSpPr>
          <p:nvPr>
            <p:ph type="body" sz="quarter" idx="23" hasCustomPrompt="1"/>
          </p:nvPr>
        </p:nvSpPr>
        <p:spPr>
          <a:xfrm>
            <a:off x="9754553" y="4282873"/>
            <a:ext cx="1829276" cy="1458912"/>
          </a:xfrm>
        </p:spPr>
        <p:txBody>
          <a:bodyPr/>
          <a:lstStyle>
            <a:lvl1pPr algn="ctr">
              <a:lnSpc>
                <a:spcPct val="100000"/>
              </a:lnSpc>
              <a:spcBef>
                <a:spcPts val="600"/>
              </a:spcBef>
              <a:defRPr sz="2000">
                <a:solidFill>
                  <a:schemeClr val="accent5"/>
                </a:solidFill>
              </a:defRPr>
            </a:lvl1pPr>
            <a:lvl2pPr marL="0" indent="0" algn="ctr">
              <a:lnSpc>
                <a:spcPct val="100000"/>
              </a:lnSpc>
              <a:spcBef>
                <a:spcPts val="600"/>
              </a:spcBef>
              <a:buFont typeface="Open Sans" panose="020B0606030504020204" pitchFamily="34" charset="0"/>
              <a:buChar char="​"/>
              <a:defRPr sz="1600"/>
            </a:lvl2pPr>
          </a:lstStyle>
          <a:p>
            <a:pPr lvl="0"/>
            <a:r>
              <a:rPr lang="en-US"/>
              <a:t>Click to add text</a:t>
            </a:r>
          </a:p>
          <a:p>
            <a:pPr lvl="1"/>
            <a:r>
              <a:rPr lang="en-US"/>
              <a:t>Second level</a:t>
            </a:r>
          </a:p>
        </p:txBody>
      </p:sp>
    </p:spTree>
    <p:extLst>
      <p:ext uri="{BB962C8B-B14F-4D97-AF65-F5344CB8AC3E}">
        <p14:creationId xmlns:p14="http://schemas.microsoft.com/office/powerpoint/2010/main" val="1447975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Big Statement">
    <p:spTree>
      <p:nvGrpSpPr>
        <p:cNvPr id="1" name=""/>
        <p:cNvGrpSpPr/>
        <p:nvPr/>
      </p:nvGrpSpPr>
      <p:grpSpPr>
        <a:xfrm>
          <a:off x="0" y="0"/>
          <a:ext cx="0" cy="0"/>
          <a:chOff x="0" y="0"/>
          <a:chExt cx="0" cy="0"/>
        </a:xfrm>
      </p:grpSpPr>
      <p:sp>
        <p:nvSpPr>
          <p:cNvPr id="33" name="Freeform: Shape 32">
            <a:extLst>
              <a:ext uri="{FF2B5EF4-FFF2-40B4-BE49-F238E27FC236}">
                <a16:creationId xmlns:a16="http://schemas.microsoft.com/office/drawing/2014/main" id="{3FC38F94-115E-4DBE-80BB-680CB172F9FB}"/>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608172" y="2057401"/>
            <a:ext cx="5945147" cy="22859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7" name="Freeform: Shape 26">
            <a:extLst>
              <a:ext uri="{FF2B5EF4-FFF2-40B4-BE49-F238E27FC236}">
                <a16:creationId xmlns:a16="http://schemas.microsoft.com/office/drawing/2014/main" id="{C5E11EA0-C34E-47CC-A1C4-C041612819E2}"/>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4"/>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036487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Big Statement – Purpl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4AA04BF1-028D-4BDA-A4B7-2EF92A074224}"/>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3123427" y="492761"/>
            <a:ext cx="5945147" cy="2087880"/>
          </a:xfrm>
        </p:spPr>
        <p:txBody>
          <a:bodyPr anchor="ctr"/>
          <a:lstStyle>
            <a:lvl1pPr algn="ct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42749382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ig Statement – Blue">
    <p:spTree>
      <p:nvGrpSpPr>
        <p:cNvPr id="1" name=""/>
        <p:cNvGrpSpPr/>
        <p:nvPr/>
      </p:nvGrpSpPr>
      <p:grpSpPr>
        <a:xfrm>
          <a:off x="0" y="0"/>
          <a:ext cx="0" cy="0"/>
          <a:chOff x="0" y="0"/>
          <a:chExt cx="0" cy="0"/>
        </a:xfrm>
      </p:grpSpPr>
      <p:sp>
        <p:nvSpPr>
          <p:cNvPr id="15" name="Freeform: Shape 14">
            <a:extLst>
              <a:ext uri="{FF2B5EF4-FFF2-40B4-BE49-F238E27FC236}">
                <a16:creationId xmlns:a16="http://schemas.microsoft.com/office/drawing/2014/main" id="{19A14F3E-8802-40CC-94BC-F7A8969E93E3}"/>
              </a:ext>
            </a:extLst>
          </p:cNvPr>
          <p:cNvSpPr/>
          <p:nvPr userDrawn="1"/>
        </p:nvSpPr>
        <p:spPr>
          <a:xfrm rot="2700000">
            <a:off x="811896" y="-3658611"/>
            <a:ext cx="9864449" cy="13471649"/>
          </a:xfrm>
          <a:custGeom>
            <a:avLst/>
            <a:gdLst>
              <a:gd name="connsiteX0" fmla="*/ 0 w 9864449"/>
              <a:gd name="connsiteY0" fmla="*/ 7314461 h 13468141"/>
              <a:gd name="connsiteX1" fmla="*/ 7314462 w 9864449"/>
              <a:gd name="connsiteY1" fmla="*/ 0 h 13468141"/>
              <a:gd name="connsiteX2" fmla="*/ 9864449 w 9864449"/>
              <a:gd name="connsiteY2" fmla="*/ 2549987 h 13468141"/>
              <a:gd name="connsiteX3" fmla="*/ 9864449 w 9864449"/>
              <a:gd name="connsiteY3" fmla="*/ 7148688 h 13468141"/>
              <a:gd name="connsiteX4" fmla="*/ 3544996 w 9864449"/>
              <a:gd name="connsiteY4" fmla="*/ 13468141 h 13468141"/>
              <a:gd name="connsiteX5" fmla="*/ 0 w 9864449"/>
              <a:gd name="connsiteY5" fmla="*/ 9923145 h 13468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864449" h="13468141">
                <a:moveTo>
                  <a:pt x="0" y="7314461"/>
                </a:moveTo>
                <a:lnTo>
                  <a:pt x="7314462" y="0"/>
                </a:lnTo>
                <a:lnTo>
                  <a:pt x="9864449" y="2549987"/>
                </a:lnTo>
                <a:lnTo>
                  <a:pt x="9864449" y="7148688"/>
                </a:lnTo>
                <a:lnTo>
                  <a:pt x="3544996" y="13468141"/>
                </a:lnTo>
                <a:lnTo>
                  <a:pt x="0" y="9923145"/>
                </a:lnTo>
                <a:close/>
              </a:path>
            </a:pathLst>
          </a:custGeom>
          <a:gradFill>
            <a:gsLst>
              <a:gs pos="0">
                <a:schemeClr val="bg1">
                  <a:alpha val="76000"/>
                </a:schemeClr>
              </a:gs>
              <a:gs pos="89000">
                <a:schemeClr val="tx1">
                  <a:lumMod val="16000"/>
                  <a:lumOff val="84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0" name="Freeform: Shape 19">
            <a:extLst>
              <a:ext uri="{FF2B5EF4-FFF2-40B4-BE49-F238E27FC236}">
                <a16:creationId xmlns:a16="http://schemas.microsoft.com/office/drawing/2014/main" id="{0CD52C01-87CF-4DAA-AF73-217E439433CA}"/>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863" name="Text Placeholder 862">
            <a:extLst>
              <a:ext uri="{FF2B5EF4-FFF2-40B4-BE49-F238E27FC236}">
                <a16:creationId xmlns:a16="http://schemas.microsoft.com/office/drawing/2014/main" id="{806A8161-3A3C-4E8C-98F0-AD01607CDAEE}"/>
              </a:ext>
            </a:extLst>
          </p:cNvPr>
          <p:cNvSpPr>
            <a:spLocks noGrp="1"/>
          </p:cNvSpPr>
          <p:nvPr>
            <p:ph type="body" sz="quarter" idx="12" hasCustomPrompt="1"/>
          </p:nvPr>
        </p:nvSpPr>
        <p:spPr>
          <a:xfrm>
            <a:off x="608172" y="2057401"/>
            <a:ext cx="5945147" cy="22859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1512" name="TextBox 1511">
            <a:extLst>
              <a:ext uri="{FF2B5EF4-FFF2-40B4-BE49-F238E27FC236}">
                <a16:creationId xmlns:a16="http://schemas.microsoft.com/office/drawing/2014/main" id="{6C78DB77-69E8-414D-8309-EC1F1C8DCA8E}"/>
              </a:ext>
            </a:extLst>
          </p:cNvPr>
          <p:cNvSpPr txBox="1"/>
          <p:nvPr/>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grpSp>
        <p:nvGrpSpPr>
          <p:cNvPr id="16" name="Group 15">
            <a:extLst>
              <a:ext uri="{FF2B5EF4-FFF2-40B4-BE49-F238E27FC236}">
                <a16:creationId xmlns:a16="http://schemas.microsoft.com/office/drawing/2014/main" id="{BDA08A2D-0A8A-41FD-AA58-0A072FFF329F}"/>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3596DD11-914A-4FCB-BD5A-B452681B61C0}"/>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522938A5-2D76-46C8-B7C1-3F77D5812E8D}"/>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8">
              <a:extLst>
                <a:ext uri="{FF2B5EF4-FFF2-40B4-BE49-F238E27FC236}">
                  <a16:creationId xmlns:a16="http://schemas.microsoft.com/office/drawing/2014/main" id="{D6EDDC02-7874-477D-8151-D0B193E894D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9">
              <a:extLst>
                <a:ext uri="{FF2B5EF4-FFF2-40B4-BE49-F238E27FC236}">
                  <a16:creationId xmlns:a16="http://schemas.microsoft.com/office/drawing/2014/main" id="{11497605-B9F0-499D-9BAD-CAD4DF264DDF}"/>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87A173DB-972A-49CD-B107-F84916A5F7E1}"/>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AA7E256D-662E-4F46-945F-75B84B1B314D}"/>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745AE183-7E5A-47CA-8BC0-5071F1977EE1}"/>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305347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Big Statement with Icon">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275710" y="1515193"/>
            <a:ext cx="3736885" cy="3735912"/>
          </a:xfrm>
          <a:prstGeom prst="ellipse">
            <a:avLst/>
          </a:prstGeom>
          <a:solidFill>
            <a:schemeClr val="accent1"/>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grpSp>
        <p:nvGrpSpPr>
          <p:cNvPr id="2" name="Group 1">
            <a:extLst>
              <a:ext uri="{FF2B5EF4-FFF2-40B4-BE49-F238E27FC236}">
                <a16:creationId xmlns:a16="http://schemas.microsoft.com/office/drawing/2014/main" id="{52D16F20-8FC1-8A4D-ADA3-4B8F988DFF22}"/>
              </a:ext>
            </a:extLst>
          </p:cNvPr>
          <p:cNvGrpSpPr/>
          <p:nvPr userDrawn="1"/>
        </p:nvGrpSpPr>
        <p:grpSpPr>
          <a:xfrm>
            <a:off x="8134132" y="2680328"/>
            <a:ext cx="2020041" cy="1497343"/>
            <a:chOff x="8134132" y="2988447"/>
            <a:chExt cx="2020041" cy="1497343"/>
          </a:xfrm>
        </p:grpSpPr>
        <p:sp>
          <p:nvSpPr>
            <p:cNvPr id="6" name="TextBox 5">
              <a:extLst>
                <a:ext uri="{FF2B5EF4-FFF2-40B4-BE49-F238E27FC236}">
                  <a16:creationId xmlns:a16="http://schemas.microsoft.com/office/drawing/2014/main" id="{AFE25421-4F86-6F48-8429-70DDF802D341}"/>
                </a:ext>
              </a:extLst>
            </p:cNvPr>
            <p:cNvSpPr txBox="1"/>
            <p:nvPr userDrawn="1"/>
          </p:nvSpPr>
          <p:spPr>
            <a:xfrm>
              <a:off x="8134132" y="2988447"/>
              <a:ext cx="2020041" cy="738664"/>
            </a:xfrm>
            <a:prstGeom prst="rect">
              <a:avLst/>
            </a:prstGeom>
          </p:spPr>
          <p:txBody>
            <a:bodyPr wrap="square" lIns="0" tIns="0" rIns="0" bIns="0" rtlCol="0">
              <a:spAutoFit/>
            </a:bodyPr>
            <a:lstStyle/>
            <a:p>
              <a:pPr algn="ctr">
                <a:spcAft>
                  <a:spcPts val="600"/>
                </a:spcAft>
              </a:pPr>
              <a:r>
                <a:rPr lang="en-US" sz="2400" b="0" i="0">
                  <a:solidFill>
                    <a:schemeClr val="bg1"/>
                  </a:solidFill>
                  <a:latin typeface="Calibri" panose="020F0502020204030204" pitchFamily="34" charset="0"/>
                </a:rPr>
                <a:t>What’s In It For Me?</a:t>
              </a:r>
            </a:p>
          </p:txBody>
        </p:sp>
        <p:pic>
          <p:nvPicPr>
            <p:cNvPr id="7" name="Graphic 6">
              <a:extLst>
                <a:ext uri="{FF2B5EF4-FFF2-40B4-BE49-F238E27FC236}">
                  <a16:creationId xmlns:a16="http://schemas.microsoft.com/office/drawing/2014/main" id="{3636B84A-DEEE-0A48-81D4-1119E601F83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48078" y="3906170"/>
              <a:ext cx="792147" cy="579620"/>
            </a:xfrm>
            <a:prstGeom prst="rect">
              <a:avLst/>
            </a:prstGeom>
          </p:spPr>
        </p:pic>
      </p:grpSp>
    </p:spTree>
    <p:extLst>
      <p:ext uri="{BB962C8B-B14F-4D97-AF65-F5344CB8AC3E}">
        <p14:creationId xmlns:p14="http://schemas.microsoft.com/office/powerpoint/2010/main" val="261381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Big Statement with Icon – Green">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rot="10800000">
            <a:off x="7275710" y="1515193"/>
            <a:ext cx="3736885" cy="3735912"/>
          </a:xfrm>
          <a:prstGeom prst="ellipse">
            <a:avLst/>
          </a:prstGeom>
          <a:solidFill>
            <a:schemeClr val="accent4"/>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Tree>
    <p:extLst>
      <p:ext uri="{BB962C8B-B14F-4D97-AF65-F5344CB8AC3E}">
        <p14:creationId xmlns:p14="http://schemas.microsoft.com/office/powerpoint/2010/main" val="448418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ig Statement with Icon – Purple">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F3BAE82B-F177-4DB8-83F4-180BF049AA2B}"/>
              </a:ext>
            </a:extLst>
          </p:cNvPr>
          <p:cNvSpPr/>
          <p:nvPr userDrawn="1"/>
        </p:nvSpPr>
        <p:spPr>
          <a:xfrm>
            <a:off x="5381121" y="-52904"/>
            <a:ext cx="6811740" cy="6821367"/>
          </a:xfrm>
          <a:custGeom>
            <a:avLst/>
            <a:gdLst>
              <a:gd name="connsiteX0" fmla="*/ 6845677 w 6846538"/>
              <a:gd name="connsiteY0" fmla="*/ 4820854 h 6858000"/>
              <a:gd name="connsiteX1" fmla="*/ 4811938 w 6846538"/>
              <a:gd name="connsiteY1" fmla="*/ 6857998 h 6858000"/>
              <a:gd name="connsiteX2" fmla="*/ 6845677 w 6846538"/>
              <a:gd name="connsiteY2" fmla="*/ 6857998 h 6858000"/>
              <a:gd name="connsiteX3" fmla="*/ 6846538 w 6846538"/>
              <a:gd name="connsiteY3" fmla="*/ 0 h 6858000"/>
              <a:gd name="connsiteX4" fmla="*/ 6846538 w 6846538"/>
              <a:gd name="connsiteY4" fmla="*/ 6858000 h 6858000"/>
              <a:gd name="connsiteX5" fmla="*/ 0 w 684653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6538" h="6858000">
                <a:moveTo>
                  <a:pt x="6845677" y="4820854"/>
                </a:moveTo>
                <a:lnTo>
                  <a:pt x="4811938" y="6857998"/>
                </a:lnTo>
                <a:lnTo>
                  <a:pt x="6845677" y="6857998"/>
                </a:lnTo>
                <a:close/>
                <a:moveTo>
                  <a:pt x="6846538" y="0"/>
                </a:moveTo>
                <a:lnTo>
                  <a:pt x="6846538" y="6858000"/>
                </a:lnTo>
                <a:lnTo>
                  <a:pt x="0" y="6858000"/>
                </a:lnTo>
                <a:close/>
              </a:path>
            </a:pathLst>
          </a:custGeom>
          <a:gradFill>
            <a:gsLst>
              <a:gs pos="0">
                <a:schemeClr val="bg1"/>
              </a:gs>
              <a:gs pos="100000">
                <a:schemeClr val="tx1">
                  <a:lumMod val="40000"/>
                  <a:lumOff val="60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4" name="TextBox 773">
            <a:extLst>
              <a:ext uri="{FF2B5EF4-FFF2-40B4-BE49-F238E27FC236}">
                <a16:creationId xmlns:a16="http://schemas.microsoft.com/office/drawing/2014/main" id="{BC2C04F8-C4D0-4DA4-8689-3A3303F0660F}"/>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2147" name="Oval 2146">
            <a:extLst>
              <a:ext uri="{FF2B5EF4-FFF2-40B4-BE49-F238E27FC236}">
                <a16:creationId xmlns:a16="http://schemas.microsoft.com/office/drawing/2014/main" id="{FDDA58E5-A99B-48C0-A6B7-6BAE32E46F62}"/>
              </a:ext>
            </a:extLst>
          </p:cNvPr>
          <p:cNvSpPr/>
          <p:nvPr userDrawn="1"/>
        </p:nvSpPr>
        <p:spPr bwMode="gray">
          <a:xfrm>
            <a:off x="7275710" y="1515193"/>
            <a:ext cx="3736885" cy="3735912"/>
          </a:xfrm>
          <a:prstGeom prst="ellipse">
            <a:avLst/>
          </a:prstGeom>
          <a:solidFill>
            <a:schemeClr val="accent5"/>
          </a:solidFill>
          <a:ln w="76200">
            <a:solidFill>
              <a:schemeClr val="bg1"/>
            </a:solidFill>
            <a:miter lim="800000"/>
          </a:ln>
          <a:effectLst/>
        </p:spPr>
        <p:style>
          <a:lnRef idx="1">
            <a:schemeClr val="accent1"/>
          </a:lnRef>
          <a:fillRef idx="3">
            <a:schemeClr val="accent1"/>
          </a:fillRef>
          <a:effectRef idx="2">
            <a:schemeClr val="accent1"/>
          </a:effectRef>
          <a:fontRef idx="minor">
            <a:schemeClr val="lt1"/>
          </a:fontRef>
        </p:style>
        <p:txBody>
          <a:bodyPr rtlCol="0" anchor="ctr"/>
          <a:lstStyle/>
          <a:p>
            <a:pPr marL="60325" lvl="0" algn="ctr">
              <a:spcAft>
                <a:spcPts val="800"/>
              </a:spcAft>
            </a:pPr>
            <a:endParaRPr lang="en-US" sz="1400" b="0" i="0" kern="0">
              <a:latin typeface="Calibri" panose="020F0502020204030204" pitchFamily="34" charset="0"/>
            </a:endParaRPr>
          </a:p>
        </p:txBody>
      </p:sp>
      <p:sp>
        <p:nvSpPr>
          <p:cNvPr id="18" name="Text Placeholder 862">
            <a:extLst>
              <a:ext uri="{FF2B5EF4-FFF2-40B4-BE49-F238E27FC236}">
                <a16:creationId xmlns:a16="http://schemas.microsoft.com/office/drawing/2014/main" id="{E56855D3-D3B3-4208-ADBF-9790190F0A6E}"/>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Tree>
    <p:extLst>
      <p:ext uri="{BB962C8B-B14F-4D97-AF65-F5344CB8AC3E}">
        <p14:creationId xmlns:p14="http://schemas.microsoft.com/office/powerpoint/2010/main" val="4226346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ig Statement with Photo">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05DD6E7D-B875-48DF-B6A8-450BD6AE1716}"/>
              </a:ext>
            </a:extLst>
          </p:cNvPr>
          <p:cNvSpPr>
            <a:spLocks noGrp="1"/>
          </p:cNvSpPr>
          <p:nvPr>
            <p:ph type="pic" sz="quarter" idx="11" hasCustomPrompt="1"/>
          </p:nvPr>
        </p:nvSpPr>
        <p:spPr>
          <a:xfrm>
            <a:off x="6787456" y="0"/>
            <a:ext cx="5404545" cy="6764798"/>
          </a:xfrm>
        </p:spPr>
        <p:txBody>
          <a:bodyPr lIns="640080" tIns="0" rIns="640080" anchor="ctr"/>
          <a:lstStyle>
            <a:lvl1pPr algn="ctr">
              <a:defRPr/>
            </a:lvl1pPr>
          </a:lstStyle>
          <a:p>
            <a:r>
              <a:rPr lang="en-US"/>
              <a:t>Click on the icon to insert a picture from your computer</a:t>
            </a:r>
          </a:p>
        </p:txBody>
      </p:sp>
      <p:sp>
        <p:nvSpPr>
          <p:cNvPr id="17" name="Text Placeholder 862">
            <a:extLst>
              <a:ext uri="{FF2B5EF4-FFF2-40B4-BE49-F238E27FC236}">
                <a16:creationId xmlns:a16="http://schemas.microsoft.com/office/drawing/2014/main" id="{C8F55BC8-3E55-49EB-BF20-18EB4F7F5970}"/>
              </a:ext>
            </a:extLst>
          </p:cNvPr>
          <p:cNvSpPr>
            <a:spLocks noGrp="1"/>
          </p:cNvSpPr>
          <p:nvPr>
            <p:ph type="body" sz="quarter" idx="12" hasCustomPrompt="1"/>
          </p:nvPr>
        </p:nvSpPr>
        <p:spPr>
          <a:xfrm>
            <a:off x="608172" y="2514601"/>
            <a:ext cx="5487273" cy="1828799"/>
          </a:xfrm>
        </p:spPr>
        <p:txBody>
          <a:bodyPr anchor="ctr"/>
          <a:lstStyle>
            <a:lvl1pPr>
              <a:lnSpc>
                <a:spcPct val="100000"/>
              </a:lnSpc>
              <a:spcBef>
                <a:spcPts val="0"/>
              </a:spcBef>
              <a:defRPr sz="3600"/>
            </a:lvl1pPr>
            <a:lvl2pPr marL="273050" indent="0">
              <a:buNone/>
              <a:defRPr/>
            </a:lvl2pPr>
          </a:lstStyle>
          <a:p>
            <a:pPr lvl="0"/>
            <a:r>
              <a:rPr lang="en-US"/>
              <a:t>Click to add text</a:t>
            </a:r>
          </a:p>
        </p:txBody>
      </p:sp>
      <p:sp>
        <p:nvSpPr>
          <p:cNvPr id="21" name="TextBox 20">
            <a:extLst>
              <a:ext uri="{FF2B5EF4-FFF2-40B4-BE49-F238E27FC236}">
                <a16:creationId xmlns:a16="http://schemas.microsoft.com/office/drawing/2014/main" id="{EA6E1A1B-7C56-4DE3-BC90-B387C7F3E670}"/>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Tree>
    <p:extLst>
      <p:ext uri="{BB962C8B-B14F-4D97-AF65-F5344CB8AC3E}">
        <p14:creationId xmlns:p14="http://schemas.microsoft.com/office/powerpoint/2010/main" val="26956261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756" name="TextBox 755">
            <a:extLst>
              <a:ext uri="{FF2B5EF4-FFF2-40B4-BE49-F238E27FC236}">
                <a16:creationId xmlns:a16="http://schemas.microsoft.com/office/drawing/2014/main" id="{2387BAEF-04D4-4DE9-B7A0-5B5AD8C8A831}"/>
              </a:ext>
            </a:extLst>
          </p:cNvPr>
          <p:cNvSpPr txBox="1"/>
          <p:nvPr userDrawn="1"/>
        </p:nvSpPr>
        <p:spPr>
          <a:xfrm>
            <a:off x="608171" y="1261595"/>
            <a:ext cx="2200415" cy="534891"/>
          </a:xfrm>
          <a:prstGeom prst="rect">
            <a:avLst/>
          </a:prstGeom>
          <a:noFill/>
        </p:spPr>
        <p:txBody>
          <a:bodyPr wrap="square" lIns="0" tIns="0" rIns="0" bIns="0" rtlCol="0">
            <a:noAutofit/>
          </a:bodyPr>
          <a:lstStyle/>
          <a:p>
            <a:pPr>
              <a:lnSpc>
                <a:spcPct val="90000"/>
              </a:lnSpc>
            </a:pPr>
            <a:r>
              <a:rPr lang="en-US" sz="3200" b="0" i="0">
                <a:solidFill>
                  <a:schemeClr val="accent2"/>
                </a:solidFill>
                <a:latin typeface="Calibri" panose="020F0502020204030204" pitchFamily="34" charset="0"/>
              </a:rPr>
              <a:t>In This Session</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6" name="Text Placeholder 757">
            <a:extLst>
              <a:ext uri="{FF2B5EF4-FFF2-40B4-BE49-F238E27FC236}">
                <a16:creationId xmlns:a16="http://schemas.microsoft.com/office/drawing/2014/main" id="{B29EB907-51A5-4D60-B03A-85DECB7627F9}"/>
              </a:ext>
            </a:extLst>
          </p:cNvPr>
          <p:cNvSpPr>
            <a:spLocks noGrp="1"/>
          </p:cNvSpPr>
          <p:nvPr>
            <p:ph type="body" sz="quarter" idx="23"/>
          </p:nvPr>
        </p:nvSpPr>
        <p:spPr>
          <a:xfrm>
            <a:off x="3310511" y="1359908"/>
            <a:ext cx="7317105" cy="4322783"/>
          </a:xfrm>
        </p:spPr>
        <p:txBody>
          <a:bodyPr anchor="t"/>
          <a:lstStyle>
            <a:lvl1pPr marL="0" indent="0">
              <a:spcBef>
                <a:spcPts val="1800"/>
              </a:spcBef>
              <a:buClr>
                <a:schemeClr val="accent2"/>
              </a:buClr>
              <a:buFont typeface="Open Sans" panose="020B0606030504020204" pitchFamily="34" charset="0"/>
              <a:buChar char="​"/>
              <a:defRPr>
                <a:solidFill>
                  <a:schemeClr val="accent4"/>
                </a:solidFill>
              </a:defRPr>
            </a:lvl1pPr>
            <a:lvl2pPr marL="0" indent="0">
              <a:spcBef>
                <a:spcPts val="600"/>
              </a:spcBef>
              <a:buFont typeface="Open Sans" panose="020B0606030504020204" pitchFamily="34" charset="0"/>
              <a:buChar char="​"/>
              <a:defRPr/>
            </a:lvl2pPr>
            <a:lvl3pPr marL="342900" indent="0">
              <a:buFont typeface="Open Sans" panose="020B0606030504020204" pitchFamily="34" charset="0"/>
              <a:buNone/>
              <a:defRPr sz="1800"/>
            </a:lvl3pPr>
            <a:lvl4pPr marL="342900" indent="0">
              <a:buFont typeface="Open Sans" panose="020B0606030504020204" pitchFamily="34" charset="0"/>
              <a:buChar char="​"/>
              <a:tabLst/>
              <a:defRPr sz="1800">
                <a:solidFill>
                  <a:schemeClr val="tx2"/>
                </a:solidFill>
              </a:defRPr>
            </a:lvl4pPr>
            <a:lvl5pPr marL="342900" indent="0">
              <a:buFont typeface="Open Sans" panose="020B0606030504020204" pitchFamily="34" charset="0"/>
              <a:buChar char="​"/>
              <a:tabLst/>
              <a:defRPr sz="1800">
                <a:solidFill>
                  <a:schemeClr val="tx2"/>
                </a:solidFill>
              </a:defRPr>
            </a:lvl5pPr>
            <a:lvl6pPr marL="342900" indent="0">
              <a:buFont typeface="Open Sans" panose="020B0606030504020204" pitchFamily="34" charset="0"/>
              <a:buChar char="​"/>
              <a:defRPr sz="1800">
                <a:solidFill>
                  <a:schemeClr val="tx2"/>
                </a:solidFill>
              </a:defRPr>
            </a:lvl6pPr>
            <a:lvl7pPr marL="342900" indent="0">
              <a:buFont typeface="Open Sans" panose="020B0606030504020204" pitchFamily="34" charset="0"/>
              <a:buChar char="​"/>
              <a:defRPr sz="1800">
                <a:solidFill>
                  <a:schemeClr val="tx2"/>
                </a:solidFill>
              </a:defRPr>
            </a:lvl7pPr>
            <a:lvl8pPr marL="342900" indent="0">
              <a:buFont typeface="Open Sans" panose="020B0606030504020204" pitchFamily="34" charset="0"/>
              <a:buChar char="​"/>
              <a:defRPr sz="1800">
                <a:solidFill>
                  <a:schemeClr val="tx2"/>
                </a:solidFill>
              </a:defRPr>
            </a:lvl8pPr>
            <a:lvl9pPr marL="342900" indent="0">
              <a:buFont typeface="Open Sans" panose="020B0606030504020204" pitchFamily="34" charset="0"/>
              <a:buChar char="​"/>
              <a:defRPr sz="1800">
                <a:solidFill>
                  <a:schemeClr val="tx2"/>
                </a:solidFill>
              </a:defRPr>
            </a:lvl9pPr>
          </a:lstStyle>
          <a:p>
            <a:pPr lvl="0"/>
            <a:r>
              <a:rPr lang="en-US"/>
              <a:t>Edit Master text styles</a:t>
            </a:r>
          </a:p>
          <a:p>
            <a:pPr lvl="1"/>
            <a:r>
              <a:rPr lang="en-US"/>
              <a:t>Second level</a:t>
            </a:r>
          </a:p>
        </p:txBody>
      </p:sp>
    </p:spTree>
    <p:extLst>
      <p:ext uri="{BB962C8B-B14F-4D97-AF65-F5344CB8AC3E}">
        <p14:creationId xmlns:p14="http://schemas.microsoft.com/office/powerpoint/2010/main" val="28860395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55025D71-18A5-4A22-8386-917E1B08C46A}"/>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Tree>
    <p:extLst>
      <p:ext uri="{BB962C8B-B14F-4D97-AF65-F5344CB8AC3E}">
        <p14:creationId xmlns:p14="http://schemas.microsoft.com/office/powerpoint/2010/main" val="393398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Thank You / Closing – Blue">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35B1C875-AD13-4256-9E56-D2FCF94B81E1}"/>
              </a:ext>
            </a:extLst>
          </p:cNvPr>
          <p:cNvGrpSpPr/>
          <p:nvPr userDrawn="1"/>
        </p:nvGrpSpPr>
        <p:grpSpPr>
          <a:xfrm>
            <a:off x="608171" y="6445106"/>
            <a:ext cx="1184706" cy="186690"/>
            <a:chOff x="863272" y="6563918"/>
            <a:chExt cx="861082" cy="135727"/>
          </a:xfrm>
          <a:solidFill>
            <a:schemeClr val="bg1"/>
          </a:solidFill>
        </p:grpSpPr>
        <p:sp>
          <p:nvSpPr>
            <p:cNvPr id="16" name="Freeform 6">
              <a:extLst>
                <a:ext uri="{FF2B5EF4-FFF2-40B4-BE49-F238E27FC236}">
                  <a16:creationId xmlns:a16="http://schemas.microsoft.com/office/drawing/2014/main" id="{E1B65455-CBDD-4B2B-8BB7-0D016422E285}"/>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7" name="Freeform 7">
              <a:extLst>
                <a:ext uri="{FF2B5EF4-FFF2-40B4-BE49-F238E27FC236}">
                  <a16:creationId xmlns:a16="http://schemas.microsoft.com/office/drawing/2014/main" id="{AF202269-FCD9-4D84-82E7-4E6E4F5B7EE5}"/>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8">
              <a:extLst>
                <a:ext uri="{FF2B5EF4-FFF2-40B4-BE49-F238E27FC236}">
                  <a16:creationId xmlns:a16="http://schemas.microsoft.com/office/drawing/2014/main" id="{68585838-6A08-43B0-827A-D33942E82F3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9">
              <a:extLst>
                <a:ext uri="{FF2B5EF4-FFF2-40B4-BE49-F238E27FC236}">
                  <a16:creationId xmlns:a16="http://schemas.microsoft.com/office/drawing/2014/main" id="{AAAE7B3A-0116-4C7F-85A1-4CDFE95B9B5A}"/>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10">
              <a:extLst>
                <a:ext uri="{FF2B5EF4-FFF2-40B4-BE49-F238E27FC236}">
                  <a16:creationId xmlns:a16="http://schemas.microsoft.com/office/drawing/2014/main" id="{9CA84427-5217-43A1-9C71-25D9E1DFDD85}"/>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1">
              <a:extLst>
                <a:ext uri="{FF2B5EF4-FFF2-40B4-BE49-F238E27FC236}">
                  <a16:creationId xmlns:a16="http://schemas.microsoft.com/office/drawing/2014/main" id="{A60ADC44-391E-4E50-A7BB-332F2C9E8B4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2">
              <a:extLst>
                <a:ext uri="{FF2B5EF4-FFF2-40B4-BE49-F238E27FC236}">
                  <a16:creationId xmlns:a16="http://schemas.microsoft.com/office/drawing/2014/main" id="{1DA390D7-F8F5-442A-8A17-9A9EB73BF940}"/>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18" name="TextBox 17">
            <a:extLst>
              <a:ext uri="{FF2B5EF4-FFF2-40B4-BE49-F238E27FC236}">
                <a16:creationId xmlns:a16="http://schemas.microsoft.com/office/drawing/2014/main" id="{539F709C-1996-44DB-8C47-9CBD9243BF4E}"/>
              </a:ext>
            </a:extLst>
          </p:cNvPr>
          <p:cNvSpPr txBox="1"/>
          <p:nvPr userDrawn="1"/>
        </p:nvSpPr>
        <p:spPr>
          <a:xfrm>
            <a:off x="7124768" y="4133698"/>
            <a:ext cx="3586491" cy="692497"/>
          </a:xfrm>
          <a:prstGeom prst="rect">
            <a:avLst/>
          </a:prstGeom>
        </p:spPr>
        <p:txBody>
          <a:bodyPr wrap="square" lIns="0" tIns="0" rIns="0" bIns="0" rtlCol="0">
            <a:spAutoFit/>
          </a:bodyPr>
          <a:lstStyle/>
          <a:p>
            <a:pPr algn="r" defTabSz="914400" rtl="0" eaLnBrk="1" latinLnBrk="0" hangingPunct="1">
              <a:lnSpc>
                <a:spcPct val="90000"/>
              </a:lnSpc>
              <a:spcBef>
                <a:spcPct val="0"/>
              </a:spcBef>
              <a:spcAft>
                <a:spcPts val="600"/>
              </a:spcAft>
              <a:buNone/>
            </a:pPr>
            <a:r>
              <a:rPr lang="en-US" sz="5000" b="0" i="0" kern="1200" cap="none" baseline="0">
                <a:solidFill>
                  <a:schemeClr val="accent2"/>
                </a:solidFill>
                <a:latin typeface="Calibri" panose="020F0502020204030204" pitchFamily="34" charset="0"/>
                <a:ea typeface="+mj-ea"/>
                <a:cs typeface="+mj-cs"/>
              </a:rPr>
              <a:t>Thank You</a:t>
            </a:r>
          </a:p>
        </p:txBody>
      </p:sp>
      <p:sp>
        <p:nvSpPr>
          <p:cNvPr id="26" name="Freeform: Shape 25">
            <a:extLst>
              <a:ext uri="{FF2B5EF4-FFF2-40B4-BE49-F238E27FC236}">
                <a16:creationId xmlns:a16="http://schemas.microsoft.com/office/drawing/2014/main" id="{811A168A-1363-4430-87C6-83E5143B39F6}"/>
              </a:ext>
            </a:extLst>
          </p:cNvPr>
          <p:cNvSpPr/>
          <p:nvPr userDrawn="1"/>
        </p:nvSpPr>
        <p:spPr>
          <a:xfrm rot="2700000">
            <a:off x="500610" y="-2251805"/>
            <a:ext cx="2891746" cy="8397980"/>
          </a:xfrm>
          <a:custGeom>
            <a:avLst/>
            <a:gdLst>
              <a:gd name="connsiteX0" fmla="*/ 0 w 2891746"/>
              <a:gd name="connsiteY0" fmla="*/ 2890035 h 8395793"/>
              <a:gd name="connsiteX1" fmla="*/ 1390389 w 2891746"/>
              <a:gd name="connsiteY1" fmla="*/ 1499646 h 8395793"/>
              <a:gd name="connsiteX2" fmla="*/ 1390389 w 2891746"/>
              <a:gd name="connsiteY2" fmla="*/ 1499646 h 8395793"/>
              <a:gd name="connsiteX3" fmla="*/ 2890036 w 2891746"/>
              <a:gd name="connsiteY3" fmla="*/ 0 h 8395793"/>
              <a:gd name="connsiteX4" fmla="*/ 2890036 w 2891746"/>
              <a:gd name="connsiteY4" fmla="*/ 8322767 h 8395793"/>
              <a:gd name="connsiteX5" fmla="*/ 2891746 w 2891746"/>
              <a:gd name="connsiteY5" fmla="*/ 8340727 h 8395793"/>
              <a:gd name="connsiteX6" fmla="*/ 2891741 w 2891746"/>
              <a:gd name="connsiteY6" fmla="*/ 8395793 h 8395793"/>
              <a:gd name="connsiteX7" fmla="*/ 2546313 w 2891746"/>
              <a:gd name="connsiteY7" fmla="*/ 8050365 h 8395793"/>
              <a:gd name="connsiteX8" fmla="*/ 2546315 w 2891746"/>
              <a:gd name="connsiteY8" fmla="*/ 8050364 h 8395793"/>
              <a:gd name="connsiteX9" fmla="*/ 0 w 2891746"/>
              <a:gd name="connsiteY9" fmla="*/ 5504049 h 839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746" h="8395793">
                <a:moveTo>
                  <a:pt x="0" y="2890035"/>
                </a:moveTo>
                <a:lnTo>
                  <a:pt x="1390389" y="1499646"/>
                </a:lnTo>
                <a:lnTo>
                  <a:pt x="1390389" y="1499646"/>
                </a:lnTo>
                <a:lnTo>
                  <a:pt x="2890036" y="0"/>
                </a:lnTo>
                <a:lnTo>
                  <a:pt x="2890036" y="8322767"/>
                </a:lnTo>
                <a:lnTo>
                  <a:pt x="2891746" y="8340727"/>
                </a:lnTo>
                <a:lnTo>
                  <a:pt x="2891741" y="8395793"/>
                </a:lnTo>
                <a:lnTo>
                  <a:pt x="2546313" y="8050365"/>
                </a:lnTo>
                <a:lnTo>
                  <a:pt x="2546315" y="8050364"/>
                </a:lnTo>
                <a:lnTo>
                  <a:pt x="0" y="5504049"/>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7" name="Freeform: Shape 26">
            <a:extLst>
              <a:ext uri="{FF2B5EF4-FFF2-40B4-BE49-F238E27FC236}">
                <a16:creationId xmlns:a16="http://schemas.microsoft.com/office/drawing/2014/main" id="{2C946B50-6B2C-4792-825B-BEFD24908723}"/>
              </a:ext>
            </a:extLst>
          </p:cNvPr>
          <p:cNvSpPr/>
          <p:nvPr userDrawn="1"/>
        </p:nvSpPr>
        <p:spPr>
          <a:xfrm rot="18900000">
            <a:off x="-1253764" y="2913755"/>
            <a:ext cx="6374445" cy="905566"/>
          </a:xfrm>
          <a:custGeom>
            <a:avLst/>
            <a:gdLst>
              <a:gd name="connsiteX0" fmla="*/ 6372785 w 6372785"/>
              <a:gd name="connsiteY0" fmla="*/ 0 h 905566"/>
              <a:gd name="connsiteX1" fmla="*/ 6372785 w 6372785"/>
              <a:gd name="connsiteY1" fmla="*/ 905566 h 905566"/>
              <a:gd name="connsiteX2" fmla="*/ 0 w 6372785"/>
              <a:gd name="connsiteY2" fmla="*/ 905566 h 905566"/>
              <a:gd name="connsiteX3" fmla="*/ 905566 w 6372785"/>
              <a:gd name="connsiteY3" fmla="*/ 0 h 905566"/>
            </a:gdLst>
            <a:ahLst/>
            <a:cxnLst>
              <a:cxn ang="0">
                <a:pos x="connsiteX0" y="connsiteY0"/>
              </a:cxn>
              <a:cxn ang="0">
                <a:pos x="connsiteX1" y="connsiteY1"/>
              </a:cxn>
              <a:cxn ang="0">
                <a:pos x="connsiteX2" y="connsiteY2"/>
              </a:cxn>
              <a:cxn ang="0">
                <a:pos x="connsiteX3" y="connsiteY3"/>
              </a:cxn>
            </a:cxnLst>
            <a:rect l="l" t="t" r="r" b="b"/>
            <a:pathLst>
              <a:path w="6372785" h="905566">
                <a:moveTo>
                  <a:pt x="6372785" y="0"/>
                </a:moveTo>
                <a:lnTo>
                  <a:pt x="6372785" y="905566"/>
                </a:lnTo>
                <a:lnTo>
                  <a:pt x="0" y="905566"/>
                </a:lnTo>
                <a:lnTo>
                  <a:pt x="905566" y="0"/>
                </a:lnTo>
                <a:close/>
              </a:path>
            </a:pathLst>
          </a:custGeom>
          <a:gradFill>
            <a:gsLst>
              <a:gs pos="24000">
                <a:schemeClr val="accent3"/>
              </a:gs>
              <a:gs pos="80511">
                <a:schemeClr val="bg1">
                  <a:alpha val="76000"/>
                </a:schemeClr>
              </a:gs>
              <a:gs pos="100000">
                <a:schemeClr val="bg1"/>
              </a:gs>
            </a:gsLst>
            <a:lin ang="8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015131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Font Check">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EA75217-7D87-4C71-8F80-833477FCB149}"/>
              </a:ext>
            </a:extLst>
          </p:cNvPr>
          <p:cNvSpPr/>
          <p:nvPr userDrawn="1"/>
        </p:nvSpPr>
        <p:spPr bwMode="hidden">
          <a:xfrm>
            <a:off x="1" y="0"/>
            <a:ext cx="12192000" cy="6858000"/>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8" name="Title 1">
            <a:extLst>
              <a:ext uri="{FF2B5EF4-FFF2-40B4-BE49-F238E27FC236}">
                <a16:creationId xmlns:a16="http://schemas.microsoft.com/office/drawing/2014/main" id="{549AC7DF-BFC1-4044-BB52-C9946AD8A327}"/>
              </a:ext>
            </a:extLst>
          </p:cNvPr>
          <p:cNvSpPr txBox="1">
            <a:spLocks/>
          </p:cNvSpPr>
          <p:nvPr userDrawn="1"/>
        </p:nvSpPr>
        <p:spPr>
          <a:xfrm>
            <a:off x="564716" y="366687"/>
            <a:ext cx="11003870" cy="706118"/>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endParaRPr lang="en-US" sz="5000" b="0" i="0">
              <a:solidFill>
                <a:schemeClr val="bg1"/>
              </a:solidFill>
              <a:latin typeface="Calibri" panose="020F0502020204030204" pitchFamily="34" charset="0"/>
            </a:endParaRPr>
          </a:p>
        </p:txBody>
      </p:sp>
      <p:sp>
        <p:nvSpPr>
          <p:cNvPr id="13" name="TextBox 12">
            <a:extLst>
              <a:ext uri="{FF2B5EF4-FFF2-40B4-BE49-F238E27FC236}">
                <a16:creationId xmlns:a16="http://schemas.microsoft.com/office/drawing/2014/main" id="{13C12014-9EC5-4F8C-BD3D-B60E85EC9FFD}"/>
              </a:ext>
            </a:extLst>
          </p:cNvPr>
          <p:cNvSpPr txBox="1"/>
          <p:nvPr userDrawn="1"/>
        </p:nvSpPr>
        <p:spPr>
          <a:xfrm>
            <a:off x="621057" y="3906061"/>
            <a:ext cx="10965543" cy="2380795"/>
          </a:xfrm>
          <a:prstGeom prst="rect">
            <a:avLst/>
          </a:prstGeom>
          <a:noFill/>
        </p:spPr>
        <p:txBody>
          <a:bodyPr wrap="square" lIns="0" tIns="0" rIns="0" bIns="0" rtlCol="0">
            <a:noAutofit/>
          </a:bodyPr>
          <a:lstStyle/>
          <a:p>
            <a:pPr>
              <a:lnSpc>
                <a:spcPct val="130000"/>
              </a:lnSpc>
            </a:pPr>
            <a:r>
              <a:rPr lang="en-US" sz="1800" b="0" i="0">
                <a:solidFill>
                  <a:schemeClr val="bg1"/>
                </a:solidFill>
                <a:latin typeface="Calibri" panose="020F0502020204030204" pitchFamily="34" charset="0"/>
              </a:rPr>
              <a:t>If yes, you are good to go!</a:t>
            </a:r>
          </a:p>
          <a:p>
            <a:pPr>
              <a:lnSpc>
                <a:spcPct val="130000"/>
              </a:lnSpc>
            </a:pPr>
            <a:r>
              <a:rPr lang="en-US" sz="1800" b="0" i="0">
                <a:solidFill>
                  <a:schemeClr val="bg1"/>
                </a:solidFill>
                <a:latin typeface="Calibri" panose="020F0502020204030204" pitchFamily="34" charset="0"/>
              </a:rPr>
              <a:t>If the answer is no, you do not have the Metropolis font installed.</a:t>
            </a:r>
          </a:p>
          <a:p>
            <a:pPr>
              <a:lnSpc>
                <a:spcPct val="130000"/>
              </a:lnSpc>
            </a:pPr>
            <a:endParaRPr lang="en-US" sz="1800" b="0" i="0">
              <a:solidFill>
                <a:schemeClr val="bg1"/>
              </a:solidFill>
              <a:latin typeface="Calibri" panose="020F0502020204030204" pitchFamily="34" charset="0"/>
            </a:endParaRPr>
          </a:p>
          <a:p>
            <a:pPr marL="0" marR="0" lvl="0" indent="0" algn="l" defTabSz="914400" rtl="0" eaLnBrk="1" fontAlgn="auto" latinLnBrk="0" hangingPunct="1">
              <a:lnSpc>
                <a:spcPct val="130000"/>
              </a:lnSpc>
              <a:spcBef>
                <a:spcPts val="0"/>
              </a:spcBef>
              <a:spcAft>
                <a:spcPts val="0"/>
              </a:spcAft>
              <a:buClrTx/>
              <a:buSzTx/>
              <a:buFontTx/>
              <a:buNone/>
              <a:tabLst/>
              <a:defRPr/>
            </a:pPr>
            <a:r>
              <a:rPr lang="en-US" sz="1800" b="0" i="0">
                <a:solidFill>
                  <a:schemeClr val="bg1"/>
                </a:solidFill>
                <a:latin typeface="Calibri" panose="020F0502020204030204" pitchFamily="34" charset="0"/>
                <a:hlinkClick r:id="rId2">
                  <a:extLst>
                    <a:ext uri="{A12FA001-AC4F-418D-AE19-62706E023703}">
                      <ahyp:hlinkClr xmlns:ahyp="http://schemas.microsoft.com/office/drawing/2018/hyperlinkcolor" val="tx"/>
                    </a:ext>
                  </a:extLst>
                </a:hlinkClick>
              </a:rPr>
              <a:t>Click here</a:t>
            </a:r>
            <a:r>
              <a:rPr lang="en-US" sz="1800" b="0" i="0">
                <a:solidFill>
                  <a:schemeClr val="bg1"/>
                </a:solidFill>
                <a:latin typeface="Calibri" panose="020F0502020204030204" pitchFamily="34" charset="0"/>
              </a:rPr>
              <a:t> to download the font</a:t>
            </a:r>
            <a:r>
              <a:rPr lang="en-US" sz="1800" b="0" i="0" baseline="0">
                <a:solidFill>
                  <a:schemeClr val="bg1"/>
                </a:solidFill>
                <a:latin typeface="Calibri" panose="020F0502020204030204" pitchFamily="34" charset="0"/>
              </a:rPr>
              <a:t>.</a:t>
            </a:r>
          </a:p>
          <a:p>
            <a:pPr marL="400050" marR="0" lvl="0" indent="-227013" algn="l" defTabSz="914400" rtl="0" eaLnBrk="1" fontAlgn="auto" latinLnBrk="0" hangingPunct="1">
              <a:lnSpc>
                <a:spcPct val="130000"/>
              </a:lnSpc>
              <a:spcBef>
                <a:spcPts val="0"/>
              </a:spcBef>
              <a:spcAft>
                <a:spcPts val="0"/>
              </a:spcAft>
              <a:buClrTx/>
              <a:buSzTx/>
              <a:buFont typeface="Arial" charset="0"/>
              <a:buChar char="•"/>
              <a:tabLst/>
              <a:defRPr/>
            </a:pPr>
            <a:r>
              <a:rPr lang="en-US" sz="1800" b="0" i="0" strike="noStrike" baseline="0">
                <a:solidFill>
                  <a:schemeClr val="bg1"/>
                </a:solidFill>
                <a:latin typeface="Calibri" panose="020F0502020204030204" pitchFamily="34" charset="0"/>
              </a:rPr>
              <a:t>Log in with SSO and select the Brand Assets tab in the portal</a:t>
            </a:r>
          </a:p>
          <a:p>
            <a:pPr>
              <a:lnSpc>
                <a:spcPct val="130000"/>
              </a:lnSpc>
            </a:pPr>
            <a:r>
              <a:rPr lang="en-US" sz="1800" b="0" i="0">
                <a:solidFill>
                  <a:schemeClr val="bg1"/>
                </a:solidFill>
                <a:latin typeface="Calibri" panose="020F0502020204030204" pitchFamily="34" charset="0"/>
              </a:rPr>
              <a:t>Need more information on how to install fonts? </a:t>
            </a:r>
            <a:br>
              <a:rPr lang="en-US" sz="1800" b="0" i="0">
                <a:solidFill>
                  <a:schemeClr val="bg1"/>
                </a:solidFill>
                <a:latin typeface="Calibri" panose="020F0502020204030204" pitchFamily="34" charset="0"/>
              </a:rPr>
            </a:br>
            <a:r>
              <a:rPr lang="en-US" sz="1800" b="0" i="0">
                <a:solidFill>
                  <a:schemeClr val="bg1"/>
                </a:solidFill>
                <a:latin typeface="Calibri" panose="020F0502020204030204" pitchFamily="34" charset="0"/>
              </a:rPr>
              <a:t>Refer to the quick-start section in the template guideline or contact Oasis.</a:t>
            </a:r>
          </a:p>
          <a:p>
            <a:pPr>
              <a:lnSpc>
                <a:spcPct val="130000"/>
              </a:lnSpc>
            </a:pPr>
            <a:r>
              <a:rPr lang="en-US" sz="1800" b="0" i="0">
                <a:solidFill>
                  <a:schemeClr val="bg1"/>
                </a:solidFill>
                <a:latin typeface="Calibri" panose="020F0502020204030204" pitchFamily="34" charset="0"/>
              </a:rPr>
              <a:t> </a:t>
            </a:r>
            <a:endParaRPr lang="en-US" sz="3200" b="0" i="0">
              <a:solidFill>
                <a:schemeClr val="bg1"/>
              </a:solidFill>
              <a:latin typeface="Calibri" panose="020F0502020204030204" pitchFamily="34" charset="0"/>
            </a:endParaRPr>
          </a:p>
        </p:txBody>
      </p:sp>
      <p:sp>
        <p:nvSpPr>
          <p:cNvPr id="44" name="Text Placeholder 43">
            <a:extLst>
              <a:ext uri="{FF2B5EF4-FFF2-40B4-BE49-F238E27FC236}">
                <a16:creationId xmlns:a16="http://schemas.microsoft.com/office/drawing/2014/main" id="{DDDC76C1-EE98-469A-A6AD-21148374D6C8}"/>
              </a:ext>
            </a:extLst>
          </p:cNvPr>
          <p:cNvSpPr>
            <a:spLocks noGrp="1"/>
          </p:cNvSpPr>
          <p:nvPr>
            <p:ph type="body" sz="quarter" idx="12" hasCustomPrompt="1"/>
          </p:nvPr>
        </p:nvSpPr>
        <p:spPr>
          <a:xfrm>
            <a:off x="598270" y="2908233"/>
            <a:ext cx="5356032" cy="895350"/>
          </a:xfrm>
        </p:spPr>
        <p:txBody>
          <a:bodyPr/>
          <a:lstStyle>
            <a:lvl1pPr>
              <a:defRPr sz="4900">
                <a:solidFill>
                  <a:schemeClr val="bg1"/>
                </a:solidFill>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a:t>Metropolis</a:t>
            </a:r>
          </a:p>
        </p:txBody>
      </p:sp>
      <p:sp>
        <p:nvSpPr>
          <p:cNvPr id="9" name="Title 8">
            <a:extLst>
              <a:ext uri="{FF2B5EF4-FFF2-40B4-BE49-F238E27FC236}">
                <a16:creationId xmlns:a16="http://schemas.microsoft.com/office/drawing/2014/main" id="{029BE03A-21B0-4196-A033-4E90957BA156}"/>
              </a:ext>
            </a:extLst>
          </p:cNvPr>
          <p:cNvSpPr>
            <a:spLocks noGrp="1"/>
          </p:cNvSpPr>
          <p:nvPr>
            <p:ph type="title" hasCustomPrompt="1"/>
          </p:nvPr>
        </p:nvSpPr>
        <p:spPr/>
        <p:txBody>
          <a:bodyPr/>
          <a:lstStyle>
            <a:lvl1pPr>
              <a:defRPr>
                <a:solidFill>
                  <a:schemeClr val="bg1"/>
                </a:solidFill>
              </a:defRPr>
            </a:lvl1pPr>
          </a:lstStyle>
          <a:p>
            <a:r>
              <a:rPr lang="en-US" sz="2800">
                <a:solidFill>
                  <a:schemeClr val="bg1"/>
                </a:solidFill>
              </a:rPr>
              <a:t>Metropolis Font Check</a:t>
            </a:r>
          </a:p>
        </p:txBody>
      </p:sp>
      <p:sp>
        <p:nvSpPr>
          <p:cNvPr id="51" name="Subtitle 2">
            <a:extLst>
              <a:ext uri="{FF2B5EF4-FFF2-40B4-BE49-F238E27FC236}">
                <a16:creationId xmlns:a16="http://schemas.microsoft.com/office/drawing/2014/main" id="{CB049186-CC25-4BD3-8410-4DE62ED4B08B}"/>
              </a:ext>
            </a:extLst>
          </p:cNvPr>
          <p:cNvSpPr>
            <a:spLocks noGrp="1"/>
          </p:cNvSpPr>
          <p:nvPr>
            <p:ph type="subTitle" idx="10" hasCustomPrompt="1"/>
          </p:nvPr>
        </p:nvSpPr>
        <p:spPr>
          <a:xfrm>
            <a:off x="593021" y="838105"/>
            <a:ext cx="10965543" cy="247743"/>
          </a:xfrm>
        </p:spPr>
        <p:txBody>
          <a:bodyPr/>
          <a:lstStyle>
            <a:lvl1pPr marL="0" indent="0" algn="l">
              <a:buNone/>
              <a:defRPr sz="2000" b="0" i="0">
                <a:solidFill>
                  <a:schemeClr val="bg1"/>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Is the Metropolis font installed on my computer?</a:t>
            </a:r>
          </a:p>
        </p:txBody>
      </p:sp>
      <p:sp>
        <p:nvSpPr>
          <p:cNvPr id="43" name="Rectangle 42">
            <a:extLst>
              <a:ext uri="{FF2B5EF4-FFF2-40B4-BE49-F238E27FC236}">
                <a16:creationId xmlns:a16="http://schemas.microsoft.com/office/drawing/2014/main" id="{51A92F24-FC82-4FA9-9362-801284731CC8}"/>
              </a:ext>
            </a:extLst>
          </p:cNvPr>
          <p:cNvSpPr/>
          <p:nvPr userDrawn="1"/>
        </p:nvSpPr>
        <p:spPr bwMode="gray">
          <a:xfrm>
            <a:off x="623526" y="1616678"/>
            <a:ext cx="4634944" cy="244100"/>
          </a:xfrm>
          <a:prstGeom prst="rect">
            <a:avLst/>
          </a:prstGeom>
          <a:solidFill>
            <a:schemeClr val="accent5">
              <a:lumMod val="50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en-US" sz="1100" b="0" i="0">
                <a:solidFill>
                  <a:schemeClr val="bg1"/>
                </a:solidFill>
                <a:latin typeface="Calibri" panose="020F0502020204030204" pitchFamily="34" charset="0"/>
              </a:rPr>
              <a:t>Do the fonts in the words below match on your screen?</a:t>
            </a:r>
          </a:p>
        </p:txBody>
      </p:sp>
      <p:cxnSp>
        <p:nvCxnSpPr>
          <p:cNvPr id="45" name="Straight Connector 44">
            <a:extLst>
              <a:ext uri="{FF2B5EF4-FFF2-40B4-BE49-F238E27FC236}">
                <a16:creationId xmlns:a16="http://schemas.microsoft.com/office/drawing/2014/main" id="{B59E37DB-3217-4772-AE8E-E9673A139975}"/>
              </a:ext>
            </a:extLst>
          </p:cNvPr>
          <p:cNvCxnSpPr>
            <a:cxnSpLocks/>
          </p:cNvCxnSpPr>
          <p:nvPr userDrawn="1"/>
        </p:nvCxnSpPr>
        <p:spPr>
          <a:xfrm>
            <a:off x="623527" y="1860778"/>
            <a:ext cx="7301750" cy="0"/>
          </a:xfrm>
          <a:prstGeom prst="line">
            <a:avLst/>
          </a:prstGeom>
          <a:ln w="25400">
            <a:solidFill>
              <a:schemeClr val="bg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3" name="Text Placeholder 43">
            <a:extLst>
              <a:ext uri="{FF2B5EF4-FFF2-40B4-BE49-F238E27FC236}">
                <a16:creationId xmlns:a16="http://schemas.microsoft.com/office/drawing/2014/main" id="{6C28CB3F-7257-499E-B2F6-B9B1B38D820E}"/>
              </a:ext>
            </a:extLst>
          </p:cNvPr>
          <p:cNvSpPr>
            <a:spLocks noGrp="1"/>
          </p:cNvSpPr>
          <p:nvPr>
            <p:ph type="body" sz="quarter" idx="13" hasCustomPrompt="1"/>
          </p:nvPr>
        </p:nvSpPr>
        <p:spPr>
          <a:xfrm>
            <a:off x="5985242" y="2908233"/>
            <a:ext cx="5356032" cy="895350"/>
          </a:xfrm>
        </p:spPr>
        <p:txBody>
          <a:bodyPr/>
          <a:lstStyle>
            <a:lvl1pPr>
              <a:defRPr sz="4900" b="0" i="0">
                <a:solidFill>
                  <a:schemeClr val="bg1"/>
                </a:solidFill>
                <a:latin typeface="Calibri" panose="020F0502020204030204" pitchFamily="34" charset="0"/>
              </a:defRPr>
            </a:lvl1pPr>
            <a:lvl2pPr>
              <a:defRPr sz="3600">
                <a:solidFill>
                  <a:schemeClr val="bg1"/>
                </a:solidFill>
              </a:defRPr>
            </a:lvl2pPr>
            <a:lvl3pPr>
              <a:defRPr sz="3200">
                <a:solidFill>
                  <a:schemeClr val="bg1"/>
                </a:solidFill>
              </a:defRPr>
            </a:lvl3pPr>
            <a:lvl4pPr>
              <a:defRPr sz="2800">
                <a:solidFill>
                  <a:schemeClr val="bg1"/>
                </a:solidFill>
              </a:defRPr>
            </a:lvl4pPr>
            <a:lvl5pPr>
              <a:defRPr sz="2800">
                <a:solidFill>
                  <a:schemeClr val="bg1"/>
                </a:solidFill>
              </a:defRPr>
            </a:lvl5pPr>
          </a:lstStyle>
          <a:p>
            <a:pPr lvl="0"/>
            <a:r>
              <a:rPr lang="en-US"/>
              <a:t>Metropolis Light</a:t>
            </a:r>
          </a:p>
        </p:txBody>
      </p:sp>
      <p:grpSp>
        <p:nvGrpSpPr>
          <p:cNvPr id="72" name="Group 71">
            <a:extLst>
              <a:ext uri="{FF2B5EF4-FFF2-40B4-BE49-F238E27FC236}">
                <a16:creationId xmlns:a16="http://schemas.microsoft.com/office/drawing/2014/main" id="{365F6992-4889-4035-986F-E69979C7B028}"/>
              </a:ext>
            </a:extLst>
          </p:cNvPr>
          <p:cNvGrpSpPr/>
          <p:nvPr userDrawn="1"/>
        </p:nvGrpSpPr>
        <p:grpSpPr>
          <a:xfrm>
            <a:off x="6056500" y="2225997"/>
            <a:ext cx="4700685" cy="542276"/>
            <a:chOff x="6685343" y="2270804"/>
            <a:chExt cx="4699461" cy="542276"/>
          </a:xfrm>
          <a:solidFill>
            <a:schemeClr val="bg1"/>
          </a:solidFill>
        </p:grpSpPr>
        <p:sp>
          <p:nvSpPr>
            <p:cNvPr id="73" name="Freeform: Shape 72">
              <a:extLst>
                <a:ext uri="{FF2B5EF4-FFF2-40B4-BE49-F238E27FC236}">
                  <a16:creationId xmlns:a16="http://schemas.microsoft.com/office/drawing/2014/main" id="{157C5E2C-9A8F-469D-810E-FD271477DD05}"/>
                </a:ext>
              </a:extLst>
            </p:cNvPr>
            <p:cNvSpPr/>
            <p:nvPr/>
          </p:nvSpPr>
          <p:spPr>
            <a:xfrm>
              <a:off x="9320530" y="2270804"/>
              <a:ext cx="53167" cy="53167"/>
            </a:xfrm>
            <a:custGeom>
              <a:avLst/>
              <a:gdLst/>
              <a:ahLst/>
              <a:cxnLst/>
              <a:rect l="l" t="t" r="r" b="b"/>
              <a:pathLst>
                <a:path w="53167" h="53167">
                  <a:moveTo>
                    <a:pt x="26583" y="0"/>
                  </a:moveTo>
                  <a:cubicBezTo>
                    <a:pt x="34183" y="219"/>
                    <a:pt x="40467" y="2872"/>
                    <a:pt x="45439" y="7959"/>
                  </a:cubicBezTo>
                  <a:cubicBezTo>
                    <a:pt x="50411" y="13047"/>
                    <a:pt x="52987" y="19255"/>
                    <a:pt x="53167" y="26583"/>
                  </a:cubicBezTo>
                  <a:cubicBezTo>
                    <a:pt x="52987" y="34182"/>
                    <a:pt x="50411" y="40468"/>
                    <a:pt x="45439" y="45439"/>
                  </a:cubicBezTo>
                  <a:cubicBezTo>
                    <a:pt x="40467" y="50411"/>
                    <a:pt x="34183" y="52987"/>
                    <a:pt x="26583" y="53167"/>
                  </a:cubicBezTo>
                  <a:cubicBezTo>
                    <a:pt x="18985" y="52987"/>
                    <a:pt x="12699" y="50411"/>
                    <a:pt x="7727" y="45439"/>
                  </a:cubicBezTo>
                  <a:cubicBezTo>
                    <a:pt x="2756" y="40468"/>
                    <a:pt x="180" y="34182"/>
                    <a:pt x="0" y="26583"/>
                  </a:cubicBezTo>
                  <a:cubicBezTo>
                    <a:pt x="180" y="19255"/>
                    <a:pt x="2756" y="13047"/>
                    <a:pt x="7727" y="7959"/>
                  </a:cubicBezTo>
                  <a:cubicBezTo>
                    <a:pt x="12699" y="2872"/>
                    <a:pt x="18985" y="219"/>
                    <a:pt x="26583"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4" name="Freeform: Shape 73">
              <a:extLst>
                <a:ext uri="{FF2B5EF4-FFF2-40B4-BE49-F238E27FC236}">
                  <a16:creationId xmlns:a16="http://schemas.microsoft.com/office/drawing/2014/main" id="{716D8268-B556-4A2E-A24F-2098FB05E4CA}"/>
                </a:ext>
              </a:extLst>
            </p:cNvPr>
            <p:cNvSpPr/>
            <p:nvPr/>
          </p:nvSpPr>
          <p:spPr>
            <a:xfrm>
              <a:off x="10320655" y="2270804"/>
              <a:ext cx="53167" cy="53167"/>
            </a:xfrm>
            <a:custGeom>
              <a:avLst/>
              <a:gdLst/>
              <a:ahLst/>
              <a:cxnLst/>
              <a:rect l="l" t="t" r="r" b="b"/>
              <a:pathLst>
                <a:path w="53167" h="53167">
                  <a:moveTo>
                    <a:pt x="26583" y="0"/>
                  </a:moveTo>
                  <a:cubicBezTo>
                    <a:pt x="34182" y="219"/>
                    <a:pt x="40468" y="2872"/>
                    <a:pt x="45439" y="7959"/>
                  </a:cubicBezTo>
                  <a:cubicBezTo>
                    <a:pt x="50411" y="13047"/>
                    <a:pt x="52986" y="19255"/>
                    <a:pt x="53167" y="26583"/>
                  </a:cubicBezTo>
                  <a:cubicBezTo>
                    <a:pt x="52986" y="34182"/>
                    <a:pt x="50411" y="40468"/>
                    <a:pt x="45439" y="45439"/>
                  </a:cubicBezTo>
                  <a:cubicBezTo>
                    <a:pt x="40468" y="50411"/>
                    <a:pt x="34182" y="52987"/>
                    <a:pt x="26583" y="53167"/>
                  </a:cubicBezTo>
                  <a:cubicBezTo>
                    <a:pt x="18984" y="52987"/>
                    <a:pt x="12699" y="50411"/>
                    <a:pt x="7727" y="45439"/>
                  </a:cubicBezTo>
                  <a:cubicBezTo>
                    <a:pt x="2756" y="40468"/>
                    <a:pt x="180" y="34182"/>
                    <a:pt x="0" y="26583"/>
                  </a:cubicBezTo>
                  <a:cubicBezTo>
                    <a:pt x="180" y="19255"/>
                    <a:pt x="2756" y="13047"/>
                    <a:pt x="7727" y="7959"/>
                  </a:cubicBezTo>
                  <a:cubicBezTo>
                    <a:pt x="12699" y="2872"/>
                    <a:pt x="18984" y="219"/>
                    <a:pt x="26583"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5" name="Freeform: Shape 74">
              <a:extLst>
                <a:ext uri="{FF2B5EF4-FFF2-40B4-BE49-F238E27FC236}">
                  <a16:creationId xmlns:a16="http://schemas.microsoft.com/office/drawing/2014/main" id="{A54C27A0-5E49-4C0A-B9A5-777E28510D88}"/>
                </a:ext>
              </a:extLst>
            </p:cNvPr>
            <p:cNvSpPr/>
            <p:nvPr/>
          </p:nvSpPr>
          <p:spPr>
            <a:xfrm>
              <a:off x="9176178" y="2273899"/>
              <a:ext cx="38309" cy="432691"/>
            </a:xfrm>
            <a:custGeom>
              <a:avLst/>
              <a:gdLst/>
              <a:ahLst/>
              <a:cxnLst/>
              <a:rect l="l" t="t" r="r" b="b"/>
              <a:pathLst>
                <a:path w="38309" h="432691">
                  <a:moveTo>
                    <a:pt x="0" y="0"/>
                  </a:moveTo>
                  <a:lnTo>
                    <a:pt x="38309" y="0"/>
                  </a:lnTo>
                  <a:lnTo>
                    <a:pt x="38309" y="432691"/>
                  </a:lnTo>
                  <a:lnTo>
                    <a:pt x="0" y="43269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6" name="Freeform: Shape 75">
              <a:extLst>
                <a:ext uri="{FF2B5EF4-FFF2-40B4-BE49-F238E27FC236}">
                  <a16:creationId xmlns:a16="http://schemas.microsoft.com/office/drawing/2014/main" id="{B6DC2D46-24E8-497A-AE7E-3F29CF07D0E0}"/>
                </a:ext>
              </a:extLst>
            </p:cNvPr>
            <p:cNvSpPr/>
            <p:nvPr/>
          </p:nvSpPr>
          <p:spPr>
            <a:xfrm>
              <a:off x="10871628" y="2273899"/>
              <a:ext cx="263051" cy="432691"/>
            </a:xfrm>
            <a:custGeom>
              <a:avLst/>
              <a:gdLst/>
              <a:ahLst/>
              <a:cxnLst/>
              <a:rect l="l" t="t" r="r" b="b"/>
              <a:pathLst>
                <a:path w="263051" h="432691">
                  <a:moveTo>
                    <a:pt x="0" y="0"/>
                  </a:moveTo>
                  <a:lnTo>
                    <a:pt x="38309" y="0"/>
                  </a:lnTo>
                  <a:lnTo>
                    <a:pt x="38309" y="164610"/>
                  </a:lnTo>
                  <a:cubicBezTo>
                    <a:pt x="47303" y="146708"/>
                    <a:pt x="61058" y="132407"/>
                    <a:pt x="79575" y="121706"/>
                  </a:cubicBezTo>
                  <a:cubicBezTo>
                    <a:pt x="98091" y="111006"/>
                    <a:pt x="119435" y="105521"/>
                    <a:pt x="143603" y="105252"/>
                  </a:cubicBezTo>
                  <a:cubicBezTo>
                    <a:pt x="179471" y="105803"/>
                    <a:pt x="208206" y="117063"/>
                    <a:pt x="229805" y="139033"/>
                  </a:cubicBezTo>
                  <a:cubicBezTo>
                    <a:pt x="251405" y="161002"/>
                    <a:pt x="262487" y="190372"/>
                    <a:pt x="263051" y="227142"/>
                  </a:cubicBezTo>
                  <a:lnTo>
                    <a:pt x="263051" y="432691"/>
                  </a:lnTo>
                  <a:lnTo>
                    <a:pt x="224743" y="432691"/>
                  </a:lnTo>
                  <a:lnTo>
                    <a:pt x="224743" y="232095"/>
                  </a:lnTo>
                  <a:cubicBezTo>
                    <a:pt x="224343" y="204441"/>
                    <a:pt x="216316" y="182359"/>
                    <a:pt x="200663" y="165849"/>
                  </a:cubicBezTo>
                  <a:cubicBezTo>
                    <a:pt x="185011" y="149339"/>
                    <a:pt x="164133" y="140877"/>
                    <a:pt x="138029" y="140464"/>
                  </a:cubicBezTo>
                  <a:cubicBezTo>
                    <a:pt x="109215" y="141019"/>
                    <a:pt x="85549" y="149506"/>
                    <a:pt x="67032" y="165926"/>
                  </a:cubicBezTo>
                  <a:cubicBezTo>
                    <a:pt x="48515" y="182346"/>
                    <a:pt x="38941" y="203370"/>
                    <a:pt x="38309" y="228999"/>
                  </a:cubicBezTo>
                  <a:lnTo>
                    <a:pt x="38309" y="432691"/>
                  </a:lnTo>
                  <a:lnTo>
                    <a:pt x="0" y="43269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7" name="Freeform: Shape 76">
              <a:extLst>
                <a:ext uri="{FF2B5EF4-FFF2-40B4-BE49-F238E27FC236}">
                  <a16:creationId xmlns:a16="http://schemas.microsoft.com/office/drawing/2014/main" id="{0B6A4DE9-31A3-428E-B420-424F68D79E41}"/>
                </a:ext>
              </a:extLst>
            </p:cNvPr>
            <p:cNvSpPr/>
            <p:nvPr/>
          </p:nvSpPr>
          <p:spPr>
            <a:xfrm>
              <a:off x="6685343" y="2281329"/>
              <a:ext cx="403593" cy="425261"/>
            </a:xfrm>
            <a:custGeom>
              <a:avLst/>
              <a:gdLst/>
              <a:ahLst/>
              <a:cxnLst/>
              <a:rect l="l" t="t" r="r" b="b"/>
              <a:pathLst>
                <a:path w="403593" h="425261">
                  <a:moveTo>
                    <a:pt x="0" y="0"/>
                  </a:moveTo>
                  <a:lnTo>
                    <a:pt x="39547" y="0"/>
                  </a:lnTo>
                  <a:lnTo>
                    <a:pt x="201797" y="304554"/>
                  </a:lnTo>
                  <a:lnTo>
                    <a:pt x="364046" y="0"/>
                  </a:lnTo>
                  <a:lnTo>
                    <a:pt x="403593" y="0"/>
                  </a:lnTo>
                  <a:lnTo>
                    <a:pt x="403593" y="425261"/>
                  </a:lnTo>
                  <a:lnTo>
                    <a:pt x="364046" y="425261"/>
                  </a:lnTo>
                  <a:lnTo>
                    <a:pt x="364046" y="84186"/>
                  </a:lnTo>
                  <a:lnTo>
                    <a:pt x="201797" y="388740"/>
                  </a:lnTo>
                  <a:lnTo>
                    <a:pt x="39547" y="84186"/>
                  </a:lnTo>
                  <a:lnTo>
                    <a:pt x="39547" y="425261"/>
                  </a:lnTo>
                  <a:lnTo>
                    <a:pt x="0" y="42526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8" name="Freeform: Shape 77">
              <a:extLst>
                <a:ext uri="{FF2B5EF4-FFF2-40B4-BE49-F238E27FC236}">
                  <a16:creationId xmlns:a16="http://schemas.microsoft.com/office/drawing/2014/main" id="{9221A60B-A1D2-4D5F-ADCD-2B3BF1989BD1}"/>
                </a:ext>
              </a:extLst>
            </p:cNvPr>
            <p:cNvSpPr/>
            <p:nvPr/>
          </p:nvSpPr>
          <p:spPr>
            <a:xfrm>
              <a:off x="9980992" y="2281329"/>
              <a:ext cx="276052" cy="425261"/>
            </a:xfrm>
            <a:custGeom>
              <a:avLst/>
              <a:gdLst/>
              <a:ahLst/>
              <a:cxnLst/>
              <a:rect l="l" t="t" r="r" b="b"/>
              <a:pathLst>
                <a:path w="276052" h="425261">
                  <a:moveTo>
                    <a:pt x="0" y="0"/>
                  </a:moveTo>
                  <a:lnTo>
                    <a:pt x="39547" y="0"/>
                  </a:lnTo>
                  <a:lnTo>
                    <a:pt x="39547" y="387572"/>
                  </a:lnTo>
                  <a:lnTo>
                    <a:pt x="276052" y="387572"/>
                  </a:lnTo>
                  <a:lnTo>
                    <a:pt x="276052" y="425261"/>
                  </a:lnTo>
                  <a:lnTo>
                    <a:pt x="0" y="425261"/>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79" name="Freeform: Shape 78">
              <a:extLst>
                <a:ext uri="{FF2B5EF4-FFF2-40B4-BE49-F238E27FC236}">
                  <a16:creationId xmlns:a16="http://schemas.microsoft.com/office/drawing/2014/main" id="{BB738972-CA48-44E6-B7DD-E4E8B81F3D9E}"/>
                </a:ext>
              </a:extLst>
            </p:cNvPr>
            <p:cNvSpPr/>
            <p:nvPr/>
          </p:nvSpPr>
          <p:spPr>
            <a:xfrm>
              <a:off x="7532020" y="2298664"/>
              <a:ext cx="185660" cy="415356"/>
            </a:xfrm>
            <a:custGeom>
              <a:avLst/>
              <a:gdLst/>
              <a:ahLst/>
              <a:cxnLst/>
              <a:rect l="l" t="t" r="r" b="b"/>
              <a:pathLst>
                <a:path w="185660" h="415356">
                  <a:moveTo>
                    <a:pt x="52006" y="0"/>
                  </a:moveTo>
                  <a:lnTo>
                    <a:pt x="90314" y="0"/>
                  </a:lnTo>
                  <a:lnTo>
                    <a:pt x="90314" y="87916"/>
                  </a:lnTo>
                  <a:lnTo>
                    <a:pt x="170801" y="87916"/>
                  </a:lnTo>
                  <a:lnTo>
                    <a:pt x="170801" y="123129"/>
                  </a:lnTo>
                  <a:lnTo>
                    <a:pt x="90314" y="123129"/>
                  </a:lnTo>
                  <a:lnTo>
                    <a:pt x="90314" y="333695"/>
                  </a:lnTo>
                  <a:cubicBezTo>
                    <a:pt x="90598" y="347552"/>
                    <a:pt x="94365" y="358699"/>
                    <a:pt x="101613" y="367138"/>
                  </a:cubicBezTo>
                  <a:cubicBezTo>
                    <a:pt x="108862" y="375576"/>
                    <a:pt x="117891" y="379911"/>
                    <a:pt x="128700" y="380143"/>
                  </a:cubicBezTo>
                  <a:cubicBezTo>
                    <a:pt x="136207" y="380079"/>
                    <a:pt x="143172" y="378814"/>
                    <a:pt x="149596" y="376350"/>
                  </a:cubicBezTo>
                  <a:cubicBezTo>
                    <a:pt x="156019" y="373886"/>
                    <a:pt x="161436" y="370608"/>
                    <a:pt x="165848" y="366518"/>
                  </a:cubicBezTo>
                  <a:lnTo>
                    <a:pt x="185660" y="394970"/>
                  </a:lnTo>
                  <a:cubicBezTo>
                    <a:pt x="177185" y="401495"/>
                    <a:pt x="167821" y="406514"/>
                    <a:pt x="157567" y="410028"/>
                  </a:cubicBezTo>
                  <a:cubicBezTo>
                    <a:pt x="147313" y="413541"/>
                    <a:pt x="136865" y="415317"/>
                    <a:pt x="126224" y="415356"/>
                  </a:cubicBezTo>
                  <a:cubicBezTo>
                    <a:pt x="104177" y="414934"/>
                    <a:pt x="86392" y="407284"/>
                    <a:pt x="72869" y="392407"/>
                  </a:cubicBezTo>
                  <a:cubicBezTo>
                    <a:pt x="59345" y="377530"/>
                    <a:pt x="52391" y="357959"/>
                    <a:pt x="52006" y="333695"/>
                  </a:cubicBezTo>
                  <a:lnTo>
                    <a:pt x="52006" y="123129"/>
                  </a:lnTo>
                  <a:lnTo>
                    <a:pt x="0" y="123129"/>
                  </a:lnTo>
                  <a:lnTo>
                    <a:pt x="0" y="87916"/>
                  </a:lnTo>
                  <a:lnTo>
                    <a:pt x="52006" y="87916"/>
                  </a:lnTo>
                  <a:lnTo>
                    <a:pt x="52006"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0" name="Freeform: Shape 79">
              <a:extLst>
                <a:ext uri="{FF2B5EF4-FFF2-40B4-BE49-F238E27FC236}">
                  <a16:creationId xmlns:a16="http://schemas.microsoft.com/office/drawing/2014/main" id="{8C0E3A6F-0249-4454-864B-04BF720A73B8}"/>
                </a:ext>
              </a:extLst>
            </p:cNvPr>
            <p:cNvSpPr/>
            <p:nvPr/>
          </p:nvSpPr>
          <p:spPr>
            <a:xfrm>
              <a:off x="11199144" y="2298664"/>
              <a:ext cx="185660" cy="415356"/>
            </a:xfrm>
            <a:custGeom>
              <a:avLst/>
              <a:gdLst/>
              <a:ahLst/>
              <a:cxnLst/>
              <a:rect l="l" t="t" r="r" b="b"/>
              <a:pathLst>
                <a:path w="185660" h="415356">
                  <a:moveTo>
                    <a:pt x="52006" y="0"/>
                  </a:moveTo>
                  <a:lnTo>
                    <a:pt x="90315" y="0"/>
                  </a:lnTo>
                  <a:lnTo>
                    <a:pt x="90315" y="87916"/>
                  </a:lnTo>
                  <a:lnTo>
                    <a:pt x="170802" y="87916"/>
                  </a:lnTo>
                  <a:lnTo>
                    <a:pt x="170802" y="123129"/>
                  </a:lnTo>
                  <a:lnTo>
                    <a:pt x="90315" y="123129"/>
                  </a:lnTo>
                  <a:lnTo>
                    <a:pt x="90315" y="333695"/>
                  </a:lnTo>
                  <a:cubicBezTo>
                    <a:pt x="90599" y="347552"/>
                    <a:pt x="94366" y="358699"/>
                    <a:pt x="101614" y="367138"/>
                  </a:cubicBezTo>
                  <a:cubicBezTo>
                    <a:pt x="108863" y="375576"/>
                    <a:pt x="117892" y="379911"/>
                    <a:pt x="128701" y="380143"/>
                  </a:cubicBezTo>
                  <a:cubicBezTo>
                    <a:pt x="136208" y="380079"/>
                    <a:pt x="143173" y="378814"/>
                    <a:pt x="149596" y="376350"/>
                  </a:cubicBezTo>
                  <a:cubicBezTo>
                    <a:pt x="156020" y="373886"/>
                    <a:pt x="161437" y="370608"/>
                    <a:pt x="165848" y="366518"/>
                  </a:cubicBezTo>
                  <a:lnTo>
                    <a:pt x="185660" y="394970"/>
                  </a:lnTo>
                  <a:cubicBezTo>
                    <a:pt x="177186" y="401495"/>
                    <a:pt x="167822" y="406514"/>
                    <a:pt x="157568" y="410028"/>
                  </a:cubicBezTo>
                  <a:cubicBezTo>
                    <a:pt x="147314" y="413541"/>
                    <a:pt x="136866" y="415317"/>
                    <a:pt x="126224" y="415356"/>
                  </a:cubicBezTo>
                  <a:cubicBezTo>
                    <a:pt x="104178" y="414934"/>
                    <a:pt x="86393" y="407284"/>
                    <a:pt x="72870" y="392407"/>
                  </a:cubicBezTo>
                  <a:cubicBezTo>
                    <a:pt x="59346" y="377530"/>
                    <a:pt x="52392" y="357959"/>
                    <a:pt x="52006" y="333695"/>
                  </a:cubicBezTo>
                  <a:lnTo>
                    <a:pt x="52006" y="123129"/>
                  </a:lnTo>
                  <a:lnTo>
                    <a:pt x="0" y="123129"/>
                  </a:lnTo>
                  <a:lnTo>
                    <a:pt x="0" y="87916"/>
                  </a:lnTo>
                  <a:lnTo>
                    <a:pt x="52006" y="87916"/>
                  </a:lnTo>
                  <a:lnTo>
                    <a:pt x="52006"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1" name="Freeform: Shape 80">
              <a:extLst>
                <a:ext uri="{FF2B5EF4-FFF2-40B4-BE49-F238E27FC236}">
                  <a16:creationId xmlns:a16="http://schemas.microsoft.com/office/drawing/2014/main" id="{4BD5D52F-83DC-4C29-BFF9-C29AC76D694C}"/>
                </a:ext>
              </a:extLst>
            </p:cNvPr>
            <p:cNvSpPr/>
            <p:nvPr/>
          </p:nvSpPr>
          <p:spPr>
            <a:xfrm>
              <a:off x="7184309" y="2379151"/>
              <a:ext cx="309486" cy="334869"/>
            </a:xfrm>
            <a:custGeom>
              <a:avLst/>
              <a:gdLst/>
              <a:ahLst/>
              <a:cxnLst/>
              <a:rect l="l" t="t" r="r" b="b"/>
              <a:pathLst>
                <a:path w="309486" h="334869">
                  <a:moveTo>
                    <a:pt x="157840" y="0"/>
                  </a:moveTo>
                  <a:cubicBezTo>
                    <a:pt x="205615" y="720"/>
                    <a:pt x="242734" y="17376"/>
                    <a:pt x="269197" y="49965"/>
                  </a:cubicBezTo>
                  <a:cubicBezTo>
                    <a:pt x="295660" y="82555"/>
                    <a:pt x="309089" y="126754"/>
                    <a:pt x="309486" y="182564"/>
                  </a:cubicBezTo>
                  <a:lnTo>
                    <a:pt x="38928" y="182564"/>
                  </a:lnTo>
                  <a:cubicBezTo>
                    <a:pt x="42863" y="216445"/>
                    <a:pt x="55740" y="244247"/>
                    <a:pt x="77559" y="265969"/>
                  </a:cubicBezTo>
                  <a:cubicBezTo>
                    <a:pt x="99377" y="287692"/>
                    <a:pt x="126963" y="298921"/>
                    <a:pt x="160317" y="299656"/>
                  </a:cubicBezTo>
                  <a:cubicBezTo>
                    <a:pt x="181013" y="299488"/>
                    <a:pt x="201090" y="295797"/>
                    <a:pt x="220547" y="288582"/>
                  </a:cubicBezTo>
                  <a:cubicBezTo>
                    <a:pt x="240005" y="281367"/>
                    <a:pt x="255436" y="271635"/>
                    <a:pt x="266842" y="259387"/>
                  </a:cubicBezTo>
                  <a:lnTo>
                    <a:pt x="290950" y="285407"/>
                  </a:lnTo>
                  <a:cubicBezTo>
                    <a:pt x="276534" y="300459"/>
                    <a:pt x="257271" y="312414"/>
                    <a:pt x="233160" y="321273"/>
                  </a:cubicBezTo>
                  <a:cubicBezTo>
                    <a:pt x="209050" y="330132"/>
                    <a:pt x="184975" y="334664"/>
                    <a:pt x="160937" y="334869"/>
                  </a:cubicBezTo>
                  <a:cubicBezTo>
                    <a:pt x="132043" y="334568"/>
                    <a:pt x="105473" y="327127"/>
                    <a:pt x="81227" y="312548"/>
                  </a:cubicBezTo>
                  <a:cubicBezTo>
                    <a:pt x="56980" y="297968"/>
                    <a:pt x="37482" y="278056"/>
                    <a:pt x="22732" y="252812"/>
                  </a:cubicBezTo>
                  <a:cubicBezTo>
                    <a:pt x="7982" y="227567"/>
                    <a:pt x="405" y="198797"/>
                    <a:pt x="0" y="166502"/>
                  </a:cubicBezTo>
                  <a:cubicBezTo>
                    <a:pt x="343" y="134622"/>
                    <a:pt x="7561" y="106198"/>
                    <a:pt x="21654" y="81230"/>
                  </a:cubicBezTo>
                  <a:cubicBezTo>
                    <a:pt x="35746" y="56262"/>
                    <a:pt x="54656" y="36557"/>
                    <a:pt x="78382" y="22115"/>
                  </a:cubicBezTo>
                  <a:cubicBezTo>
                    <a:pt x="102109" y="7673"/>
                    <a:pt x="128595" y="301"/>
                    <a:pt x="157840" y="0"/>
                  </a:cubicBezTo>
                  <a:close/>
                  <a:moveTo>
                    <a:pt x="159079" y="35212"/>
                  </a:moveTo>
                  <a:cubicBezTo>
                    <a:pt x="127505" y="35742"/>
                    <a:pt x="100848" y="46145"/>
                    <a:pt x="79107" y="66423"/>
                  </a:cubicBezTo>
                  <a:cubicBezTo>
                    <a:pt x="57366" y="86700"/>
                    <a:pt x="44179" y="113676"/>
                    <a:pt x="39547" y="147351"/>
                  </a:cubicBezTo>
                  <a:lnTo>
                    <a:pt x="271796" y="147351"/>
                  </a:lnTo>
                  <a:cubicBezTo>
                    <a:pt x="268881" y="114489"/>
                    <a:pt x="257836" y="87745"/>
                    <a:pt x="238663" y="67120"/>
                  </a:cubicBezTo>
                  <a:cubicBezTo>
                    <a:pt x="219489" y="46494"/>
                    <a:pt x="192961" y="35858"/>
                    <a:pt x="159079"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2" name="Freeform: Shape 81">
              <a:extLst>
                <a:ext uri="{FF2B5EF4-FFF2-40B4-BE49-F238E27FC236}">
                  <a16:creationId xmlns:a16="http://schemas.microsoft.com/office/drawing/2014/main" id="{8A50D27D-9134-4260-9625-A03ACB43BB75}"/>
                </a:ext>
              </a:extLst>
            </p:cNvPr>
            <p:cNvSpPr/>
            <p:nvPr/>
          </p:nvSpPr>
          <p:spPr>
            <a:xfrm>
              <a:off x="7784908" y="2379151"/>
              <a:ext cx="162134" cy="327439"/>
            </a:xfrm>
            <a:custGeom>
              <a:avLst/>
              <a:gdLst/>
              <a:ahLst/>
              <a:cxnLst/>
              <a:rect l="l" t="t" r="r" b="b"/>
              <a:pathLst>
                <a:path w="162134" h="327439">
                  <a:moveTo>
                    <a:pt x="162134" y="0"/>
                  </a:moveTo>
                  <a:lnTo>
                    <a:pt x="162134" y="35212"/>
                  </a:lnTo>
                  <a:cubicBezTo>
                    <a:pt x="125283" y="35792"/>
                    <a:pt x="95591" y="46396"/>
                    <a:pt x="73057" y="67025"/>
                  </a:cubicBezTo>
                  <a:cubicBezTo>
                    <a:pt x="50523" y="87655"/>
                    <a:pt x="38941" y="114831"/>
                    <a:pt x="38309" y="148556"/>
                  </a:cubicBezTo>
                  <a:lnTo>
                    <a:pt x="38309" y="327439"/>
                  </a:lnTo>
                  <a:lnTo>
                    <a:pt x="0" y="327439"/>
                  </a:lnTo>
                  <a:lnTo>
                    <a:pt x="0" y="7429"/>
                  </a:lnTo>
                  <a:lnTo>
                    <a:pt x="38309" y="7429"/>
                  </a:lnTo>
                  <a:lnTo>
                    <a:pt x="38309" y="74217"/>
                  </a:lnTo>
                  <a:cubicBezTo>
                    <a:pt x="47338" y="51898"/>
                    <a:pt x="62713" y="34035"/>
                    <a:pt x="84434" y="20628"/>
                  </a:cubicBezTo>
                  <a:cubicBezTo>
                    <a:pt x="106154" y="7222"/>
                    <a:pt x="132054" y="345"/>
                    <a:pt x="162134"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3" name="Freeform: Shape 82">
              <a:extLst>
                <a:ext uri="{FF2B5EF4-FFF2-40B4-BE49-F238E27FC236}">
                  <a16:creationId xmlns:a16="http://schemas.microsoft.com/office/drawing/2014/main" id="{8AD9AAAC-AEE1-41E7-98D0-8AAAA66A65F2}"/>
                </a:ext>
              </a:extLst>
            </p:cNvPr>
            <p:cNvSpPr/>
            <p:nvPr/>
          </p:nvSpPr>
          <p:spPr>
            <a:xfrm>
              <a:off x="7992696" y="2379151"/>
              <a:ext cx="330536" cy="334869"/>
            </a:xfrm>
            <a:custGeom>
              <a:avLst/>
              <a:gdLst/>
              <a:ahLst/>
              <a:cxnLst/>
              <a:rect l="l" t="t" r="r" b="b"/>
              <a:pathLst>
                <a:path w="330536" h="334869">
                  <a:moveTo>
                    <a:pt x="165267" y="0"/>
                  </a:moveTo>
                  <a:cubicBezTo>
                    <a:pt x="195773" y="366"/>
                    <a:pt x="223451" y="8019"/>
                    <a:pt x="248301" y="22960"/>
                  </a:cubicBezTo>
                  <a:cubicBezTo>
                    <a:pt x="273151" y="37901"/>
                    <a:pt x="292978" y="57935"/>
                    <a:pt x="307782" y="83060"/>
                  </a:cubicBezTo>
                  <a:cubicBezTo>
                    <a:pt x="322585" y="108185"/>
                    <a:pt x="330170" y="136207"/>
                    <a:pt x="330536" y="167125"/>
                  </a:cubicBezTo>
                  <a:cubicBezTo>
                    <a:pt x="330170" y="198051"/>
                    <a:pt x="322585" y="226126"/>
                    <a:pt x="307782" y="251351"/>
                  </a:cubicBezTo>
                  <a:cubicBezTo>
                    <a:pt x="292978" y="276575"/>
                    <a:pt x="273151" y="296708"/>
                    <a:pt x="248301" y="311748"/>
                  </a:cubicBezTo>
                  <a:cubicBezTo>
                    <a:pt x="223451" y="326788"/>
                    <a:pt x="195773" y="334495"/>
                    <a:pt x="165267" y="334869"/>
                  </a:cubicBezTo>
                  <a:cubicBezTo>
                    <a:pt x="134762" y="334495"/>
                    <a:pt x="107084" y="326788"/>
                    <a:pt x="82234" y="311748"/>
                  </a:cubicBezTo>
                  <a:cubicBezTo>
                    <a:pt x="57384" y="296708"/>
                    <a:pt x="37557" y="276575"/>
                    <a:pt x="22754" y="251351"/>
                  </a:cubicBezTo>
                  <a:cubicBezTo>
                    <a:pt x="7951" y="226126"/>
                    <a:pt x="366" y="198051"/>
                    <a:pt x="0" y="167125"/>
                  </a:cubicBezTo>
                  <a:cubicBezTo>
                    <a:pt x="366" y="136207"/>
                    <a:pt x="7951" y="108185"/>
                    <a:pt x="22754" y="83060"/>
                  </a:cubicBezTo>
                  <a:cubicBezTo>
                    <a:pt x="37557" y="57935"/>
                    <a:pt x="57384" y="37901"/>
                    <a:pt x="82234" y="22960"/>
                  </a:cubicBezTo>
                  <a:cubicBezTo>
                    <a:pt x="107084" y="8019"/>
                    <a:pt x="134762" y="366"/>
                    <a:pt x="165267" y="0"/>
                  </a:cubicBezTo>
                  <a:close/>
                  <a:moveTo>
                    <a:pt x="165267" y="35212"/>
                  </a:moveTo>
                  <a:cubicBezTo>
                    <a:pt x="129954" y="36180"/>
                    <a:pt x="100407" y="49108"/>
                    <a:pt x="76628" y="73997"/>
                  </a:cubicBezTo>
                  <a:cubicBezTo>
                    <a:pt x="52849" y="98885"/>
                    <a:pt x="40489" y="129928"/>
                    <a:pt x="39547" y="167125"/>
                  </a:cubicBezTo>
                  <a:cubicBezTo>
                    <a:pt x="40489" y="204348"/>
                    <a:pt x="52849" y="235494"/>
                    <a:pt x="76628" y="260563"/>
                  </a:cubicBezTo>
                  <a:cubicBezTo>
                    <a:pt x="100407" y="285632"/>
                    <a:pt x="129954" y="298663"/>
                    <a:pt x="165267" y="299656"/>
                  </a:cubicBezTo>
                  <a:cubicBezTo>
                    <a:pt x="200581" y="298663"/>
                    <a:pt x="230128" y="285632"/>
                    <a:pt x="253907" y="260563"/>
                  </a:cubicBezTo>
                  <a:cubicBezTo>
                    <a:pt x="277686" y="235494"/>
                    <a:pt x="290047" y="204348"/>
                    <a:pt x="290989" y="167125"/>
                  </a:cubicBezTo>
                  <a:cubicBezTo>
                    <a:pt x="290047" y="129928"/>
                    <a:pt x="277686" y="98885"/>
                    <a:pt x="253907" y="73997"/>
                  </a:cubicBezTo>
                  <a:cubicBezTo>
                    <a:pt x="230128" y="49108"/>
                    <a:pt x="200581" y="36180"/>
                    <a:pt x="165267"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4" name="Freeform: Shape 83">
              <a:extLst>
                <a:ext uri="{FF2B5EF4-FFF2-40B4-BE49-F238E27FC236}">
                  <a16:creationId xmlns:a16="http://schemas.microsoft.com/office/drawing/2014/main" id="{05D99233-8B51-431E-B7AE-9CFD2F67C3E6}"/>
                </a:ext>
              </a:extLst>
            </p:cNvPr>
            <p:cNvSpPr/>
            <p:nvPr/>
          </p:nvSpPr>
          <p:spPr>
            <a:xfrm>
              <a:off x="8404653" y="2379151"/>
              <a:ext cx="303913" cy="433929"/>
            </a:xfrm>
            <a:custGeom>
              <a:avLst/>
              <a:gdLst/>
              <a:ahLst/>
              <a:cxnLst/>
              <a:rect l="l" t="t" r="r" b="b"/>
              <a:pathLst>
                <a:path w="303913" h="433929">
                  <a:moveTo>
                    <a:pt x="157842" y="0"/>
                  </a:moveTo>
                  <a:cubicBezTo>
                    <a:pt x="199966" y="1002"/>
                    <a:pt x="234608" y="16936"/>
                    <a:pt x="261767" y="47802"/>
                  </a:cubicBezTo>
                  <a:cubicBezTo>
                    <a:pt x="288926" y="78669"/>
                    <a:pt x="302975" y="118456"/>
                    <a:pt x="303913" y="167163"/>
                  </a:cubicBezTo>
                  <a:cubicBezTo>
                    <a:pt x="302975" y="216136"/>
                    <a:pt x="288926" y="256082"/>
                    <a:pt x="261767" y="287003"/>
                  </a:cubicBezTo>
                  <a:cubicBezTo>
                    <a:pt x="234608" y="317924"/>
                    <a:pt x="199966" y="333879"/>
                    <a:pt x="157842" y="334869"/>
                  </a:cubicBezTo>
                  <a:cubicBezTo>
                    <a:pt x="131378" y="334665"/>
                    <a:pt x="107972" y="328432"/>
                    <a:pt x="87624" y="316172"/>
                  </a:cubicBezTo>
                  <a:cubicBezTo>
                    <a:pt x="67276" y="303912"/>
                    <a:pt x="50837" y="286849"/>
                    <a:pt x="38308" y="264985"/>
                  </a:cubicBezTo>
                  <a:lnTo>
                    <a:pt x="38308" y="433929"/>
                  </a:lnTo>
                  <a:lnTo>
                    <a:pt x="0" y="433929"/>
                  </a:lnTo>
                  <a:lnTo>
                    <a:pt x="0" y="7429"/>
                  </a:lnTo>
                  <a:lnTo>
                    <a:pt x="38308" y="7429"/>
                  </a:lnTo>
                  <a:lnTo>
                    <a:pt x="38308" y="69894"/>
                  </a:lnTo>
                  <a:cubicBezTo>
                    <a:pt x="50837" y="48025"/>
                    <a:pt x="67276" y="30959"/>
                    <a:pt x="87624" y="18698"/>
                  </a:cubicBezTo>
                  <a:cubicBezTo>
                    <a:pt x="107972" y="6437"/>
                    <a:pt x="131378" y="204"/>
                    <a:pt x="157842" y="0"/>
                  </a:cubicBezTo>
                  <a:close/>
                  <a:moveTo>
                    <a:pt x="150410" y="35212"/>
                  </a:moveTo>
                  <a:cubicBezTo>
                    <a:pt x="117017" y="35870"/>
                    <a:pt x="90127" y="48179"/>
                    <a:pt x="69740" y="72139"/>
                  </a:cubicBezTo>
                  <a:cubicBezTo>
                    <a:pt x="49354" y="96098"/>
                    <a:pt x="38876" y="127760"/>
                    <a:pt x="38308" y="167125"/>
                  </a:cubicBezTo>
                  <a:cubicBezTo>
                    <a:pt x="38876" y="206515"/>
                    <a:pt x="49354" y="238281"/>
                    <a:pt x="69740" y="262421"/>
                  </a:cubicBezTo>
                  <a:cubicBezTo>
                    <a:pt x="90127" y="286561"/>
                    <a:pt x="117017" y="298972"/>
                    <a:pt x="150410" y="299656"/>
                  </a:cubicBezTo>
                  <a:cubicBezTo>
                    <a:pt x="183312" y="298856"/>
                    <a:pt x="210253" y="286212"/>
                    <a:pt x="231233" y="261724"/>
                  </a:cubicBezTo>
                  <a:cubicBezTo>
                    <a:pt x="252213" y="237235"/>
                    <a:pt x="263051" y="205703"/>
                    <a:pt x="263747" y="167125"/>
                  </a:cubicBezTo>
                  <a:cubicBezTo>
                    <a:pt x="263051" y="128573"/>
                    <a:pt x="252213" y="97143"/>
                    <a:pt x="231233" y="72836"/>
                  </a:cubicBezTo>
                  <a:cubicBezTo>
                    <a:pt x="210253" y="48528"/>
                    <a:pt x="183312" y="35987"/>
                    <a:pt x="150410"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5" name="Freeform: Shape 84">
              <a:extLst>
                <a:ext uri="{FF2B5EF4-FFF2-40B4-BE49-F238E27FC236}">
                  <a16:creationId xmlns:a16="http://schemas.microsoft.com/office/drawing/2014/main" id="{99B1F118-34ED-4FB8-A180-737A1399C241}"/>
                </a:ext>
              </a:extLst>
            </p:cNvPr>
            <p:cNvSpPr/>
            <p:nvPr/>
          </p:nvSpPr>
          <p:spPr>
            <a:xfrm>
              <a:off x="8764222" y="2379151"/>
              <a:ext cx="330535" cy="334869"/>
            </a:xfrm>
            <a:custGeom>
              <a:avLst/>
              <a:gdLst/>
              <a:ahLst/>
              <a:cxnLst/>
              <a:rect l="l" t="t" r="r" b="b"/>
              <a:pathLst>
                <a:path w="330535" h="334869">
                  <a:moveTo>
                    <a:pt x="165267" y="0"/>
                  </a:moveTo>
                  <a:cubicBezTo>
                    <a:pt x="195773" y="366"/>
                    <a:pt x="223451" y="8019"/>
                    <a:pt x="248301" y="22960"/>
                  </a:cubicBezTo>
                  <a:cubicBezTo>
                    <a:pt x="273151" y="37901"/>
                    <a:pt x="292978" y="57935"/>
                    <a:pt x="307781" y="83060"/>
                  </a:cubicBezTo>
                  <a:cubicBezTo>
                    <a:pt x="322585" y="108185"/>
                    <a:pt x="330169" y="136207"/>
                    <a:pt x="330535" y="167125"/>
                  </a:cubicBezTo>
                  <a:cubicBezTo>
                    <a:pt x="330169" y="198051"/>
                    <a:pt x="322585" y="226126"/>
                    <a:pt x="307781" y="251351"/>
                  </a:cubicBezTo>
                  <a:cubicBezTo>
                    <a:pt x="292978" y="276575"/>
                    <a:pt x="273151" y="296708"/>
                    <a:pt x="248301" y="311748"/>
                  </a:cubicBezTo>
                  <a:cubicBezTo>
                    <a:pt x="223451" y="326788"/>
                    <a:pt x="195773" y="334495"/>
                    <a:pt x="165267" y="334869"/>
                  </a:cubicBezTo>
                  <a:cubicBezTo>
                    <a:pt x="134761" y="334495"/>
                    <a:pt x="107083" y="326788"/>
                    <a:pt x="82234" y="311748"/>
                  </a:cubicBezTo>
                  <a:cubicBezTo>
                    <a:pt x="57383" y="296708"/>
                    <a:pt x="37557" y="276575"/>
                    <a:pt x="22754" y="251351"/>
                  </a:cubicBezTo>
                  <a:cubicBezTo>
                    <a:pt x="7951" y="226126"/>
                    <a:pt x="366" y="198051"/>
                    <a:pt x="0" y="167125"/>
                  </a:cubicBezTo>
                  <a:cubicBezTo>
                    <a:pt x="366" y="136207"/>
                    <a:pt x="7951" y="108185"/>
                    <a:pt x="22754" y="83060"/>
                  </a:cubicBezTo>
                  <a:cubicBezTo>
                    <a:pt x="37557" y="57935"/>
                    <a:pt x="57383" y="37901"/>
                    <a:pt x="82234" y="22960"/>
                  </a:cubicBezTo>
                  <a:cubicBezTo>
                    <a:pt x="107083" y="8019"/>
                    <a:pt x="134761" y="366"/>
                    <a:pt x="165267" y="0"/>
                  </a:cubicBezTo>
                  <a:close/>
                  <a:moveTo>
                    <a:pt x="165267" y="35212"/>
                  </a:moveTo>
                  <a:cubicBezTo>
                    <a:pt x="129954" y="36180"/>
                    <a:pt x="100407" y="49108"/>
                    <a:pt x="76628" y="73997"/>
                  </a:cubicBezTo>
                  <a:cubicBezTo>
                    <a:pt x="52849" y="98885"/>
                    <a:pt x="40489" y="129928"/>
                    <a:pt x="39547" y="167125"/>
                  </a:cubicBezTo>
                  <a:cubicBezTo>
                    <a:pt x="40489" y="204348"/>
                    <a:pt x="52849" y="235494"/>
                    <a:pt x="76628" y="260563"/>
                  </a:cubicBezTo>
                  <a:cubicBezTo>
                    <a:pt x="100407" y="285632"/>
                    <a:pt x="129954" y="298663"/>
                    <a:pt x="165267" y="299656"/>
                  </a:cubicBezTo>
                  <a:cubicBezTo>
                    <a:pt x="200581" y="298663"/>
                    <a:pt x="230128" y="285632"/>
                    <a:pt x="253907" y="260563"/>
                  </a:cubicBezTo>
                  <a:cubicBezTo>
                    <a:pt x="277686" y="235494"/>
                    <a:pt x="290047" y="204348"/>
                    <a:pt x="290989" y="167125"/>
                  </a:cubicBezTo>
                  <a:cubicBezTo>
                    <a:pt x="290047" y="129928"/>
                    <a:pt x="277686" y="98885"/>
                    <a:pt x="253907" y="73997"/>
                  </a:cubicBezTo>
                  <a:cubicBezTo>
                    <a:pt x="230128" y="49108"/>
                    <a:pt x="200581" y="36180"/>
                    <a:pt x="165267"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6" name="Freeform: Shape 85">
              <a:extLst>
                <a:ext uri="{FF2B5EF4-FFF2-40B4-BE49-F238E27FC236}">
                  <a16:creationId xmlns:a16="http://schemas.microsoft.com/office/drawing/2014/main" id="{99817CB1-DAD9-42CD-BEDA-3ADB122B8709}"/>
                </a:ext>
              </a:extLst>
            </p:cNvPr>
            <p:cNvSpPr/>
            <p:nvPr/>
          </p:nvSpPr>
          <p:spPr>
            <a:xfrm>
              <a:off x="9443830" y="2379151"/>
              <a:ext cx="247572" cy="334869"/>
            </a:xfrm>
            <a:custGeom>
              <a:avLst/>
              <a:gdLst/>
              <a:ahLst/>
              <a:cxnLst/>
              <a:rect l="l" t="t" r="r" b="b"/>
              <a:pathLst>
                <a:path w="247572" h="334869">
                  <a:moveTo>
                    <a:pt x="127498" y="0"/>
                  </a:moveTo>
                  <a:cubicBezTo>
                    <a:pt x="147218" y="103"/>
                    <a:pt x="166934" y="3295"/>
                    <a:pt x="186644" y="9575"/>
                  </a:cubicBezTo>
                  <a:cubicBezTo>
                    <a:pt x="206354" y="15856"/>
                    <a:pt x="224810" y="24609"/>
                    <a:pt x="242012" y="35833"/>
                  </a:cubicBezTo>
                  <a:lnTo>
                    <a:pt x="222857" y="65559"/>
                  </a:lnTo>
                  <a:cubicBezTo>
                    <a:pt x="206974" y="55624"/>
                    <a:pt x="190931" y="48089"/>
                    <a:pt x="174726" y="42954"/>
                  </a:cubicBezTo>
                  <a:cubicBezTo>
                    <a:pt x="158521" y="37819"/>
                    <a:pt x="142778" y="35238"/>
                    <a:pt x="127498" y="35212"/>
                  </a:cubicBezTo>
                  <a:cubicBezTo>
                    <a:pt x="107457" y="35367"/>
                    <a:pt x="90706" y="39857"/>
                    <a:pt x="77246" y="48683"/>
                  </a:cubicBezTo>
                  <a:cubicBezTo>
                    <a:pt x="63786" y="57508"/>
                    <a:pt x="56792" y="69739"/>
                    <a:pt x="56263" y="85377"/>
                  </a:cubicBezTo>
                  <a:cubicBezTo>
                    <a:pt x="56004" y="99440"/>
                    <a:pt x="62715" y="110949"/>
                    <a:pt x="76394" y="119903"/>
                  </a:cubicBezTo>
                  <a:cubicBezTo>
                    <a:pt x="90074" y="128857"/>
                    <a:pt x="112270" y="138198"/>
                    <a:pt x="142984" y="147927"/>
                  </a:cubicBezTo>
                  <a:cubicBezTo>
                    <a:pt x="173358" y="156519"/>
                    <a:pt x="198222" y="167667"/>
                    <a:pt x="217578" y="181369"/>
                  </a:cubicBezTo>
                  <a:cubicBezTo>
                    <a:pt x="236933" y="195071"/>
                    <a:pt x="246931" y="215508"/>
                    <a:pt x="247572" y="242680"/>
                  </a:cubicBezTo>
                  <a:cubicBezTo>
                    <a:pt x="246802" y="270365"/>
                    <a:pt x="235668" y="292542"/>
                    <a:pt x="214171" y="309212"/>
                  </a:cubicBezTo>
                  <a:cubicBezTo>
                    <a:pt x="192674" y="325881"/>
                    <a:pt x="165434" y="334434"/>
                    <a:pt x="132453" y="334869"/>
                  </a:cubicBezTo>
                  <a:cubicBezTo>
                    <a:pt x="109819" y="334780"/>
                    <a:pt x="86962" y="330634"/>
                    <a:pt x="63881" y="322433"/>
                  </a:cubicBezTo>
                  <a:cubicBezTo>
                    <a:pt x="40800" y="314231"/>
                    <a:pt x="19507" y="302510"/>
                    <a:pt x="0" y="287270"/>
                  </a:cubicBezTo>
                  <a:lnTo>
                    <a:pt x="21044" y="258782"/>
                  </a:lnTo>
                  <a:cubicBezTo>
                    <a:pt x="39390" y="272136"/>
                    <a:pt x="58025" y="282277"/>
                    <a:pt x="76948" y="289205"/>
                  </a:cubicBezTo>
                  <a:cubicBezTo>
                    <a:pt x="95870" y="296134"/>
                    <a:pt x="114372" y="299618"/>
                    <a:pt x="132453" y="299656"/>
                  </a:cubicBezTo>
                  <a:cubicBezTo>
                    <a:pt x="155166" y="299372"/>
                    <a:pt x="173543" y="294366"/>
                    <a:pt x="187584" y="284638"/>
                  </a:cubicBezTo>
                  <a:cubicBezTo>
                    <a:pt x="201624" y="274910"/>
                    <a:pt x="208851" y="262162"/>
                    <a:pt x="209264" y="246396"/>
                  </a:cubicBezTo>
                  <a:cubicBezTo>
                    <a:pt x="208942" y="229481"/>
                    <a:pt x="201224" y="216244"/>
                    <a:pt x="186112" y="206683"/>
                  </a:cubicBezTo>
                  <a:cubicBezTo>
                    <a:pt x="171000" y="197123"/>
                    <a:pt x="150430" y="188685"/>
                    <a:pt x="124401" y="181369"/>
                  </a:cubicBezTo>
                  <a:cubicBezTo>
                    <a:pt x="86371" y="170622"/>
                    <a:pt x="59031" y="158210"/>
                    <a:pt x="42382" y="144133"/>
                  </a:cubicBezTo>
                  <a:cubicBezTo>
                    <a:pt x="25733" y="130057"/>
                    <a:pt x="17590" y="111917"/>
                    <a:pt x="17954" y="89712"/>
                  </a:cubicBezTo>
                  <a:cubicBezTo>
                    <a:pt x="18686" y="62673"/>
                    <a:pt x="29278" y="41063"/>
                    <a:pt x="49729" y="24883"/>
                  </a:cubicBezTo>
                  <a:cubicBezTo>
                    <a:pt x="70181" y="8703"/>
                    <a:pt x="96104" y="409"/>
                    <a:pt x="127498" y="0"/>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7" name="Freeform: Shape 86">
              <a:extLst>
                <a:ext uri="{FF2B5EF4-FFF2-40B4-BE49-F238E27FC236}">
                  <a16:creationId xmlns:a16="http://schemas.microsoft.com/office/drawing/2014/main" id="{8965CEB0-3B0E-4C5D-82CE-B28C6B20C2B1}"/>
                </a:ext>
              </a:extLst>
            </p:cNvPr>
            <p:cNvSpPr/>
            <p:nvPr/>
          </p:nvSpPr>
          <p:spPr>
            <a:xfrm>
              <a:off x="10449527" y="2379151"/>
              <a:ext cx="305770" cy="433929"/>
            </a:xfrm>
            <a:custGeom>
              <a:avLst/>
              <a:gdLst/>
              <a:ahLst/>
              <a:cxnLst/>
              <a:rect l="l" t="t" r="r" b="b"/>
              <a:pathLst>
                <a:path w="305770" h="433929">
                  <a:moveTo>
                    <a:pt x="144833" y="0"/>
                  </a:moveTo>
                  <a:cubicBezTo>
                    <a:pt x="172238" y="138"/>
                    <a:pt x="196392" y="6193"/>
                    <a:pt x="217295" y="18166"/>
                  </a:cubicBezTo>
                  <a:cubicBezTo>
                    <a:pt x="238197" y="30138"/>
                    <a:pt x="254920" y="47197"/>
                    <a:pt x="267462" y="69342"/>
                  </a:cubicBezTo>
                  <a:lnTo>
                    <a:pt x="267462" y="7429"/>
                  </a:lnTo>
                  <a:lnTo>
                    <a:pt x="305770" y="7429"/>
                  </a:lnTo>
                  <a:lnTo>
                    <a:pt x="305770" y="293411"/>
                  </a:lnTo>
                  <a:cubicBezTo>
                    <a:pt x="304987" y="335306"/>
                    <a:pt x="290628" y="369024"/>
                    <a:pt x="262693" y="394562"/>
                  </a:cubicBezTo>
                  <a:cubicBezTo>
                    <a:pt x="234759" y="420100"/>
                    <a:pt x="197950" y="433223"/>
                    <a:pt x="152265" y="433929"/>
                  </a:cubicBezTo>
                  <a:cubicBezTo>
                    <a:pt x="126743" y="433698"/>
                    <a:pt x="102539" y="429681"/>
                    <a:pt x="79653" y="421880"/>
                  </a:cubicBezTo>
                  <a:cubicBezTo>
                    <a:pt x="56767" y="414078"/>
                    <a:pt x="37837" y="403878"/>
                    <a:pt x="22863" y="391281"/>
                  </a:cubicBezTo>
                  <a:lnTo>
                    <a:pt x="40165" y="360299"/>
                  </a:lnTo>
                  <a:cubicBezTo>
                    <a:pt x="53533" y="372201"/>
                    <a:pt x="69687" y="381547"/>
                    <a:pt x="88629" y="388337"/>
                  </a:cubicBezTo>
                  <a:cubicBezTo>
                    <a:pt x="107569" y="395128"/>
                    <a:pt x="127130" y="398587"/>
                    <a:pt x="147310" y="398716"/>
                  </a:cubicBezTo>
                  <a:cubicBezTo>
                    <a:pt x="184561" y="398393"/>
                    <a:pt x="213799" y="388971"/>
                    <a:pt x="235023" y="370449"/>
                  </a:cubicBezTo>
                  <a:cubicBezTo>
                    <a:pt x="256249" y="351928"/>
                    <a:pt x="267062" y="326249"/>
                    <a:pt x="267462" y="293411"/>
                  </a:cubicBezTo>
                  <a:lnTo>
                    <a:pt x="267462" y="234017"/>
                  </a:lnTo>
                  <a:cubicBezTo>
                    <a:pt x="254843" y="256428"/>
                    <a:pt x="237965" y="273648"/>
                    <a:pt x="216830" y="285678"/>
                  </a:cubicBezTo>
                  <a:cubicBezTo>
                    <a:pt x="195696" y="297707"/>
                    <a:pt x="171696" y="303786"/>
                    <a:pt x="144833" y="303913"/>
                  </a:cubicBezTo>
                  <a:cubicBezTo>
                    <a:pt x="102761" y="303026"/>
                    <a:pt x="68325" y="288564"/>
                    <a:pt x="41527" y="260527"/>
                  </a:cubicBezTo>
                  <a:cubicBezTo>
                    <a:pt x="14729" y="232489"/>
                    <a:pt x="886" y="196196"/>
                    <a:pt x="0" y="151646"/>
                  </a:cubicBezTo>
                  <a:cubicBezTo>
                    <a:pt x="886" y="107393"/>
                    <a:pt x="14729" y="71281"/>
                    <a:pt x="41527" y="43308"/>
                  </a:cubicBezTo>
                  <a:cubicBezTo>
                    <a:pt x="68325" y="15335"/>
                    <a:pt x="102761" y="899"/>
                    <a:pt x="144833" y="0"/>
                  </a:cubicBezTo>
                  <a:close/>
                  <a:moveTo>
                    <a:pt x="152265" y="35212"/>
                  </a:moveTo>
                  <a:cubicBezTo>
                    <a:pt x="119685" y="35921"/>
                    <a:pt x="93028" y="47045"/>
                    <a:pt x="72294" y="68583"/>
                  </a:cubicBezTo>
                  <a:cubicBezTo>
                    <a:pt x="51559" y="90122"/>
                    <a:pt x="40849" y="117823"/>
                    <a:pt x="40165" y="151685"/>
                  </a:cubicBezTo>
                  <a:cubicBezTo>
                    <a:pt x="40849" y="185815"/>
                    <a:pt x="51559" y="213675"/>
                    <a:pt x="72294" y="235267"/>
                  </a:cubicBezTo>
                  <a:cubicBezTo>
                    <a:pt x="93028" y="256859"/>
                    <a:pt x="119685" y="268003"/>
                    <a:pt x="152265" y="268700"/>
                  </a:cubicBezTo>
                  <a:cubicBezTo>
                    <a:pt x="186057" y="268120"/>
                    <a:pt x="213540" y="257207"/>
                    <a:pt x="234714" y="235959"/>
                  </a:cubicBezTo>
                  <a:cubicBezTo>
                    <a:pt x="255888" y="214711"/>
                    <a:pt x="266804" y="186607"/>
                    <a:pt x="267462" y="151646"/>
                  </a:cubicBezTo>
                  <a:cubicBezTo>
                    <a:pt x="266804" y="116989"/>
                    <a:pt x="255888" y="89068"/>
                    <a:pt x="234714" y="67882"/>
                  </a:cubicBezTo>
                  <a:cubicBezTo>
                    <a:pt x="213540" y="46696"/>
                    <a:pt x="186057" y="35806"/>
                    <a:pt x="152265" y="35212"/>
                  </a:cubicBez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8" name="Freeform: Shape 87">
              <a:extLst>
                <a:ext uri="{FF2B5EF4-FFF2-40B4-BE49-F238E27FC236}">
                  <a16:creationId xmlns:a16="http://schemas.microsoft.com/office/drawing/2014/main" id="{2C78B23A-632F-4FF2-B1DB-D62779A331A5}"/>
                </a:ext>
              </a:extLst>
            </p:cNvPr>
            <p:cNvSpPr/>
            <p:nvPr/>
          </p:nvSpPr>
          <p:spPr>
            <a:xfrm>
              <a:off x="9327958" y="2386580"/>
              <a:ext cx="38308" cy="320010"/>
            </a:xfrm>
            <a:custGeom>
              <a:avLst/>
              <a:gdLst/>
              <a:ahLst/>
              <a:cxnLst/>
              <a:rect l="l" t="t" r="r" b="b"/>
              <a:pathLst>
                <a:path w="38308" h="320010">
                  <a:moveTo>
                    <a:pt x="0" y="0"/>
                  </a:moveTo>
                  <a:lnTo>
                    <a:pt x="38308" y="0"/>
                  </a:lnTo>
                  <a:lnTo>
                    <a:pt x="38308" y="320010"/>
                  </a:lnTo>
                  <a:lnTo>
                    <a:pt x="0" y="320010"/>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89" name="Freeform: Shape 88">
              <a:extLst>
                <a:ext uri="{FF2B5EF4-FFF2-40B4-BE49-F238E27FC236}">
                  <a16:creationId xmlns:a16="http://schemas.microsoft.com/office/drawing/2014/main" id="{624329D5-649B-4928-85CD-14362B04489C}"/>
                </a:ext>
              </a:extLst>
            </p:cNvPr>
            <p:cNvSpPr/>
            <p:nvPr/>
          </p:nvSpPr>
          <p:spPr>
            <a:xfrm>
              <a:off x="10328084" y="2386580"/>
              <a:ext cx="38309" cy="320010"/>
            </a:xfrm>
            <a:custGeom>
              <a:avLst/>
              <a:gdLst/>
              <a:ahLst/>
              <a:cxnLst/>
              <a:rect l="l" t="t" r="r" b="b"/>
              <a:pathLst>
                <a:path w="38309" h="320010">
                  <a:moveTo>
                    <a:pt x="0" y="0"/>
                  </a:moveTo>
                  <a:lnTo>
                    <a:pt x="38309" y="0"/>
                  </a:lnTo>
                  <a:lnTo>
                    <a:pt x="38309" y="320010"/>
                  </a:lnTo>
                  <a:lnTo>
                    <a:pt x="0" y="320010"/>
                  </a:lnTo>
                  <a:lnTo>
                    <a:pt x="0" y="0"/>
                  </a:lnTo>
                  <a:close/>
                </a:path>
              </a:pathLst>
            </a:custGeom>
            <a:grp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grpSp>
        <p:nvGrpSpPr>
          <p:cNvPr id="90" name="Group 89">
            <a:extLst>
              <a:ext uri="{FF2B5EF4-FFF2-40B4-BE49-F238E27FC236}">
                <a16:creationId xmlns:a16="http://schemas.microsoft.com/office/drawing/2014/main" id="{164E83D4-30F6-4C59-8FFA-AD2FC2966221}"/>
              </a:ext>
            </a:extLst>
          </p:cNvPr>
          <p:cNvGrpSpPr/>
          <p:nvPr userDrawn="1"/>
        </p:nvGrpSpPr>
        <p:grpSpPr>
          <a:xfrm>
            <a:off x="672634" y="2225997"/>
            <a:ext cx="3022640" cy="546070"/>
            <a:chOff x="2656324" y="2163854"/>
            <a:chExt cx="3021853" cy="546070"/>
          </a:xfrm>
        </p:grpSpPr>
        <p:sp>
          <p:nvSpPr>
            <p:cNvPr id="91" name="TextBox 90">
              <a:extLst>
                <a:ext uri="{FF2B5EF4-FFF2-40B4-BE49-F238E27FC236}">
                  <a16:creationId xmlns:a16="http://schemas.microsoft.com/office/drawing/2014/main" id="{F3051B0B-E539-41DA-BF1C-88B850B08AC1}"/>
                </a:ext>
              </a:extLst>
            </p:cNvPr>
            <p:cNvSpPr txBox="1">
              <a:spLocks/>
            </p:cNvSpPr>
            <p:nvPr/>
          </p:nvSpPr>
          <p:spPr>
            <a:xfrm>
              <a:off x="5302274" y="2163854"/>
              <a:ext cx="61293" cy="61294"/>
            </a:xfrm>
            <a:custGeom>
              <a:avLst/>
              <a:gdLst/>
              <a:ahLst/>
              <a:cxnLst/>
              <a:rect l="l" t="t" r="r" b="b"/>
              <a:pathLst>
                <a:path w="61293" h="61294">
                  <a:moveTo>
                    <a:pt x="30956" y="0"/>
                  </a:moveTo>
                  <a:cubicBezTo>
                    <a:pt x="39211" y="0"/>
                    <a:pt x="46331" y="2993"/>
                    <a:pt x="52316" y="8978"/>
                  </a:cubicBezTo>
                  <a:cubicBezTo>
                    <a:pt x="58301" y="14963"/>
                    <a:pt x="61293" y="22083"/>
                    <a:pt x="61293" y="30338"/>
                  </a:cubicBezTo>
                  <a:cubicBezTo>
                    <a:pt x="61293" y="38592"/>
                    <a:pt x="58301" y="45816"/>
                    <a:pt x="52316" y="52007"/>
                  </a:cubicBezTo>
                  <a:cubicBezTo>
                    <a:pt x="46331" y="58198"/>
                    <a:pt x="39211" y="61294"/>
                    <a:pt x="30956" y="61294"/>
                  </a:cubicBezTo>
                  <a:cubicBezTo>
                    <a:pt x="22288" y="61294"/>
                    <a:pt x="14962" y="58198"/>
                    <a:pt x="8977" y="52007"/>
                  </a:cubicBezTo>
                  <a:cubicBezTo>
                    <a:pt x="2992" y="45816"/>
                    <a:pt x="0" y="38592"/>
                    <a:pt x="0" y="30338"/>
                  </a:cubicBezTo>
                  <a:cubicBezTo>
                    <a:pt x="0" y="22083"/>
                    <a:pt x="2992" y="14963"/>
                    <a:pt x="8977" y="8978"/>
                  </a:cubicBezTo>
                  <a:cubicBezTo>
                    <a:pt x="14962" y="2993"/>
                    <a:pt x="22288" y="0"/>
                    <a:pt x="30956"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2" name="TextBox 91">
              <a:extLst>
                <a:ext uri="{FF2B5EF4-FFF2-40B4-BE49-F238E27FC236}">
                  <a16:creationId xmlns:a16="http://schemas.microsoft.com/office/drawing/2014/main" id="{E869A88A-B6ED-41AF-A29B-C30FFF486BB6}"/>
                </a:ext>
              </a:extLst>
            </p:cNvPr>
            <p:cNvSpPr txBox="1">
              <a:spLocks/>
            </p:cNvSpPr>
            <p:nvPr/>
          </p:nvSpPr>
          <p:spPr>
            <a:xfrm>
              <a:off x="5157303" y="2170665"/>
              <a:ext cx="46434" cy="432768"/>
            </a:xfrm>
            <a:custGeom>
              <a:avLst/>
              <a:gdLst/>
              <a:ahLst/>
              <a:cxnLst/>
              <a:rect l="l" t="t" r="r" b="b"/>
              <a:pathLst>
                <a:path w="46434" h="432768">
                  <a:moveTo>
                    <a:pt x="0" y="0"/>
                  </a:moveTo>
                  <a:lnTo>
                    <a:pt x="46434" y="0"/>
                  </a:lnTo>
                  <a:lnTo>
                    <a:pt x="46434" y="432768"/>
                  </a:lnTo>
                  <a:lnTo>
                    <a:pt x="0" y="432768"/>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3" name="TextBox 92">
              <a:extLst>
                <a:ext uri="{FF2B5EF4-FFF2-40B4-BE49-F238E27FC236}">
                  <a16:creationId xmlns:a16="http://schemas.microsoft.com/office/drawing/2014/main" id="{2801540C-5A6C-4A54-B0C6-6C0846EC4390}"/>
                </a:ext>
              </a:extLst>
            </p:cNvPr>
            <p:cNvSpPr txBox="1">
              <a:spLocks/>
            </p:cNvSpPr>
            <p:nvPr/>
          </p:nvSpPr>
          <p:spPr>
            <a:xfrm>
              <a:off x="2656324" y="2178095"/>
              <a:ext cx="412337" cy="425339"/>
            </a:xfrm>
            <a:custGeom>
              <a:avLst/>
              <a:gdLst/>
              <a:ahLst/>
              <a:cxnLst/>
              <a:rect l="l" t="t" r="r" b="b"/>
              <a:pathLst>
                <a:path w="412337" h="425339">
                  <a:moveTo>
                    <a:pt x="0" y="0"/>
                  </a:moveTo>
                  <a:lnTo>
                    <a:pt x="48291" y="0"/>
                  </a:lnTo>
                  <a:lnTo>
                    <a:pt x="206168" y="296561"/>
                  </a:lnTo>
                  <a:lnTo>
                    <a:pt x="364045" y="0"/>
                  </a:lnTo>
                  <a:lnTo>
                    <a:pt x="412337" y="0"/>
                  </a:lnTo>
                  <a:lnTo>
                    <a:pt x="412337" y="425339"/>
                  </a:lnTo>
                  <a:lnTo>
                    <a:pt x="364045" y="425339"/>
                  </a:lnTo>
                  <a:lnTo>
                    <a:pt x="364045" y="104013"/>
                  </a:lnTo>
                  <a:lnTo>
                    <a:pt x="206168" y="400574"/>
                  </a:lnTo>
                  <a:lnTo>
                    <a:pt x="48291" y="104013"/>
                  </a:lnTo>
                  <a:lnTo>
                    <a:pt x="48291" y="425339"/>
                  </a:lnTo>
                  <a:lnTo>
                    <a:pt x="0" y="425339"/>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4" name="TextBox 93">
              <a:extLst>
                <a:ext uri="{FF2B5EF4-FFF2-40B4-BE49-F238E27FC236}">
                  <a16:creationId xmlns:a16="http://schemas.microsoft.com/office/drawing/2014/main" id="{B91D5C56-2A21-48F7-9A01-6B21056777FC}"/>
                </a:ext>
              </a:extLst>
            </p:cNvPr>
            <p:cNvSpPr txBox="1">
              <a:spLocks/>
            </p:cNvSpPr>
            <p:nvPr/>
          </p:nvSpPr>
          <p:spPr>
            <a:xfrm>
              <a:off x="3506716" y="2195431"/>
              <a:ext cx="187595" cy="415433"/>
            </a:xfrm>
            <a:custGeom>
              <a:avLst/>
              <a:gdLst/>
              <a:ahLst/>
              <a:cxnLst/>
              <a:rect l="l" t="t" r="r" b="b"/>
              <a:pathLst>
                <a:path w="187595" h="415433">
                  <a:moveTo>
                    <a:pt x="50149" y="0"/>
                  </a:moveTo>
                  <a:lnTo>
                    <a:pt x="96583" y="0"/>
                  </a:lnTo>
                  <a:lnTo>
                    <a:pt x="96583" y="87916"/>
                  </a:lnTo>
                  <a:lnTo>
                    <a:pt x="175212" y="87916"/>
                  </a:lnTo>
                  <a:lnTo>
                    <a:pt x="175212" y="129397"/>
                  </a:lnTo>
                  <a:lnTo>
                    <a:pt x="96583" y="129397"/>
                  </a:lnTo>
                  <a:lnTo>
                    <a:pt x="96583" y="333708"/>
                  </a:lnTo>
                  <a:cubicBezTo>
                    <a:pt x="96583" y="345265"/>
                    <a:pt x="99988" y="354862"/>
                    <a:pt x="106799" y="362497"/>
                  </a:cubicBezTo>
                  <a:cubicBezTo>
                    <a:pt x="113609" y="370133"/>
                    <a:pt x="121761" y="373951"/>
                    <a:pt x="131254" y="373951"/>
                  </a:cubicBezTo>
                  <a:cubicBezTo>
                    <a:pt x="138271" y="373951"/>
                    <a:pt x="144669" y="372713"/>
                    <a:pt x="150447" y="370237"/>
                  </a:cubicBezTo>
                  <a:cubicBezTo>
                    <a:pt x="156226" y="367760"/>
                    <a:pt x="160972" y="364664"/>
                    <a:pt x="164687" y="360950"/>
                  </a:cubicBezTo>
                  <a:lnTo>
                    <a:pt x="187595" y="395002"/>
                  </a:lnTo>
                  <a:cubicBezTo>
                    <a:pt x="170259" y="408622"/>
                    <a:pt x="150447" y="415433"/>
                    <a:pt x="128158" y="415433"/>
                  </a:cubicBezTo>
                  <a:cubicBezTo>
                    <a:pt x="105457" y="415433"/>
                    <a:pt x="86780" y="407797"/>
                    <a:pt x="72128" y="392525"/>
                  </a:cubicBezTo>
                  <a:cubicBezTo>
                    <a:pt x="57475" y="377253"/>
                    <a:pt x="50149" y="357648"/>
                    <a:pt x="50149" y="333708"/>
                  </a:cubicBezTo>
                  <a:lnTo>
                    <a:pt x="50149" y="129397"/>
                  </a:lnTo>
                  <a:lnTo>
                    <a:pt x="0" y="129397"/>
                  </a:lnTo>
                  <a:lnTo>
                    <a:pt x="0" y="87916"/>
                  </a:lnTo>
                  <a:lnTo>
                    <a:pt x="50149" y="87916"/>
                  </a:lnTo>
                  <a:lnTo>
                    <a:pt x="50149"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5" name="TextBox 94">
              <a:extLst>
                <a:ext uri="{FF2B5EF4-FFF2-40B4-BE49-F238E27FC236}">
                  <a16:creationId xmlns:a16="http://schemas.microsoft.com/office/drawing/2014/main" id="{938751F7-5AB7-4F81-9DD2-C1AE3EE50FDD}"/>
                </a:ext>
              </a:extLst>
            </p:cNvPr>
            <p:cNvSpPr txBox="1">
              <a:spLocks/>
            </p:cNvSpPr>
            <p:nvPr/>
          </p:nvSpPr>
          <p:spPr>
            <a:xfrm>
              <a:off x="3159005" y="2275917"/>
              <a:ext cx="309563" cy="334947"/>
            </a:xfrm>
            <a:custGeom>
              <a:avLst/>
              <a:gdLst/>
              <a:ahLst/>
              <a:cxnLst/>
              <a:rect l="l" t="t" r="r" b="b"/>
              <a:pathLst>
                <a:path w="309563" h="334947">
                  <a:moveTo>
                    <a:pt x="157877" y="0"/>
                  </a:moveTo>
                  <a:cubicBezTo>
                    <a:pt x="205757" y="0"/>
                    <a:pt x="243007" y="16716"/>
                    <a:pt x="269629" y="50149"/>
                  </a:cubicBezTo>
                  <a:cubicBezTo>
                    <a:pt x="296252" y="83582"/>
                    <a:pt x="309563" y="128572"/>
                    <a:pt x="309563" y="185118"/>
                  </a:cubicBezTo>
                  <a:lnTo>
                    <a:pt x="47673" y="185118"/>
                  </a:lnTo>
                  <a:cubicBezTo>
                    <a:pt x="50975" y="216900"/>
                    <a:pt x="63048" y="242903"/>
                    <a:pt x="83892" y="263128"/>
                  </a:cubicBezTo>
                  <a:cubicBezTo>
                    <a:pt x="104736" y="283353"/>
                    <a:pt x="130636" y="293465"/>
                    <a:pt x="161592" y="293465"/>
                  </a:cubicBezTo>
                  <a:cubicBezTo>
                    <a:pt x="180579" y="293465"/>
                    <a:pt x="199669" y="289751"/>
                    <a:pt x="218861" y="282321"/>
                  </a:cubicBezTo>
                  <a:cubicBezTo>
                    <a:pt x="238054" y="274892"/>
                    <a:pt x="252604" y="265811"/>
                    <a:pt x="262509" y="255080"/>
                  </a:cubicBezTo>
                  <a:lnTo>
                    <a:pt x="290989" y="285417"/>
                  </a:lnTo>
                  <a:cubicBezTo>
                    <a:pt x="277368" y="300276"/>
                    <a:pt x="258279" y="312245"/>
                    <a:pt x="233720" y="321326"/>
                  </a:cubicBezTo>
                  <a:cubicBezTo>
                    <a:pt x="209162" y="330406"/>
                    <a:pt x="185326" y="334947"/>
                    <a:pt x="162211" y="334947"/>
                  </a:cubicBezTo>
                  <a:cubicBezTo>
                    <a:pt x="133732" y="334947"/>
                    <a:pt x="107109" y="327724"/>
                    <a:pt x="82344" y="313277"/>
                  </a:cubicBezTo>
                  <a:cubicBezTo>
                    <a:pt x="57579" y="298831"/>
                    <a:pt x="37664" y="278709"/>
                    <a:pt x="22599" y="252913"/>
                  </a:cubicBezTo>
                  <a:cubicBezTo>
                    <a:pt x="7533" y="227116"/>
                    <a:pt x="0" y="198326"/>
                    <a:pt x="0" y="166545"/>
                  </a:cubicBezTo>
                  <a:cubicBezTo>
                    <a:pt x="0" y="135588"/>
                    <a:pt x="7120" y="107315"/>
                    <a:pt x="21361" y="81725"/>
                  </a:cubicBezTo>
                  <a:cubicBezTo>
                    <a:pt x="35600" y="56134"/>
                    <a:pt x="54793" y="36116"/>
                    <a:pt x="78939" y="21669"/>
                  </a:cubicBezTo>
                  <a:cubicBezTo>
                    <a:pt x="103085" y="7223"/>
                    <a:pt x="129398" y="0"/>
                    <a:pt x="157877" y="0"/>
                  </a:cubicBezTo>
                  <a:close/>
                  <a:moveTo>
                    <a:pt x="159735" y="41481"/>
                  </a:moveTo>
                  <a:cubicBezTo>
                    <a:pt x="130842" y="41481"/>
                    <a:pt x="106077" y="50871"/>
                    <a:pt x="85440" y="69652"/>
                  </a:cubicBezTo>
                  <a:cubicBezTo>
                    <a:pt x="64802" y="88432"/>
                    <a:pt x="52420" y="113094"/>
                    <a:pt x="48292" y="143637"/>
                  </a:cubicBezTo>
                  <a:lnTo>
                    <a:pt x="263748" y="143637"/>
                  </a:lnTo>
                  <a:cubicBezTo>
                    <a:pt x="260446" y="113094"/>
                    <a:pt x="249921" y="88432"/>
                    <a:pt x="232172" y="69652"/>
                  </a:cubicBezTo>
                  <a:cubicBezTo>
                    <a:pt x="214424" y="50871"/>
                    <a:pt x="190278" y="41481"/>
                    <a:pt x="159735"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6" name="TextBox 95">
              <a:extLst>
                <a:ext uri="{FF2B5EF4-FFF2-40B4-BE49-F238E27FC236}">
                  <a16:creationId xmlns:a16="http://schemas.microsoft.com/office/drawing/2014/main" id="{2977B035-ADE6-4A4C-86F9-E9355E9D8122}"/>
                </a:ext>
              </a:extLst>
            </p:cNvPr>
            <p:cNvSpPr txBox="1">
              <a:spLocks/>
            </p:cNvSpPr>
            <p:nvPr/>
          </p:nvSpPr>
          <p:spPr>
            <a:xfrm>
              <a:off x="3757128" y="2275917"/>
              <a:ext cx="170259" cy="327517"/>
            </a:xfrm>
            <a:custGeom>
              <a:avLst/>
              <a:gdLst/>
              <a:ahLst/>
              <a:cxnLst/>
              <a:rect l="l" t="t" r="r" b="b"/>
              <a:pathLst>
                <a:path w="170259" h="327517">
                  <a:moveTo>
                    <a:pt x="170259" y="0"/>
                  </a:moveTo>
                  <a:lnTo>
                    <a:pt x="170259" y="41481"/>
                  </a:lnTo>
                  <a:cubicBezTo>
                    <a:pt x="146320" y="41481"/>
                    <a:pt x="124960" y="46022"/>
                    <a:pt x="106180" y="55102"/>
                  </a:cubicBezTo>
                  <a:cubicBezTo>
                    <a:pt x="87400" y="64183"/>
                    <a:pt x="72747" y="76875"/>
                    <a:pt x="62222" y="93178"/>
                  </a:cubicBezTo>
                  <a:cubicBezTo>
                    <a:pt x="51697" y="109482"/>
                    <a:pt x="46434" y="127953"/>
                    <a:pt x="46434" y="148590"/>
                  </a:cubicBezTo>
                  <a:lnTo>
                    <a:pt x="46434" y="327517"/>
                  </a:lnTo>
                  <a:lnTo>
                    <a:pt x="0" y="327517"/>
                  </a:lnTo>
                  <a:lnTo>
                    <a:pt x="0" y="7430"/>
                  </a:lnTo>
                  <a:lnTo>
                    <a:pt x="46434" y="7430"/>
                  </a:lnTo>
                  <a:lnTo>
                    <a:pt x="46434" y="69961"/>
                  </a:lnTo>
                  <a:cubicBezTo>
                    <a:pt x="55927" y="48498"/>
                    <a:pt x="71612" y="31472"/>
                    <a:pt x="93488" y="18883"/>
                  </a:cubicBezTo>
                  <a:cubicBezTo>
                    <a:pt x="115364" y="6294"/>
                    <a:pt x="140954" y="0"/>
                    <a:pt x="17025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7" name="TextBox 96">
              <a:extLst>
                <a:ext uri="{FF2B5EF4-FFF2-40B4-BE49-F238E27FC236}">
                  <a16:creationId xmlns:a16="http://schemas.microsoft.com/office/drawing/2014/main" id="{B5491C69-6B3D-4C4E-A712-AAE6470473FA}"/>
                </a:ext>
              </a:extLst>
            </p:cNvPr>
            <p:cNvSpPr txBox="1">
              <a:spLocks/>
            </p:cNvSpPr>
            <p:nvPr/>
          </p:nvSpPr>
          <p:spPr>
            <a:xfrm>
              <a:off x="3976917" y="2275917"/>
              <a:ext cx="329994" cy="334947"/>
            </a:xfrm>
            <a:custGeom>
              <a:avLst/>
              <a:gdLst/>
              <a:ahLst/>
              <a:cxnLst/>
              <a:rect l="l" t="t" r="r" b="b"/>
              <a:pathLst>
                <a:path w="329994" h="334947">
                  <a:moveTo>
                    <a:pt x="165307" y="0"/>
                  </a:moveTo>
                  <a:cubicBezTo>
                    <a:pt x="195025" y="0"/>
                    <a:pt x="222473" y="7533"/>
                    <a:pt x="247650" y="22598"/>
                  </a:cubicBezTo>
                  <a:cubicBezTo>
                    <a:pt x="272828" y="37663"/>
                    <a:pt x="292847" y="57991"/>
                    <a:pt x="307706" y="83582"/>
                  </a:cubicBezTo>
                  <a:cubicBezTo>
                    <a:pt x="322565" y="109172"/>
                    <a:pt x="329994" y="137033"/>
                    <a:pt x="329994" y="167164"/>
                  </a:cubicBezTo>
                  <a:cubicBezTo>
                    <a:pt x="329994" y="197295"/>
                    <a:pt x="322565" y="225258"/>
                    <a:pt x="307706" y="251055"/>
                  </a:cubicBezTo>
                  <a:cubicBezTo>
                    <a:pt x="292847" y="276852"/>
                    <a:pt x="272828" y="297283"/>
                    <a:pt x="247650" y="312349"/>
                  </a:cubicBezTo>
                  <a:cubicBezTo>
                    <a:pt x="222473" y="327414"/>
                    <a:pt x="195025" y="334947"/>
                    <a:pt x="165307" y="334947"/>
                  </a:cubicBezTo>
                  <a:cubicBezTo>
                    <a:pt x="135589" y="334947"/>
                    <a:pt x="108038" y="327414"/>
                    <a:pt x="82654" y="312349"/>
                  </a:cubicBezTo>
                  <a:cubicBezTo>
                    <a:pt x="57270" y="297283"/>
                    <a:pt x="37148" y="276852"/>
                    <a:pt x="22289" y="251055"/>
                  </a:cubicBezTo>
                  <a:cubicBezTo>
                    <a:pt x="7430" y="225258"/>
                    <a:pt x="0" y="197295"/>
                    <a:pt x="0" y="167164"/>
                  </a:cubicBezTo>
                  <a:cubicBezTo>
                    <a:pt x="0" y="137033"/>
                    <a:pt x="7430" y="109172"/>
                    <a:pt x="22289" y="83582"/>
                  </a:cubicBezTo>
                  <a:cubicBezTo>
                    <a:pt x="37148" y="57991"/>
                    <a:pt x="57270" y="37663"/>
                    <a:pt x="82654" y="22598"/>
                  </a:cubicBezTo>
                  <a:cubicBezTo>
                    <a:pt x="108038" y="7533"/>
                    <a:pt x="135589" y="0"/>
                    <a:pt x="165307" y="0"/>
                  </a:cubicBezTo>
                  <a:close/>
                  <a:moveTo>
                    <a:pt x="165307" y="41481"/>
                  </a:moveTo>
                  <a:cubicBezTo>
                    <a:pt x="144257" y="41481"/>
                    <a:pt x="124754" y="47157"/>
                    <a:pt x="106799" y="58507"/>
                  </a:cubicBezTo>
                  <a:cubicBezTo>
                    <a:pt x="88845" y="69858"/>
                    <a:pt x="74605" y="85130"/>
                    <a:pt x="64080" y="104323"/>
                  </a:cubicBezTo>
                  <a:cubicBezTo>
                    <a:pt x="53555" y="123515"/>
                    <a:pt x="48292" y="144463"/>
                    <a:pt x="48292" y="167164"/>
                  </a:cubicBezTo>
                  <a:cubicBezTo>
                    <a:pt x="48292" y="189865"/>
                    <a:pt x="53555" y="210915"/>
                    <a:pt x="64080" y="230314"/>
                  </a:cubicBezTo>
                  <a:cubicBezTo>
                    <a:pt x="74605" y="249714"/>
                    <a:pt x="88845" y="265089"/>
                    <a:pt x="106799" y="276439"/>
                  </a:cubicBezTo>
                  <a:cubicBezTo>
                    <a:pt x="124754" y="287790"/>
                    <a:pt x="144257" y="293465"/>
                    <a:pt x="165307" y="293465"/>
                  </a:cubicBezTo>
                  <a:cubicBezTo>
                    <a:pt x="186357" y="293465"/>
                    <a:pt x="205756" y="287790"/>
                    <a:pt x="223505" y="276439"/>
                  </a:cubicBezTo>
                  <a:cubicBezTo>
                    <a:pt x="241253" y="265089"/>
                    <a:pt x="255390" y="249714"/>
                    <a:pt x="265915" y="230314"/>
                  </a:cubicBezTo>
                  <a:cubicBezTo>
                    <a:pt x="276440" y="210915"/>
                    <a:pt x="281702" y="189865"/>
                    <a:pt x="281702" y="167164"/>
                  </a:cubicBezTo>
                  <a:cubicBezTo>
                    <a:pt x="281702" y="144463"/>
                    <a:pt x="276440" y="123515"/>
                    <a:pt x="265915" y="104323"/>
                  </a:cubicBezTo>
                  <a:cubicBezTo>
                    <a:pt x="255390" y="85130"/>
                    <a:pt x="241253" y="69858"/>
                    <a:pt x="223505" y="58507"/>
                  </a:cubicBezTo>
                  <a:cubicBezTo>
                    <a:pt x="205756" y="47157"/>
                    <a:pt x="186357" y="41481"/>
                    <a:pt x="165307"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8" name="TextBox 97">
              <a:extLst>
                <a:ext uri="{FF2B5EF4-FFF2-40B4-BE49-F238E27FC236}">
                  <a16:creationId xmlns:a16="http://schemas.microsoft.com/office/drawing/2014/main" id="{ED07AB51-93C8-42B3-BDB7-A2C7B1E8F5E3}"/>
                </a:ext>
              </a:extLst>
            </p:cNvPr>
            <p:cNvSpPr txBox="1">
              <a:spLocks/>
            </p:cNvSpPr>
            <p:nvPr/>
          </p:nvSpPr>
          <p:spPr>
            <a:xfrm>
              <a:off x="4385778" y="2275917"/>
              <a:ext cx="310182" cy="434007"/>
            </a:xfrm>
            <a:custGeom>
              <a:avLst/>
              <a:gdLst/>
              <a:ahLst/>
              <a:cxnLst/>
              <a:rect l="l" t="t" r="r" b="b"/>
              <a:pathLst>
                <a:path w="310182" h="434007">
                  <a:moveTo>
                    <a:pt x="162830" y="0"/>
                  </a:moveTo>
                  <a:cubicBezTo>
                    <a:pt x="190484" y="0"/>
                    <a:pt x="215559" y="7120"/>
                    <a:pt x="238053" y="21360"/>
                  </a:cubicBezTo>
                  <a:cubicBezTo>
                    <a:pt x="260548" y="35600"/>
                    <a:pt x="278193" y="55412"/>
                    <a:pt x="290989" y="80796"/>
                  </a:cubicBezTo>
                  <a:cubicBezTo>
                    <a:pt x="303784" y="106180"/>
                    <a:pt x="310182" y="134969"/>
                    <a:pt x="310182" y="167164"/>
                  </a:cubicBezTo>
                  <a:cubicBezTo>
                    <a:pt x="310182" y="199358"/>
                    <a:pt x="303784" y="228251"/>
                    <a:pt x="290989" y="253841"/>
                  </a:cubicBezTo>
                  <a:cubicBezTo>
                    <a:pt x="278193" y="279432"/>
                    <a:pt x="260548" y="299347"/>
                    <a:pt x="238053" y="313587"/>
                  </a:cubicBezTo>
                  <a:cubicBezTo>
                    <a:pt x="215559" y="327827"/>
                    <a:pt x="190484" y="334947"/>
                    <a:pt x="162830" y="334947"/>
                  </a:cubicBezTo>
                  <a:cubicBezTo>
                    <a:pt x="137652" y="334947"/>
                    <a:pt x="115054" y="329065"/>
                    <a:pt x="95035" y="317302"/>
                  </a:cubicBezTo>
                  <a:cubicBezTo>
                    <a:pt x="75018" y="305538"/>
                    <a:pt x="58817" y="288925"/>
                    <a:pt x="46434" y="267462"/>
                  </a:cubicBezTo>
                  <a:lnTo>
                    <a:pt x="46434" y="434007"/>
                  </a:lnTo>
                  <a:lnTo>
                    <a:pt x="0" y="434007"/>
                  </a:lnTo>
                  <a:lnTo>
                    <a:pt x="0" y="7430"/>
                  </a:lnTo>
                  <a:lnTo>
                    <a:pt x="46434" y="7430"/>
                  </a:lnTo>
                  <a:lnTo>
                    <a:pt x="46434" y="67485"/>
                  </a:lnTo>
                  <a:cubicBezTo>
                    <a:pt x="58817" y="46022"/>
                    <a:pt x="75018" y="29408"/>
                    <a:pt x="95035" y="17645"/>
                  </a:cubicBezTo>
                  <a:cubicBezTo>
                    <a:pt x="115054" y="5882"/>
                    <a:pt x="137652" y="0"/>
                    <a:pt x="162830" y="0"/>
                  </a:cubicBezTo>
                  <a:close/>
                  <a:moveTo>
                    <a:pt x="154162" y="41481"/>
                  </a:moveTo>
                  <a:cubicBezTo>
                    <a:pt x="133525" y="41481"/>
                    <a:pt x="114951" y="46847"/>
                    <a:pt x="98441" y="57579"/>
                  </a:cubicBezTo>
                  <a:cubicBezTo>
                    <a:pt x="81931" y="68310"/>
                    <a:pt x="69136" y="83169"/>
                    <a:pt x="60055" y="102156"/>
                  </a:cubicBezTo>
                  <a:cubicBezTo>
                    <a:pt x="50974" y="121142"/>
                    <a:pt x="46434" y="142812"/>
                    <a:pt x="46434" y="167164"/>
                  </a:cubicBezTo>
                  <a:cubicBezTo>
                    <a:pt x="46434" y="191516"/>
                    <a:pt x="50974" y="213289"/>
                    <a:pt x="60055" y="232481"/>
                  </a:cubicBezTo>
                  <a:cubicBezTo>
                    <a:pt x="69136" y="251674"/>
                    <a:pt x="81931" y="266637"/>
                    <a:pt x="98441" y="277368"/>
                  </a:cubicBezTo>
                  <a:cubicBezTo>
                    <a:pt x="114951" y="288100"/>
                    <a:pt x="133525" y="293465"/>
                    <a:pt x="154162" y="293465"/>
                  </a:cubicBezTo>
                  <a:cubicBezTo>
                    <a:pt x="174799" y="293465"/>
                    <a:pt x="193270" y="288100"/>
                    <a:pt x="209574" y="277368"/>
                  </a:cubicBezTo>
                  <a:cubicBezTo>
                    <a:pt x="225877" y="266637"/>
                    <a:pt x="238569" y="251674"/>
                    <a:pt x="247650" y="232481"/>
                  </a:cubicBezTo>
                  <a:cubicBezTo>
                    <a:pt x="256731" y="213289"/>
                    <a:pt x="261271" y="191516"/>
                    <a:pt x="261271" y="167164"/>
                  </a:cubicBezTo>
                  <a:cubicBezTo>
                    <a:pt x="261271" y="142812"/>
                    <a:pt x="256731" y="121142"/>
                    <a:pt x="247650" y="102156"/>
                  </a:cubicBezTo>
                  <a:cubicBezTo>
                    <a:pt x="238569" y="83169"/>
                    <a:pt x="225877" y="68310"/>
                    <a:pt x="209574" y="57579"/>
                  </a:cubicBezTo>
                  <a:cubicBezTo>
                    <a:pt x="193270" y="46847"/>
                    <a:pt x="174799" y="41481"/>
                    <a:pt x="154162"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99" name="TextBox 98">
              <a:extLst>
                <a:ext uri="{FF2B5EF4-FFF2-40B4-BE49-F238E27FC236}">
                  <a16:creationId xmlns:a16="http://schemas.microsoft.com/office/drawing/2014/main" id="{047A2D20-1802-410D-9F0E-D83DA9A2E647}"/>
                </a:ext>
              </a:extLst>
            </p:cNvPr>
            <p:cNvSpPr txBox="1">
              <a:spLocks/>
            </p:cNvSpPr>
            <p:nvPr/>
          </p:nvSpPr>
          <p:spPr>
            <a:xfrm>
              <a:off x="4748442" y="2275917"/>
              <a:ext cx="329994" cy="334947"/>
            </a:xfrm>
            <a:custGeom>
              <a:avLst/>
              <a:gdLst/>
              <a:ahLst/>
              <a:cxnLst/>
              <a:rect l="l" t="t" r="r" b="b"/>
              <a:pathLst>
                <a:path w="329994" h="334947">
                  <a:moveTo>
                    <a:pt x="165307" y="0"/>
                  </a:moveTo>
                  <a:cubicBezTo>
                    <a:pt x="195025" y="0"/>
                    <a:pt x="222472" y="7533"/>
                    <a:pt x="247651" y="22598"/>
                  </a:cubicBezTo>
                  <a:cubicBezTo>
                    <a:pt x="272828" y="37663"/>
                    <a:pt x="292847" y="57991"/>
                    <a:pt x="307706" y="83582"/>
                  </a:cubicBezTo>
                  <a:cubicBezTo>
                    <a:pt x="322565" y="109172"/>
                    <a:pt x="329994" y="137033"/>
                    <a:pt x="329994" y="167164"/>
                  </a:cubicBezTo>
                  <a:cubicBezTo>
                    <a:pt x="329994" y="197295"/>
                    <a:pt x="322565" y="225258"/>
                    <a:pt x="307706" y="251055"/>
                  </a:cubicBezTo>
                  <a:cubicBezTo>
                    <a:pt x="292847" y="276852"/>
                    <a:pt x="272828" y="297283"/>
                    <a:pt x="247651" y="312349"/>
                  </a:cubicBezTo>
                  <a:cubicBezTo>
                    <a:pt x="222472" y="327414"/>
                    <a:pt x="195025" y="334947"/>
                    <a:pt x="165307" y="334947"/>
                  </a:cubicBezTo>
                  <a:cubicBezTo>
                    <a:pt x="135589" y="334947"/>
                    <a:pt x="108038" y="327414"/>
                    <a:pt x="82654" y="312349"/>
                  </a:cubicBezTo>
                  <a:cubicBezTo>
                    <a:pt x="57269" y="297283"/>
                    <a:pt x="37148" y="276852"/>
                    <a:pt x="22289" y="251055"/>
                  </a:cubicBezTo>
                  <a:cubicBezTo>
                    <a:pt x="7430" y="225258"/>
                    <a:pt x="0" y="197295"/>
                    <a:pt x="0" y="167164"/>
                  </a:cubicBezTo>
                  <a:cubicBezTo>
                    <a:pt x="0" y="137033"/>
                    <a:pt x="7430" y="109172"/>
                    <a:pt x="22289" y="83582"/>
                  </a:cubicBezTo>
                  <a:cubicBezTo>
                    <a:pt x="37148" y="57991"/>
                    <a:pt x="57269" y="37663"/>
                    <a:pt x="82654" y="22598"/>
                  </a:cubicBezTo>
                  <a:cubicBezTo>
                    <a:pt x="108038" y="7533"/>
                    <a:pt x="135589" y="0"/>
                    <a:pt x="165307" y="0"/>
                  </a:cubicBezTo>
                  <a:close/>
                  <a:moveTo>
                    <a:pt x="165307" y="41481"/>
                  </a:moveTo>
                  <a:cubicBezTo>
                    <a:pt x="144257" y="41481"/>
                    <a:pt x="124754" y="47157"/>
                    <a:pt x="106800" y="58507"/>
                  </a:cubicBezTo>
                  <a:cubicBezTo>
                    <a:pt x="88845" y="69858"/>
                    <a:pt x="74605" y="85130"/>
                    <a:pt x="64080" y="104323"/>
                  </a:cubicBezTo>
                  <a:cubicBezTo>
                    <a:pt x="53555" y="123515"/>
                    <a:pt x="48292" y="144463"/>
                    <a:pt x="48292" y="167164"/>
                  </a:cubicBezTo>
                  <a:cubicBezTo>
                    <a:pt x="48292" y="189865"/>
                    <a:pt x="53555" y="210915"/>
                    <a:pt x="64080" y="230314"/>
                  </a:cubicBezTo>
                  <a:cubicBezTo>
                    <a:pt x="74605" y="249714"/>
                    <a:pt x="88845" y="265089"/>
                    <a:pt x="106800" y="276439"/>
                  </a:cubicBezTo>
                  <a:cubicBezTo>
                    <a:pt x="124754" y="287790"/>
                    <a:pt x="144257" y="293465"/>
                    <a:pt x="165307" y="293465"/>
                  </a:cubicBezTo>
                  <a:cubicBezTo>
                    <a:pt x="186357" y="293465"/>
                    <a:pt x="205756" y="287790"/>
                    <a:pt x="223505" y="276439"/>
                  </a:cubicBezTo>
                  <a:cubicBezTo>
                    <a:pt x="241253" y="265089"/>
                    <a:pt x="255390" y="249714"/>
                    <a:pt x="265915" y="230314"/>
                  </a:cubicBezTo>
                  <a:cubicBezTo>
                    <a:pt x="276440" y="210915"/>
                    <a:pt x="281702" y="189865"/>
                    <a:pt x="281702" y="167164"/>
                  </a:cubicBezTo>
                  <a:cubicBezTo>
                    <a:pt x="281702" y="144463"/>
                    <a:pt x="276440" y="123515"/>
                    <a:pt x="265915" y="104323"/>
                  </a:cubicBezTo>
                  <a:cubicBezTo>
                    <a:pt x="255390" y="85130"/>
                    <a:pt x="241253" y="69858"/>
                    <a:pt x="223505" y="58507"/>
                  </a:cubicBezTo>
                  <a:cubicBezTo>
                    <a:pt x="205756" y="47157"/>
                    <a:pt x="186357" y="41481"/>
                    <a:pt x="165307" y="41481"/>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100" name="TextBox 99">
              <a:extLst>
                <a:ext uri="{FF2B5EF4-FFF2-40B4-BE49-F238E27FC236}">
                  <a16:creationId xmlns:a16="http://schemas.microsoft.com/office/drawing/2014/main" id="{C0F960C2-D281-4BC9-BACA-B4004C0AB29F}"/>
                </a:ext>
              </a:extLst>
            </p:cNvPr>
            <p:cNvSpPr txBox="1">
              <a:spLocks/>
            </p:cNvSpPr>
            <p:nvPr/>
          </p:nvSpPr>
          <p:spPr>
            <a:xfrm>
              <a:off x="5428671" y="2275917"/>
              <a:ext cx="249506" cy="334947"/>
            </a:xfrm>
            <a:custGeom>
              <a:avLst/>
              <a:gdLst/>
              <a:ahLst/>
              <a:cxnLst/>
              <a:rect l="l" t="t" r="r" b="b"/>
              <a:pathLst>
                <a:path w="249506" h="334947">
                  <a:moveTo>
                    <a:pt x="127539" y="0"/>
                  </a:moveTo>
                  <a:cubicBezTo>
                    <a:pt x="146938" y="0"/>
                    <a:pt x="166544" y="3199"/>
                    <a:pt x="186356" y="9596"/>
                  </a:cubicBezTo>
                  <a:cubicBezTo>
                    <a:pt x="206168" y="15994"/>
                    <a:pt x="224742" y="24765"/>
                    <a:pt x="242077" y="35909"/>
                  </a:cubicBezTo>
                  <a:lnTo>
                    <a:pt x="219789" y="71819"/>
                  </a:lnTo>
                  <a:cubicBezTo>
                    <a:pt x="188007" y="51594"/>
                    <a:pt x="157257" y="41481"/>
                    <a:pt x="127539" y="41481"/>
                  </a:cubicBezTo>
                  <a:cubicBezTo>
                    <a:pt x="108553" y="41481"/>
                    <a:pt x="92868" y="45609"/>
                    <a:pt x="80486" y="53864"/>
                  </a:cubicBezTo>
                  <a:cubicBezTo>
                    <a:pt x="68103" y="62119"/>
                    <a:pt x="61912" y="73676"/>
                    <a:pt x="61912" y="88535"/>
                  </a:cubicBezTo>
                  <a:cubicBezTo>
                    <a:pt x="61912" y="97615"/>
                    <a:pt x="64594" y="105045"/>
                    <a:pt x="69960" y="110823"/>
                  </a:cubicBezTo>
                  <a:cubicBezTo>
                    <a:pt x="75326" y="116602"/>
                    <a:pt x="83375" y="121761"/>
                    <a:pt x="94107" y="126302"/>
                  </a:cubicBezTo>
                  <a:cubicBezTo>
                    <a:pt x="104838" y="130842"/>
                    <a:pt x="121761" y="136827"/>
                    <a:pt x="144875" y="144256"/>
                  </a:cubicBezTo>
                  <a:cubicBezTo>
                    <a:pt x="167576" y="151273"/>
                    <a:pt x="185943" y="158083"/>
                    <a:pt x="199977" y="164687"/>
                  </a:cubicBezTo>
                  <a:cubicBezTo>
                    <a:pt x="214010" y="171291"/>
                    <a:pt x="225774" y="180475"/>
                    <a:pt x="235267" y="192238"/>
                  </a:cubicBezTo>
                  <a:cubicBezTo>
                    <a:pt x="244760" y="204002"/>
                    <a:pt x="249506" y="219377"/>
                    <a:pt x="249506" y="238363"/>
                  </a:cubicBezTo>
                  <a:cubicBezTo>
                    <a:pt x="249506" y="267256"/>
                    <a:pt x="238466" y="290576"/>
                    <a:pt x="216383" y="308324"/>
                  </a:cubicBezTo>
                  <a:cubicBezTo>
                    <a:pt x="194301" y="326073"/>
                    <a:pt x="166338" y="334947"/>
                    <a:pt x="132492" y="334947"/>
                  </a:cubicBezTo>
                  <a:cubicBezTo>
                    <a:pt x="109791" y="334947"/>
                    <a:pt x="86780" y="330819"/>
                    <a:pt x="63460" y="322564"/>
                  </a:cubicBezTo>
                  <a:cubicBezTo>
                    <a:pt x="40139" y="314309"/>
                    <a:pt x="18986" y="302546"/>
                    <a:pt x="0" y="287274"/>
                  </a:cubicBezTo>
                  <a:lnTo>
                    <a:pt x="24145" y="253222"/>
                  </a:lnTo>
                  <a:cubicBezTo>
                    <a:pt x="60880" y="280051"/>
                    <a:pt x="96995" y="293465"/>
                    <a:pt x="132492" y="293465"/>
                  </a:cubicBezTo>
                  <a:cubicBezTo>
                    <a:pt x="153543" y="293465"/>
                    <a:pt x="170568" y="288925"/>
                    <a:pt x="183570" y="279845"/>
                  </a:cubicBezTo>
                  <a:cubicBezTo>
                    <a:pt x="196572" y="270764"/>
                    <a:pt x="203073" y="258588"/>
                    <a:pt x="203073" y="243316"/>
                  </a:cubicBezTo>
                  <a:cubicBezTo>
                    <a:pt x="203073" y="232585"/>
                    <a:pt x="199564" y="223607"/>
                    <a:pt x="192547" y="216384"/>
                  </a:cubicBezTo>
                  <a:cubicBezTo>
                    <a:pt x="185531" y="209161"/>
                    <a:pt x="176760" y="203486"/>
                    <a:pt x="166235" y="199358"/>
                  </a:cubicBezTo>
                  <a:cubicBezTo>
                    <a:pt x="155709" y="195231"/>
                    <a:pt x="141160" y="190484"/>
                    <a:pt x="122586" y="185118"/>
                  </a:cubicBezTo>
                  <a:cubicBezTo>
                    <a:pt x="83375" y="173974"/>
                    <a:pt x="55721" y="161695"/>
                    <a:pt x="39624" y="148280"/>
                  </a:cubicBezTo>
                  <a:cubicBezTo>
                    <a:pt x="23526" y="134866"/>
                    <a:pt x="15478" y="116808"/>
                    <a:pt x="15478" y="94107"/>
                  </a:cubicBezTo>
                  <a:cubicBezTo>
                    <a:pt x="15478" y="65627"/>
                    <a:pt x="26003" y="42823"/>
                    <a:pt x="47053" y="25694"/>
                  </a:cubicBezTo>
                  <a:cubicBezTo>
                    <a:pt x="68103" y="8565"/>
                    <a:pt x="94932" y="0"/>
                    <a:pt x="127539" y="0"/>
                  </a:cubicBez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sp>
          <p:nvSpPr>
            <p:cNvPr id="101" name="TextBox 100">
              <a:extLst>
                <a:ext uri="{FF2B5EF4-FFF2-40B4-BE49-F238E27FC236}">
                  <a16:creationId xmlns:a16="http://schemas.microsoft.com/office/drawing/2014/main" id="{EAD02CAE-EA62-46F9-AF21-428066FCE7DE}"/>
                </a:ext>
              </a:extLst>
            </p:cNvPr>
            <p:cNvSpPr txBox="1">
              <a:spLocks/>
            </p:cNvSpPr>
            <p:nvPr/>
          </p:nvSpPr>
          <p:spPr>
            <a:xfrm>
              <a:off x="5309703" y="2283347"/>
              <a:ext cx="46435" cy="320087"/>
            </a:xfrm>
            <a:custGeom>
              <a:avLst/>
              <a:gdLst/>
              <a:ahLst/>
              <a:cxnLst/>
              <a:rect l="l" t="t" r="r" b="b"/>
              <a:pathLst>
                <a:path w="46435" h="320087">
                  <a:moveTo>
                    <a:pt x="0" y="0"/>
                  </a:moveTo>
                  <a:lnTo>
                    <a:pt x="46435" y="0"/>
                  </a:lnTo>
                  <a:lnTo>
                    <a:pt x="46435" y="320087"/>
                  </a:lnTo>
                  <a:lnTo>
                    <a:pt x="0" y="320087"/>
                  </a:lnTo>
                  <a:lnTo>
                    <a:pt x="0" y="0"/>
                  </a:lnTo>
                  <a:close/>
                </a:path>
              </a:pathLst>
            </a:custGeom>
            <a:solidFill>
              <a:schemeClr val="bg1"/>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4900" kern="1200">
                  <a:solidFill>
                    <a:schemeClr val="bg1"/>
                  </a:solidFill>
                  <a:latin typeface="+mn-lt"/>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3600" kern="1200">
                  <a:solidFill>
                    <a:schemeClr val="bg1"/>
                  </a:solidFill>
                  <a:latin typeface="+mn-lt"/>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3200" kern="1200">
                  <a:solidFill>
                    <a:schemeClr val="bg1"/>
                  </a:solidFill>
                  <a:latin typeface="+mn-lt"/>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2800" kern="1200">
                  <a:solidFill>
                    <a:schemeClr val="bg1"/>
                  </a:solidFill>
                  <a:latin typeface="+mn-lt"/>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2800" kern="1200">
                  <a:solidFill>
                    <a:schemeClr val="bg1"/>
                  </a:solidFill>
                  <a:latin typeface="+mn-lt"/>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kern="1200">
                  <a:solidFill>
                    <a:schemeClr val="tx2"/>
                  </a:solidFill>
                  <a:latin typeface="+mn-lt"/>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kern="1200">
                  <a:solidFill>
                    <a:schemeClr val="tx2"/>
                  </a:solidFill>
                  <a:latin typeface="+mn-lt"/>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kern="1200">
                  <a:solidFill>
                    <a:schemeClr val="tx2"/>
                  </a:solidFill>
                  <a:latin typeface="+mn-lt"/>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kern="1200">
                  <a:solidFill>
                    <a:schemeClr val="tx2"/>
                  </a:solidFill>
                  <a:latin typeface="+mn-lt"/>
                  <a:ea typeface="+mn-ea"/>
                  <a:cs typeface="+mn-cs"/>
                </a:defRPr>
              </a:lvl9pPr>
            </a:lstStyle>
            <a:p>
              <a:endParaRPr lang="en-US" sz="4900" b="0" i="0">
                <a:latin typeface="Calibri" panose="020F0502020204030204" pitchFamily="34" charset="0"/>
              </a:endParaRPr>
            </a:p>
          </p:txBody>
        </p:sp>
      </p:grpSp>
    </p:spTree>
    <p:extLst>
      <p:ext uri="{BB962C8B-B14F-4D97-AF65-F5344CB8AC3E}">
        <p14:creationId xmlns:p14="http://schemas.microsoft.com/office/powerpoint/2010/main" val="23486813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grpSp>
        <p:nvGrpSpPr>
          <p:cNvPr id="60" name="Group 59">
            <a:extLst>
              <a:ext uri="{FF2B5EF4-FFF2-40B4-BE49-F238E27FC236}">
                <a16:creationId xmlns:a16="http://schemas.microsoft.com/office/drawing/2014/main" id="{8442F8FF-5DB1-44B3-AF2C-1A531EA36FEA}"/>
              </a:ext>
            </a:extLst>
          </p:cNvPr>
          <p:cNvGrpSpPr/>
          <p:nvPr userDrawn="1"/>
        </p:nvGrpSpPr>
        <p:grpSpPr bwMode="gray">
          <a:xfrm>
            <a:off x="0" y="0"/>
            <a:ext cx="12192001" cy="6858004"/>
            <a:chOff x="0" y="-4"/>
            <a:chExt cx="12188826" cy="6858004"/>
          </a:xfrm>
        </p:grpSpPr>
        <p:grpSp>
          <p:nvGrpSpPr>
            <p:cNvPr id="61" name="Group 60">
              <a:extLst>
                <a:ext uri="{FF2B5EF4-FFF2-40B4-BE49-F238E27FC236}">
                  <a16:creationId xmlns:a16="http://schemas.microsoft.com/office/drawing/2014/main" id="{E2F285D2-B641-461F-87F0-20A9C65B2EF7}"/>
                </a:ext>
              </a:extLst>
            </p:cNvPr>
            <p:cNvGrpSpPr/>
            <p:nvPr/>
          </p:nvGrpSpPr>
          <p:grpSpPr bwMode="gray">
            <a:xfrm>
              <a:off x="609441" y="1600198"/>
              <a:ext cx="10055941" cy="4580469"/>
              <a:chOff x="609441" y="1600198"/>
              <a:chExt cx="10055941" cy="4580469"/>
            </a:xfrm>
          </p:grpSpPr>
          <p:sp>
            <p:nvSpPr>
              <p:cNvPr id="110" name="Rectangle 109">
                <a:extLst>
                  <a:ext uri="{FF2B5EF4-FFF2-40B4-BE49-F238E27FC236}">
                    <a16:creationId xmlns:a16="http://schemas.microsoft.com/office/drawing/2014/main" id="{115EE1AC-AAA1-4CAF-886B-474B1A0C95C4}"/>
                  </a:ext>
                </a:extLst>
              </p:cNvPr>
              <p:cNvSpPr/>
              <p:nvPr/>
            </p:nvSpPr>
            <p:spPr bwMode="gray">
              <a:xfrm>
                <a:off x="609441" y="1600199"/>
                <a:ext cx="914203"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1" name="Rectangle 110">
                <a:extLst>
                  <a:ext uri="{FF2B5EF4-FFF2-40B4-BE49-F238E27FC236}">
                    <a16:creationId xmlns:a16="http://schemas.microsoft.com/office/drawing/2014/main" id="{7037B7F2-249C-4DB7-A4FF-AD7E08892A0F}"/>
                  </a:ext>
                </a:extLst>
              </p:cNvPr>
              <p:cNvSpPr/>
              <p:nvPr/>
            </p:nvSpPr>
            <p:spPr bwMode="gray">
              <a:xfrm>
                <a:off x="2436448" y="1600198"/>
                <a:ext cx="915282"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2" name="Rectangle 111">
                <a:extLst>
                  <a:ext uri="{FF2B5EF4-FFF2-40B4-BE49-F238E27FC236}">
                    <a16:creationId xmlns:a16="http://schemas.microsoft.com/office/drawing/2014/main" id="{6B02FE08-2379-4E6C-AE27-D7D2ECAB18B8}"/>
                  </a:ext>
                </a:extLst>
              </p:cNvPr>
              <p:cNvSpPr/>
              <p:nvPr/>
            </p:nvSpPr>
            <p:spPr bwMode="gray">
              <a:xfrm>
                <a:off x="4263453"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3" name="Rectangle 112">
                <a:extLst>
                  <a:ext uri="{FF2B5EF4-FFF2-40B4-BE49-F238E27FC236}">
                    <a16:creationId xmlns:a16="http://schemas.microsoft.com/office/drawing/2014/main" id="{D7C17E9A-3B70-4668-8EAE-9C7D73BACCA1}"/>
                  </a:ext>
                </a:extLst>
              </p:cNvPr>
              <p:cNvSpPr/>
              <p:nvPr/>
            </p:nvSpPr>
            <p:spPr bwMode="gray">
              <a:xfrm>
                <a:off x="6090459" y="1600198"/>
                <a:ext cx="920909"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4" name="Rectangle 113">
                <a:extLst>
                  <a:ext uri="{FF2B5EF4-FFF2-40B4-BE49-F238E27FC236}">
                    <a16:creationId xmlns:a16="http://schemas.microsoft.com/office/drawing/2014/main" id="{E02751E5-34AD-4357-BC67-2269F668FD57}"/>
                  </a:ext>
                </a:extLst>
              </p:cNvPr>
              <p:cNvSpPr/>
              <p:nvPr/>
            </p:nvSpPr>
            <p:spPr bwMode="gray">
              <a:xfrm>
                <a:off x="7921943" y="1600198"/>
                <a:ext cx="916431"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sp>
            <p:nvSpPr>
              <p:cNvPr id="115" name="Rectangle 114">
                <a:extLst>
                  <a:ext uri="{FF2B5EF4-FFF2-40B4-BE49-F238E27FC236}">
                    <a16:creationId xmlns:a16="http://schemas.microsoft.com/office/drawing/2014/main" id="{452A85DA-B39F-40AB-B423-9F7CCB3D0D63}"/>
                  </a:ext>
                </a:extLst>
              </p:cNvPr>
              <p:cNvSpPr/>
              <p:nvPr/>
            </p:nvSpPr>
            <p:spPr bwMode="gray">
              <a:xfrm>
                <a:off x="9750028" y="1600198"/>
                <a:ext cx="915354" cy="458046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800" b="0" i="0">
                  <a:latin typeface="Calibri" panose="020F0502020204030204" pitchFamily="34" charset="0"/>
                </a:endParaRPr>
              </a:p>
            </p:txBody>
          </p:sp>
        </p:grpSp>
        <p:grpSp>
          <p:nvGrpSpPr>
            <p:cNvPr id="62" name="Group 61">
              <a:extLst>
                <a:ext uri="{FF2B5EF4-FFF2-40B4-BE49-F238E27FC236}">
                  <a16:creationId xmlns:a16="http://schemas.microsoft.com/office/drawing/2014/main" id="{C5C1459D-4F6E-4671-8566-3143311EA541}"/>
                </a:ext>
              </a:extLst>
            </p:cNvPr>
            <p:cNvGrpSpPr/>
            <p:nvPr userDrawn="1"/>
          </p:nvGrpSpPr>
          <p:grpSpPr bwMode="gray">
            <a:xfrm>
              <a:off x="0" y="-4"/>
              <a:ext cx="12188826" cy="6858004"/>
              <a:chOff x="0" y="-4"/>
              <a:chExt cx="12188826" cy="6858004"/>
            </a:xfrm>
          </p:grpSpPr>
          <p:grpSp>
            <p:nvGrpSpPr>
              <p:cNvPr id="63" name="Group 62">
                <a:extLst>
                  <a:ext uri="{FF2B5EF4-FFF2-40B4-BE49-F238E27FC236}">
                    <a16:creationId xmlns:a16="http://schemas.microsoft.com/office/drawing/2014/main" id="{015AFD00-19E3-4F92-9570-1F3E8AEC3EC4}"/>
                  </a:ext>
                </a:extLst>
              </p:cNvPr>
              <p:cNvGrpSpPr/>
              <p:nvPr>
                <p:custDataLst>
                  <p:tags r:id="rId1"/>
                </p:custDataLst>
              </p:nvPr>
            </p:nvGrpSpPr>
            <p:grpSpPr bwMode="gray">
              <a:xfrm>
                <a:off x="0" y="-4"/>
                <a:ext cx="12188826" cy="6858004"/>
                <a:chOff x="0" y="1"/>
                <a:chExt cx="12188826" cy="6858004"/>
              </a:xfrm>
            </p:grpSpPr>
            <p:grpSp>
              <p:nvGrpSpPr>
                <p:cNvPr id="65" name="Group 64">
                  <a:extLst>
                    <a:ext uri="{FF2B5EF4-FFF2-40B4-BE49-F238E27FC236}">
                      <a16:creationId xmlns:a16="http://schemas.microsoft.com/office/drawing/2014/main" id="{56B51E9A-9BC0-4A23-95C7-9E14C94FDF8A}"/>
                    </a:ext>
                  </a:extLst>
                </p:cNvPr>
                <p:cNvGrpSpPr/>
                <p:nvPr/>
              </p:nvGrpSpPr>
              <p:grpSpPr bwMode="gray">
                <a:xfrm>
                  <a:off x="609601" y="2684"/>
                  <a:ext cx="10962504" cy="6855315"/>
                  <a:chOff x="0" y="0"/>
                  <a:chExt cx="10962504" cy="6858000"/>
                </a:xfrm>
              </p:grpSpPr>
              <p:cxnSp>
                <p:nvCxnSpPr>
                  <p:cNvPr id="85" name="Straight Connector 84">
                    <a:extLst>
                      <a:ext uri="{FF2B5EF4-FFF2-40B4-BE49-F238E27FC236}">
                        <a16:creationId xmlns:a16="http://schemas.microsoft.com/office/drawing/2014/main" id="{5B6B4CFD-041A-4081-89A4-C2B194E6465E}"/>
                      </a:ext>
                    </a:extLst>
                  </p:cNvPr>
                  <p:cNvCxnSpPr/>
                  <p:nvPr/>
                </p:nvCxnSpPr>
                <p:spPr bwMode="gray">
                  <a:xfrm>
                    <a:off x="0"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6" name="Straight Connector 85">
                    <a:extLst>
                      <a:ext uri="{FF2B5EF4-FFF2-40B4-BE49-F238E27FC236}">
                        <a16:creationId xmlns:a16="http://schemas.microsoft.com/office/drawing/2014/main" id="{C63B978F-4215-434A-A0BE-E77776CE37B1}"/>
                      </a:ext>
                    </a:extLst>
                  </p:cNvPr>
                  <p:cNvCxnSpPr/>
                  <p:nvPr/>
                </p:nvCxnSpPr>
                <p:spPr bwMode="gray">
                  <a:xfrm>
                    <a:off x="91404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7" name="Straight Connector 86">
                    <a:extLst>
                      <a:ext uri="{FF2B5EF4-FFF2-40B4-BE49-F238E27FC236}">
                        <a16:creationId xmlns:a16="http://schemas.microsoft.com/office/drawing/2014/main" id="{09EEB78C-3DA9-4AD7-BFB1-207EDE403F9D}"/>
                      </a:ext>
                    </a:extLst>
                  </p:cNvPr>
                  <p:cNvCxnSpPr/>
                  <p:nvPr/>
                </p:nvCxnSpPr>
                <p:spPr bwMode="gray">
                  <a:xfrm>
                    <a:off x="137106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F062D7CE-4A4A-4C41-833F-B30B3E74AEAC}"/>
                      </a:ext>
                    </a:extLst>
                  </p:cNvPr>
                  <p:cNvCxnSpPr/>
                  <p:nvPr/>
                </p:nvCxnSpPr>
                <p:spPr bwMode="gray">
                  <a:xfrm>
                    <a:off x="182808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19C628EF-969E-4429-A992-9AD0AFECF81E}"/>
                      </a:ext>
                    </a:extLst>
                  </p:cNvPr>
                  <p:cNvCxnSpPr/>
                  <p:nvPr/>
                </p:nvCxnSpPr>
                <p:spPr bwMode="gray">
                  <a:xfrm>
                    <a:off x="228510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0" name="Straight Connector 89">
                    <a:extLst>
                      <a:ext uri="{FF2B5EF4-FFF2-40B4-BE49-F238E27FC236}">
                        <a16:creationId xmlns:a16="http://schemas.microsoft.com/office/drawing/2014/main" id="{8C7BD383-0D5C-4E3A-99F7-4DC5A51DF948}"/>
                      </a:ext>
                    </a:extLst>
                  </p:cNvPr>
                  <p:cNvCxnSpPr/>
                  <p:nvPr/>
                </p:nvCxnSpPr>
                <p:spPr bwMode="gray">
                  <a:xfrm>
                    <a:off x="274212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1" name="Straight Connector 90">
                    <a:extLst>
                      <a:ext uri="{FF2B5EF4-FFF2-40B4-BE49-F238E27FC236}">
                        <a16:creationId xmlns:a16="http://schemas.microsoft.com/office/drawing/2014/main" id="{FAA2EE63-4F24-4A26-9268-D15D92D5B068}"/>
                      </a:ext>
                    </a:extLst>
                  </p:cNvPr>
                  <p:cNvCxnSpPr/>
                  <p:nvPr/>
                </p:nvCxnSpPr>
                <p:spPr bwMode="gray">
                  <a:xfrm>
                    <a:off x="319914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F64BB08D-864A-44D4-88F6-679DBAE518B7}"/>
                      </a:ext>
                    </a:extLst>
                  </p:cNvPr>
                  <p:cNvCxnSpPr/>
                  <p:nvPr/>
                </p:nvCxnSpPr>
                <p:spPr bwMode="gray">
                  <a:xfrm>
                    <a:off x="365617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9FA3F8A1-60DA-47E1-92DD-967475B2DF58}"/>
                      </a:ext>
                    </a:extLst>
                  </p:cNvPr>
                  <p:cNvCxnSpPr/>
                  <p:nvPr/>
                </p:nvCxnSpPr>
                <p:spPr bwMode="gray">
                  <a:xfrm>
                    <a:off x="411319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4" name="Straight Connector 93">
                    <a:extLst>
                      <a:ext uri="{FF2B5EF4-FFF2-40B4-BE49-F238E27FC236}">
                        <a16:creationId xmlns:a16="http://schemas.microsoft.com/office/drawing/2014/main" id="{4DECF40D-CC60-45F8-B236-F9FAC1F3E8CF}"/>
                      </a:ext>
                    </a:extLst>
                  </p:cNvPr>
                  <p:cNvCxnSpPr/>
                  <p:nvPr/>
                </p:nvCxnSpPr>
                <p:spPr bwMode="gray">
                  <a:xfrm>
                    <a:off x="457021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623BAEC6-A3C2-4892-9093-BD8EA8A7E0F6}"/>
                      </a:ext>
                    </a:extLst>
                  </p:cNvPr>
                  <p:cNvCxnSpPr/>
                  <p:nvPr/>
                </p:nvCxnSpPr>
                <p:spPr bwMode="gray">
                  <a:xfrm>
                    <a:off x="5027235"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6" name="Straight Connector 95">
                    <a:extLst>
                      <a:ext uri="{FF2B5EF4-FFF2-40B4-BE49-F238E27FC236}">
                        <a16:creationId xmlns:a16="http://schemas.microsoft.com/office/drawing/2014/main" id="{D4E16FB9-EDCA-4CA6-9212-0AEBFCE175D7}"/>
                      </a:ext>
                    </a:extLst>
                  </p:cNvPr>
                  <p:cNvCxnSpPr/>
                  <p:nvPr/>
                </p:nvCxnSpPr>
                <p:spPr bwMode="gray">
                  <a:xfrm>
                    <a:off x="548425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7" name="Straight Connector 96">
                    <a:extLst>
                      <a:ext uri="{FF2B5EF4-FFF2-40B4-BE49-F238E27FC236}">
                        <a16:creationId xmlns:a16="http://schemas.microsoft.com/office/drawing/2014/main" id="{F3AE637F-804F-4244-9AA9-FF4A629A143C}"/>
                      </a:ext>
                    </a:extLst>
                  </p:cNvPr>
                  <p:cNvCxnSpPr/>
                  <p:nvPr/>
                </p:nvCxnSpPr>
                <p:spPr bwMode="gray">
                  <a:xfrm>
                    <a:off x="594127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5EFB8414-3949-428A-B700-7C38A44425B2}"/>
                      </a:ext>
                    </a:extLst>
                  </p:cNvPr>
                  <p:cNvCxnSpPr/>
                  <p:nvPr/>
                </p:nvCxnSpPr>
                <p:spPr bwMode="gray">
                  <a:xfrm>
                    <a:off x="6398299"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99" name="Straight Connector 98">
                    <a:extLst>
                      <a:ext uri="{FF2B5EF4-FFF2-40B4-BE49-F238E27FC236}">
                        <a16:creationId xmlns:a16="http://schemas.microsoft.com/office/drawing/2014/main" id="{BA61D1AB-B7D2-4169-B38F-56371D50E1DA}"/>
                      </a:ext>
                    </a:extLst>
                  </p:cNvPr>
                  <p:cNvCxnSpPr/>
                  <p:nvPr/>
                </p:nvCxnSpPr>
                <p:spPr bwMode="gray">
                  <a:xfrm>
                    <a:off x="685532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0" name="Straight Connector 99">
                    <a:extLst>
                      <a:ext uri="{FF2B5EF4-FFF2-40B4-BE49-F238E27FC236}">
                        <a16:creationId xmlns:a16="http://schemas.microsoft.com/office/drawing/2014/main" id="{D00C4593-A442-4B6C-8E9D-80BFEB1746D6}"/>
                      </a:ext>
                    </a:extLst>
                  </p:cNvPr>
                  <p:cNvCxnSpPr/>
                  <p:nvPr/>
                </p:nvCxnSpPr>
                <p:spPr bwMode="gray">
                  <a:xfrm>
                    <a:off x="7312342"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95B5E413-FAFF-430F-B105-4D122D50AEE1}"/>
                      </a:ext>
                    </a:extLst>
                  </p:cNvPr>
                  <p:cNvCxnSpPr/>
                  <p:nvPr/>
                </p:nvCxnSpPr>
                <p:spPr bwMode="gray">
                  <a:xfrm>
                    <a:off x="7769363"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2B845328-662D-4D12-A209-6A0B1E78DF14}"/>
                      </a:ext>
                    </a:extLst>
                  </p:cNvPr>
                  <p:cNvCxnSpPr/>
                  <p:nvPr/>
                </p:nvCxnSpPr>
                <p:spPr bwMode="gray">
                  <a:xfrm>
                    <a:off x="8226384"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3" name="Straight Connector 102">
                    <a:extLst>
                      <a:ext uri="{FF2B5EF4-FFF2-40B4-BE49-F238E27FC236}">
                        <a16:creationId xmlns:a16="http://schemas.microsoft.com/office/drawing/2014/main" id="{2AC19B5D-D919-4A48-953C-03994329E19B}"/>
                      </a:ext>
                    </a:extLst>
                  </p:cNvPr>
                  <p:cNvCxnSpPr/>
                  <p:nvPr/>
                </p:nvCxnSpPr>
                <p:spPr bwMode="gray">
                  <a:xfrm>
                    <a:off x="9140427"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C81C8DC-CB2F-445A-8F7B-5A864393B553}"/>
                      </a:ext>
                    </a:extLst>
                  </p:cNvPr>
                  <p:cNvCxnSpPr/>
                  <p:nvPr/>
                </p:nvCxnSpPr>
                <p:spPr bwMode="gray">
                  <a:xfrm>
                    <a:off x="8683406"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5" name="Straight Connector 104">
                    <a:extLst>
                      <a:ext uri="{FF2B5EF4-FFF2-40B4-BE49-F238E27FC236}">
                        <a16:creationId xmlns:a16="http://schemas.microsoft.com/office/drawing/2014/main" id="{F3CD9F68-6C35-4B43-B8E1-1ABF75D8D588}"/>
                      </a:ext>
                    </a:extLst>
                  </p:cNvPr>
                  <p:cNvCxnSpPr/>
                  <p:nvPr/>
                </p:nvCxnSpPr>
                <p:spPr bwMode="gray">
                  <a:xfrm>
                    <a:off x="9597448"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6" name="Straight Connector 105">
                    <a:extLst>
                      <a:ext uri="{FF2B5EF4-FFF2-40B4-BE49-F238E27FC236}">
                        <a16:creationId xmlns:a16="http://schemas.microsoft.com/office/drawing/2014/main" id="{BBBCE95B-721C-44A5-8B94-8F0E42FF53FE}"/>
                      </a:ext>
                    </a:extLst>
                  </p:cNvPr>
                  <p:cNvCxnSpPr/>
                  <p:nvPr/>
                </p:nvCxnSpPr>
                <p:spPr bwMode="gray">
                  <a:xfrm>
                    <a:off x="10054470"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7" name="Straight Connector 106">
                    <a:extLst>
                      <a:ext uri="{FF2B5EF4-FFF2-40B4-BE49-F238E27FC236}">
                        <a16:creationId xmlns:a16="http://schemas.microsoft.com/office/drawing/2014/main" id="{3B934F61-1ED7-4209-A1E3-04C68085B10E}"/>
                      </a:ext>
                    </a:extLst>
                  </p:cNvPr>
                  <p:cNvCxnSpPr/>
                  <p:nvPr/>
                </p:nvCxnSpPr>
                <p:spPr bwMode="gray">
                  <a:xfrm>
                    <a:off x="1051149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8" name="Straight Connector 107">
                    <a:extLst>
                      <a:ext uri="{FF2B5EF4-FFF2-40B4-BE49-F238E27FC236}">
                        <a16:creationId xmlns:a16="http://schemas.microsoft.com/office/drawing/2014/main" id="{8F636E46-095E-439D-B78B-EBC72DB23290}"/>
                      </a:ext>
                    </a:extLst>
                  </p:cNvPr>
                  <p:cNvCxnSpPr/>
                  <p:nvPr/>
                </p:nvCxnSpPr>
                <p:spPr bwMode="gray">
                  <a:xfrm>
                    <a:off x="457021" y="0"/>
                    <a:ext cx="0" cy="685800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09" name="Straight Connector 108">
                    <a:extLst>
                      <a:ext uri="{FF2B5EF4-FFF2-40B4-BE49-F238E27FC236}">
                        <a16:creationId xmlns:a16="http://schemas.microsoft.com/office/drawing/2014/main" id="{61497272-E949-488B-B9F6-FD10BA6526BF}"/>
                      </a:ext>
                    </a:extLst>
                  </p:cNvPr>
                  <p:cNvCxnSpPr/>
                  <p:nvPr/>
                </p:nvCxnSpPr>
                <p:spPr bwMode="gray">
                  <a:xfrm>
                    <a:off x="10962504" y="0"/>
                    <a:ext cx="0" cy="6858000"/>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nvGrpSpPr>
                <p:cNvPr id="66" name="Group 65">
                  <a:extLst>
                    <a:ext uri="{FF2B5EF4-FFF2-40B4-BE49-F238E27FC236}">
                      <a16:creationId xmlns:a16="http://schemas.microsoft.com/office/drawing/2014/main" id="{B645DFBA-090A-4E89-BFE2-570C1D04D7A5}"/>
                    </a:ext>
                  </a:extLst>
                </p:cNvPr>
                <p:cNvGrpSpPr/>
                <p:nvPr/>
              </p:nvGrpSpPr>
              <p:grpSpPr bwMode="gray">
                <a:xfrm>
                  <a:off x="0" y="1"/>
                  <a:ext cx="12188826" cy="6858004"/>
                  <a:chOff x="0" y="1"/>
                  <a:chExt cx="12188826" cy="6858004"/>
                </a:xfrm>
              </p:grpSpPr>
              <p:cxnSp>
                <p:nvCxnSpPr>
                  <p:cNvPr id="67" name="Straight Connector 66">
                    <a:extLst>
                      <a:ext uri="{FF2B5EF4-FFF2-40B4-BE49-F238E27FC236}">
                        <a16:creationId xmlns:a16="http://schemas.microsoft.com/office/drawing/2014/main" id="{E34689D4-9BAE-40BF-B953-E1A0CA4F5C15}"/>
                      </a:ext>
                    </a:extLst>
                  </p:cNvPr>
                  <p:cNvCxnSpPr/>
                  <p:nvPr/>
                </p:nvCxnSpPr>
                <p:spPr bwMode="gray">
                  <a:xfrm rot="5400000">
                    <a:off x="6094413" y="-609441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674A3364-6F4C-4749-A110-B336801330E0}"/>
                      </a:ext>
                    </a:extLst>
                  </p:cNvPr>
                  <p:cNvCxnSpPr/>
                  <p:nvPr/>
                </p:nvCxnSpPr>
                <p:spPr bwMode="gray">
                  <a:xfrm rot="5400000">
                    <a:off x="6094413" y="-56372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690EC6B6-039D-4549-B1B1-8FF8A3FC2F66}"/>
                      </a:ext>
                    </a:extLst>
                  </p:cNvPr>
                  <p:cNvCxnSpPr/>
                  <p:nvPr/>
                </p:nvCxnSpPr>
                <p:spPr bwMode="gray">
                  <a:xfrm rot="5400000">
                    <a:off x="6094413" y="-5180011"/>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Connector 69">
                    <a:extLst>
                      <a:ext uri="{FF2B5EF4-FFF2-40B4-BE49-F238E27FC236}">
                        <a16:creationId xmlns:a16="http://schemas.microsoft.com/office/drawing/2014/main" id="{155F4FAC-9412-45E9-99EC-FDC351D60453}"/>
                      </a:ext>
                    </a:extLst>
                  </p:cNvPr>
                  <p:cNvCxnSpPr/>
                  <p:nvPr/>
                </p:nvCxnSpPr>
                <p:spPr bwMode="gray">
                  <a:xfrm rot="5400000">
                    <a:off x="6094413" y="-31202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Connector 70">
                    <a:extLst>
                      <a:ext uri="{FF2B5EF4-FFF2-40B4-BE49-F238E27FC236}">
                        <a16:creationId xmlns:a16="http://schemas.microsoft.com/office/drawing/2014/main" id="{5A0C0A33-67B3-48C9-9B83-C39DFDEF5E0A}"/>
                      </a:ext>
                    </a:extLst>
                  </p:cNvPr>
                  <p:cNvCxnSpPr/>
                  <p:nvPr/>
                </p:nvCxnSpPr>
                <p:spPr bwMode="gray">
                  <a:xfrm rot="5400000">
                    <a:off x="6094413" y="-26630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Connector 71">
                    <a:extLst>
                      <a:ext uri="{FF2B5EF4-FFF2-40B4-BE49-F238E27FC236}">
                        <a16:creationId xmlns:a16="http://schemas.microsoft.com/office/drawing/2014/main" id="{A87FF284-D960-4A05-8053-9886608C6599}"/>
                      </a:ext>
                    </a:extLst>
                  </p:cNvPr>
                  <p:cNvCxnSpPr/>
                  <p:nvPr/>
                </p:nvCxnSpPr>
                <p:spPr bwMode="gray">
                  <a:xfrm rot="5400000">
                    <a:off x="6094413" y="-22058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Connector 72">
                    <a:extLst>
                      <a:ext uri="{FF2B5EF4-FFF2-40B4-BE49-F238E27FC236}">
                        <a16:creationId xmlns:a16="http://schemas.microsoft.com/office/drawing/2014/main" id="{6BA61019-342C-4EDD-97C6-EDA59774644E}"/>
                      </a:ext>
                    </a:extLst>
                  </p:cNvPr>
                  <p:cNvCxnSpPr/>
                  <p:nvPr/>
                </p:nvCxnSpPr>
                <p:spPr bwMode="gray">
                  <a:xfrm rot="5400000">
                    <a:off x="6094413" y="-1748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Connector 73">
                    <a:extLst>
                      <a:ext uri="{FF2B5EF4-FFF2-40B4-BE49-F238E27FC236}">
                        <a16:creationId xmlns:a16="http://schemas.microsoft.com/office/drawing/2014/main" id="{234785CB-17D0-49DD-8DC9-3C93626DC776}"/>
                      </a:ext>
                    </a:extLst>
                  </p:cNvPr>
                  <p:cNvCxnSpPr/>
                  <p:nvPr/>
                </p:nvCxnSpPr>
                <p:spPr bwMode="gray">
                  <a:xfrm rot="5400000">
                    <a:off x="6094413" y="-12914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Connector 74">
                    <a:extLst>
                      <a:ext uri="{FF2B5EF4-FFF2-40B4-BE49-F238E27FC236}">
                        <a16:creationId xmlns:a16="http://schemas.microsoft.com/office/drawing/2014/main" id="{425DB222-E3A0-48A3-BBD5-FD2616577D2D}"/>
                      </a:ext>
                    </a:extLst>
                  </p:cNvPr>
                  <p:cNvCxnSpPr/>
                  <p:nvPr/>
                </p:nvCxnSpPr>
                <p:spPr bwMode="gray">
                  <a:xfrm rot="5400000">
                    <a:off x="6094413" y="-834237"/>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6" name="Straight Connector 75">
                    <a:extLst>
                      <a:ext uri="{FF2B5EF4-FFF2-40B4-BE49-F238E27FC236}">
                        <a16:creationId xmlns:a16="http://schemas.microsoft.com/office/drawing/2014/main" id="{C433E4E5-A945-4652-B574-37C6580344B0}"/>
                      </a:ext>
                    </a:extLst>
                  </p:cNvPr>
                  <p:cNvCxnSpPr>
                    <a:cxnSpLocks/>
                  </p:cNvCxnSpPr>
                  <p:nvPr/>
                </p:nvCxnSpPr>
                <p:spPr bwMode="gray">
                  <a:xfrm flipH="1">
                    <a:off x="1" y="5717376"/>
                    <a:ext cx="12188825" cy="0"/>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352A597B-2B35-4BD4-B07E-D8CEF25A597D}"/>
                      </a:ext>
                    </a:extLst>
                  </p:cNvPr>
                  <p:cNvCxnSpPr/>
                  <p:nvPr/>
                </p:nvCxnSpPr>
                <p:spPr bwMode="gray">
                  <a:xfrm rot="5400000">
                    <a:off x="6094413" y="763592"/>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9351C336-9D65-42C9-A33F-6971E6322E46}"/>
                      </a:ext>
                    </a:extLst>
                  </p:cNvPr>
                  <p:cNvCxnSpPr/>
                  <p:nvPr/>
                </p:nvCxnSpPr>
                <p:spPr bwMode="gray">
                  <a:xfrm rot="5400000">
                    <a:off x="6094413" y="-5637212"/>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FCAD9518-36D4-43F7-839D-D8FE389DF1F1}"/>
                      </a:ext>
                    </a:extLst>
                  </p:cNvPr>
                  <p:cNvCxnSpPr/>
                  <p:nvPr/>
                </p:nvCxnSpPr>
                <p:spPr bwMode="gray">
                  <a:xfrm rot="5400000">
                    <a:off x="6094413" y="-49514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55575B3F-2A8B-4175-B6A5-D60652B87ED0}"/>
                      </a:ext>
                    </a:extLst>
                  </p:cNvPr>
                  <p:cNvCxnSpPr/>
                  <p:nvPr/>
                </p:nvCxnSpPr>
                <p:spPr bwMode="gray">
                  <a:xfrm rot="5400000">
                    <a:off x="6094413" y="86257"/>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1" name="Straight Connector 80">
                    <a:extLst>
                      <a:ext uri="{FF2B5EF4-FFF2-40B4-BE49-F238E27FC236}">
                        <a16:creationId xmlns:a16="http://schemas.microsoft.com/office/drawing/2014/main" id="{1CCC90FC-8476-4A2A-8DF1-ECAB053A24FD}"/>
                      </a:ext>
                    </a:extLst>
                  </p:cNvPr>
                  <p:cNvCxnSpPr/>
                  <p:nvPr/>
                </p:nvCxnSpPr>
                <p:spPr bwMode="gray">
                  <a:xfrm rot="5400000">
                    <a:off x="6094413" y="30638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2" name="Straight Connector 81">
                    <a:extLst>
                      <a:ext uri="{FF2B5EF4-FFF2-40B4-BE49-F238E27FC236}">
                        <a16:creationId xmlns:a16="http://schemas.microsoft.com/office/drawing/2014/main" id="{DFB03C8E-4661-465A-B25F-147D497525A0}"/>
                      </a:ext>
                    </a:extLst>
                  </p:cNvPr>
                  <p:cNvCxnSpPr/>
                  <p:nvPr/>
                </p:nvCxnSpPr>
                <p:spPr bwMode="gray">
                  <a:xfrm rot="5400000">
                    <a:off x="6094413" y="-40346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3" name="Straight Connector 82">
                    <a:extLst>
                      <a:ext uri="{FF2B5EF4-FFF2-40B4-BE49-F238E27FC236}">
                        <a16:creationId xmlns:a16="http://schemas.microsoft.com/office/drawing/2014/main" id="{88C8E030-5491-4C40-9E10-B197BD5CD587}"/>
                      </a:ext>
                    </a:extLst>
                  </p:cNvPr>
                  <p:cNvCxnSpPr/>
                  <p:nvPr/>
                </p:nvCxnSpPr>
                <p:spPr bwMode="gray">
                  <a:xfrm rot="5400000">
                    <a:off x="6094413" y="-3577438"/>
                    <a:ext cx="0" cy="12188826"/>
                  </a:xfrm>
                  <a:prstGeom prst="line">
                    <a:avLst/>
                  </a:prstGeom>
                  <a:ln w="3175">
                    <a:solidFill>
                      <a:schemeClr val="accent1">
                        <a:lumMod val="40000"/>
                        <a:lumOff val="60000"/>
                      </a:schemeClr>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84" name="Straight Connector 83">
                    <a:extLst>
                      <a:ext uri="{FF2B5EF4-FFF2-40B4-BE49-F238E27FC236}">
                        <a16:creationId xmlns:a16="http://schemas.microsoft.com/office/drawing/2014/main" id="{E0EBA261-0409-41DC-98E2-4BF8173333E9}"/>
                      </a:ext>
                    </a:extLst>
                  </p:cNvPr>
                  <p:cNvCxnSpPr>
                    <a:cxnSpLocks/>
                  </p:cNvCxnSpPr>
                  <p:nvPr/>
                </p:nvCxnSpPr>
                <p:spPr bwMode="gray">
                  <a:xfrm rot="5400000">
                    <a:off x="6094413" y="-4494211"/>
                    <a:ext cx="0" cy="12188826"/>
                  </a:xfrm>
                  <a:prstGeom prst="line">
                    <a:avLst/>
                  </a:prstGeom>
                  <a:ln w="3175">
                    <a:solidFill>
                      <a:schemeClr val="tx1"/>
                    </a:solidFill>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
            <p:nvSpPr>
              <p:cNvPr id="64" name="TextBox 63">
                <a:extLst>
                  <a:ext uri="{FF2B5EF4-FFF2-40B4-BE49-F238E27FC236}">
                    <a16:creationId xmlns:a16="http://schemas.microsoft.com/office/drawing/2014/main" id="{B119DAC7-36FB-491E-A6EB-B78E57CAECBF}"/>
                  </a:ext>
                </a:extLst>
              </p:cNvPr>
              <p:cNvSpPr txBox="1"/>
              <p:nvPr userDrawn="1"/>
            </p:nvSpPr>
            <p:spPr bwMode="gray">
              <a:xfrm>
                <a:off x="592866" y="5723466"/>
                <a:ext cx="7329077" cy="474133"/>
              </a:xfrm>
              <a:prstGeom prst="rect">
                <a:avLst/>
              </a:prstGeom>
              <a:noFill/>
            </p:spPr>
            <p:txBody>
              <a:bodyPr wrap="square" lIns="0" tIns="0" rIns="0" bIns="0" rtlCol="0" anchor="b">
                <a:noAutofit/>
              </a:bodyPr>
              <a:lstStyle/>
              <a:p>
                <a:pPr>
                  <a:lnSpc>
                    <a:spcPct val="90000"/>
                  </a:lnSpc>
                </a:pPr>
                <a:r>
                  <a:rPr lang="en-US" sz="700" b="0" i="0">
                    <a:latin typeface="Calibri" panose="020F0502020204030204" pitchFamily="34" charset="0"/>
                  </a:rPr>
                  <a:t>Footnote: Lorem ipsum dolor sit </a:t>
                </a:r>
                <a:r>
                  <a:rPr lang="en-US" sz="700" b="0" i="0" err="1">
                    <a:latin typeface="Calibri" panose="020F0502020204030204" pitchFamily="34" charset="0"/>
                  </a:rPr>
                  <a:t>amet</a:t>
                </a:r>
                <a:r>
                  <a:rPr lang="en-US" sz="700" b="0" i="0">
                    <a:latin typeface="Calibri" panose="020F0502020204030204" pitchFamily="34" charset="0"/>
                  </a:rPr>
                  <a:t>, </a:t>
                </a:r>
                <a:r>
                  <a:rPr lang="en-US" sz="700" b="0" i="0" err="1">
                    <a:latin typeface="Calibri" panose="020F0502020204030204" pitchFamily="34" charset="0"/>
                  </a:rPr>
                  <a:t>consectetur</a:t>
                </a:r>
                <a:r>
                  <a:rPr lang="en-US" sz="700" b="0" i="0">
                    <a:latin typeface="Calibri" panose="020F0502020204030204" pitchFamily="34" charset="0"/>
                  </a:rPr>
                  <a:t> </a:t>
                </a:r>
                <a:r>
                  <a:rPr lang="en-US" sz="700" b="0" i="0" err="1">
                    <a:latin typeface="Calibri" panose="020F0502020204030204" pitchFamily="34" charset="0"/>
                  </a:rPr>
                  <a:t>adipiscing</a:t>
                </a:r>
                <a:r>
                  <a:rPr lang="en-US" sz="700" b="0" i="0">
                    <a:latin typeface="Calibri" panose="020F0502020204030204" pitchFamily="34" charset="0"/>
                  </a:rPr>
                  <a:t> </a:t>
                </a:r>
                <a:r>
                  <a:rPr lang="en-US" sz="700" b="0" i="0" err="1">
                    <a:latin typeface="Calibri" panose="020F0502020204030204" pitchFamily="34" charset="0"/>
                  </a:rPr>
                  <a:t>elit</a:t>
                </a:r>
                <a:r>
                  <a:rPr lang="en-US" sz="700" b="0" i="0">
                    <a:latin typeface="Calibri" panose="020F0502020204030204" pitchFamily="34" charset="0"/>
                  </a:rPr>
                  <a:t>. Maecenas dui magna, </a:t>
                </a:r>
                <a:r>
                  <a:rPr lang="en-US" sz="700" b="0" i="0" err="1">
                    <a:latin typeface="Calibri" panose="020F0502020204030204" pitchFamily="34" charset="0"/>
                  </a:rPr>
                  <a:t>sagittis</a:t>
                </a:r>
                <a:r>
                  <a:rPr lang="en-US" sz="700" b="0" i="0">
                    <a:latin typeface="Calibri" panose="020F0502020204030204" pitchFamily="34" charset="0"/>
                  </a:rPr>
                  <a:t> at </a:t>
                </a:r>
                <a:r>
                  <a:rPr lang="en-US" sz="700" b="0" i="0" err="1">
                    <a:latin typeface="Calibri" panose="020F0502020204030204" pitchFamily="34" charset="0"/>
                  </a:rPr>
                  <a:t>feugiat</a:t>
                </a:r>
                <a:r>
                  <a:rPr lang="en-US" sz="700" b="0" i="0">
                    <a:latin typeface="Calibri" panose="020F0502020204030204" pitchFamily="34" charset="0"/>
                  </a:rPr>
                  <a:t> </a:t>
                </a:r>
                <a:r>
                  <a:rPr lang="en-US" sz="700" b="0" i="0" err="1">
                    <a:latin typeface="Calibri" panose="020F0502020204030204" pitchFamily="34" charset="0"/>
                  </a:rPr>
                  <a:t>eget</a:t>
                </a:r>
                <a:r>
                  <a:rPr lang="en-US" sz="700" b="0" i="0">
                    <a:latin typeface="Calibri" panose="020F0502020204030204" pitchFamily="34" charset="0"/>
                  </a:rPr>
                  <a:t>, </a:t>
                </a:r>
                <a:r>
                  <a:rPr lang="en-US" sz="700" b="0" i="0" err="1">
                    <a:latin typeface="Calibri" panose="020F0502020204030204" pitchFamily="34" charset="0"/>
                  </a:rPr>
                  <a:t>viverra</a:t>
                </a:r>
                <a:r>
                  <a:rPr lang="en-US" sz="700" b="0" i="0">
                    <a:latin typeface="Calibri" panose="020F0502020204030204" pitchFamily="34" charset="0"/>
                  </a:rPr>
                  <a:t> </a:t>
                </a:r>
                <a:r>
                  <a:rPr lang="en-US" sz="700" b="0" i="0" err="1">
                    <a:latin typeface="Calibri" panose="020F0502020204030204" pitchFamily="34" charset="0"/>
                  </a:rPr>
                  <a:t>eu</a:t>
                </a:r>
                <a:r>
                  <a:rPr lang="en-US" sz="700" b="0" i="0">
                    <a:latin typeface="Calibri" panose="020F0502020204030204" pitchFamily="34" charset="0"/>
                  </a:rPr>
                  <a:t> libero. Vestibulum a </a:t>
                </a:r>
                <a:r>
                  <a:rPr lang="en-US" sz="700" b="0" i="0" err="1">
                    <a:latin typeface="Calibri" panose="020F0502020204030204" pitchFamily="34" charset="0"/>
                  </a:rPr>
                  <a:t>justo</a:t>
                </a:r>
                <a:r>
                  <a:rPr lang="en-US" sz="700" b="0" i="0">
                    <a:latin typeface="Calibri" panose="020F0502020204030204" pitchFamily="34" charset="0"/>
                  </a:rPr>
                  <a:t> mi. </a:t>
                </a:r>
                <a:r>
                  <a:rPr lang="en-US" sz="700" b="0" i="0" err="1">
                    <a:latin typeface="Calibri" panose="020F0502020204030204" pitchFamily="34" charset="0"/>
                  </a:rPr>
                  <a:t>Etiam</a:t>
                </a:r>
                <a:r>
                  <a:rPr lang="en-US" sz="700" b="0" i="0">
                    <a:latin typeface="Calibri" panose="020F0502020204030204" pitchFamily="34" charset="0"/>
                  </a:rPr>
                  <a:t> </a:t>
                </a:r>
                <a:r>
                  <a:rPr lang="en-US" sz="700" b="0" i="0" err="1">
                    <a:latin typeface="Calibri" panose="020F0502020204030204" pitchFamily="34" charset="0"/>
                  </a:rPr>
                  <a:t>blandit</a:t>
                </a:r>
                <a:r>
                  <a:rPr lang="en-US" sz="700" b="0" i="0">
                    <a:latin typeface="Calibri" panose="020F0502020204030204" pitchFamily="34" charset="0"/>
                  </a:rPr>
                  <a:t> tempus </a:t>
                </a:r>
                <a:r>
                  <a:rPr lang="en-US" sz="700" b="0" i="0" err="1">
                    <a:latin typeface="Calibri" panose="020F0502020204030204" pitchFamily="34" charset="0"/>
                  </a:rPr>
                  <a:t>odio</a:t>
                </a:r>
                <a:r>
                  <a:rPr lang="en-US" sz="700" b="0" i="0">
                    <a:latin typeface="Calibri" panose="020F0502020204030204" pitchFamily="34" charset="0"/>
                  </a:rPr>
                  <a:t>. </a:t>
                </a:r>
                <a:r>
                  <a:rPr lang="en-US" sz="700" b="0" i="0" err="1">
                    <a:latin typeface="Calibri" panose="020F0502020204030204" pitchFamily="34" charset="0"/>
                  </a:rPr>
                  <a:t>Fusce</a:t>
                </a:r>
                <a:r>
                  <a:rPr lang="en-US" sz="700" b="0" i="0">
                    <a:latin typeface="Calibri" panose="020F0502020204030204" pitchFamily="34" charset="0"/>
                  </a:rPr>
                  <a:t> </a:t>
                </a:r>
                <a:r>
                  <a:rPr lang="en-US" sz="700" b="0" i="0" err="1">
                    <a:latin typeface="Calibri" panose="020F0502020204030204" pitchFamily="34" charset="0"/>
                  </a:rPr>
                  <a:t>orci</a:t>
                </a:r>
                <a:r>
                  <a:rPr lang="en-US" sz="700" b="0" i="0">
                    <a:latin typeface="Calibri" panose="020F0502020204030204" pitchFamily="34" charset="0"/>
                  </a:rPr>
                  <a:t> </a:t>
                </a:r>
                <a:r>
                  <a:rPr lang="en-US" sz="700" b="0" i="0" err="1">
                    <a:latin typeface="Calibri" panose="020F0502020204030204" pitchFamily="34" charset="0"/>
                  </a:rPr>
                  <a:t>lectus</a:t>
                </a:r>
                <a:r>
                  <a:rPr lang="en-US" sz="700" b="0" i="0">
                    <a:latin typeface="Calibri" panose="020F0502020204030204" pitchFamily="34" charset="0"/>
                  </a:rPr>
                  <a:t>, </a:t>
                </a:r>
                <a:r>
                  <a:rPr lang="en-US" sz="700" b="0" i="0" err="1">
                    <a:latin typeface="Calibri" panose="020F0502020204030204" pitchFamily="34" charset="0"/>
                  </a:rPr>
                  <a:t>tincidunt</a:t>
                </a:r>
                <a:r>
                  <a:rPr lang="en-US" sz="700" b="0" i="0">
                    <a:latin typeface="Calibri" panose="020F0502020204030204" pitchFamily="34" charset="0"/>
                  </a:rPr>
                  <a:t> </a:t>
                </a:r>
                <a:r>
                  <a:rPr lang="en-US" sz="700" b="0" i="0" err="1">
                    <a:latin typeface="Calibri" panose="020F0502020204030204" pitchFamily="34" charset="0"/>
                  </a:rPr>
                  <a:t>eget</a:t>
                </a:r>
                <a:r>
                  <a:rPr lang="en-US" sz="700" b="0" i="0">
                    <a:latin typeface="Calibri" panose="020F0502020204030204" pitchFamily="34" charset="0"/>
                  </a:rPr>
                  <a:t> </a:t>
                </a:r>
                <a:r>
                  <a:rPr lang="en-US" sz="700" b="0" i="0" err="1">
                    <a:latin typeface="Calibri" panose="020F0502020204030204" pitchFamily="34" charset="0"/>
                  </a:rPr>
                  <a:t>hendrerit</a:t>
                </a:r>
                <a:r>
                  <a:rPr lang="en-US" sz="700" b="0" i="0">
                    <a:latin typeface="Calibri" panose="020F0502020204030204" pitchFamily="34" charset="0"/>
                  </a:rPr>
                  <a:t> </a:t>
                </a:r>
                <a:r>
                  <a:rPr lang="en-US" sz="700" b="0" i="0" err="1">
                    <a:latin typeface="Calibri" panose="020F0502020204030204" pitchFamily="34" charset="0"/>
                  </a:rPr>
                  <a:t>quis</a:t>
                </a:r>
                <a:r>
                  <a:rPr lang="en-US" sz="700" b="0" i="0">
                    <a:latin typeface="Calibri" panose="020F0502020204030204" pitchFamily="34" charset="0"/>
                  </a:rPr>
                  <a:t>, </a:t>
                </a:r>
                <a:r>
                  <a:rPr lang="en-US" sz="700" b="0" i="0" err="1">
                    <a:latin typeface="Calibri" panose="020F0502020204030204" pitchFamily="34" charset="0"/>
                  </a:rPr>
                  <a:t>blandit</a:t>
                </a:r>
                <a:r>
                  <a:rPr lang="en-US" sz="700" b="0" i="0">
                    <a:latin typeface="Calibri" panose="020F0502020204030204" pitchFamily="34" charset="0"/>
                  </a:rPr>
                  <a:t> non</a:t>
                </a:r>
              </a:p>
            </p:txBody>
          </p:sp>
        </p:grpSp>
      </p:grpSp>
    </p:spTree>
    <p:extLst>
      <p:ext uri="{BB962C8B-B14F-4D97-AF65-F5344CB8AC3E}">
        <p14:creationId xmlns:p14="http://schemas.microsoft.com/office/powerpoint/2010/main" val="8371928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DO NOT US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B535B2D-9361-4E88-8BBD-C6E1EB066B37}"/>
              </a:ext>
            </a:extLst>
          </p:cNvPr>
          <p:cNvSpPr/>
          <p:nvPr userDrawn="1"/>
        </p:nvSpPr>
        <p:spPr>
          <a:xfrm>
            <a:off x="1" y="0"/>
            <a:ext cx="12192000" cy="6858000"/>
          </a:xfrm>
          <a:prstGeom prst="rect">
            <a:avLst/>
          </a:prstGeom>
          <a:solidFill>
            <a:srgbClr val="F8981D"/>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800" b="0" i="0">
              <a:solidFill>
                <a:schemeClr val="accent2"/>
              </a:solidFill>
              <a:latin typeface="Calibri" panose="020F0502020204030204" pitchFamily="34" charset="0"/>
            </a:endParaRPr>
          </a:p>
        </p:txBody>
      </p:sp>
      <p:sp>
        <p:nvSpPr>
          <p:cNvPr id="6" name="TextBox 5">
            <a:extLst>
              <a:ext uri="{FF2B5EF4-FFF2-40B4-BE49-F238E27FC236}">
                <a16:creationId xmlns:a16="http://schemas.microsoft.com/office/drawing/2014/main" id="{D5AED08D-D489-4C23-BFE9-9C4A6A94C4DA}"/>
              </a:ext>
            </a:extLst>
          </p:cNvPr>
          <p:cNvSpPr txBox="1"/>
          <p:nvPr userDrawn="1"/>
        </p:nvSpPr>
        <p:spPr>
          <a:xfrm>
            <a:off x="606551" y="721895"/>
            <a:ext cx="10879380" cy="4880008"/>
          </a:xfrm>
          <a:prstGeom prst="rect">
            <a:avLst/>
          </a:prstGeom>
          <a:noFill/>
        </p:spPr>
        <p:txBody>
          <a:bodyPr wrap="square" lIns="0" tIns="0" rIns="0" bIns="0" rtlCol="0" anchor="ctr">
            <a:noAutofit/>
          </a:bodyPr>
          <a:lstStyle/>
          <a:p>
            <a:pPr algn="ctr">
              <a:lnSpc>
                <a:spcPct val="90000"/>
              </a:lnSpc>
            </a:pPr>
            <a:r>
              <a:rPr lang="en-US" sz="5400" b="0" i="0" spc="300">
                <a:solidFill>
                  <a:schemeClr val="bg1"/>
                </a:solidFill>
                <a:latin typeface="Calibri" panose="020F0502020204030204" pitchFamily="34" charset="0"/>
              </a:rPr>
              <a:t>DO NOT USE </a:t>
            </a:r>
          </a:p>
          <a:p>
            <a:pPr algn="ctr">
              <a:lnSpc>
                <a:spcPct val="90000"/>
              </a:lnSpc>
            </a:pPr>
            <a:endParaRPr lang="en-US" sz="5400" b="0" i="0" spc="300">
              <a:solidFill>
                <a:schemeClr val="bg1"/>
              </a:solidFill>
              <a:latin typeface="Calibri" panose="020F0502020204030204" pitchFamily="34" charset="0"/>
            </a:endParaRPr>
          </a:p>
          <a:p>
            <a:pPr algn="ctr">
              <a:lnSpc>
                <a:spcPct val="90000"/>
              </a:lnSpc>
            </a:pPr>
            <a:r>
              <a:rPr lang="en-US" sz="5400" b="0" i="0" spc="300">
                <a:solidFill>
                  <a:schemeClr val="bg1"/>
                </a:solidFill>
                <a:latin typeface="Calibri" panose="020F0502020204030204" pitchFamily="34" charset="0"/>
              </a:rPr>
              <a:t>ALL LAYOUTS PAST THIS ARE NOT PART OF THIS TEMPLATE</a:t>
            </a:r>
          </a:p>
        </p:txBody>
      </p:sp>
    </p:spTree>
    <p:extLst>
      <p:ext uri="{BB962C8B-B14F-4D97-AF65-F5344CB8AC3E}">
        <p14:creationId xmlns:p14="http://schemas.microsoft.com/office/powerpoint/2010/main" val="2601967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3_Title and Subtitle">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8950B906-C5A3-4658-B24C-B2B533310D26}"/>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latin typeface="Calibri" panose="020F0502020204030204" pitchFamily="34" charset="0"/>
              </a:rPr>
              <a:pPr algn="r">
                <a:lnSpc>
                  <a:spcPct val="90000"/>
                </a:lnSpc>
              </a:pPr>
              <a:t>‹#›</a:t>
            </a:fld>
            <a:endParaRPr lang="en-US" sz="1800" b="0" i="0">
              <a:latin typeface="Calibri" panose="020F0502020204030204" pitchFamily="34" charset="0"/>
            </a:endParaRPr>
          </a:p>
        </p:txBody>
      </p:sp>
      <p:sp>
        <p:nvSpPr>
          <p:cNvPr id="9" name="Subtitle 2">
            <a:extLst>
              <a:ext uri="{FF2B5EF4-FFF2-40B4-BE49-F238E27FC236}">
                <a16:creationId xmlns:a16="http://schemas.microsoft.com/office/drawing/2014/main" id="{C28211D2-9BBA-4EB9-8867-E2CC72E9E0D1}"/>
              </a:ext>
            </a:extLst>
          </p:cNvPr>
          <p:cNvSpPr>
            <a:spLocks noGrp="1"/>
          </p:cNvSpPr>
          <p:nvPr>
            <p:ph type="subTitle" idx="10" hasCustomPrompt="1"/>
          </p:nvPr>
        </p:nvSpPr>
        <p:spPr>
          <a:xfrm>
            <a:off x="593021" y="811831"/>
            <a:ext cx="10965543" cy="247743"/>
          </a:xfrm>
        </p:spPr>
        <p:txBody>
          <a:bodyPr/>
          <a:lstStyle>
            <a:lvl1pPr marL="0" indent="0" algn="l">
              <a:lnSpc>
                <a:spcPct val="100000"/>
              </a:lnSpc>
              <a:spcBef>
                <a:spcPts val="0"/>
              </a:spcBef>
              <a:buNone/>
              <a:defRPr sz="20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subtitle</a:t>
            </a:r>
          </a:p>
        </p:txBody>
      </p:sp>
      <p:sp>
        <p:nvSpPr>
          <p:cNvPr id="2" name="Title 1">
            <a:extLst>
              <a:ext uri="{FF2B5EF4-FFF2-40B4-BE49-F238E27FC236}">
                <a16:creationId xmlns:a16="http://schemas.microsoft.com/office/drawing/2014/main" id="{96D90EF1-7A6F-4CAE-80CD-2BC8A8107F0C}"/>
              </a:ext>
            </a:extLst>
          </p:cNvPr>
          <p:cNvSpPr>
            <a:spLocks noGrp="1"/>
          </p:cNvSpPr>
          <p:nvPr>
            <p:ph type="title" hasCustomPrompt="1"/>
          </p:nvPr>
        </p:nvSpPr>
        <p:spPr/>
        <p:txBody>
          <a:bodyPr/>
          <a:lstStyle>
            <a:lvl1pPr>
              <a:defRPr/>
            </a:lvl1pPr>
          </a:lstStyle>
          <a:p>
            <a:r>
              <a:rPr lang="en-US"/>
              <a:t>Click to Add One Line Title</a:t>
            </a:r>
          </a:p>
        </p:txBody>
      </p:sp>
    </p:spTree>
    <p:extLst>
      <p:ext uri="{BB962C8B-B14F-4D97-AF65-F5344CB8AC3E}">
        <p14:creationId xmlns:p14="http://schemas.microsoft.com/office/powerpoint/2010/main" val="943993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userDrawn="1">
  <p:cSld name="Thank You / Closing">
    <p:spTree>
      <p:nvGrpSpPr>
        <p:cNvPr id="1" name=""/>
        <p:cNvGrpSpPr/>
        <p:nvPr/>
      </p:nvGrpSpPr>
      <p:grpSpPr>
        <a:xfrm>
          <a:off x="0" y="0"/>
          <a:ext cx="0" cy="0"/>
          <a:chOff x="0" y="0"/>
          <a:chExt cx="0" cy="0"/>
        </a:xfrm>
      </p:grpSpPr>
      <p:sp>
        <p:nvSpPr>
          <p:cNvPr id="22" name="Freeform: Shape 21">
            <a:extLst>
              <a:ext uri="{FF2B5EF4-FFF2-40B4-BE49-F238E27FC236}">
                <a16:creationId xmlns:a16="http://schemas.microsoft.com/office/drawing/2014/main" id="{A88A8ACB-CBE3-4DC0-BBE3-C6829C462CD7}"/>
              </a:ext>
              <a:ext uri="{C183D7F6-B498-43B3-948B-1728B52AA6E4}">
                <adec:decorative xmlns:adec="http://schemas.microsoft.com/office/drawing/2017/decorative" val="1"/>
              </a:ext>
            </a:extLst>
          </p:cNvPr>
          <p:cNvSpPr/>
          <p:nvPr userDrawn="1"/>
        </p:nvSpPr>
        <p:spPr>
          <a:xfrm rot="2700000">
            <a:off x="500610" y="-2251805"/>
            <a:ext cx="2891746" cy="8397980"/>
          </a:xfrm>
          <a:custGeom>
            <a:avLst/>
            <a:gdLst>
              <a:gd name="connsiteX0" fmla="*/ 0 w 2891746"/>
              <a:gd name="connsiteY0" fmla="*/ 2890035 h 8395793"/>
              <a:gd name="connsiteX1" fmla="*/ 1390389 w 2891746"/>
              <a:gd name="connsiteY1" fmla="*/ 1499646 h 8395793"/>
              <a:gd name="connsiteX2" fmla="*/ 1390389 w 2891746"/>
              <a:gd name="connsiteY2" fmla="*/ 1499646 h 8395793"/>
              <a:gd name="connsiteX3" fmla="*/ 2890036 w 2891746"/>
              <a:gd name="connsiteY3" fmla="*/ 0 h 8395793"/>
              <a:gd name="connsiteX4" fmla="*/ 2890036 w 2891746"/>
              <a:gd name="connsiteY4" fmla="*/ 8322767 h 8395793"/>
              <a:gd name="connsiteX5" fmla="*/ 2891746 w 2891746"/>
              <a:gd name="connsiteY5" fmla="*/ 8340727 h 8395793"/>
              <a:gd name="connsiteX6" fmla="*/ 2891741 w 2891746"/>
              <a:gd name="connsiteY6" fmla="*/ 8395793 h 8395793"/>
              <a:gd name="connsiteX7" fmla="*/ 2546313 w 2891746"/>
              <a:gd name="connsiteY7" fmla="*/ 8050365 h 8395793"/>
              <a:gd name="connsiteX8" fmla="*/ 2546315 w 2891746"/>
              <a:gd name="connsiteY8" fmla="*/ 8050364 h 8395793"/>
              <a:gd name="connsiteX9" fmla="*/ 0 w 2891746"/>
              <a:gd name="connsiteY9" fmla="*/ 5504049 h 8395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746" h="8395793">
                <a:moveTo>
                  <a:pt x="0" y="2890035"/>
                </a:moveTo>
                <a:lnTo>
                  <a:pt x="1390389" y="1499646"/>
                </a:lnTo>
                <a:lnTo>
                  <a:pt x="1390389" y="1499646"/>
                </a:lnTo>
                <a:lnTo>
                  <a:pt x="2890036" y="0"/>
                </a:lnTo>
                <a:lnTo>
                  <a:pt x="2890036" y="8322767"/>
                </a:lnTo>
                <a:lnTo>
                  <a:pt x="2891746" y="8340727"/>
                </a:lnTo>
                <a:lnTo>
                  <a:pt x="2891741" y="8395793"/>
                </a:lnTo>
                <a:lnTo>
                  <a:pt x="2546313" y="8050365"/>
                </a:lnTo>
                <a:lnTo>
                  <a:pt x="2546315" y="8050364"/>
                </a:lnTo>
                <a:lnTo>
                  <a:pt x="0" y="5504049"/>
                </a:lnTo>
                <a:close/>
              </a:path>
            </a:pathLst>
          </a:custGeom>
          <a:gradFill>
            <a:gsLst>
              <a:gs pos="24000">
                <a:schemeClr val="accent4"/>
              </a:gs>
              <a:gs pos="100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grpSp>
        <p:nvGrpSpPr>
          <p:cNvPr id="14" name="Group 13" descr="logo">
            <a:extLst>
              <a:ext uri="{FF2B5EF4-FFF2-40B4-BE49-F238E27FC236}">
                <a16:creationId xmlns:a16="http://schemas.microsoft.com/office/drawing/2014/main" id="{B5B87096-C8D7-45D0-8DCC-218276F547CC}"/>
              </a:ext>
            </a:extLst>
          </p:cNvPr>
          <p:cNvGrpSpPr/>
          <p:nvPr userDrawn="1"/>
        </p:nvGrpSpPr>
        <p:grpSpPr>
          <a:xfrm>
            <a:off x="608171" y="6445106"/>
            <a:ext cx="1184706" cy="186690"/>
            <a:chOff x="863272" y="6563918"/>
            <a:chExt cx="861082" cy="135727"/>
          </a:xfrm>
          <a:solidFill>
            <a:schemeClr val="tx1"/>
          </a:solidFill>
        </p:grpSpPr>
        <p:sp>
          <p:nvSpPr>
            <p:cNvPr id="16" name="Freeform 6">
              <a:extLst>
                <a:ext uri="{FF2B5EF4-FFF2-40B4-BE49-F238E27FC236}">
                  <a16:creationId xmlns:a16="http://schemas.microsoft.com/office/drawing/2014/main" id="{FAC0FC71-A82A-4369-B44E-4E8FF53CA13C}"/>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7" name="Freeform 7">
              <a:extLst>
                <a:ext uri="{FF2B5EF4-FFF2-40B4-BE49-F238E27FC236}">
                  <a16:creationId xmlns:a16="http://schemas.microsoft.com/office/drawing/2014/main" id="{0D84D398-3251-432F-8986-05570D3BB867}"/>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8">
              <a:extLst>
                <a:ext uri="{FF2B5EF4-FFF2-40B4-BE49-F238E27FC236}">
                  <a16:creationId xmlns:a16="http://schemas.microsoft.com/office/drawing/2014/main" id="{07096BFD-803A-42D4-BA19-C683E35B0D07}"/>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0" name="Freeform 9">
              <a:extLst>
                <a:ext uri="{FF2B5EF4-FFF2-40B4-BE49-F238E27FC236}">
                  <a16:creationId xmlns:a16="http://schemas.microsoft.com/office/drawing/2014/main" id="{089E6840-6882-4279-A152-16C7CCB9BE34}"/>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0">
              <a:extLst>
                <a:ext uri="{FF2B5EF4-FFF2-40B4-BE49-F238E27FC236}">
                  <a16:creationId xmlns:a16="http://schemas.microsoft.com/office/drawing/2014/main" id="{021DF59C-D6C9-4EC0-90A3-7752F6B7220B}"/>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1">
              <a:extLst>
                <a:ext uri="{FF2B5EF4-FFF2-40B4-BE49-F238E27FC236}">
                  <a16:creationId xmlns:a16="http://schemas.microsoft.com/office/drawing/2014/main" id="{E4C478B3-2ECE-440E-A04E-B8C84D0416EF}"/>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2">
              <a:extLst>
                <a:ext uri="{FF2B5EF4-FFF2-40B4-BE49-F238E27FC236}">
                  <a16:creationId xmlns:a16="http://schemas.microsoft.com/office/drawing/2014/main" id="{2190CFD5-6EEA-46D1-AE5E-D69C2E08F3D5}"/>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8" name="Freeform: Shape 27">
            <a:extLst>
              <a:ext uri="{FF2B5EF4-FFF2-40B4-BE49-F238E27FC236}">
                <a16:creationId xmlns:a16="http://schemas.microsoft.com/office/drawing/2014/main" id="{5B8D218C-9E1A-4E8B-A343-F3F3A628E78E}"/>
              </a:ext>
              <a:ext uri="{C183D7F6-B498-43B3-948B-1728B52AA6E4}">
                <adec:decorative xmlns:adec="http://schemas.microsoft.com/office/drawing/2017/decorative" val="1"/>
              </a:ext>
            </a:extLst>
          </p:cNvPr>
          <p:cNvSpPr/>
          <p:nvPr userDrawn="1"/>
        </p:nvSpPr>
        <p:spPr>
          <a:xfrm rot="18900000">
            <a:off x="-1253764" y="2913755"/>
            <a:ext cx="6374445" cy="905566"/>
          </a:xfrm>
          <a:custGeom>
            <a:avLst/>
            <a:gdLst>
              <a:gd name="connsiteX0" fmla="*/ 6372785 w 6372785"/>
              <a:gd name="connsiteY0" fmla="*/ 0 h 905566"/>
              <a:gd name="connsiteX1" fmla="*/ 6372785 w 6372785"/>
              <a:gd name="connsiteY1" fmla="*/ 905566 h 905566"/>
              <a:gd name="connsiteX2" fmla="*/ 0 w 6372785"/>
              <a:gd name="connsiteY2" fmla="*/ 905566 h 905566"/>
              <a:gd name="connsiteX3" fmla="*/ 905566 w 6372785"/>
              <a:gd name="connsiteY3" fmla="*/ 0 h 905566"/>
            </a:gdLst>
            <a:ahLst/>
            <a:cxnLst>
              <a:cxn ang="0">
                <a:pos x="connsiteX0" y="connsiteY0"/>
              </a:cxn>
              <a:cxn ang="0">
                <a:pos x="connsiteX1" y="connsiteY1"/>
              </a:cxn>
              <a:cxn ang="0">
                <a:pos x="connsiteX2" y="connsiteY2"/>
              </a:cxn>
              <a:cxn ang="0">
                <a:pos x="connsiteX3" y="connsiteY3"/>
              </a:cxn>
            </a:cxnLst>
            <a:rect l="l" t="t" r="r" b="b"/>
            <a:pathLst>
              <a:path w="6372785" h="905566">
                <a:moveTo>
                  <a:pt x="6372785" y="0"/>
                </a:moveTo>
                <a:lnTo>
                  <a:pt x="6372785" y="905566"/>
                </a:lnTo>
                <a:lnTo>
                  <a:pt x="0" y="905566"/>
                </a:lnTo>
                <a:lnTo>
                  <a:pt x="905566" y="0"/>
                </a:lnTo>
                <a:close/>
              </a:path>
            </a:pathLst>
          </a:custGeom>
          <a:gradFill>
            <a:gsLst>
              <a:gs pos="94000">
                <a:schemeClr val="bg1"/>
              </a:gs>
              <a:gs pos="16000">
                <a:schemeClr val="accent4"/>
              </a:gs>
              <a:gs pos="76000">
                <a:schemeClr val="bg1">
                  <a:alpha val="91000"/>
                </a:schemeClr>
              </a:gs>
            </a:gsLst>
            <a:lin ang="78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4" name="TextBox 3">
            <a:extLst>
              <a:ext uri="{FF2B5EF4-FFF2-40B4-BE49-F238E27FC236}">
                <a16:creationId xmlns:a16="http://schemas.microsoft.com/office/drawing/2014/main" id="{E52F598B-F734-42BE-8CB8-5E3FDDD7ED52}"/>
              </a:ext>
            </a:extLst>
          </p:cNvPr>
          <p:cNvSpPr txBox="1"/>
          <p:nvPr userDrawn="1"/>
        </p:nvSpPr>
        <p:spPr>
          <a:xfrm>
            <a:off x="7124768" y="4133698"/>
            <a:ext cx="3586491" cy="692497"/>
          </a:xfrm>
          <a:prstGeom prst="rect">
            <a:avLst/>
          </a:prstGeom>
        </p:spPr>
        <p:txBody>
          <a:bodyPr wrap="square" lIns="0" tIns="0" rIns="0" bIns="0" rtlCol="0">
            <a:spAutoFit/>
          </a:bodyPr>
          <a:lstStyle/>
          <a:p>
            <a:pPr algn="r" defTabSz="914400" rtl="0" eaLnBrk="1" latinLnBrk="0" hangingPunct="1">
              <a:lnSpc>
                <a:spcPct val="90000"/>
              </a:lnSpc>
              <a:spcBef>
                <a:spcPct val="0"/>
              </a:spcBef>
              <a:spcAft>
                <a:spcPts val="600"/>
              </a:spcAft>
              <a:buNone/>
            </a:pPr>
            <a:r>
              <a:rPr lang="en-US" sz="5000" b="0" i="0" kern="1200" cap="none" baseline="0">
                <a:solidFill>
                  <a:schemeClr val="accent2"/>
                </a:solidFill>
                <a:latin typeface="Calibri" panose="020F0502020204030204" pitchFamily="34" charset="0"/>
                <a:ea typeface="+mj-ea"/>
                <a:cs typeface="+mj-cs"/>
              </a:rPr>
              <a:t>Thank You</a:t>
            </a:r>
          </a:p>
        </p:txBody>
      </p:sp>
    </p:spTree>
    <p:extLst>
      <p:ext uri="{BB962C8B-B14F-4D97-AF65-F5344CB8AC3E}">
        <p14:creationId xmlns:p14="http://schemas.microsoft.com/office/powerpoint/2010/main" val="2027870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7" name="Freeform: Shape 28">
            <a:extLst>
              <a:ext uri="{FF2B5EF4-FFF2-40B4-BE49-F238E27FC236}">
                <a16:creationId xmlns:a16="http://schemas.microsoft.com/office/drawing/2014/main" id="{01B04F58-6A33-5A47-B8EB-023E6BB3A8CD}"/>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218769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Agenda">
    <p:spTree>
      <p:nvGrpSpPr>
        <p:cNvPr id="1" name=""/>
        <p:cNvGrpSpPr/>
        <p:nvPr/>
      </p:nvGrpSpPr>
      <p:grpSpPr>
        <a:xfrm>
          <a:off x="0" y="0"/>
          <a:ext cx="0" cy="0"/>
          <a:chOff x="0" y="0"/>
          <a:chExt cx="0" cy="0"/>
        </a:xfrm>
      </p:grpSpPr>
      <p:sp>
        <p:nvSpPr>
          <p:cNvPr id="5" name="Freeform: Shape 22">
            <a:extLst>
              <a:ext uri="{FF2B5EF4-FFF2-40B4-BE49-F238E27FC236}">
                <a16:creationId xmlns:a16="http://schemas.microsoft.com/office/drawing/2014/main" id="{3257CC44-40CE-EC4E-8D2A-49C9C34E3F7E}"/>
              </a:ext>
            </a:extLst>
          </p:cNvPr>
          <p:cNvSpPr/>
          <p:nvPr userDrawn="1"/>
        </p:nvSpPr>
        <p:spPr>
          <a:xfrm rot="2700000">
            <a:off x="441779" y="-1721554"/>
            <a:ext cx="2869328" cy="5153960"/>
          </a:xfrm>
          <a:custGeom>
            <a:avLst/>
            <a:gdLst>
              <a:gd name="connsiteX0" fmla="*/ 0 w 7499811"/>
              <a:gd name="connsiteY0" fmla="*/ 7314868 h 13467847"/>
              <a:gd name="connsiteX1" fmla="*/ 7314868 w 7499811"/>
              <a:gd name="connsiteY1" fmla="*/ 0 h 13467847"/>
              <a:gd name="connsiteX2" fmla="*/ 7499811 w 7499811"/>
              <a:gd name="connsiteY2" fmla="*/ 184942 h 13467847"/>
              <a:gd name="connsiteX3" fmla="*/ 7499811 w 7499811"/>
              <a:gd name="connsiteY3" fmla="*/ 9513150 h 13467847"/>
              <a:gd name="connsiteX4" fmla="*/ 3545114 w 7499811"/>
              <a:gd name="connsiteY4" fmla="*/ 13467847 h 13467847"/>
              <a:gd name="connsiteX5" fmla="*/ 0 w 7499811"/>
              <a:gd name="connsiteY5" fmla="*/ 9922733 h 13467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99811" h="13467847">
                <a:moveTo>
                  <a:pt x="0" y="7314868"/>
                </a:moveTo>
                <a:lnTo>
                  <a:pt x="7314868" y="0"/>
                </a:lnTo>
                <a:lnTo>
                  <a:pt x="7499811" y="184942"/>
                </a:lnTo>
                <a:lnTo>
                  <a:pt x="7499811" y="9513150"/>
                </a:lnTo>
                <a:lnTo>
                  <a:pt x="3545114" y="13467847"/>
                </a:lnTo>
                <a:lnTo>
                  <a:pt x="0" y="9922733"/>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756" name="TextBox 755">
            <a:extLst>
              <a:ext uri="{FF2B5EF4-FFF2-40B4-BE49-F238E27FC236}">
                <a16:creationId xmlns:a16="http://schemas.microsoft.com/office/drawing/2014/main" id="{2387BAEF-04D4-4DE9-B7A0-5B5AD8C8A831}"/>
              </a:ext>
            </a:extLst>
          </p:cNvPr>
          <p:cNvSpPr txBox="1"/>
          <p:nvPr userDrawn="1"/>
        </p:nvSpPr>
        <p:spPr>
          <a:xfrm>
            <a:off x="608171" y="579386"/>
            <a:ext cx="2523599" cy="552081"/>
          </a:xfrm>
          <a:prstGeom prst="rect">
            <a:avLst/>
          </a:prstGeom>
          <a:noFill/>
        </p:spPr>
        <p:txBody>
          <a:bodyPr wrap="square" lIns="0" tIns="0" rIns="0" bIns="0" rtlCol="0">
            <a:noAutofit/>
          </a:bodyPr>
          <a:lstStyle/>
          <a:p>
            <a:pPr>
              <a:lnSpc>
                <a:spcPct val="90000"/>
              </a:lnSpc>
            </a:pPr>
            <a:r>
              <a:rPr lang="en-US" sz="2800" b="0" i="0">
                <a:solidFill>
                  <a:schemeClr val="bg1"/>
                </a:solidFill>
                <a:latin typeface="Calibri" panose="020F0502020204030204" pitchFamily="34" charset="0"/>
              </a:rPr>
              <a:t>Session Speakers</a:t>
            </a:r>
          </a:p>
        </p:txBody>
      </p:sp>
      <p:sp>
        <p:nvSpPr>
          <p:cNvPr id="730" name="TextBox 729">
            <a:extLst>
              <a:ext uri="{FF2B5EF4-FFF2-40B4-BE49-F238E27FC236}">
                <a16:creationId xmlns:a16="http://schemas.microsoft.com/office/drawing/2014/main" id="{AB8D1A6B-3CE6-468D-804E-6300F8B6DC81}"/>
              </a:ext>
            </a:extLst>
          </p:cNvPr>
          <p:cNvSpPr txBox="1"/>
          <p:nvPr userDrawn="1"/>
        </p:nvSpPr>
        <p:spPr>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Tree>
    <p:extLst>
      <p:ext uri="{BB962C8B-B14F-4D97-AF65-F5344CB8AC3E}">
        <p14:creationId xmlns:p14="http://schemas.microsoft.com/office/powerpoint/2010/main" val="1235697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Header – Aqu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89262" y="938794"/>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28" name="Subtitle 2">
            <a:extLst>
              <a:ext uri="{FF2B5EF4-FFF2-40B4-BE49-F238E27FC236}">
                <a16:creationId xmlns:a16="http://schemas.microsoft.com/office/drawing/2014/main" id="{6EBAFA4D-7B92-4E38-8320-94F3BCA2E41C}"/>
              </a:ext>
            </a:extLst>
          </p:cNvPr>
          <p:cNvSpPr>
            <a:spLocks noGrp="1"/>
          </p:cNvSpPr>
          <p:nvPr>
            <p:ph type="subTitle" idx="10" hasCustomPrompt="1"/>
          </p:nvPr>
        </p:nvSpPr>
        <p:spPr>
          <a:xfrm>
            <a:off x="603123" y="2267712"/>
            <a:ext cx="6410071" cy="700882"/>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sp>
        <p:nvSpPr>
          <p:cNvPr id="14" name="TextBox 13">
            <a:extLst>
              <a:ext uri="{FF2B5EF4-FFF2-40B4-BE49-F238E27FC236}">
                <a16:creationId xmlns:a16="http://schemas.microsoft.com/office/drawing/2014/main" id="{3E46B5F2-170B-43F3-865D-92F5CD3F3546}"/>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grpSp>
        <p:nvGrpSpPr>
          <p:cNvPr id="17" name="Group 16">
            <a:extLst>
              <a:ext uri="{FF2B5EF4-FFF2-40B4-BE49-F238E27FC236}">
                <a16:creationId xmlns:a16="http://schemas.microsoft.com/office/drawing/2014/main" id="{F062DFBC-6461-46E5-9A65-C2BA6B55FAA7}"/>
              </a:ext>
            </a:extLst>
          </p:cNvPr>
          <p:cNvGrpSpPr/>
          <p:nvPr userDrawn="1"/>
        </p:nvGrpSpPr>
        <p:grpSpPr>
          <a:xfrm>
            <a:off x="608171" y="6445106"/>
            <a:ext cx="1184706" cy="186690"/>
            <a:chOff x="863272" y="6563918"/>
            <a:chExt cx="861082" cy="135727"/>
          </a:xfrm>
          <a:solidFill>
            <a:schemeClr val="bg1"/>
          </a:solidFill>
        </p:grpSpPr>
        <p:sp>
          <p:nvSpPr>
            <p:cNvPr id="18" name="Freeform 6">
              <a:extLst>
                <a:ext uri="{FF2B5EF4-FFF2-40B4-BE49-F238E27FC236}">
                  <a16:creationId xmlns:a16="http://schemas.microsoft.com/office/drawing/2014/main" id="{1067657A-03A1-4F4F-AD0D-A5B15521E89E}"/>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19" name="Freeform 7">
              <a:extLst>
                <a:ext uri="{FF2B5EF4-FFF2-40B4-BE49-F238E27FC236}">
                  <a16:creationId xmlns:a16="http://schemas.microsoft.com/office/drawing/2014/main" id="{03F0FBFF-D44D-482A-B547-D551EA5D3C25}"/>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0" name="Freeform 8">
              <a:extLst>
                <a:ext uri="{FF2B5EF4-FFF2-40B4-BE49-F238E27FC236}">
                  <a16:creationId xmlns:a16="http://schemas.microsoft.com/office/drawing/2014/main" id="{9A9535C7-EA42-4FC0-BF2F-9F86B58ECC7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9">
              <a:extLst>
                <a:ext uri="{FF2B5EF4-FFF2-40B4-BE49-F238E27FC236}">
                  <a16:creationId xmlns:a16="http://schemas.microsoft.com/office/drawing/2014/main" id="{E775250D-8931-4334-BAE4-BDDB0695417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10">
              <a:extLst>
                <a:ext uri="{FF2B5EF4-FFF2-40B4-BE49-F238E27FC236}">
                  <a16:creationId xmlns:a16="http://schemas.microsoft.com/office/drawing/2014/main" id="{46FFD602-6135-4BEE-BB2A-C867FBE1FFC0}"/>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11">
              <a:extLst>
                <a:ext uri="{FF2B5EF4-FFF2-40B4-BE49-F238E27FC236}">
                  <a16:creationId xmlns:a16="http://schemas.microsoft.com/office/drawing/2014/main" id="{14A9D646-E9F0-4A52-BD9E-F04121BF45F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2">
              <a:extLst>
                <a:ext uri="{FF2B5EF4-FFF2-40B4-BE49-F238E27FC236}">
                  <a16:creationId xmlns:a16="http://schemas.microsoft.com/office/drawing/2014/main" id="{A919FBF8-B563-4387-B270-79EB182CF757}"/>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36" name="Freeform: Shape 35">
            <a:extLst>
              <a:ext uri="{FF2B5EF4-FFF2-40B4-BE49-F238E27FC236}">
                <a16:creationId xmlns:a16="http://schemas.microsoft.com/office/drawing/2014/main" id="{9428A741-FAD5-4234-862D-6AB7431CF1B6}"/>
              </a:ext>
            </a:extLst>
          </p:cNvPr>
          <p:cNvSpPr/>
          <p:nvPr userDrawn="1"/>
        </p:nvSpPr>
        <p:spPr>
          <a:xfrm rot="2700000">
            <a:off x="7249835" y="-995754"/>
            <a:ext cx="3505682" cy="10675926"/>
          </a:xfrm>
          <a:custGeom>
            <a:avLst/>
            <a:gdLst>
              <a:gd name="connsiteX0" fmla="*/ 0 w 3505682"/>
              <a:gd name="connsiteY0" fmla="*/ 925479 h 10673146"/>
              <a:gd name="connsiteX1" fmla="*/ 925478 w 3505682"/>
              <a:gd name="connsiteY1" fmla="*/ 0 h 10673146"/>
              <a:gd name="connsiteX2" fmla="*/ 3505682 w 3505682"/>
              <a:gd name="connsiteY2" fmla="*/ 2580205 h 10673146"/>
              <a:gd name="connsiteX3" fmla="*/ 3505682 w 3505682"/>
              <a:gd name="connsiteY3" fmla="*/ 7167464 h 10673146"/>
              <a:gd name="connsiteX4" fmla="*/ 0 w 3505682"/>
              <a:gd name="connsiteY4" fmla="*/ 10673146 h 10673146"/>
              <a:gd name="connsiteX5" fmla="*/ 0 w 3505682"/>
              <a:gd name="connsiteY5" fmla="*/ 925479 h 10673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05682" h="10673146">
                <a:moveTo>
                  <a:pt x="0" y="925479"/>
                </a:moveTo>
                <a:lnTo>
                  <a:pt x="925478" y="0"/>
                </a:lnTo>
                <a:lnTo>
                  <a:pt x="3505682" y="2580205"/>
                </a:lnTo>
                <a:lnTo>
                  <a:pt x="3505682" y="7167464"/>
                </a:lnTo>
                <a:lnTo>
                  <a:pt x="0" y="10673146"/>
                </a:lnTo>
                <a:lnTo>
                  <a:pt x="0" y="925479"/>
                </a:lnTo>
                <a:close/>
              </a:path>
            </a:pathLst>
          </a:custGeom>
          <a:gradFill>
            <a:gsLst>
              <a:gs pos="24000">
                <a:schemeClr val="accent3"/>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51" name="Freeform: Shape 50">
            <a:extLst>
              <a:ext uri="{FF2B5EF4-FFF2-40B4-BE49-F238E27FC236}">
                <a16:creationId xmlns:a16="http://schemas.microsoft.com/office/drawing/2014/main" id="{8D3A6683-B1EA-4507-96A9-030793602B44}"/>
              </a:ext>
            </a:extLst>
          </p:cNvPr>
          <p:cNvSpPr/>
          <p:nvPr userDrawn="1"/>
        </p:nvSpPr>
        <p:spPr>
          <a:xfrm rot="2700000">
            <a:off x="9756497" y="1673893"/>
            <a:ext cx="970552" cy="6486879"/>
          </a:xfrm>
          <a:custGeom>
            <a:avLst/>
            <a:gdLst>
              <a:gd name="connsiteX0" fmla="*/ 1 w 970552"/>
              <a:gd name="connsiteY0" fmla="*/ 0 h 6485190"/>
              <a:gd name="connsiteX1" fmla="*/ 970552 w 970552"/>
              <a:gd name="connsiteY1" fmla="*/ 970551 h 6485190"/>
              <a:gd name="connsiteX2" fmla="*/ 970552 w 970552"/>
              <a:gd name="connsiteY2" fmla="*/ 5514638 h 6485190"/>
              <a:gd name="connsiteX3" fmla="*/ 0 w 970552"/>
              <a:gd name="connsiteY3" fmla="*/ 6485190 h 6485190"/>
            </a:gdLst>
            <a:ahLst/>
            <a:cxnLst>
              <a:cxn ang="0">
                <a:pos x="connsiteX0" y="connsiteY0"/>
              </a:cxn>
              <a:cxn ang="0">
                <a:pos x="connsiteX1" y="connsiteY1"/>
              </a:cxn>
              <a:cxn ang="0">
                <a:pos x="connsiteX2" y="connsiteY2"/>
              </a:cxn>
              <a:cxn ang="0">
                <a:pos x="connsiteX3" y="connsiteY3"/>
              </a:cxn>
            </a:cxnLst>
            <a:rect l="l" t="t" r="r" b="b"/>
            <a:pathLst>
              <a:path w="970552" h="6485190">
                <a:moveTo>
                  <a:pt x="1" y="0"/>
                </a:moveTo>
                <a:lnTo>
                  <a:pt x="970552" y="970551"/>
                </a:lnTo>
                <a:lnTo>
                  <a:pt x="970552" y="5514638"/>
                </a:lnTo>
                <a:lnTo>
                  <a:pt x="0" y="6485190"/>
                </a:lnTo>
                <a:close/>
              </a:path>
            </a:pathLst>
          </a:custGeom>
          <a:gradFill>
            <a:gsLst>
              <a:gs pos="24000">
                <a:schemeClr val="accent3"/>
              </a:gs>
              <a:gs pos="80511">
                <a:schemeClr val="bg1">
                  <a:alpha val="76000"/>
                </a:schemeClr>
              </a:gs>
              <a:gs pos="100000">
                <a:schemeClr val="bg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3460078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Isosceles Triangle 1">
            <a:extLst>
              <a:ext uri="{FF2B5EF4-FFF2-40B4-BE49-F238E27FC236}">
                <a16:creationId xmlns:a16="http://schemas.microsoft.com/office/drawing/2014/main" id="{B4BC3A27-8DAD-4476-9725-CF11880123D8}"/>
              </a:ext>
            </a:extLst>
          </p:cNvPr>
          <p:cNvSpPr/>
          <p:nvPr userDrawn="1"/>
        </p:nvSpPr>
        <p:spPr>
          <a:xfrm>
            <a:off x="8945606" y="3622877"/>
            <a:ext cx="3252110" cy="32535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8" name="Freeform: Shape 27">
            <a:extLst>
              <a:ext uri="{FF2B5EF4-FFF2-40B4-BE49-F238E27FC236}">
                <a16:creationId xmlns:a16="http://schemas.microsoft.com/office/drawing/2014/main" id="{046FCD12-70AD-43E4-97A5-E350476D993C}"/>
              </a:ext>
            </a:extLst>
          </p:cNvPr>
          <p:cNvSpPr/>
          <p:nvPr userDrawn="1"/>
        </p:nvSpPr>
        <p:spPr>
          <a:xfrm rot="10800000">
            <a:off x="0" y="-1"/>
            <a:ext cx="10875959" cy="6868836"/>
          </a:xfrm>
          <a:custGeom>
            <a:avLst/>
            <a:gdLst>
              <a:gd name="connsiteX0" fmla="*/ 10873127 w 10873127"/>
              <a:gd name="connsiteY0" fmla="*/ 6868836 h 6868836"/>
              <a:gd name="connsiteX1" fmla="*/ 0 w 10873127"/>
              <a:gd name="connsiteY1" fmla="*/ 6868836 h 6868836"/>
              <a:gd name="connsiteX2" fmla="*/ 6863947 w 10873127"/>
              <a:gd name="connsiteY2" fmla="*/ 0 h 6868836"/>
              <a:gd name="connsiteX3" fmla="*/ 10873127 w 10873127"/>
              <a:gd name="connsiteY3" fmla="*/ 0 h 6868836"/>
            </a:gdLst>
            <a:ahLst/>
            <a:cxnLst>
              <a:cxn ang="0">
                <a:pos x="connsiteX0" y="connsiteY0"/>
              </a:cxn>
              <a:cxn ang="0">
                <a:pos x="connsiteX1" y="connsiteY1"/>
              </a:cxn>
              <a:cxn ang="0">
                <a:pos x="connsiteX2" y="connsiteY2"/>
              </a:cxn>
              <a:cxn ang="0">
                <a:pos x="connsiteX3" y="connsiteY3"/>
              </a:cxn>
            </a:cxnLst>
            <a:rect l="l" t="t" r="r" b="b"/>
            <a:pathLst>
              <a:path w="10873127" h="6868836">
                <a:moveTo>
                  <a:pt x="10873127" y="6868836"/>
                </a:moveTo>
                <a:lnTo>
                  <a:pt x="0" y="6868836"/>
                </a:lnTo>
                <a:lnTo>
                  <a:pt x="6863947" y="0"/>
                </a:lnTo>
                <a:lnTo>
                  <a:pt x="1087312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7" name="Title 1">
            <a:extLst>
              <a:ext uri="{FF2B5EF4-FFF2-40B4-BE49-F238E27FC236}">
                <a16:creationId xmlns:a16="http://schemas.microsoft.com/office/drawing/2014/main" id="{2AC6091C-E947-4C0C-85B0-C87C084ACBB4}"/>
              </a:ext>
            </a:extLst>
          </p:cNvPr>
          <p:cNvSpPr>
            <a:spLocks noGrp="1"/>
          </p:cNvSpPr>
          <p:nvPr>
            <p:ph type="title" hasCustomPrompt="1"/>
          </p:nvPr>
        </p:nvSpPr>
        <p:spPr>
          <a:xfrm>
            <a:off x="589262" y="1348995"/>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8" name="Subtitle 2">
            <a:extLst>
              <a:ext uri="{FF2B5EF4-FFF2-40B4-BE49-F238E27FC236}">
                <a16:creationId xmlns:a16="http://schemas.microsoft.com/office/drawing/2014/main" id="{A2044BBD-0109-43FF-A52D-8FA2841A4DF6}"/>
              </a:ext>
            </a:extLst>
          </p:cNvPr>
          <p:cNvSpPr>
            <a:spLocks noGrp="1"/>
          </p:cNvSpPr>
          <p:nvPr>
            <p:ph type="subTitle" idx="10" hasCustomPrompt="1"/>
          </p:nvPr>
        </p:nvSpPr>
        <p:spPr>
          <a:xfrm>
            <a:off x="603123" y="2677913"/>
            <a:ext cx="6410071" cy="700882"/>
          </a:xfrm>
        </p:spPr>
        <p:txBody>
          <a:bodyPr/>
          <a:lstStyle>
            <a:lvl1pPr marL="0" indent="0" algn="l">
              <a:buNone/>
              <a:defRPr sz="2400" b="0" i="0">
                <a:solidFill>
                  <a:schemeClr val="accent4"/>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grpSp>
        <p:nvGrpSpPr>
          <p:cNvPr id="19" name="Group 18">
            <a:extLst>
              <a:ext uri="{FF2B5EF4-FFF2-40B4-BE49-F238E27FC236}">
                <a16:creationId xmlns:a16="http://schemas.microsoft.com/office/drawing/2014/main" id="{CD0EECB4-F8FF-42F6-B913-97C4F2956537}"/>
              </a:ext>
            </a:extLst>
          </p:cNvPr>
          <p:cNvGrpSpPr/>
          <p:nvPr userDrawn="1"/>
        </p:nvGrpSpPr>
        <p:grpSpPr>
          <a:xfrm>
            <a:off x="608171" y="6445106"/>
            <a:ext cx="1184706" cy="186690"/>
            <a:chOff x="863272" y="6563918"/>
            <a:chExt cx="861082" cy="135727"/>
          </a:xfrm>
          <a:solidFill>
            <a:schemeClr val="bg1"/>
          </a:solidFill>
        </p:grpSpPr>
        <p:sp>
          <p:nvSpPr>
            <p:cNvPr id="20" name="Freeform 6">
              <a:extLst>
                <a:ext uri="{FF2B5EF4-FFF2-40B4-BE49-F238E27FC236}">
                  <a16:creationId xmlns:a16="http://schemas.microsoft.com/office/drawing/2014/main" id="{A2743E06-9EDE-42AB-954B-24AD2E0EDE3D}"/>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7">
              <a:extLst>
                <a:ext uri="{FF2B5EF4-FFF2-40B4-BE49-F238E27FC236}">
                  <a16:creationId xmlns:a16="http://schemas.microsoft.com/office/drawing/2014/main" id="{F727B63B-9DDF-4464-B305-91E2F1F53A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8">
              <a:extLst>
                <a:ext uri="{FF2B5EF4-FFF2-40B4-BE49-F238E27FC236}">
                  <a16:creationId xmlns:a16="http://schemas.microsoft.com/office/drawing/2014/main" id="{BE99358C-EF1D-4887-8E23-C6B6EFECC05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9">
              <a:extLst>
                <a:ext uri="{FF2B5EF4-FFF2-40B4-BE49-F238E27FC236}">
                  <a16:creationId xmlns:a16="http://schemas.microsoft.com/office/drawing/2014/main" id="{AB115210-A643-4048-8CE2-AE858AA6D281}"/>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0">
              <a:extLst>
                <a:ext uri="{FF2B5EF4-FFF2-40B4-BE49-F238E27FC236}">
                  <a16:creationId xmlns:a16="http://schemas.microsoft.com/office/drawing/2014/main" id="{DADAB024-3024-4445-96A4-008D5EBBB3FD}"/>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1">
              <a:extLst>
                <a:ext uri="{FF2B5EF4-FFF2-40B4-BE49-F238E27FC236}">
                  <a16:creationId xmlns:a16="http://schemas.microsoft.com/office/drawing/2014/main" id="{8C49FA45-007B-4A99-BFB8-737C3A292BE4}"/>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6" name="Freeform 12">
              <a:extLst>
                <a:ext uri="{FF2B5EF4-FFF2-40B4-BE49-F238E27FC236}">
                  <a16:creationId xmlns:a16="http://schemas.microsoft.com/office/drawing/2014/main" id="{6AD6968C-6030-4061-9BA9-3E345BE073BA}"/>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
        <p:nvSpPr>
          <p:cNvPr id="29" name="Freeform: Shape 28">
            <a:extLst>
              <a:ext uri="{FF2B5EF4-FFF2-40B4-BE49-F238E27FC236}">
                <a16:creationId xmlns:a16="http://schemas.microsoft.com/office/drawing/2014/main" id="{C7F4685D-9D09-447C-9352-68EBB79D3FB6}"/>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0">
                <a:schemeClr val="accent4">
                  <a:alpha val="64000"/>
                </a:schemeClr>
              </a:gs>
              <a:gs pos="83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Tree>
    <p:extLst>
      <p:ext uri="{BB962C8B-B14F-4D97-AF65-F5344CB8AC3E}">
        <p14:creationId xmlns:p14="http://schemas.microsoft.com/office/powerpoint/2010/main" val="1080151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Section Header with Photo – Aqua">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6" name="Isosceles Triangle 15">
            <a:extLst>
              <a:ext uri="{FF2B5EF4-FFF2-40B4-BE49-F238E27FC236}">
                <a16:creationId xmlns:a16="http://schemas.microsoft.com/office/drawing/2014/main" id="{3782B963-3DE7-4086-92ED-CD92BCC38428}"/>
              </a:ext>
            </a:extLst>
          </p:cNvPr>
          <p:cNvSpPr/>
          <p:nvPr userDrawn="1"/>
        </p:nvSpPr>
        <p:spPr>
          <a:xfrm>
            <a:off x="8945606" y="3622877"/>
            <a:ext cx="3252110" cy="3253579"/>
          </a:xfrm>
          <a:prstGeom prst="triangle">
            <a:avLst>
              <a:gd name="adj" fmla="val 100000"/>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29" name="Freeform: Shape 28">
            <a:extLst>
              <a:ext uri="{FF2B5EF4-FFF2-40B4-BE49-F238E27FC236}">
                <a16:creationId xmlns:a16="http://schemas.microsoft.com/office/drawing/2014/main" id="{B634BC28-ECEA-4006-A436-B22F54417FE9}"/>
              </a:ext>
            </a:extLst>
          </p:cNvPr>
          <p:cNvSpPr/>
          <p:nvPr userDrawn="1"/>
        </p:nvSpPr>
        <p:spPr>
          <a:xfrm rot="2700000">
            <a:off x="9039732" y="3334353"/>
            <a:ext cx="970552" cy="4541320"/>
          </a:xfrm>
          <a:custGeom>
            <a:avLst/>
            <a:gdLst>
              <a:gd name="connsiteX0" fmla="*/ 1 w 970552"/>
              <a:gd name="connsiteY0" fmla="*/ 970551 h 4540137"/>
              <a:gd name="connsiteX1" fmla="*/ 970552 w 970552"/>
              <a:gd name="connsiteY1" fmla="*/ 0 h 4540137"/>
              <a:gd name="connsiteX2" fmla="*/ 970552 w 970552"/>
              <a:gd name="connsiteY2" fmla="*/ 3569585 h 4540137"/>
              <a:gd name="connsiteX3" fmla="*/ 0 w 970552"/>
              <a:gd name="connsiteY3" fmla="*/ 4540137 h 4540137"/>
            </a:gdLst>
            <a:ahLst/>
            <a:cxnLst>
              <a:cxn ang="0">
                <a:pos x="connsiteX0" y="connsiteY0"/>
              </a:cxn>
              <a:cxn ang="0">
                <a:pos x="connsiteX1" y="connsiteY1"/>
              </a:cxn>
              <a:cxn ang="0">
                <a:pos x="connsiteX2" y="connsiteY2"/>
              </a:cxn>
              <a:cxn ang="0">
                <a:pos x="connsiteX3" y="connsiteY3"/>
              </a:cxn>
            </a:cxnLst>
            <a:rect l="l" t="t" r="r" b="b"/>
            <a:pathLst>
              <a:path w="970552" h="4540137">
                <a:moveTo>
                  <a:pt x="1" y="970551"/>
                </a:moveTo>
                <a:lnTo>
                  <a:pt x="970552" y="0"/>
                </a:lnTo>
                <a:lnTo>
                  <a:pt x="970552" y="3569585"/>
                </a:lnTo>
                <a:lnTo>
                  <a:pt x="0" y="4540137"/>
                </a:lnTo>
                <a:close/>
              </a:path>
            </a:pathLst>
          </a:custGeom>
          <a:gradFill>
            <a:gsLst>
              <a:gs pos="24000">
                <a:schemeClr val="accent3">
                  <a:alpha val="40000"/>
                </a:schemeClr>
              </a:gs>
              <a:gs pos="87000">
                <a:schemeClr val="accent1"/>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spcAft>
                <a:spcPts val="600"/>
              </a:spcAft>
            </a:pPr>
            <a:endParaRPr lang="en-US" sz="1200" b="0" i="0">
              <a:solidFill>
                <a:schemeClr val="bg1"/>
              </a:solidFill>
              <a:latin typeface="Calibri" panose="020F0502020204030204" pitchFamily="34" charset="0"/>
            </a:endParaRPr>
          </a:p>
        </p:txBody>
      </p:sp>
      <p:sp>
        <p:nvSpPr>
          <p:cNvPr id="28" name="Freeform: Shape 27">
            <a:extLst>
              <a:ext uri="{FF2B5EF4-FFF2-40B4-BE49-F238E27FC236}">
                <a16:creationId xmlns:a16="http://schemas.microsoft.com/office/drawing/2014/main" id="{046FCD12-70AD-43E4-97A5-E350476D993C}"/>
              </a:ext>
            </a:extLst>
          </p:cNvPr>
          <p:cNvSpPr/>
          <p:nvPr userDrawn="1"/>
        </p:nvSpPr>
        <p:spPr>
          <a:xfrm rot="10800000">
            <a:off x="0" y="-1"/>
            <a:ext cx="10875959" cy="6868836"/>
          </a:xfrm>
          <a:custGeom>
            <a:avLst/>
            <a:gdLst>
              <a:gd name="connsiteX0" fmla="*/ 10873127 w 10873127"/>
              <a:gd name="connsiteY0" fmla="*/ 6868836 h 6868836"/>
              <a:gd name="connsiteX1" fmla="*/ 0 w 10873127"/>
              <a:gd name="connsiteY1" fmla="*/ 6868836 h 6868836"/>
              <a:gd name="connsiteX2" fmla="*/ 6863947 w 10873127"/>
              <a:gd name="connsiteY2" fmla="*/ 0 h 6868836"/>
              <a:gd name="connsiteX3" fmla="*/ 10873127 w 10873127"/>
              <a:gd name="connsiteY3" fmla="*/ 0 h 6868836"/>
            </a:gdLst>
            <a:ahLst/>
            <a:cxnLst>
              <a:cxn ang="0">
                <a:pos x="connsiteX0" y="connsiteY0"/>
              </a:cxn>
              <a:cxn ang="0">
                <a:pos x="connsiteX1" y="connsiteY1"/>
              </a:cxn>
              <a:cxn ang="0">
                <a:pos x="connsiteX2" y="connsiteY2"/>
              </a:cxn>
              <a:cxn ang="0">
                <a:pos x="connsiteX3" y="connsiteY3"/>
              </a:cxn>
            </a:cxnLst>
            <a:rect l="l" t="t" r="r" b="b"/>
            <a:pathLst>
              <a:path w="10873127" h="6868836">
                <a:moveTo>
                  <a:pt x="10873127" y="6868836"/>
                </a:moveTo>
                <a:lnTo>
                  <a:pt x="0" y="6868836"/>
                </a:lnTo>
                <a:lnTo>
                  <a:pt x="6863947" y="0"/>
                </a:lnTo>
                <a:lnTo>
                  <a:pt x="10873127" y="0"/>
                </a:lnTo>
                <a:close/>
              </a:path>
            </a:pathLst>
          </a:cu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b="0" i="0">
              <a:solidFill>
                <a:schemeClr val="bg1"/>
              </a:solidFill>
              <a:latin typeface="Calibri" panose="020F0502020204030204" pitchFamily="34" charset="0"/>
            </a:endParaRPr>
          </a:p>
        </p:txBody>
      </p:sp>
      <p:sp>
        <p:nvSpPr>
          <p:cNvPr id="15" name="TextBox 14">
            <a:extLst>
              <a:ext uri="{FF2B5EF4-FFF2-40B4-BE49-F238E27FC236}">
                <a16:creationId xmlns:a16="http://schemas.microsoft.com/office/drawing/2014/main" id="{7EAC21F4-620C-4207-A01D-C082619C707B}"/>
              </a:ext>
            </a:extLst>
          </p:cNvPr>
          <p:cNvSpPr txBox="1"/>
          <p:nvPr userDrawn="1"/>
        </p:nvSpPr>
        <p:spPr bwMode="white">
          <a:xfrm>
            <a:off x="11493934" y="6388100"/>
            <a:ext cx="438104" cy="365125"/>
          </a:xfrm>
          <a:prstGeom prst="rect">
            <a:avLst/>
          </a:prstGeom>
          <a:noFill/>
        </p:spPr>
        <p:txBody>
          <a:bodyPr wrap="square" lIns="0" tIns="0" rIns="0" bIns="0" rtlCol="0" anchor="ctr">
            <a:noAutofit/>
          </a:bodyPr>
          <a:lstStyle/>
          <a:p>
            <a:pPr algn="r">
              <a:lnSpc>
                <a:spcPct val="90000"/>
              </a:lnSpc>
            </a:pPr>
            <a:fld id="{7A51DB15-7364-4F0B-A3A0-1309F8830053}" type="slidenum">
              <a:rPr lang="en-US" sz="800" b="0" i="0" smtClean="0">
                <a:solidFill>
                  <a:schemeClr val="tx1"/>
                </a:solidFill>
                <a:latin typeface="Calibri" panose="020F0502020204030204" pitchFamily="34" charset="0"/>
              </a:rPr>
              <a:pPr algn="r">
                <a:lnSpc>
                  <a:spcPct val="90000"/>
                </a:lnSpc>
              </a:pPr>
              <a:t>‹#›</a:t>
            </a:fld>
            <a:endParaRPr lang="en-US" sz="1800" b="0" i="0">
              <a:solidFill>
                <a:schemeClr val="tx1"/>
              </a:solidFill>
              <a:latin typeface="Calibri" panose="020F0502020204030204" pitchFamily="34" charset="0"/>
            </a:endParaRPr>
          </a:p>
        </p:txBody>
      </p:sp>
      <p:sp>
        <p:nvSpPr>
          <p:cNvPr id="17" name="Title 1">
            <a:extLst>
              <a:ext uri="{FF2B5EF4-FFF2-40B4-BE49-F238E27FC236}">
                <a16:creationId xmlns:a16="http://schemas.microsoft.com/office/drawing/2014/main" id="{2AC6091C-E947-4C0C-85B0-C87C084ACBB4}"/>
              </a:ext>
            </a:extLst>
          </p:cNvPr>
          <p:cNvSpPr>
            <a:spLocks noGrp="1"/>
          </p:cNvSpPr>
          <p:nvPr>
            <p:ph type="title" hasCustomPrompt="1"/>
          </p:nvPr>
        </p:nvSpPr>
        <p:spPr>
          <a:xfrm>
            <a:off x="589262" y="938794"/>
            <a:ext cx="6429300" cy="1229360"/>
          </a:xfrm>
        </p:spPr>
        <p:txBody>
          <a:bodyPr wrap="square" anchor="b"/>
          <a:lstStyle>
            <a:lvl1pPr algn="l">
              <a:defRPr sz="3600" b="0" cap="none" baseline="0">
                <a:solidFill>
                  <a:schemeClr val="accent2"/>
                </a:solidFill>
              </a:defRPr>
            </a:lvl1pPr>
          </a:lstStyle>
          <a:p>
            <a:r>
              <a:rPr lang="en-US"/>
              <a:t>Click to Add Text</a:t>
            </a:r>
          </a:p>
        </p:txBody>
      </p:sp>
      <p:sp>
        <p:nvSpPr>
          <p:cNvPr id="18" name="Subtitle 2">
            <a:extLst>
              <a:ext uri="{FF2B5EF4-FFF2-40B4-BE49-F238E27FC236}">
                <a16:creationId xmlns:a16="http://schemas.microsoft.com/office/drawing/2014/main" id="{A2044BBD-0109-43FF-A52D-8FA2841A4DF6}"/>
              </a:ext>
            </a:extLst>
          </p:cNvPr>
          <p:cNvSpPr>
            <a:spLocks noGrp="1"/>
          </p:cNvSpPr>
          <p:nvPr>
            <p:ph type="subTitle" idx="10" hasCustomPrompt="1"/>
          </p:nvPr>
        </p:nvSpPr>
        <p:spPr>
          <a:xfrm>
            <a:off x="603123" y="2267712"/>
            <a:ext cx="6410071" cy="700882"/>
          </a:xfrm>
        </p:spPr>
        <p:txBody>
          <a:bodyPr/>
          <a:lstStyle>
            <a:lvl1pPr marL="0" indent="0" algn="l">
              <a:buNone/>
              <a:defRPr sz="2400" b="0" i="0">
                <a:solidFill>
                  <a:schemeClr val="tx2"/>
                </a:solidFill>
                <a:latin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add text</a:t>
            </a:r>
          </a:p>
        </p:txBody>
      </p:sp>
      <p:grpSp>
        <p:nvGrpSpPr>
          <p:cNvPr id="19" name="Group 18">
            <a:extLst>
              <a:ext uri="{FF2B5EF4-FFF2-40B4-BE49-F238E27FC236}">
                <a16:creationId xmlns:a16="http://schemas.microsoft.com/office/drawing/2014/main" id="{CD0EECB4-F8FF-42F6-B913-97C4F2956537}"/>
              </a:ext>
            </a:extLst>
          </p:cNvPr>
          <p:cNvGrpSpPr/>
          <p:nvPr userDrawn="1"/>
        </p:nvGrpSpPr>
        <p:grpSpPr>
          <a:xfrm>
            <a:off x="608171" y="6445106"/>
            <a:ext cx="1184706" cy="186690"/>
            <a:chOff x="863272" y="6563918"/>
            <a:chExt cx="861082" cy="135727"/>
          </a:xfrm>
          <a:solidFill>
            <a:schemeClr val="bg1"/>
          </a:solidFill>
        </p:grpSpPr>
        <p:sp>
          <p:nvSpPr>
            <p:cNvPr id="20" name="Freeform 6">
              <a:extLst>
                <a:ext uri="{FF2B5EF4-FFF2-40B4-BE49-F238E27FC236}">
                  <a16:creationId xmlns:a16="http://schemas.microsoft.com/office/drawing/2014/main" id="{A2743E06-9EDE-42AB-954B-24AD2E0EDE3D}"/>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1" name="Freeform 7">
              <a:extLst>
                <a:ext uri="{FF2B5EF4-FFF2-40B4-BE49-F238E27FC236}">
                  <a16:creationId xmlns:a16="http://schemas.microsoft.com/office/drawing/2014/main" id="{F727B63B-9DDF-4464-B305-91E2F1F53A7E}"/>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2" name="Freeform 8">
              <a:extLst>
                <a:ext uri="{FF2B5EF4-FFF2-40B4-BE49-F238E27FC236}">
                  <a16:creationId xmlns:a16="http://schemas.microsoft.com/office/drawing/2014/main" id="{BE99358C-EF1D-4887-8E23-C6B6EFECC05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3" name="Freeform 9">
              <a:extLst>
                <a:ext uri="{FF2B5EF4-FFF2-40B4-BE49-F238E27FC236}">
                  <a16:creationId xmlns:a16="http://schemas.microsoft.com/office/drawing/2014/main" id="{AB115210-A643-4048-8CE2-AE858AA6D281}"/>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4" name="Freeform 10">
              <a:extLst>
                <a:ext uri="{FF2B5EF4-FFF2-40B4-BE49-F238E27FC236}">
                  <a16:creationId xmlns:a16="http://schemas.microsoft.com/office/drawing/2014/main" id="{DADAB024-3024-4445-96A4-008D5EBBB3FD}"/>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5" name="Freeform 11">
              <a:extLst>
                <a:ext uri="{FF2B5EF4-FFF2-40B4-BE49-F238E27FC236}">
                  <a16:creationId xmlns:a16="http://schemas.microsoft.com/office/drawing/2014/main" id="{8C49FA45-007B-4A99-BFB8-737C3A292BE4}"/>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6" name="Freeform 12">
              <a:extLst>
                <a:ext uri="{FF2B5EF4-FFF2-40B4-BE49-F238E27FC236}">
                  <a16:creationId xmlns:a16="http://schemas.microsoft.com/office/drawing/2014/main" id="{6AD6968C-6030-4061-9BA9-3E345BE073BA}"/>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327611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image" Target="../media/image2.sv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image" Target="../media/image1.pn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ltGray">
      <p:bgPr>
        <a:solidFill>
          <a:schemeClr val="bg1"/>
        </a:solidFill>
        <a:effectLst/>
      </p:bgPr>
    </p:bg>
    <p:spTree>
      <p:nvGrpSpPr>
        <p:cNvPr id="1" name=""/>
        <p:cNvGrpSpPr/>
        <p:nvPr/>
      </p:nvGrpSpPr>
      <p:grpSpPr>
        <a:xfrm>
          <a:off x="0" y="0"/>
          <a:ext cx="0" cy="0"/>
          <a:chOff x="0" y="0"/>
          <a:chExt cx="0" cy="0"/>
        </a:xfrm>
      </p:grpSpPr>
      <p:pic>
        <p:nvPicPr>
          <p:cNvPr id="6" name="Graphic 5">
            <a:extLst>
              <a:ext uri="{FF2B5EF4-FFF2-40B4-BE49-F238E27FC236}">
                <a16:creationId xmlns:a16="http://schemas.microsoft.com/office/drawing/2014/main" id="{68450DCA-9700-4C93-9CAA-A9FF31B0A6A3}"/>
              </a:ext>
            </a:extLst>
          </p:cNvPr>
          <p:cNvPicPr>
            <a:picLocks noChangeAspect="1"/>
          </p:cNvPicPr>
          <p:nvPr userDrawn="1"/>
        </p:nvPicPr>
        <p:blipFill>
          <a:blip r:embed="rId48">
            <a:extLst>
              <a:ext uri="{96DAC541-7B7A-43D3-8B79-37D633B846F1}">
                <asvg:svgBlip xmlns:asvg="http://schemas.microsoft.com/office/drawing/2016/SVG/main" r:embed="rId49"/>
              </a:ext>
            </a:extLst>
          </a:blip>
          <a:stretch>
            <a:fillRect/>
          </a:stretch>
        </p:blipFill>
        <p:spPr>
          <a:xfrm>
            <a:off x="-1" y="6766561"/>
            <a:ext cx="12192000" cy="95225"/>
          </a:xfrm>
          <a:prstGeom prst="rect">
            <a:avLst/>
          </a:prstGeom>
        </p:spPr>
      </p:pic>
      <p:sp>
        <p:nvSpPr>
          <p:cNvPr id="2" name="Title Placeholder 1"/>
          <p:cNvSpPr>
            <a:spLocks noGrp="1"/>
          </p:cNvSpPr>
          <p:nvPr>
            <p:ph type="title"/>
          </p:nvPr>
        </p:nvSpPr>
        <p:spPr>
          <a:xfrm>
            <a:off x="579960" y="412751"/>
            <a:ext cx="11003870" cy="381000"/>
          </a:xfrm>
          <a:prstGeom prst="rect">
            <a:avLst/>
          </a:prstGeom>
        </p:spPr>
        <p:txBody>
          <a:bodyPr vert="horz" wrap="none"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609600" y="1600203"/>
            <a:ext cx="10972801" cy="4580461"/>
          </a:xfrm>
          <a:prstGeom prst="rect">
            <a:avLst/>
          </a:prstGeom>
        </p:spPr>
        <p:txBody>
          <a:bodyPr vert="horz" lIns="0" tIns="0" rIns="0" bIns="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Footer Placeholder 3">
            <a:extLst>
              <a:ext uri="{FF2B5EF4-FFF2-40B4-BE49-F238E27FC236}">
                <a16:creationId xmlns:a16="http://schemas.microsoft.com/office/drawing/2014/main" id="{AA6C16E6-5A1F-46F7-8642-A7F025A5BDCF}"/>
              </a:ext>
            </a:extLst>
          </p:cNvPr>
          <p:cNvSpPr>
            <a:spLocks noGrp="1"/>
          </p:cNvSpPr>
          <p:nvPr>
            <p:ph type="ftr" sz="quarter" idx="3"/>
          </p:nvPr>
        </p:nvSpPr>
        <p:spPr>
          <a:xfrm>
            <a:off x="4038065" y="7352031"/>
            <a:ext cx="4115872" cy="365125"/>
          </a:xfrm>
          <a:prstGeom prst="rect">
            <a:avLst/>
          </a:prstGeom>
        </p:spPr>
        <p:txBody>
          <a:bodyPr vert="horz" lIns="91440" tIns="45720" rIns="91440" bIns="45720" rtlCol="0" anchor="ctr"/>
          <a:lstStyle>
            <a:lvl1pPr algn="ctr">
              <a:defRPr sz="1200" b="0" i="0">
                <a:solidFill>
                  <a:schemeClr val="tx1">
                    <a:tint val="75000"/>
                  </a:schemeClr>
                </a:solidFill>
                <a:latin typeface="Calibri" panose="020F0502020204030204" pitchFamily="34" charset="0"/>
              </a:defRPr>
            </a:lvl1pPr>
          </a:lstStyle>
          <a:p>
            <a:endParaRPr lang="en-US"/>
          </a:p>
        </p:txBody>
      </p:sp>
      <p:sp>
        <p:nvSpPr>
          <p:cNvPr id="5" name="Slide Number Placeholder 4">
            <a:extLst>
              <a:ext uri="{FF2B5EF4-FFF2-40B4-BE49-F238E27FC236}">
                <a16:creationId xmlns:a16="http://schemas.microsoft.com/office/drawing/2014/main" id="{3E586C86-F823-4766-9B10-773EDC51CC66}"/>
              </a:ext>
            </a:extLst>
          </p:cNvPr>
          <p:cNvSpPr>
            <a:spLocks noGrp="1"/>
          </p:cNvSpPr>
          <p:nvPr>
            <p:ph type="sldNum" sz="quarter" idx="4"/>
          </p:nvPr>
        </p:nvSpPr>
        <p:spPr>
          <a:xfrm>
            <a:off x="8611256" y="7352031"/>
            <a:ext cx="2742326" cy="365125"/>
          </a:xfrm>
          <a:prstGeom prst="rect">
            <a:avLst/>
          </a:prstGeom>
        </p:spPr>
        <p:txBody>
          <a:bodyPr vert="horz" lIns="91440" tIns="45720" rIns="91440" bIns="45720" rtlCol="0" anchor="ctr"/>
          <a:lstStyle>
            <a:lvl1pPr algn="r">
              <a:defRPr sz="1200" b="0" i="0">
                <a:solidFill>
                  <a:schemeClr val="tx1">
                    <a:tint val="75000"/>
                  </a:schemeClr>
                </a:solidFill>
                <a:latin typeface="Calibri" panose="020F0502020204030204" pitchFamily="34" charset="0"/>
              </a:defRPr>
            </a:lvl1pPr>
          </a:lstStyle>
          <a:p>
            <a:fld id="{3BD295A3-96FB-4E80-91AF-4225D266C57B}" type="slidenum">
              <a:rPr lang="en-US" smtClean="0"/>
              <a:pPr/>
              <a:t>‹#›</a:t>
            </a:fld>
            <a:endParaRPr lang="en-US"/>
          </a:p>
        </p:txBody>
      </p:sp>
      <p:grpSp>
        <p:nvGrpSpPr>
          <p:cNvPr id="18" name="Group 17">
            <a:extLst>
              <a:ext uri="{FF2B5EF4-FFF2-40B4-BE49-F238E27FC236}">
                <a16:creationId xmlns:a16="http://schemas.microsoft.com/office/drawing/2014/main" id="{3485A9D7-B248-4F26-9897-A1C7A54FAF89}"/>
              </a:ext>
            </a:extLst>
          </p:cNvPr>
          <p:cNvGrpSpPr/>
          <p:nvPr userDrawn="1"/>
        </p:nvGrpSpPr>
        <p:grpSpPr>
          <a:xfrm>
            <a:off x="608171" y="6445106"/>
            <a:ext cx="1184706" cy="186690"/>
            <a:chOff x="863272" y="6563918"/>
            <a:chExt cx="861082" cy="135727"/>
          </a:xfrm>
          <a:solidFill>
            <a:schemeClr val="bg1"/>
          </a:solidFill>
        </p:grpSpPr>
        <p:sp>
          <p:nvSpPr>
            <p:cNvPr id="27" name="Freeform 6">
              <a:extLst>
                <a:ext uri="{FF2B5EF4-FFF2-40B4-BE49-F238E27FC236}">
                  <a16:creationId xmlns:a16="http://schemas.microsoft.com/office/drawing/2014/main" id="{3813DC77-8C0C-44B4-AE3B-61F5A801402A}"/>
                </a:ext>
              </a:extLst>
            </p:cNvPr>
            <p:cNvSpPr>
              <a:spLocks/>
            </p:cNvSpPr>
            <p:nvPr userDrawn="1"/>
          </p:nvSpPr>
          <p:spPr bwMode="auto">
            <a:xfrm>
              <a:off x="1195963" y="6569284"/>
              <a:ext cx="181812" cy="128783"/>
            </a:xfrm>
            <a:custGeom>
              <a:avLst/>
              <a:gdLst>
                <a:gd name="T0" fmla="*/ 52 w 243"/>
                <a:gd name="T1" fmla="*/ 159 h 170"/>
                <a:gd name="T2" fmla="*/ 2 w 243"/>
                <a:gd name="T3" fmla="*/ 19 h 170"/>
                <a:gd name="T4" fmla="*/ 0 w 243"/>
                <a:gd name="T5" fmla="*/ 12 h 170"/>
                <a:gd name="T6" fmla="*/ 13 w 243"/>
                <a:gd name="T7" fmla="*/ 0 h 170"/>
                <a:gd name="T8" fmla="*/ 25 w 243"/>
                <a:gd name="T9" fmla="*/ 11 h 170"/>
                <a:gd name="T10" fmla="*/ 67 w 243"/>
                <a:gd name="T11" fmla="*/ 131 h 170"/>
                <a:gd name="T12" fmla="*/ 109 w 243"/>
                <a:gd name="T13" fmla="*/ 10 h 170"/>
                <a:gd name="T14" fmla="*/ 121 w 243"/>
                <a:gd name="T15" fmla="*/ 0 h 170"/>
                <a:gd name="T16" fmla="*/ 122 w 243"/>
                <a:gd name="T17" fmla="*/ 0 h 170"/>
                <a:gd name="T18" fmla="*/ 135 w 243"/>
                <a:gd name="T19" fmla="*/ 10 h 170"/>
                <a:gd name="T20" fmla="*/ 177 w 243"/>
                <a:gd name="T21" fmla="*/ 131 h 170"/>
                <a:gd name="T22" fmla="*/ 219 w 243"/>
                <a:gd name="T23" fmla="*/ 10 h 170"/>
                <a:gd name="T24" fmla="*/ 231 w 243"/>
                <a:gd name="T25" fmla="*/ 0 h 170"/>
                <a:gd name="T26" fmla="*/ 243 w 243"/>
                <a:gd name="T27" fmla="*/ 12 h 170"/>
                <a:gd name="T28" fmla="*/ 241 w 243"/>
                <a:gd name="T29" fmla="*/ 19 h 170"/>
                <a:gd name="T30" fmla="*/ 191 w 243"/>
                <a:gd name="T31" fmla="*/ 159 h 170"/>
                <a:gd name="T32" fmla="*/ 177 w 243"/>
                <a:gd name="T33" fmla="*/ 170 h 170"/>
                <a:gd name="T34" fmla="*/ 176 w 243"/>
                <a:gd name="T35" fmla="*/ 170 h 170"/>
                <a:gd name="T36" fmla="*/ 163 w 243"/>
                <a:gd name="T37" fmla="*/ 159 h 170"/>
                <a:gd name="T38" fmla="*/ 122 w 243"/>
                <a:gd name="T39" fmla="*/ 40 h 170"/>
                <a:gd name="T40" fmla="*/ 80 w 243"/>
                <a:gd name="T41" fmla="*/ 159 h 170"/>
                <a:gd name="T42" fmla="*/ 66 w 243"/>
                <a:gd name="T43" fmla="*/ 170 h 170"/>
                <a:gd name="T44" fmla="*/ 66 w 243"/>
                <a:gd name="T45" fmla="*/ 170 h 170"/>
                <a:gd name="T46" fmla="*/ 52 w 243"/>
                <a:gd name="T47" fmla="*/ 15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3" h="170">
                  <a:moveTo>
                    <a:pt x="52" y="159"/>
                  </a:moveTo>
                  <a:cubicBezTo>
                    <a:pt x="2" y="19"/>
                    <a:pt x="2" y="19"/>
                    <a:pt x="2" y="19"/>
                  </a:cubicBezTo>
                  <a:cubicBezTo>
                    <a:pt x="1" y="17"/>
                    <a:pt x="0" y="14"/>
                    <a:pt x="0" y="12"/>
                  </a:cubicBezTo>
                  <a:cubicBezTo>
                    <a:pt x="0" y="6"/>
                    <a:pt x="5" y="0"/>
                    <a:pt x="13" y="0"/>
                  </a:cubicBezTo>
                  <a:cubicBezTo>
                    <a:pt x="19" y="0"/>
                    <a:pt x="23" y="4"/>
                    <a:pt x="25" y="11"/>
                  </a:cubicBezTo>
                  <a:cubicBezTo>
                    <a:pt x="67" y="131"/>
                    <a:pt x="67" y="131"/>
                    <a:pt x="67" y="131"/>
                  </a:cubicBezTo>
                  <a:cubicBezTo>
                    <a:pt x="109" y="10"/>
                    <a:pt x="109" y="10"/>
                    <a:pt x="109" y="10"/>
                  </a:cubicBezTo>
                  <a:cubicBezTo>
                    <a:pt x="111" y="4"/>
                    <a:pt x="114" y="0"/>
                    <a:pt x="121" y="0"/>
                  </a:cubicBezTo>
                  <a:cubicBezTo>
                    <a:pt x="122" y="0"/>
                    <a:pt x="122" y="0"/>
                    <a:pt x="122" y="0"/>
                  </a:cubicBezTo>
                  <a:cubicBezTo>
                    <a:pt x="129" y="0"/>
                    <a:pt x="133" y="4"/>
                    <a:pt x="135" y="10"/>
                  </a:cubicBezTo>
                  <a:cubicBezTo>
                    <a:pt x="177" y="131"/>
                    <a:pt x="177" y="131"/>
                    <a:pt x="177" y="131"/>
                  </a:cubicBezTo>
                  <a:cubicBezTo>
                    <a:pt x="219" y="10"/>
                    <a:pt x="219" y="10"/>
                    <a:pt x="219" y="10"/>
                  </a:cubicBezTo>
                  <a:cubicBezTo>
                    <a:pt x="221" y="5"/>
                    <a:pt x="224" y="0"/>
                    <a:pt x="231" y="0"/>
                  </a:cubicBezTo>
                  <a:cubicBezTo>
                    <a:pt x="238" y="0"/>
                    <a:pt x="243" y="6"/>
                    <a:pt x="243" y="12"/>
                  </a:cubicBezTo>
                  <a:cubicBezTo>
                    <a:pt x="243" y="14"/>
                    <a:pt x="242" y="17"/>
                    <a:pt x="241" y="19"/>
                  </a:cubicBezTo>
                  <a:cubicBezTo>
                    <a:pt x="191" y="159"/>
                    <a:pt x="191" y="159"/>
                    <a:pt x="191" y="159"/>
                  </a:cubicBezTo>
                  <a:cubicBezTo>
                    <a:pt x="188" y="166"/>
                    <a:pt x="183" y="170"/>
                    <a:pt x="177" y="170"/>
                  </a:cubicBezTo>
                  <a:cubicBezTo>
                    <a:pt x="176" y="170"/>
                    <a:pt x="176" y="170"/>
                    <a:pt x="176" y="170"/>
                  </a:cubicBezTo>
                  <a:cubicBezTo>
                    <a:pt x="170" y="170"/>
                    <a:pt x="165" y="166"/>
                    <a:pt x="163" y="159"/>
                  </a:cubicBezTo>
                  <a:cubicBezTo>
                    <a:pt x="122" y="40"/>
                    <a:pt x="122" y="40"/>
                    <a:pt x="122" y="40"/>
                  </a:cubicBezTo>
                  <a:cubicBezTo>
                    <a:pt x="80" y="159"/>
                    <a:pt x="80" y="159"/>
                    <a:pt x="80" y="159"/>
                  </a:cubicBezTo>
                  <a:cubicBezTo>
                    <a:pt x="78" y="166"/>
                    <a:pt x="73" y="170"/>
                    <a:pt x="66" y="170"/>
                  </a:cubicBezTo>
                  <a:cubicBezTo>
                    <a:pt x="66" y="170"/>
                    <a:pt x="66" y="170"/>
                    <a:pt x="66" y="170"/>
                  </a:cubicBezTo>
                  <a:cubicBezTo>
                    <a:pt x="60" y="170"/>
                    <a:pt x="55" y="166"/>
                    <a:pt x="52" y="159"/>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8" name="Freeform 7">
              <a:extLst>
                <a:ext uri="{FF2B5EF4-FFF2-40B4-BE49-F238E27FC236}">
                  <a16:creationId xmlns:a16="http://schemas.microsoft.com/office/drawing/2014/main" id="{4D7DC1A2-819A-4366-8BE9-387CC000905C}"/>
                </a:ext>
              </a:extLst>
            </p:cNvPr>
            <p:cNvSpPr>
              <a:spLocks/>
            </p:cNvSpPr>
            <p:nvPr userDrawn="1"/>
          </p:nvSpPr>
          <p:spPr bwMode="auto">
            <a:xfrm>
              <a:off x="1509084" y="6569284"/>
              <a:ext cx="70389" cy="128783"/>
            </a:xfrm>
            <a:custGeom>
              <a:avLst/>
              <a:gdLst>
                <a:gd name="T0" fmla="*/ 0 w 94"/>
                <a:gd name="T1" fmla="*/ 13 h 170"/>
                <a:gd name="T2" fmla="*/ 12 w 94"/>
                <a:gd name="T3" fmla="*/ 0 h 170"/>
                <a:gd name="T4" fmla="*/ 24 w 94"/>
                <a:gd name="T5" fmla="*/ 13 h 170"/>
                <a:gd name="T6" fmla="*/ 24 w 94"/>
                <a:gd name="T7" fmla="*/ 41 h 170"/>
                <a:gd name="T8" fmla="*/ 82 w 94"/>
                <a:gd name="T9" fmla="*/ 0 h 170"/>
                <a:gd name="T10" fmla="*/ 94 w 94"/>
                <a:gd name="T11" fmla="*/ 13 h 170"/>
                <a:gd name="T12" fmla="*/ 83 w 94"/>
                <a:gd name="T13" fmla="*/ 25 h 170"/>
                <a:gd name="T14" fmla="*/ 24 w 94"/>
                <a:gd name="T15" fmla="*/ 101 h 170"/>
                <a:gd name="T16" fmla="*/ 24 w 94"/>
                <a:gd name="T17" fmla="*/ 157 h 170"/>
                <a:gd name="T18" fmla="*/ 12 w 94"/>
                <a:gd name="T19" fmla="*/ 170 h 170"/>
                <a:gd name="T20" fmla="*/ 0 w 94"/>
                <a:gd name="T21" fmla="*/ 157 h 170"/>
                <a:gd name="T22" fmla="*/ 0 w 94"/>
                <a:gd name="T23" fmla="*/ 13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 h="170">
                  <a:moveTo>
                    <a:pt x="0" y="13"/>
                  </a:moveTo>
                  <a:cubicBezTo>
                    <a:pt x="0" y="6"/>
                    <a:pt x="5" y="0"/>
                    <a:pt x="12" y="0"/>
                  </a:cubicBezTo>
                  <a:cubicBezTo>
                    <a:pt x="19" y="0"/>
                    <a:pt x="24" y="5"/>
                    <a:pt x="24" y="13"/>
                  </a:cubicBezTo>
                  <a:cubicBezTo>
                    <a:pt x="24" y="41"/>
                    <a:pt x="24" y="41"/>
                    <a:pt x="24" y="41"/>
                  </a:cubicBezTo>
                  <a:cubicBezTo>
                    <a:pt x="37" y="13"/>
                    <a:pt x="64" y="0"/>
                    <a:pt x="82" y="0"/>
                  </a:cubicBezTo>
                  <a:cubicBezTo>
                    <a:pt x="89" y="0"/>
                    <a:pt x="94" y="6"/>
                    <a:pt x="94" y="13"/>
                  </a:cubicBezTo>
                  <a:cubicBezTo>
                    <a:pt x="94" y="20"/>
                    <a:pt x="89" y="24"/>
                    <a:pt x="83" y="25"/>
                  </a:cubicBezTo>
                  <a:cubicBezTo>
                    <a:pt x="51" y="29"/>
                    <a:pt x="24" y="53"/>
                    <a:pt x="24" y="101"/>
                  </a:cubicBezTo>
                  <a:cubicBezTo>
                    <a:pt x="24" y="157"/>
                    <a:pt x="24" y="157"/>
                    <a:pt x="24" y="157"/>
                  </a:cubicBezTo>
                  <a:cubicBezTo>
                    <a:pt x="24" y="164"/>
                    <a:pt x="19" y="170"/>
                    <a:pt x="12" y="170"/>
                  </a:cubicBezTo>
                  <a:cubicBezTo>
                    <a:pt x="5" y="170"/>
                    <a:pt x="0" y="164"/>
                    <a:pt x="0" y="157"/>
                  </a:cubicBezTo>
                  <a:lnTo>
                    <a:pt x="0" y="13"/>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29" name="Freeform 8">
              <a:extLst>
                <a:ext uri="{FF2B5EF4-FFF2-40B4-BE49-F238E27FC236}">
                  <a16:creationId xmlns:a16="http://schemas.microsoft.com/office/drawing/2014/main" id="{0373EF47-4DA1-4EF4-AE4F-54BCB38FC204}"/>
                </a:ext>
              </a:extLst>
            </p:cNvPr>
            <p:cNvSpPr>
              <a:spLocks noEditPoints="1"/>
            </p:cNvSpPr>
            <p:nvPr userDrawn="1"/>
          </p:nvSpPr>
          <p:spPr bwMode="auto">
            <a:xfrm>
              <a:off x="1577894" y="6569284"/>
              <a:ext cx="115211" cy="130361"/>
            </a:xfrm>
            <a:custGeom>
              <a:avLst/>
              <a:gdLst>
                <a:gd name="T0" fmla="*/ 129 w 154"/>
                <a:gd name="T1" fmla="*/ 76 h 172"/>
                <a:gd name="T2" fmla="*/ 77 w 154"/>
                <a:gd name="T3" fmla="*/ 21 h 172"/>
                <a:gd name="T4" fmla="*/ 25 w 154"/>
                <a:gd name="T5" fmla="*/ 76 h 172"/>
                <a:gd name="T6" fmla="*/ 129 w 154"/>
                <a:gd name="T7" fmla="*/ 76 h 172"/>
                <a:gd name="T8" fmla="*/ 81 w 154"/>
                <a:gd name="T9" fmla="*/ 172 h 172"/>
                <a:gd name="T10" fmla="*/ 0 w 154"/>
                <a:gd name="T11" fmla="*/ 86 h 172"/>
                <a:gd name="T12" fmla="*/ 0 w 154"/>
                <a:gd name="T13" fmla="*/ 85 h 172"/>
                <a:gd name="T14" fmla="*/ 78 w 154"/>
                <a:gd name="T15" fmla="*/ 0 h 172"/>
                <a:gd name="T16" fmla="*/ 154 w 154"/>
                <a:gd name="T17" fmla="*/ 83 h 172"/>
                <a:gd name="T18" fmla="*/ 142 w 154"/>
                <a:gd name="T19" fmla="*/ 95 h 172"/>
                <a:gd name="T20" fmla="*/ 25 w 154"/>
                <a:gd name="T21" fmla="*/ 95 h 172"/>
                <a:gd name="T22" fmla="*/ 82 w 154"/>
                <a:gd name="T23" fmla="*/ 150 h 172"/>
                <a:gd name="T24" fmla="*/ 129 w 154"/>
                <a:gd name="T25" fmla="*/ 131 h 172"/>
                <a:gd name="T26" fmla="*/ 136 w 154"/>
                <a:gd name="T27" fmla="*/ 128 h 172"/>
                <a:gd name="T28" fmla="*/ 146 w 154"/>
                <a:gd name="T29" fmla="*/ 139 h 172"/>
                <a:gd name="T30" fmla="*/ 142 w 154"/>
                <a:gd name="T31" fmla="*/ 147 h 172"/>
                <a:gd name="T32" fmla="*/ 81 w 154"/>
                <a:gd name="T33" fmla="*/ 172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172">
                  <a:moveTo>
                    <a:pt x="129" y="76"/>
                  </a:moveTo>
                  <a:cubicBezTo>
                    <a:pt x="127" y="47"/>
                    <a:pt x="110" y="21"/>
                    <a:pt x="77" y="21"/>
                  </a:cubicBezTo>
                  <a:cubicBezTo>
                    <a:pt x="49" y="21"/>
                    <a:pt x="28" y="44"/>
                    <a:pt x="25" y="76"/>
                  </a:cubicBezTo>
                  <a:lnTo>
                    <a:pt x="129" y="76"/>
                  </a:lnTo>
                  <a:close/>
                  <a:moveTo>
                    <a:pt x="81" y="172"/>
                  </a:moveTo>
                  <a:cubicBezTo>
                    <a:pt x="36" y="172"/>
                    <a:pt x="0" y="137"/>
                    <a:pt x="0" y="86"/>
                  </a:cubicBezTo>
                  <a:cubicBezTo>
                    <a:pt x="0" y="85"/>
                    <a:pt x="0" y="85"/>
                    <a:pt x="0" y="85"/>
                  </a:cubicBezTo>
                  <a:cubicBezTo>
                    <a:pt x="0" y="38"/>
                    <a:pt x="33" y="0"/>
                    <a:pt x="78" y="0"/>
                  </a:cubicBezTo>
                  <a:cubicBezTo>
                    <a:pt x="126" y="0"/>
                    <a:pt x="154" y="40"/>
                    <a:pt x="154" y="83"/>
                  </a:cubicBezTo>
                  <a:cubicBezTo>
                    <a:pt x="154" y="90"/>
                    <a:pt x="148" y="95"/>
                    <a:pt x="142" y="95"/>
                  </a:cubicBezTo>
                  <a:cubicBezTo>
                    <a:pt x="25" y="95"/>
                    <a:pt x="25" y="95"/>
                    <a:pt x="25" y="95"/>
                  </a:cubicBezTo>
                  <a:cubicBezTo>
                    <a:pt x="28" y="130"/>
                    <a:pt x="53" y="150"/>
                    <a:pt x="82" y="150"/>
                  </a:cubicBezTo>
                  <a:cubicBezTo>
                    <a:pt x="102" y="150"/>
                    <a:pt x="117" y="142"/>
                    <a:pt x="129" y="131"/>
                  </a:cubicBezTo>
                  <a:cubicBezTo>
                    <a:pt x="131" y="130"/>
                    <a:pt x="133" y="128"/>
                    <a:pt x="136" y="128"/>
                  </a:cubicBezTo>
                  <a:cubicBezTo>
                    <a:pt x="142" y="128"/>
                    <a:pt x="146" y="133"/>
                    <a:pt x="146" y="139"/>
                  </a:cubicBezTo>
                  <a:cubicBezTo>
                    <a:pt x="146" y="142"/>
                    <a:pt x="145" y="145"/>
                    <a:pt x="142" y="147"/>
                  </a:cubicBezTo>
                  <a:cubicBezTo>
                    <a:pt x="127" y="162"/>
                    <a:pt x="109" y="172"/>
                    <a:pt x="81" y="172"/>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0" name="Freeform 9">
              <a:extLst>
                <a:ext uri="{FF2B5EF4-FFF2-40B4-BE49-F238E27FC236}">
                  <a16:creationId xmlns:a16="http://schemas.microsoft.com/office/drawing/2014/main" id="{ABC15050-D5E4-4FBD-806D-1CEC1AF606F8}"/>
                </a:ext>
              </a:extLst>
            </p:cNvPr>
            <p:cNvSpPr>
              <a:spLocks noEditPoints="1"/>
            </p:cNvSpPr>
            <p:nvPr userDrawn="1"/>
          </p:nvSpPr>
          <p:spPr bwMode="auto">
            <a:xfrm>
              <a:off x="1377775" y="6569284"/>
              <a:ext cx="108898" cy="130361"/>
            </a:xfrm>
            <a:custGeom>
              <a:avLst/>
              <a:gdLst>
                <a:gd name="T0" fmla="*/ 122 w 146"/>
                <a:gd name="T1" fmla="*/ 107 h 172"/>
                <a:gd name="T2" fmla="*/ 122 w 146"/>
                <a:gd name="T3" fmla="*/ 91 h 172"/>
                <a:gd name="T4" fmla="*/ 74 w 146"/>
                <a:gd name="T5" fmla="*/ 84 h 172"/>
                <a:gd name="T6" fmla="*/ 25 w 146"/>
                <a:gd name="T7" fmla="*/ 118 h 172"/>
                <a:gd name="T8" fmla="*/ 25 w 146"/>
                <a:gd name="T9" fmla="*/ 119 h 172"/>
                <a:gd name="T10" fmla="*/ 67 w 146"/>
                <a:gd name="T11" fmla="*/ 152 h 172"/>
                <a:gd name="T12" fmla="*/ 122 w 146"/>
                <a:gd name="T13" fmla="*/ 107 h 172"/>
                <a:gd name="T14" fmla="*/ 0 w 146"/>
                <a:gd name="T15" fmla="*/ 120 h 172"/>
                <a:gd name="T16" fmla="*/ 0 w 146"/>
                <a:gd name="T17" fmla="*/ 119 h 172"/>
                <a:gd name="T18" fmla="*/ 71 w 146"/>
                <a:gd name="T19" fmla="*/ 66 h 172"/>
                <a:gd name="T20" fmla="*/ 122 w 146"/>
                <a:gd name="T21" fmla="*/ 73 h 172"/>
                <a:gd name="T22" fmla="*/ 122 w 146"/>
                <a:gd name="T23" fmla="*/ 67 h 172"/>
                <a:gd name="T24" fmla="*/ 73 w 146"/>
                <a:gd name="T25" fmla="*/ 22 h 172"/>
                <a:gd name="T26" fmla="*/ 34 w 146"/>
                <a:gd name="T27" fmla="*/ 30 h 172"/>
                <a:gd name="T28" fmla="*/ 30 w 146"/>
                <a:gd name="T29" fmla="*/ 31 h 172"/>
                <a:gd name="T30" fmla="*/ 19 w 146"/>
                <a:gd name="T31" fmla="*/ 20 h 172"/>
                <a:gd name="T32" fmla="*/ 26 w 146"/>
                <a:gd name="T33" fmla="*/ 10 h 172"/>
                <a:gd name="T34" fmla="*/ 75 w 146"/>
                <a:gd name="T35" fmla="*/ 0 h 172"/>
                <a:gd name="T36" fmla="*/ 129 w 146"/>
                <a:gd name="T37" fmla="*/ 19 h 172"/>
                <a:gd name="T38" fmla="*/ 146 w 146"/>
                <a:gd name="T39" fmla="*/ 67 h 172"/>
                <a:gd name="T40" fmla="*/ 146 w 146"/>
                <a:gd name="T41" fmla="*/ 158 h 172"/>
                <a:gd name="T42" fmla="*/ 134 w 146"/>
                <a:gd name="T43" fmla="*/ 170 h 172"/>
                <a:gd name="T44" fmla="*/ 122 w 146"/>
                <a:gd name="T45" fmla="*/ 159 h 172"/>
                <a:gd name="T46" fmla="*/ 122 w 146"/>
                <a:gd name="T47" fmla="*/ 143 h 172"/>
                <a:gd name="T48" fmla="*/ 62 w 146"/>
                <a:gd name="T49" fmla="*/ 172 h 172"/>
                <a:gd name="T50" fmla="*/ 0 w 146"/>
                <a:gd name="T51" fmla="*/ 120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46" h="172">
                  <a:moveTo>
                    <a:pt x="122" y="107"/>
                  </a:moveTo>
                  <a:cubicBezTo>
                    <a:pt x="122" y="91"/>
                    <a:pt x="122" y="91"/>
                    <a:pt x="122" y="91"/>
                  </a:cubicBezTo>
                  <a:cubicBezTo>
                    <a:pt x="110" y="88"/>
                    <a:pt x="94" y="84"/>
                    <a:pt x="74" y="84"/>
                  </a:cubicBezTo>
                  <a:cubicBezTo>
                    <a:pt x="43" y="84"/>
                    <a:pt x="25" y="98"/>
                    <a:pt x="25" y="118"/>
                  </a:cubicBezTo>
                  <a:cubicBezTo>
                    <a:pt x="25" y="119"/>
                    <a:pt x="25" y="119"/>
                    <a:pt x="25" y="119"/>
                  </a:cubicBezTo>
                  <a:cubicBezTo>
                    <a:pt x="25" y="140"/>
                    <a:pt x="45" y="152"/>
                    <a:pt x="67" y="152"/>
                  </a:cubicBezTo>
                  <a:cubicBezTo>
                    <a:pt x="97" y="152"/>
                    <a:pt x="122" y="133"/>
                    <a:pt x="122" y="107"/>
                  </a:cubicBezTo>
                  <a:moveTo>
                    <a:pt x="0" y="120"/>
                  </a:moveTo>
                  <a:cubicBezTo>
                    <a:pt x="0" y="119"/>
                    <a:pt x="0" y="119"/>
                    <a:pt x="0" y="119"/>
                  </a:cubicBezTo>
                  <a:cubicBezTo>
                    <a:pt x="0" y="85"/>
                    <a:pt x="29" y="66"/>
                    <a:pt x="71" y="66"/>
                  </a:cubicBezTo>
                  <a:cubicBezTo>
                    <a:pt x="92" y="66"/>
                    <a:pt x="107" y="69"/>
                    <a:pt x="122" y="73"/>
                  </a:cubicBezTo>
                  <a:cubicBezTo>
                    <a:pt x="122" y="67"/>
                    <a:pt x="122" y="67"/>
                    <a:pt x="122" y="67"/>
                  </a:cubicBezTo>
                  <a:cubicBezTo>
                    <a:pt x="122" y="37"/>
                    <a:pt x="104" y="22"/>
                    <a:pt x="73" y="22"/>
                  </a:cubicBezTo>
                  <a:cubicBezTo>
                    <a:pt x="56" y="22"/>
                    <a:pt x="46" y="24"/>
                    <a:pt x="34" y="30"/>
                  </a:cubicBezTo>
                  <a:cubicBezTo>
                    <a:pt x="33" y="30"/>
                    <a:pt x="31" y="31"/>
                    <a:pt x="30" y="31"/>
                  </a:cubicBezTo>
                  <a:cubicBezTo>
                    <a:pt x="24" y="31"/>
                    <a:pt x="19" y="26"/>
                    <a:pt x="19" y="20"/>
                  </a:cubicBezTo>
                  <a:cubicBezTo>
                    <a:pt x="19" y="15"/>
                    <a:pt x="21" y="12"/>
                    <a:pt x="26" y="10"/>
                  </a:cubicBezTo>
                  <a:cubicBezTo>
                    <a:pt x="42" y="3"/>
                    <a:pt x="54" y="0"/>
                    <a:pt x="75" y="0"/>
                  </a:cubicBezTo>
                  <a:cubicBezTo>
                    <a:pt x="99" y="0"/>
                    <a:pt x="117" y="6"/>
                    <a:pt x="129" y="19"/>
                  </a:cubicBezTo>
                  <a:cubicBezTo>
                    <a:pt x="140" y="30"/>
                    <a:pt x="146" y="46"/>
                    <a:pt x="146" y="67"/>
                  </a:cubicBezTo>
                  <a:cubicBezTo>
                    <a:pt x="146" y="158"/>
                    <a:pt x="146" y="158"/>
                    <a:pt x="146" y="158"/>
                  </a:cubicBezTo>
                  <a:cubicBezTo>
                    <a:pt x="146" y="165"/>
                    <a:pt x="141" y="170"/>
                    <a:pt x="134" y="170"/>
                  </a:cubicBezTo>
                  <a:cubicBezTo>
                    <a:pt x="127" y="170"/>
                    <a:pt x="122" y="165"/>
                    <a:pt x="122" y="159"/>
                  </a:cubicBezTo>
                  <a:cubicBezTo>
                    <a:pt x="122" y="143"/>
                    <a:pt x="122" y="143"/>
                    <a:pt x="122" y="143"/>
                  </a:cubicBezTo>
                  <a:cubicBezTo>
                    <a:pt x="111" y="158"/>
                    <a:pt x="91" y="172"/>
                    <a:pt x="62" y="172"/>
                  </a:cubicBezTo>
                  <a:cubicBezTo>
                    <a:pt x="32" y="172"/>
                    <a:pt x="0" y="154"/>
                    <a:pt x="0" y="120"/>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1" name="Freeform 10">
              <a:extLst>
                <a:ext uri="{FF2B5EF4-FFF2-40B4-BE49-F238E27FC236}">
                  <a16:creationId xmlns:a16="http://schemas.microsoft.com/office/drawing/2014/main" id="{953BA047-B60F-46CD-AFCB-49101F4D74CE}"/>
                </a:ext>
              </a:extLst>
            </p:cNvPr>
            <p:cNvSpPr>
              <a:spLocks/>
            </p:cNvSpPr>
            <p:nvPr userDrawn="1"/>
          </p:nvSpPr>
          <p:spPr bwMode="auto">
            <a:xfrm>
              <a:off x="863272" y="6563918"/>
              <a:ext cx="325115" cy="135727"/>
            </a:xfrm>
            <a:custGeom>
              <a:avLst/>
              <a:gdLst>
                <a:gd name="T0" fmla="*/ 49 w 435"/>
                <a:gd name="T1" fmla="*/ 18 h 179"/>
                <a:gd name="T2" fmla="*/ 17 w 435"/>
                <a:gd name="T3" fmla="*/ 6 h 179"/>
                <a:gd name="T4" fmla="*/ 6 w 435"/>
                <a:gd name="T5" fmla="*/ 37 h 179"/>
                <a:gd name="T6" fmla="*/ 58 w 435"/>
                <a:gd name="T7" fmla="*/ 152 h 179"/>
                <a:gd name="T8" fmla="*/ 92 w 435"/>
                <a:gd name="T9" fmla="*/ 179 h 179"/>
                <a:gd name="T10" fmla="*/ 125 w 435"/>
                <a:gd name="T11" fmla="*/ 152 h 179"/>
                <a:gd name="T12" fmla="*/ 171 w 435"/>
                <a:gd name="T13" fmla="*/ 51 h 179"/>
                <a:gd name="T14" fmla="*/ 178 w 435"/>
                <a:gd name="T15" fmla="*/ 46 h 179"/>
                <a:gd name="T16" fmla="*/ 185 w 435"/>
                <a:gd name="T17" fmla="*/ 54 h 179"/>
                <a:gd name="T18" fmla="*/ 185 w 435"/>
                <a:gd name="T19" fmla="*/ 151 h 179"/>
                <a:gd name="T20" fmla="*/ 209 w 435"/>
                <a:gd name="T21" fmla="*/ 179 h 179"/>
                <a:gd name="T22" fmla="*/ 234 w 435"/>
                <a:gd name="T23" fmla="*/ 151 h 179"/>
                <a:gd name="T24" fmla="*/ 234 w 435"/>
                <a:gd name="T25" fmla="*/ 72 h 179"/>
                <a:gd name="T26" fmla="*/ 260 w 435"/>
                <a:gd name="T27" fmla="*/ 46 h 179"/>
                <a:gd name="T28" fmla="*/ 285 w 435"/>
                <a:gd name="T29" fmla="*/ 72 h 179"/>
                <a:gd name="T30" fmla="*/ 285 w 435"/>
                <a:gd name="T31" fmla="*/ 151 h 179"/>
                <a:gd name="T32" fmla="*/ 310 w 435"/>
                <a:gd name="T33" fmla="*/ 179 h 179"/>
                <a:gd name="T34" fmla="*/ 334 w 435"/>
                <a:gd name="T35" fmla="*/ 151 h 179"/>
                <a:gd name="T36" fmla="*/ 334 w 435"/>
                <a:gd name="T37" fmla="*/ 72 h 179"/>
                <a:gd name="T38" fmla="*/ 360 w 435"/>
                <a:gd name="T39" fmla="*/ 46 h 179"/>
                <a:gd name="T40" fmla="*/ 385 w 435"/>
                <a:gd name="T41" fmla="*/ 72 h 179"/>
                <a:gd name="T42" fmla="*/ 385 w 435"/>
                <a:gd name="T43" fmla="*/ 151 h 179"/>
                <a:gd name="T44" fmla="*/ 410 w 435"/>
                <a:gd name="T45" fmla="*/ 179 h 179"/>
                <a:gd name="T46" fmla="*/ 435 w 435"/>
                <a:gd name="T47" fmla="*/ 151 h 179"/>
                <a:gd name="T48" fmla="*/ 435 w 435"/>
                <a:gd name="T49" fmla="*/ 61 h 179"/>
                <a:gd name="T50" fmla="*/ 375 w 435"/>
                <a:gd name="T51" fmla="*/ 4 h 179"/>
                <a:gd name="T52" fmla="*/ 323 w 435"/>
                <a:gd name="T53" fmla="*/ 26 h 179"/>
                <a:gd name="T54" fmla="*/ 272 w 435"/>
                <a:gd name="T55" fmla="*/ 4 h 179"/>
                <a:gd name="T56" fmla="*/ 223 w 435"/>
                <a:gd name="T57" fmla="*/ 26 h 179"/>
                <a:gd name="T58" fmla="*/ 178 w 435"/>
                <a:gd name="T59" fmla="*/ 4 h 179"/>
                <a:gd name="T60" fmla="*/ 125 w 435"/>
                <a:gd name="T61" fmla="*/ 40 h 179"/>
                <a:gd name="T62" fmla="*/ 92 w 435"/>
                <a:gd name="T63" fmla="*/ 119 h 179"/>
                <a:gd name="T64" fmla="*/ 49 w 435"/>
                <a:gd name="T65" fmla="*/ 1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35" h="179">
                  <a:moveTo>
                    <a:pt x="49" y="18"/>
                  </a:moveTo>
                  <a:cubicBezTo>
                    <a:pt x="43" y="6"/>
                    <a:pt x="30" y="0"/>
                    <a:pt x="17" y="6"/>
                  </a:cubicBezTo>
                  <a:cubicBezTo>
                    <a:pt x="5" y="12"/>
                    <a:pt x="0" y="25"/>
                    <a:pt x="6" y="37"/>
                  </a:cubicBezTo>
                  <a:cubicBezTo>
                    <a:pt x="58" y="152"/>
                    <a:pt x="58" y="152"/>
                    <a:pt x="58" y="152"/>
                  </a:cubicBezTo>
                  <a:cubicBezTo>
                    <a:pt x="67" y="169"/>
                    <a:pt x="75" y="179"/>
                    <a:pt x="92" y="179"/>
                  </a:cubicBezTo>
                  <a:cubicBezTo>
                    <a:pt x="109" y="179"/>
                    <a:pt x="117" y="169"/>
                    <a:pt x="125" y="152"/>
                  </a:cubicBezTo>
                  <a:cubicBezTo>
                    <a:pt x="125" y="152"/>
                    <a:pt x="171" y="52"/>
                    <a:pt x="171" y="51"/>
                  </a:cubicBezTo>
                  <a:cubicBezTo>
                    <a:pt x="172" y="50"/>
                    <a:pt x="173" y="46"/>
                    <a:pt x="178" y="46"/>
                  </a:cubicBezTo>
                  <a:cubicBezTo>
                    <a:pt x="182" y="47"/>
                    <a:pt x="185" y="50"/>
                    <a:pt x="185" y="54"/>
                  </a:cubicBezTo>
                  <a:cubicBezTo>
                    <a:pt x="185" y="151"/>
                    <a:pt x="185" y="151"/>
                    <a:pt x="185" y="151"/>
                  </a:cubicBezTo>
                  <a:cubicBezTo>
                    <a:pt x="185" y="166"/>
                    <a:pt x="193" y="179"/>
                    <a:pt x="209" y="179"/>
                  </a:cubicBezTo>
                  <a:cubicBezTo>
                    <a:pt x="225" y="179"/>
                    <a:pt x="234" y="166"/>
                    <a:pt x="234" y="151"/>
                  </a:cubicBezTo>
                  <a:cubicBezTo>
                    <a:pt x="234" y="72"/>
                    <a:pt x="234" y="72"/>
                    <a:pt x="234" y="72"/>
                  </a:cubicBezTo>
                  <a:cubicBezTo>
                    <a:pt x="234" y="56"/>
                    <a:pt x="245" y="46"/>
                    <a:pt x="260" y="46"/>
                  </a:cubicBezTo>
                  <a:cubicBezTo>
                    <a:pt x="275" y="46"/>
                    <a:pt x="285" y="57"/>
                    <a:pt x="285" y="72"/>
                  </a:cubicBezTo>
                  <a:cubicBezTo>
                    <a:pt x="285" y="151"/>
                    <a:pt x="285" y="151"/>
                    <a:pt x="285" y="151"/>
                  </a:cubicBezTo>
                  <a:cubicBezTo>
                    <a:pt x="285" y="166"/>
                    <a:pt x="294" y="179"/>
                    <a:pt x="310" y="179"/>
                  </a:cubicBezTo>
                  <a:cubicBezTo>
                    <a:pt x="326" y="179"/>
                    <a:pt x="334" y="166"/>
                    <a:pt x="334" y="151"/>
                  </a:cubicBezTo>
                  <a:cubicBezTo>
                    <a:pt x="334" y="72"/>
                    <a:pt x="334" y="72"/>
                    <a:pt x="334" y="72"/>
                  </a:cubicBezTo>
                  <a:cubicBezTo>
                    <a:pt x="334" y="56"/>
                    <a:pt x="345" y="46"/>
                    <a:pt x="360" y="46"/>
                  </a:cubicBezTo>
                  <a:cubicBezTo>
                    <a:pt x="375" y="46"/>
                    <a:pt x="385" y="57"/>
                    <a:pt x="385" y="72"/>
                  </a:cubicBezTo>
                  <a:cubicBezTo>
                    <a:pt x="385" y="151"/>
                    <a:pt x="385" y="151"/>
                    <a:pt x="385" y="151"/>
                  </a:cubicBezTo>
                  <a:cubicBezTo>
                    <a:pt x="385" y="166"/>
                    <a:pt x="394" y="179"/>
                    <a:pt x="410" y="179"/>
                  </a:cubicBezTo>
                  <a:cubicBezTo>
                    <a:pt x="426" y="179"/>
                    <a:pt x="435" y="166"/>
                    <a:pt x="435" y="151"/>
                  </a:cubicBezTo>
                  <a:cubicBezTo>
                    <a:pt x="435" y="61"/>
                    <a:pt x="435" y="61"/>
                    <a:pt x="435" y="61"/>
                  </a:cubicBezTo>
                  <a:cubicBezTo>
                    <a:pt x="435" y="27"/>
                    <a:pt x="408" y="4"/>
                    <a:pt x="375" y="4"/>
                  </a:cubicBezTo>
                  <a:cubicBezTo>
                    <a:pt x="343" y="4"/>
                    <a:pt x="323" y="26"/>
                    <a:pt x="323" y="26"/>
                  </a:cubicBezTo>
                  <a:cubicBezTo>
                    <a:pt x="312" y="12"/>
                    <a:pt x="297" y="4"/>
                    <a:pt x="272" y="4"/>
                  </a:cubicBezTo>
                  <a:cubicBezTo>
                    <a:pt x="246" y="4"/>
                    <a:pt x="223" y="26"/>
                    <a:pt x="223" y="26"/>
                  </a:cubicBezTo>
                  <a:cubicBezTo>
                    <a:pt x="212" y="12"/>
                    <a:pt x="194" y="4"/>
                    <a:pt x="178" y="4"/>
                  </a:cubicBezTo>
                  <a:cubicBezTo>
                    <a:pt x="155" y="4"/>
                    <a:pt x="136" y="14"/>
                    <a:pt x="125" y="40"/>
                  </a:cubicBezTo>
                  <a:cubicBezTo>
                    <a:pt x="92" y="119"/>
                    <a:pt x="92" y="119"/>
                    <a:pt x="92" y="119"/>
                  </a:cubicBezTo>
                  <a:lnTo>
                    <a:pt x="49" y="18"/>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2" name="Freeform 11">
              <a:extLst>
                <a:ext uri="{FF2B5EF4-FFF2-40B4-BE49-F238E27FC236}">
                  <a16:creationId xmlns:a16="http://schemas.microsoft.com/office/drawing/2014/main" id="{E5E07D7E-E36B-4549-9FB3-3BA1E2259485}"/>
                </a:ext>
              </a:extLst>
            </p:cNvPr>
            <p:cNvSpPr>
              <a:spLocks noEditPoints="1"/>
            </p:cNvSpPr>
            <p:nvPr userDrawn="1"/>
          </p:nvSpPr>
          <p:spPr bwMode="auto">
            <a:xfrm>
              <a:off x="1694683" y="6569284"/>
              <a:ext cx="29671" cy="31249"/>
            </a:xfrm>
            <a:custGeom>
              <a:avLst/>
              <a:gdLst>
                <a:gd name="T0" fmla="*/ 37 w 40"/>
                <a:gd name="T1" fmla="*/ 20 h 41"/>
                <a:gd name="T2" fmla="*/ 37 w 40"/>
                <a:gd name="T3" fmla="*/ 20 h 41"/>
                <a:gd name="T4" fmla="*/ 20 w 40"/>
                <a:gd name="T5" fmla="*/ 4 h 41"/>
                <a:gd name="T6" fmla="*/ 3 w 40"/>
                <a:gd name="T7" fmla="*/ 20 h 41"/>
                <a:gd name="T8" fmla="*/ 3 w 40"/>
                <a:gd name="T9" fmla="*/ 21 h 41"/>
                <a:gd name="T10" fmla="*/ 20 w 40"/>
                <a:gd name="T11" fmla="*/ 37 h 41"/>
                <a:gd name="T12" fmla="*/ 37 w 40"/>
                <a:gd name="T13" fmla="*/ 20 h 41"/>
                <a:gd name="T14" fmla="*/ 0 w 40"/>
                <a:gd name="T15" fmla="*/ 21 h 41"/>
                <a:gd name="T16" fmla="*/ 0 w 40"/>
                <a:gd name="T17" fmla="*/ 20 h 41"/>
                <a:gd name="T18" fmla="*/ 20 w 40"/>
                <a:gd name="T19" fmla="*/ 0 h 41"/>
                <a:gd name="T20" fmla="*/ 40 w 40"/>
                <a:gd name="T21" fmla="*/ 20 h 41"/>
                <a:gd name="T22" fmla="*/ 40 w 40"/>
                <a:gd name="T23" fmla="*/ 20 h 41"/>
                <a:gd name="T24" fmla="*/ 20 w 40"/>
                <a:gd name="T25" fmla="*/ 41 h 41"/>
                <a:gd name="T26" fmla="*/ 0 w 40"/>
                <a:gd name="T27" fmla="*/ 2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0" h="41">
                  <a:moveTo>
                    <a:pt x="37" y="20"/>
                  </a:moveTo>
                  <a:cubicBezTo>
                    <a:pt x="37" y="20"/>
                    <a:pt x="37" y="20"/>
                    <a:pt x="37" y="20"/>
                  </a:cubicBezTo>
                  <a:cubicBezTo>
                    <a:pt x="37" y="11"/>
                    <a:pt x="29" y="4"/>
                    <a:pt x="20" y="4"/>
                  </a:cubicBezTo>
                  <a:cubicBezTo>
                    <a:pt x="11" y="4"/>
                    <a:pt x="3" y="11"/>
                    <a:pt x="3" y="20"/>
                  </a:cubicBezTo>
                  <a:cubicBezTo>
                    <a:pt x="3" y="21"/>
                    <a:pt x="3" y="21"/>
                    <a:pt x="3" y="21"/>
                  </a:cubicBezTo>
                  <a:cubicBezTo>
                    <a:pt x="3" y="30"/>
                    <a:pt x="11" y="37"/>
                    <a:pt x="20" y="37"/>
                  </a:cubicBezTo>
                  <a:cubicBezTo>
                    <a:pt x="29" y="37"/>
                    <a:pt x="37" y="30"/>
                    <a:pt x="37" y="20"/>
                  </a:cubicBezTo>
                  <a:moveTo>
                    <a:pt x="0" y="21"/>
                  </a:moveTo>
                  <a:cubicBezTo>
                    <a:pt x="0" y="20"/>
                    <a:pt x="0" y="20"/>
                    <a:pt x="0" y="20"/>
                  </a:cubicBezTo>
                  <a:cubicBezTo>
                    <a:pt x="0" y="9"/>
                    <a:pt x="9" y="0"/>
                    <a:pt x="20" y="0"/>
                  </a:cubicBezTo>
                  <a:cubicBezTo>
                    <a:pt x="32" y="0"/>
                    <a:pt x="40" y="9"/>
                    <a:pt x="40" y="20"/>
                  </a:cubicBezTo>
                  <a:cubicBezTo>
                    <a:pt x="40" y="20"/>
                    <a:pt x="40" y="20"/>
                    <a:pt x="40" y="20"/>
                  </a:cubicBezTo>
                  <a:cubicBezTo>
                    <a:pt x="40" y="32"/>
                    <a:pt x="31" y="41"/>
                    <a:pt x="20" y="41"/>
                  </a:cubicBezTo>
                  <a:cubicBezTo>
                    <a:pt x="8" y="41"/>
                    <a:pt x="0" y="32"/>
                    <a:pt x="0" y="21"/>
                  </a:cubicBezTo>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sp>
          <p:nvSpPr>
            <p:cNvPr id="33" name="Freeform 12">
              <a:extLst>
                <a:ext uri="{FF2B5EF4-FFF2-40B4-BE49-F238E27FC236}">
                  <a16:creationId xmlns:a16="http://schemas.microsoft.com/office/drawing/2014/main" id="{3352F97F-F3A2-4B3E-9917-55B62713FDC5}"/>
                </a:ext>
              </a:extLst>
            </p:cNvPr>
            <p:cNvSpPr>
              <a:spLocks noEditPoints="1"/>
            </p:cNvSpPr>
            <p:nvPr userDrawn="1"/>
          </p:nvSpPr>
          <p:spPr bwMode="auto">
            <a:xfrm>
              <a:off x="1703521" y="6576859"/>
              <a:ext cx="12626" cy="15151"/>
            </a:xfrm>
            <a:custGeom>
              <a:avLst/>
              <a:gdLst>
                <a:gd name="T0" fmla="*/ 9 w 17"/>
                <a:gd name="T1" fmla="*/ 10 h 20"/>
                <a:gd name="T2" fmla="*/ 12 w 17"/>
                <a:gd name="T3" fmla="*/ 7 h 20"/>
                <a:gd name="T4" fmla="*/ 12 w 17"/>
                <a:gd name="T5" fmla="*/ 7 h 20"/>
                <a:gd name="T6" fmla="*/ 9 w 17"/>
                <a:gd name="T7" fmla="*/ 4 h 20"/>
                <a:gd name="T8" fmla="*/ 5 w 17"/>
                <a:gd name="T9" fmla="*/ 4 h 20"/>
                <a:gd name="T10" fmla="*/ 5 w 17"/>
                <a:gd name="T11" fmla="*/ 10 h 20"/>
                <a:gd name="T12" fmla="*/ 9 w 17"/>
                <a:gd name="T13" fmla="*/ 10 h 20"/>
                <a:gd name="T14" fmla="*/ 0 w 17"/>
                <a:gd name="T15" fmla="*/ 2 h 20"/>
                <a:gd name="T16" fmla="*/ 2 w 17"/>
                <a:gd name="T17" fmla="*/ 0 h 20"/>
                <a:gd name="T18" fmla="*/ 9 w 17"/>
                <a:gd name="T19" fmla="*/ 0 h 20"/>
                <a:gd name="T20" fmla="*/ 15 w 17"/>
                <a:gd name="T21" fmla="*/ 2 h 20"/>
                <a:gd name="T22" fmla="*/ 17 w 17"/>
                <a:gd name="T23" fmla="*/ 7 h 20"/>
                <a:gd name="T24" fmla="*/ 17 w 17"/>
                <a:gd name="T25" fmla="*/ 7 h 20"/>
                <a:gd name="T26" fmla="*/ 13 w 17"/>
                <a:gd name="T27" fmla="*/ 13 h 20"/>
                <a:gd name="T28" fmla="*/ 16 w 17"/>
                <a:gd name="T29" fmla="*/ 17 h 20"/>
                <a:gd name="T30" fmla="*/ 16 w 17"/>
                <a:gd name="T31" fmla="*/ 18 h 20"/>
                <a:gd name="T32" fmla="*/ 14 w 17"/>
                <a:gd name="T33" fmla="*/ 20 h 20"/>
                <a:gd name="T34" fmla="*/ 12 w 17"/>
                <a:gd name="T35" fmla="*/ 19 h 20"/>
                <a:gd name="T36" fmla="*/ 8 w 17"/>
                <a:gd name="T37" fmla="*/ 14 h 20"/>
                <a:gd name="T38" fmla="*/ 5 w 17"/>
                <a:gd name="T39" fmla="*/ 14 h 20"/>
                <a:gd name="T40" fmla="*/ 5 w 17"/>
                <a:gd name="T41" fmla="*/ 18 h 20"/>
                <a:gd name="T42" fmla="*/ 2 w 17"/>
                <a:gd name="T43" fmla="*/ 20 h 20"/>
                <a:gd name="T44" fmla="*/ 0 w 17"/>
                <a:gd name="T45" fmla="*/ 18 h 20"/>
                <a:gd name="T46" fmla="*/ 0 w 17"/>
                <a:gd name="T4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7" h="20">
                  <a:moveTo>
                    <a:pt x="9" y="10"/>
                  </a:moveTo>
                  <a:cubicBezTo>
                    <a:pt x="11" y="10"/>
                    <a:pt x="12" y="9"/>
                    <a:pt x="12" y="7"/>
                  </a:cubicBezTo>
                  <a:cubicBezTo>
                    <a:pt x="12" y="7"/>
                    <a:pt x="12" y="7"/>
                    <a:pt x="12" y="7"/>
                  </a:cubicBezTo>
                  <a:cubicBezTo>
                    <a:pt x="12" y="5"/>
                    <a:pt x="11" y="4"/>
                    <a:pt x="9" y="4"/>
                  </a:cubicBezTo>
                  <a:cubicBezTo>
                    <a:pt x="5" y="4"/>
                    <a:pt x="5" y="4"/>
                    <a:pt x="5" y="4"/>
                  </a:cubicBezTo>
                  <a:cubicBezTo>
                    <a:pt x="5" y="10"/>
                    <a:pt x="5" y="10"/>
                    <a:pt x="5" y="10"/>
                  </a:cubicBezTo>
                  <a:lnTo>
                    <a:pt x="9" y="10"/>
                  </a:lnTo>
                  <a:close/>
                  <a:moveTo>
                    <a:pt x="0" y="2"/>
                  </a:moveTo>
                  <a:cubicBezTo>
                    <a:pt x="0" y="1"/>
                    <a:pt x="1" y="0"/>
                    <a:pt x="2" y="0"/>
                  </a:cubicBezTo>
                  <a:cubicBezTo>
                    <a:pt x="9" y="0"/>
                    <a:pt x="9" y="0"/>
                    <a:pt x="9" y="0"/>
                  </a:cubicBezTo>
                  <a:cubicBezTo>
                    <a:pt x="12" y="0"/>
                    <a:pt x="14" y="1"/>
                    <a:pt x="15" y="2"/>
                  </a:cubicBezTo>
                  <a:cubicBezTo>
                    <a:pt x="16" y="3"/>
                    <a:pt x="17" y="5"/>
                    <a:pt x="17" y="7"/>
                  </a:cubicBezTo>
                  <a:cubicBezTo>
                    <a:pt x="17" y="7"/>
                    <a:pt x="17" y="7"/>
                    <a:pt x="17" y="7"/>
                  </a:cubicBezTo>
                  <a:cubicBezTo>
                    <a:pt x="17" y="10"/>
                    <a:pt x="15" y="12"/>
                    <a:pt x="13" y="13"/>
                  </a:cubicBezTo>
                  <a:cubicBezTo>
                    <a:pt x="16" y="17"/>
                    <a:pt x="16" y="17"/>
                    <a:pt x="16" y="17"/>
                  </a:cubicBezTo>
                  <a:cubicBezTo>
                    <a:pt x="16" y="17"/>
                    <a:pt x="16" y="18"/>
                    <a:pt x="16" y="18"/>
                  </a:cubicBezTo>
                  <a:cubicBezTo>
                    <a:pt x="16" y="19"/>
                    <a:pt x="15" y="20"/>
                    <a:pt x="14" y="20"/>
                  </a:cubicBezTo>
                  <a:cubicBezTo>
                    <a:pt x="13" y="20"/>
                    <a:pt x="13" y="20"/>
                    <a:pt x="12" y="19"/>
                  </a:cubicBezTo>
                  <a:cubicBezTo>
                    <a:pt x="8" y="14"/>
                    <a:pt x="8" y="14"/>
                    <a:pt x="8" y="14"/>
                  </a:cubicBezTo>
                  <a:cubicBezTo>
                    <a:pt x="5" y="14"/>
                    <a:pt x="5" y="14"/>
                    <a:pt x="5" y="14"/>
                  </a:cubicBezTo>
                  <a:cubicBezTo>
                    <a:pt x="5" y="18"/>
                    <a:pt x="5" y="18"/>
                    <a:pt x="5" y="18"/>
                  </a:cubicBezTo>
                  <a:cubicBezTo>
                    <a:pt x="5" y="19"/>
                    <a:pt x="4" y="20"/>
                    <a:pt x="2" y="20"/>
                  </a:cubicBezTo>
                  <a:cubicBezTo>
                    <a:pt x="1" y="20"/>
                    <a:pt x="0" y="19"/>
                    <a:pt x="0" y="18"/>
                  </a:cubicBezTo>
                  <a:lnTo>
                    <a:pt x="0" y="2"/>
                  </a:lnTo>
                  <a:close/>
                </a:path>
              </a:pathLst>
            </a:custGeom>
            <a:solidFill>
              <a:srgbClr val="717073"/>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lvl="0"/>
              <a:endParaRPr lang="en-US" sz="1800" b="0" i="0" baseline="0">
                <a:latin typeface="Calibri" panose="020F0502020204030204" pitchFamily="34" charset="0"/>
              </a:endParaRPr>
            </a:p>
          </p:txBody>
        </p:sp>
      </p:grpSp>
    </p:spTree>
    <p:extLst>
      <p:ext uri="{BB962C8B-B14F-4D97-AF65-F5344CB8AC3E}">
        <p14:creationId xmlns:p14="http://schemas.microsoft.com/office/powerpoint/2010/main" val="264541815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7" r:id="rId45"/>
    <p:sldLayoutId id="2147483712" r:id="rId4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dt="0"/>
  <p:txStyles>
    <p:titleStyle>
      <a:lvl1pPr algn="l" defTabSz="914400" rtl="0" eaLnBrk="1" latinLnBrk="0" hangingPunct="1">
        <a:lnSpc>
          <a:spcPct val="90000"/>
        </a:lnSpc>
        <a:spcBef>
          <a:spcPct val="0"/>
        </a:spcBef>
        <a:buNone/>
        <a:defRPr sz="2800" b="0" i="0" kern="1200">
          <a:solidFill>
            <a:schemeClr val="accent2"/>
          </a:solidFill>
          <a:latin typeface="Calibri" panose="020F0502020204030204" pitchFamily="34" charset="0"/>
          <a:ea typeface="+mj-ea"/>
          <a:cs typeface="+mj-cs"/>
        </a:defRPr>
      </a:lvl1pPr>
    </p:titleStyle>
    <p:bodyStyle>
      <a:lvl1pPr marL="0" indent="0" algn="l" defTabSz="914400" rtl="0" eaLnBrk="1" latinLnBrk="0" hangingPunct="1">
        <a:lnSpc>
          <a:spcPct val="100000"/>
        </a:lnSpc>
        <a:spcBef>
          <a:spcPts val="1800"/>
        </a:spcBef>
        <a:buClr>
          <a:schemeClr val="tx1">
            <a:lumMod val="60000"/>
            <a:lumOff val="40000"/>
          </a:schemeClr>
        </a:buClr>
        <a:buSzPct val="90000"/>
        <a:buFont typeface="Arial" panose="020B0604020202020204" pitchFamily="34" charset="0"/>
        <a:buChar char="​"/>
        <a:defRPr sz="2000" b="0" i="0" kern="1200">
          <a:solidFill>
            <a:schemeClr val="tx2"/>
          </a:solidFill>
          <a:latin typeface="Calibri" panose="020F0502020204030204" pitchFamily="34" charset="0"/>
          <a:ea typeface="+mn-ea"/>
          <a:cs typeface="+mn-cs"/>
        </a:defRPr>
      </a:lvl1pPr>
      <a:lvl2pPr marL="457200" indent="-184150" algn="l" defTabSz="914400" rtl="0" eaLnBrk="1" latinLnBrk="0" hangingPunct="1">
        <a:lnSpc>
          <a:spcPct val="100000"/>
        </a:lnSpc>
        <a:spcBef>
          <a:spcPts val="300"/>
        </a:spcBef>
        <a:buClr>
          <a:schemeClr val="tx2"/>
        </a:buClr>
        <a:buSzPct val="90000"/>
        <a:buFont typeface="Arial" panose="020B0604020202020204" pitchFamily="34" charset="0"/>
        <a:buChar char="•"/>
        <a:defRPr sz="1800" b="0" i="0" kern="1200">
          <a:solidFill>
            <a:schemeClr val="tx2"/>
          </a:solidFill>
          <a:latin typeface="Calibri" panose="020F0502020204030204" pitchFamily="34" charset="0"/>
          <a:ea typeface="+mn-ea"/>
          <a:cs typeface="+mn-cs"/>
        </a:defRPr>
      </a:lvl2pPr>
      <a:lvl3pPr marL="744538" indent="-169863" algn="l" defTabSz="914400" rtl="0" eaLnBrk="1" latinLnBrk="0" hangingPunct="1">
        <a:lnSpc>
          <a:spcPct val="100000"/>
        </a:lnSpc>
        <a:spcBef>
          <a:spcPts val="300"/>
        </a:spcBef>
        <a:spcAft>
          <a:spcPts val="0"/>
        </a:spcAft>
        <a:buClr>
          <a:schemeClr val="tx2"/>
        </a:buClr>
        <a:buSzPct val="90000"/>
        <a:buFont typeface="Camphor Std" panose="020B0504030404020204" pitchFamily="34" charset="0"/>
        <a:buChar char="–"/>
        <a:defRPr sz="1600" b="0" i="0" kern="1200">
          <a:solidFill>
            <a:schemeClr val="tx2"/>
          </a:solidFill>
          <a:latin typeface="Calibri" panose="020F0502020204030204" pitchFamily="34" charset="0"/>
          <a:ea typeface="+mn-ea"/>
          <a:cs typeface="+mn-cs"/>
        </a:defRPr>
      </a:lvl3pPr>
      <a:lvl4pPr marL="969963" indent="-166688" algn="l" defTabSz="914400" rtl="0" eaLnBrk="1" latinLnBrk="0" hangingPunct="1">
        <a:lnSpc>
          <a:spcPct val="100000"/>
        </a:lnSpc>
        <a:spcBef>
          <a:spcPts val="300"/>
        </a:spcBef>
        <a:buClr>
          <a:schemeClr val="tx2"/>
        </a:buClr>
        <a:buSzPct val="90000"/>
        <a:buFont typeface="Arial" panose="020B0604020202020204" pitchFamily="34" charset="0"/>
        <a:buChar char="•"/>
        <a:defRPr sz="1400" b="0" i="0" kern="1200">
          <a:solidFill>
            <a:schemeClr val="tx2"/>
          </a:solidFill>
          <a:latin typeface="Calibri" panose="020F0502020204030204" pitchFamily="34" charset="0"/>
          <a:ea typeface="+mn-ea"/>
          <a:cs typeface="+mn-cs"/>
        </a:defRPr>
      </a:lvl4pPr>
      <a:lvl5pPr marL="1143000" indent="-138113" algn="l" defTabSz="914400" rtl="0" eaLnBrk="1" latinLnBrk="0" hangingPunct="1">
        <a:lnSpc>
          <a:spcPct val="100000"/>
        </a:lnSpc>
        <a:spcBef>
          <a:spcPts val="300"/>
        </a:spcBef>
        <a:buClr>
          <a:schemeClr val="tx2"/>
        </a:buClr>
        <a:buSzPct val="90000"/>
        <a:buFont typeface="Camphor Std" panose="020B0504030404020204" pitchFamily="34" charset="0"/>
        <a:buChar char="–"/>
        <a:tabLst/>
        <a:defRPr sz="1400" b="0" i="0" kern="1200">
          <a:solidFill>
            <a:schemeClr val="tx2"/>
          </a:solidFill>
          <a:latin typeface="Calibri" panose="020F0502020204030204" pitchFamily="34" charset="0"/>
          <a:ea typeface="+mn-ea"/>
          <a:cs typeface="+mn-cs"/>
        </a:defRPr>
      </a:lvl5pPr>
      <a:lvl6pPr marL="228600" indent="-228600" algn="l" defTabSz="914400" rtl="0" eaLnBrk="1" latinLnBrk="0" hangingPunct="1">
        <a:lnSpc>
          <a:spcPct val="100000"/>
        </a:lnSpc>
        <a:spcBef>
          <a:spcPts val="1800"/>
        </a:spcBef>
        <a:buClr>
          <a:schemeClr val="tx2"/>
        </a:buClr>
        <a:buSzPct val="90000"/>
        <a:buFont typeface="+mj-lt"/>
        <a:buAutoNum type="arabicPeriod"/>
        <a:defRPr sz="2000" b="0" i="0" kern="1200">
          <a:solidFill>
            <a:schemeClr val="tx2"/>
          </a:solidFill>
          <a:latin typeface="Calibri" panose="020F0502020204030204" pitchFamily="34" charset="0"/>
          <a:ea typeface="+mn-ea"/>
          <a:cs typeface="+mn-cs"/>
        </a:defRPr>
      </a:lvl6pPr>
      <a:lvl7pPr marL="512763" indent="-228600" algn="l" defTabSz="914400" rtl="0" eaLnBrk="1" latinLnBrk="0" hangingPunct="1">
        <a:lnSpc>
          <a:spcPct val="100000"/>
        </a:lnSpc>
        <a:spcBef>
          <a:spcPts val="300"/>
        </a:spcBef>
        <a:buClr>
          <a:schemeClr val="tx2"/>
        </a:buClr>
        <a:buSzPct val="90000"/>
        <a:buFont typeface="+mj-lt"/>
        <a:buAutoNum type="alphaLcPeriod"/>
        <a:defRPr sz="1600" b="0" i="0" kern="1200">
          <a:solidFill>
            <a:schemeClr val="tx2"/>
          </a:solidFill>
          <a:latin typeface="Calibri" panose="020F0502020204030204" pitchFamily="34" charset="0"/>
          <a:ea typeface="+mn-ea"/>
          <a:cs typeface="+mn-cs"/>
        </a:defRPr>
      </a:lvl7pPr>
      <a:lvl8pPr marL="741363" indent="-166688" algn="l" defTabSz="914400" rtl="0" eaLnBrk="1" latinLnBrk="0" hangingPunct="1">
        <a:lnSpc>
          <a:spcPct val="90000"/>
        </a:lnSpc>
        <a:spcBef>
          <a:spcPts val="600"/>
        </a:spcBef>
        <a:buClr>
          <a:schemeClr val="tx2"/>
        </a:buClr>
        <a:buSzPct val="90000"/>
        <a:buFont typeface="+mj-lt"/>
        <a:buAutoNum type="romanLcPeriod"/>
        <a:defRPr sz="1400" b="0" i="0" kern="1200">
          <a:solidFill>
            <a:schemeClr val="tx2"/>
          </a:solidFill>
          <a:latin typeface="Calibri" panose="020F0502020204030204" pitchFamily="34" charset="0"/>
          <a:ea typeface="+mn-ea"/>
          <a:cs typeface="+mn-cs"/>
        </a:defRPr>
      </a:lvl8pPr>
      <a:lvl9pPr marL="284163" indent="-284163" algn="l" defTabSz="914400" rtl="0" eaLnBrk="1" latinLnBrk="0" hangingPunct="1">
        <a:lnSpc>
          <a:spcPct val="100000"/>
        </a:lnSpc>
        <a:spcBef>
          <a:spcPts val="1800"/>
        </a:spcBef>
        <a:buClr>
          <a:schemeClr val="tx2"/>
        </a:buClr>
        <a:buSzPct val="90000"/>
        <a:buFont typeface="+mj-lt"/>
        <a:buAutoNum type="alphaUcPeriod"/>
        <a:defRPr sz="2000" b="0" i="0" kern="1200">
          <a:solidFill>
            <a:schemeClr val="tx2"/>
          </a:solidFill>
          <a:latin typeface="Calibri" panose="020F0502020204030204" pitchFamily="34" charset="0"/>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39">
          <p15:clr>
            <a:srgbClr val="F26B43"/>
          </p15:clr>
        </p15:guide>
        <p15:guide id="3" orient="horz" pos="1872">
          <p15:clr>
            <a:srgbClr val="F26B43"/>
          </p15:clr>
        </p15:guide>
        <p15:guide id="4" orient="horz" pos="1584">
          <p15:clr>
            <a:srgbClr val="F26B43"/>
          </p15:clr>
        </p15:guide>
        <p15:guide id="5" orient="horz" pos="1296">
          <p15:clr>
            <a:srgbClr val="F26B43"/>
          </p15:clr>
        </p15:guide>
        <p15:guide id="6" orient="horz" pos="1008">
          <p15:clr>
            <a:srgbClr val="F26B43"/>
          </p15:clr>
        </p15:guide>
        <p15:guide id="7" orient="horz" pos="720">
          <p15:clr>
            <a:srgbClr val="F26B43"/>
          </p15:clr>
        </p15:guide>
        <p15:guide id="8" orient="horz" pos="576">
          <p15:clr>
            <a:srgbClr val="F26B43"/>
          </p15:clr>
        </p15:guide>
        <p15:guide id="9" orient="horz" pos="288">
          <p15:clr>
            <a:srgbClr val="F26B43"/>
          </p15:clr>
        </p15:guide>
        <p15:guide id="10" orient="horz">
          <p15:clr>
            <a:srgbClr val="F26B43"/>
          </p15:clr>
        </p15:guide>
        <p15:guide id="11" orient="horz" pos="2448">
          <p15:clr>
            <a:srgbClr val="F26B43"/>
          </p15:clr>
        </p15:guide>
        <p15:guide id="12" orient="horz" pos="2736">
          <p15:clr>
            <a:srgbClr val="F26B43"/>
          </p15:clr>
        </p15:guide>
        <p15:guide id="13" orient="horz" pos="3024">
          <p15:clr>
            <a:srgbClr val="F26B43"/>
          </p15:clr>
        </p15:guide>
        <p15:guide id="14" orient="horz" pos="3312">
          <p15:clr>
            <a:srgbClr val="F26B43"/>
          </p15:clr>
        </p15:guide>
        <p15:guide id="15" orient="horz" pos="3600">
          <p15:clr>
            <a:srgbClr val="F26B43"/>
          </p15:clr>
        </p15:guide>
        <p15:guide id="16" orient="horz" pos="3888">
          <p15:clr>
            <a:srgbClr val="F26B43"/>
          </p15:clr>
        </p15:guide>
        <p15:guide id="17" orient="horz" pos="4032">
          <p15:clr>
            <a:srgbClr val="F26B43"/>
          </p15:clr>
        </p15:guide>
        <p15:guide id="18" pos="3551">
          <p15:clr>
            <a:srgbClr val="F26B43"/>
          </p15:clr>
        </p15:guide>
        <p15:guide id="19" pos="3263">
          <p15:clr>
            <a:srgbClr val="F26B43"/>
          </p15:clr>
        </p15:guide>
        <p15:guide id="20" pos="2975">
          <p15:clr>
            <a:srgbClr val="F26B43"/>
          </p15:clr>
        </p15:guide>
        <p15:guide id="21" pos="2687">
          <p15:clr>
            <a:srgbClr val="F26B43"/>
          </p15:clr>
        </p15:guide>
        <p15:guide id="22" pos="2399">
          <p15:clr>
            <a:srgbClr val="F26B43"/>
          </p15:clr>
        </p15:guide>
        <p15:guide id="23" pos="2111">
          <p15:clr>
            <a:srgbClr val="F26B43"/>
          </p15:clr>
        </p15:guide>
        <p15:guide id="24" pos="1823">
          <p15:clr>
            <a:srgbClr val="F26B43"/>
          </p15:clr>
        </p15:guide>
        <p15:guide id="25" pos="1535">
          <p15:clr>
            <a:srgbClr val="F26B43"/>
          </p15:clr>
        </p15:guide>
        <p15:guide id="26" pos="1247">
          <p15:clr>
            <a:srgbClr val="F26B43"/>
          </p15:clr>
        </p15:guide>
        <p15:guide id="27" pos="959">
          <p15:clr>
            <a:srgbClr val="F26B43"/>
          </p15:clr>
        </p15:guide>
        <p15:guide id="28" pos="671">
          <p15:clr>
            <a:srgbClr val="F26B43"/>
          </p15:clr>
        </p15:guide>
        <p15:guide id="29" pos="383">
          <p15:clr>
            <a:srgbClr val="F26B43"/>
          </p15:clr>
        </p15:guide>
        <p15:guide id="30" pos="4127">
          <p15:clr>
            <a:srgbClr val="F26B43"/>
          </p15:clr>
        </p15:guide>
        <p15:guide id="31" pos="4415">
          <p15:clr>
            <a:srgbClr val="F26B43"/>
          </p15:clr>
        </p15:guide>
        <p15:guide id="32" pos="4703">
          <p15:clr>
            <a:srgbClr val="F26B43"/>
          </p15:clr>
        </p15:guide>
        <p15:guide id="33" pos="4991">
          <p15:clr>
            <a:srgbClr val="F26B43"/>
          </p15:clr>
        </p15:guide>
        <p15:guide id="34" pos="5279">
          <p15:clr>
            <a:srgbClr val="F26B43"/>
          </p15:clr>
        </p15:guide>
        <p15:guide id="35" pos="5567">
          <p15:clr>
            <a:srgbClr val="F26B43"/>
          </p15:clr>
        </p15:guide>
        <p15:guide id="36" pos="5855">
          <p15:clr>
            <a:srgbClr val="F26B43"/>
          </p15:clr>
        </p15:guide>
        <p15:guide id="37" pos="6143">
          <p15:clr>
            <a:srgbClr val="F26B43"/>
          </p15:clr>
        </p15:guide>
        <p15:guide id="38" pos="6431">
          <p15:clr>
            <a:srgbClr val="F26B43"/>
          </p15:clr>
        </p15:guide>
        <p15:guide id="39" pos="6719">
          <p15:clr>
            <a:srgbClr val="F26B43"/>
          </p15:clr>
        </p15:guide>
        <p15:guide id="40" pos="7007">
          <p15:clr>
            <a:srgbClr val="F26B43"/>
          </p15:clr>
        </p15:guide>
        <p15:guide id="41" pos="7295">
          <p15:clr>
            <a:srgbClr val="F26B43"/>
          </p15:clr>
        </p15:guide>
        <p15:guide id="42" pos="7678">
          <p15:clr>
            <a:srgbClr val="F26B43"/>
          </p15:clr>
        </p15:guide>
        <p15:guide id="43" orient="horz" pos="4320">
          <p15:clr>
            <a:srgbClr val="F26B43"/>
          </p15:clr>
        </p15:guide>
        <p15:guide id="44">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18.xml"/><Relationship Id="rId6" Type="http://schemas.openxmlformats.org/officeDocument/2006/relationships/image" Target="../media/image22.svg"/><Relationship Id="rId5" Type="http://schemas.openxmlformats.org/officeDocument/2006/relationships/image" Target="../media/image21.png"/><Relationship Id="rId10" Type="http://schemas.microsoft.com/office/2007/relationships/hdphoto" Target="../media/hdphoto1.wdp"/><Relationship Id="rId4" Type="http://schemas.openxmlformats.org/officeDocument/2006/relationships/image" Target="../media/image20.sv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8.xml"/><Relationship Id="rId5" Type="http://schemas.openxmlformats.org/officeDocument/2006/relationships/image" Target="../media/image28.png"/><Relationship Id="rId4" Type="http://schemas.openxmlformats.org/officeDocument/2006/relationships/image" Target="../media/image27.svg"/></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9.xml"/><Relationship Id="rId1" Type="http://schemas.openxmlformats.org/officeDocument/2006/relationships/slideLayout" Target="../slideLayouts/slideLayout26.xml"/><Relationship Id="rId4" Type="http://schemas.openxmlformats.org/officeDocument/2006/relationships/image" Target="../media/image16.emf"/></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2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3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26.xml"/><Relationship Id="rId7" Type="http://schemas.openxmlformats.org/officeDocument/2006/relationships/image" Target="../media/image34.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notesSlide" Target="../notesSlides/notesSlide13.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24.sv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22.svg"/><Relationship Id="rId5" Type="http://schemas.openxmlformats.org/officeDocument/2006/relationships/image" Target="../media/image21.png"/><Relationship Id="rId10" Type="http://schemas.microsoft.com/office/2007/relationships/hdphoto" Target="../media/hdphoto1.wdp"/><Relationship Id="rId4" Type="http://schemas.openxmlformats.org/officeDocument/2006/relationships/image" Target="../media/image20.svg"/><Relationship Id="rId9" Type="http://schemas.openxmlformats.org/officeDocument/2006/relationships/image" Target="../media/image2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3" Type="http://schemas.openxmlformats.org/officeDocument/2006/relationships/hyperlink" Target="https://www.vmware.com/solutions/nsx-firewall.html" TargetMode="External"/><Relationship Id="rId2" Type="http://schemas.openxmlformats.org/officeDocument/2006/relationships/hyperlink" Target="https://communities.vmware.com/t5/VMware-NSX-Documents/NSX-T-Malware-Detection-and-Prevention-Demo/ta-p/2912033" TargetMode="Externa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hyperlink" Target="https://configmax.esp.vmware.com/guest?vmwareproduct=VMware%20NSX&amp;release=NSX-T%20Data%20Center%203.2.1&amp;categories=19-120" TargetMode="External"/><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3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xml"/><Relationship Id="rId1" Type="http://schemas.openxmlformats.org/officeDocument/2006/relationships/slideLayout" Target="../slideLayouts/slideLayout26.xml"/><Relationship Id="rId4" Type="http://schemas.openxmlformats.org/officeDocument/2006/relationships/image" Target="../media/image16.emf"/></Relationships>
</file>

<file path=ppt/slides/_rels/slide6.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xml"/><Relationship Id="rId1" Type="http://schemas.openxmlformats.org/officeDocument/2006/relationships/slideLayout" Target="../slideLayouts/slideLayout26.xml"/><Relationship Id="rId4" Type="http://schemas.openxmlformats.org/officeDocument/2006/relationships/image" Target="../media/image16.emf"/></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574552-00AC-4D21-A0B3-532CDE97D88A}"/>
              </a:ext>
            </a:extLst>
          </p:cNvPr>
          <p:cNvSpPr>
            <a:spLocks noGrp="1"/>
          </p:cNvSpPr>
          <p:nvPr>
            <p:ph type="title"/>
          </p:nvPr>
        </p:nvSpPr>
        <p:spPr>
          <a:xfrm>
            <a:off x="6594666" y="1582578"/>
            <a:ext cx="5371556" cy="1234440"/>
          </a:xfrm>
        </p:spPr>
        <p:txBody>
          <a:bodyPr/>
          <a:lstStyle/>
          <a:p>
            <a:r>
              <a:rPr lang="en-US" dirty="0"/>
              <a:t>NSX Anti-Malware</a:t>
            </a:r>
            <a:br>
              <a:rPr lang="en-US" dirty="0"/>
            </a:br>
            <a:r>
              <a:rPr lang="en-US" dirty="0"/>
              <a:t>Detection and Prevention</a:t>
            </a:r>
          </a:p>
        </p:txBody>
      </p:sp>
      <p:sp>
        <p:nvSpPr>
          <p:cNvPr id="5" name="Text Placeholder 4">
            <a:extLst>
              <a:ext uri="{FF2B5EF4-FFF2-40B4-BE49-F238E27FC236}">
                <a16:creationId xmlns:a16="http://schemas.microsoft.com/office/drawing/2014/main" id="{21607048-6F00-4F88-81FB-5ECD41A4811B}"/>
              </a:ext>
            </a:extLst>
          </p:cNvPr>
          <p:cNvSpPr>
            <a:spLocks noGrp="1"/>
          </p:cNvSpPr>
          <p:nvPr>
            <p:ph type="body" sz="quarter" idx="12"/>
          </p:nvPr>
        </p:nvSpPr>
        <p:spPr/>
        <p:txBody>
          <a:bodyPr/>
          <a:lstStyle/>
          <a:p>
            <a:r>
              <a:rPr lang="en-US"/>
              <a:t>NSBU Product Management</a:t>
            </a:r>
          </a:p>
        </p:txBody>
      </p:sp>
      <p:sp>
        <p:nvSpPr>
          <p:cNvPr id="6" name="Text Placeholder 5">
            <a:extLst>
              <a:ext uri="{FF2B5EF4-FFF2-40B4-BE49-F238E27FC236}">
                <a16:creationId xmlns:a16="http://schemas.microsoft.com/office/drawing/2014/main" id="{EBE5972F-B89B-4C5C-BDE2-21E913B88C2F}"/>
              </a:ext>
            </a:extLst>
          </p:cNvPr>
          <p:cNvSpPr>
            <a:spLocks noGrp="1"/>
          </p:cNvSpPr>
          <p:nvPr>
            <p:ph type="body" sz="quarter" idx="13"/>
          </p:nvPr>
        </p:nvSpPr>
        <p:spPr/>
        <p:txBody>
          <a:bodyPr vert="horz" lIns="0" tIns="0" rIns="0" bIns="0" rtlCol="0" anchor="t">
            <a:noAutofit/>
          </a:bodyPr>
          <a:lstStyle/>
          <a:p>
            <a:r>
              <a:rPr lang="en-US"/>
              <a:t>December </a:t>
            </a:r>
            <a:r>
              <a:rPr lang="en-US" dirty="0"/>
              <a:t>2022</a:t>
            </a:r>
          </a:p>
        </p:txBody>
      </p:sp>
      <p:sp>
        <p:nvSpPr>
          <p:cNvPr id="8" name="Subtitle 7">
            <a:extLst>
              <a:ext uri="{FF2B5EF4-FFF2-40B4-BE49-F238E27FC236}">
                <a16:creationId xmlns:a16="http://schemas.microsoft.com/office/drawing/2014/main" id="{85015B0B-B85A-9F48-8AD5-CA8AC3E20053}"/>
              </a:ext>
            </a:extLst>
          </p:cNvPr>
          <p:cNvSpPr>
            <a:spLocks noGrp="1"/>
          </p:cNvSpPr>
          <p:nvPr>
            <p:ph type="subTitle" idx="10"/>
          </p:nvPr>
        </p:nvSpPr>
        <p:spPr/>
        <p:txBody>
          <a:bodyPr/>
          <a:lstStyle/>
          <a:p>
            <a:pPr>
              <a:spcBef>
                <a:spcPts val="600"/>
              </a:spcBef>
            </a:pPr>
            <a:r>
              <a:rPr lang="en-US" dirty="0"/>
              <a:t>101 ToI</a:t>
            </a:r>
          </a:p>
        </p:txBody>
      </p:sp>
    </p:spTree>
    <p:extLst>
      <p:ext uri="{BB962C8B-B14F-4D97-AF65-F5344CB8AC3E}">
        <p14:creationId xmlns:p14="http://schemas.microsoft.com/office/powerpoint/2010/main" val="702991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dirty="0"/>
              <a:t>NSX Malware Detection and Prevention</a:t>
            </a:r>
          </a:p>
        </p:txBody>
      </p:sp>
      <p:sp>
        <p:nvSpPr>
          <p:cNvPr id="74" name="Rectangle 73">
            <a:extLst>
              <a:ext uri="{FF2B5EF4-FFF2-40B4-BE49-F238E27FC236}">
                <a16:creationId xmlns:a16="http://schemas.microsoft.com/office/drawing/2014/main" id="{CDAD4998-6A13-8D45-83B0-BCA4481A7A0E}"/>
              </a:ext>
            </a:extLst>
          </p:cNvPr>
          <p:cNvSpPr/>
          <p:nvPr/>
        </p:nvSpPr>
        <p:spPr>
          <a:xfrm>
            <a:off x="3177" y="1238661"/>
            <a:ext cx="12185651" cy="481398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nvGrpSpPr>
          <p:cNvPr id="75" name="Group 74">
            <a:extLst>
              <a:ext uri="{FF2B5EF4-FFF2-40B4-BE49-F238E27FC236}">
                <a16:creationId xmlns:a16="http://schemas.microsoft.com/office/drawing/2014/main" id="{70EAE850-C7D1-7A4B-A98B-D001C62708AA}"/>
              </a:ext>
            </a:extLst>
          </p:cNvPr>
          <p:cNvGrpSpPr/>
          <p:nvPr/>
        </p:nvGrpSpPr>
        <p:grpSpPr>
          <a:xfrm>
            <a:off x="2182897" y="3250389"/>
            <a:ext cx="7826208" cy="735540"/>
            <a:chOff x="1520073" y="3345970"/>
            <a:chExt cx="7828247" cy="735732"/>
          </a:xfrm>
        </p:grpSpPr>
        <p:sp>
          <p:nvSpPr>
            <p:cNvPr id="76" name="Rectangle 75">
              <a:extLst>
                <a:ext uri="{FF2B5EF4-FFF2-40B4-BE49-F238E27FC236}">
                  <a16:creationId xmlns:a16="http://schemas.microsoft.com/office/drawing/2014/main" id="{AA87601C-3EAB-2146-BCC3-A0150B2B2466}"/>
                </a:ext>
              </a:extLst>
            </p:cNvPr>
            <p:cNvSpPr/>
            <p:nvPr/>
          </p:nvSpPr>
          <p:spPr>
            <a:xfrm>
              <a:off x="1520074" y="3345970"/>
              <a:ext cx="7828246" cy="728514"/>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16" bIns="91416" rtlCol="0" anchor="t"/>
            <a:lstStyle/>
            <a:p>
              <a:pPr algn="ctr">
                <a:defRPr/>
              </a:pPr>
              <a:r>
                <a:rPr lang="en-US" sz="1600">
                  <a:solidFill>
                    <a:schemeClr val="bg1"/>
                  </a:solidFill>
                  <a:latin typeface="Calibri" panose="020F0502020204030204" pitchFamily="34" charset="0"/>
                </a:rPr>
                <a:t>Advanced Threat Prevention</a:t>
              </a:r>
            </a:p>
          </p:txBody>
        </p:sp>
        <p:sp>
          <p:nvSpPr>
            <p:cNvPr id="77" name="Rectangle 76">
              <a:extLst>
                <a:ext uri="{FF2B5EF4-FFF2-40B4-BE49-F238E27FC236}">
                  <a16:creationId xmlns:a16="http://schemas.microsoft.com/office/drawing/2014/main" id="{E977891C-02BB-B546-9429-E7BEB71A67F9}"/>
                </a:ext>
              </a:extLst>
            </p:cNvPr>
            <p:cNvSpPr/>
            <p:nvPr/>
          </p:nvSpPr>
          <p:spPr>
            <a:xfrm>
              <a:off x="1520073" y="3785898"/>
              <a:ext cx="7825907" cy="29580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defRPr/>
              </a:pPr>
              <a:r>
                <a:rPr lang="en-US" sz="1050">
                  <a:solidFill>
                    <a:schemeClr val="bg1">
                      <a:lumMod val="95000"/>
                    </a:schemeClr>
                  </a:solidFill>
                  <a:latin typeface="Calibri" panose="020F0502020204030204" pitchFamily="34" charset="0"/>
                </a:rPr>
                <a:t>IDS/IPS|      Malware Detection &amp; Malware Prevention    |     Network Traffic Analysis</a:t>
              </a:r>
            </a:p>
          </p:txBody>
        </p:sp>
      </p:grpSp>
      <p:sp>
        <p:nvSpPr>
          <p:cNvPr id="78" name="Rectangle 77">
            <a:extLst>
              <a:ext uri="{FF2B5EF4-FFF2-40B4-BE49-F238E27FC236}">
                <a16:creationId xmlns:a16="http://schemas.microsoft.com/office/drawing/2014/main" id="{03B81DEC-E404-D640-BA28-87C5C7C66544}"/>
              </a:ext>
            </a:extLst>
          </p:cNvPr>
          <p:cNvSpPr/>
          <p:nvPr/>
        </p:nvSpPr>
        <p:spPr>
          <a:xfrm>
            <a:off x="2014340" y="2124991"/>
            <a:ext cx="8126886" cy="2812371"/>
          </a:xfrm>
          <a:prstGeom prst="rect">
            <a:avLst/>
          </a:prstGeom>
          <a:noFill/>
          <a:ln w="127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600">
              <a:solidFill>
                <a:prstClr val="white"/>
              </a:solidFill>
              <a:latin typeface="Calibri" panose="020F0502020204030204" pitchFamily="34" charset="0"/>
            </a:endParaRPr>
          </a:p>
        </p:txBody>
      </p:sp>
      <p:grpSp>
        <p:nvGrpSpPr>
          <p:cNvPr id="79" name="Group 78">
            <a:extLst>
              <a:ext uri="{FF2B5EF4-FFF2-40B4-BE49-F238E27FC236}">
                <a16:creationId xmlns:a16="http://schemas.microsoft.com/office/drawing/2014/main" id="{77BCFAB2-DD83-BA4E-8A2F-76D0C2F12FEF}"/>
              </a:ext>
            </a:extLst>
          </p:cNvPr>
          <p:cNvGrpSpPr/>
          <p:nvPr/>
        </p:nvGrpSpPr>
        <p:grpSpPr>
          <a:xfrm>
            <a:off x="4658202" y="1221846"/>
            <a:ext cx="3073285" cy="434888"/>
            <a:chOff x="4735400" y="1452298"/>
            <a:chExt cx="3074086" cy="497600"/>
          </a:xfrm>
        </p:grpSpPr>
        <p:sp>
          <p:nvSpPr>
            <p:cNvPr id="81" name="Rectangle 80">
              <a:extLst>
                <a:ext uri="{FF2B5EF4-FFF2-40B4-BE49-F238E27FC236}">
                  <a16:creationId xmlns:a16="http://schemas.microsoft.com/office/drawing/2014/main" id="{9AF131D2-E2B1-5647-9717-1540333C91C9}"/>
                </a:ext>
              </a:extLst>
            </p:cNvPr>
            <p:cNvSpPr/>
            <p:nvPr/>
          </p:nvSpPr>
          <p:spPr>
            <a:xfrm>
              <a:off x="4735400" y="1452298"/>
              <a:ext cx="3048000" cy="497600"/>
            </a:xfrm>
            <a:prstGeom prst="rect">
              <a:avLst/>
            </a:prstGeom>
            <a:noFill/>
            <a:ln w="12700" cap="flat" cmpd="sng" algn="ctr">
              <a:gradFill>
                <a:gsLst>
                  <a:gs pos="0">
                    <a:schemeClr val="accent1">
                      <a:alpha val="0"/>
                    </a:schemeClr>
                  </a:gs>
                  <a:gs pos="100000">
                    <a:schemeClr val="accent5"/>
                  </a:gs>
                </a:gsLst>
                <a:lin ang="5400000" scaled="1"/>
              </a:gradFill>
              <a:prstDash val="solid"/>
              <a:miter lim="800000"/>
            </a:ln>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kern="0">
                <a:solidFill>
                  <a:schemeClr val="accent5"/>
                </a:solidFill>
                <a:latin typeface="Calibri" panose="020F0502020204030204" pitchFamily="34" charset="0"/>
              </a:endParaRPr>
            </a:p>
          </p:txBody>
        </p:sp>
        <p:sp>
          <p:nvSpPr>
            <p:cNvPr id="85" name="Title 2">
              <a:extLst>
                <a:ext uri="{FF2B5EF4-FFF2-40B4-BE49-F238E27FC236}">
                  <a16:creationId xmlns:a16="http://schemas.microsoft.com/office/drawing/2014/main" id="{F9261010-AE66-5D4D-AD0F-ABC26FBF33A4}"/>
                </a:ext>
              </a:extLst>
            </p:cNvPr>
            <p:cNvSpPr txBox="1">
              <a:spLocks/>
            </p:cNvSpPr>
            <p:nvPr/>
          </p:nvSpPr>
          <p:spPr>
            <a:xfrm>
              <a:off x="4751362" y="1495204"/>
              <a:ext cx="3058124" cy="381000"/>
            </a:xfrm>
            <a:prstGeom prst="rect">
              <a:avLst/>
            </a:prstGeom>
          </p:spPr>
          <p:txBody>
            <a:bodyPr vert="horz" wrap="none" lIns="0" tIns="0" rIns="0" bIns="0" rtlCol="0" anchor="b">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lvl="0" algn="ctr">
                <a:defRPr/>
              </a:pPr>
              <a:r>
                <a:rPr lang="en-US" sz="1600">
                  <a:solidFill>
                    <a:schemeClr val="accent5"/>
                  </a:solidFill>
                  <a:latin typeface="Calibri" panose="020F0502020204030204" pitchFamily="34" charset="0"/>
                  <a:ea typeface="+mn-ea"/>
                  <a:cs typeface="+mn-cs"/>
                </a:rPr>
                <a:t>VMware Threat Analysis Unit</a:t>
              </a:r>
            </a:p>
          </p:txBody>
        </p:sp>
      </p:grpSp>
      <p:grpSp>
        <p:nvGrpSpPr>
          <p:cNvPr id="89" name="Group 88">
            <a:extLst>
              <a:ext uri="{FF2B5EF4-FFF2-40B4-BE49-F238E27FC236}">
                <a16:creationId xmlns:a16="http://schemas.microsoft.com/office/drawing/2014/main" id="{060AA6D6-14B5-194E-93E1-76ED3A6C7ABF}"/>
              </a:ext>
            </a:extLst>
          </p:cNvPr>
          <p:cNvGrpSpPr/>
          <p:nvPr/>
        </p:nvGrpSpPr>
        <p:grpSpPr>
          <a:xfrm>
            <a:off x="3131790" y="1499097"/>
            <a:ext cx="6106603" cy="533344"/>
            <a:chOff x="3129429" y="1480305"/>
            <a:chExt cx="6108194" cy="707724"/>
          </a:xfrm>
        </p:grpSpPr>
        <p:cxnSp>
          <p:nvCxnSpPr>
            <p:cNvPr id="91" name="Straight Connector 90">
              <a:extLst>
                <a:ext uri="{FF2B5EF4-FFF2-40B4-BE49-F238E27FC236}">
                  <a16:creationId xmlns:a16="http://schemas.microsoft.com/office/drawing/2014/main" id="{D9BD211B-4D4C-1C4D-8EED-BF7F9088F571}"/>
                </a:ext>
              </a:extLst>
            </p:cNvPr>
            <p:cNvCxnSpPr>
              <a:cxnSpLocks/>
            </p:cNvCxnSpPr>
            <p:nvPr/>
          </p:nvCxnSpPr>
          <p:spPr bwMode="gray">
            <a:xfrm>
              <a:off x="3129429" y="1480305"/>
              <a:ext cx="0" cy="706262"/>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92E31E73-D2DD-E34E-A043-5F645FF101A9}"/>
                </a:ext>
              </a:extLst>
            </p:cNvPr>
            <p:cNvCxnSpPr>
              <a:cxnSpLocks/>
            </p:cNvCxnSpPr>
            <p:nvPr/>
          </p:nvCxnSpPr>
          <p:spPr bwMode="gray">
            <a:xfrm>
              <a:off x="9237623" y="1500013"/>
              <a:ext cx="0" cy="688016"/>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A6C39226-DE6C-FC43-B928-E5180942A846}"/>
              </a:ext>
            </a:extLst>
          </p:cNvPr>
          <p:cNvCxnSpPr/>
          <p:nvPr/>
        </p:nvCxnSpPr>
        <p:spPr bwMode="gray">
          <a:xfrm flipH="1">
            <a:off x="3131789" y="1499096"/>
            <a:ext cx="1396194"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417AD9FA-B03B-5842-911B-597191F230ED}"/>
              </a:ext>
            </a:extLst>
          </p:cNvPr>
          <p:cNvCxnSpPr/>
          <p:nvPr/>
        </p:nvCxnSpPr>
        <p:spPr bwMode="gray">
          <a:xfrm flipH="1">
            <a:off x="7839723" y="1499096"/>
            <a:ext cx="1396194"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FC8390EE-DEBE-7F49-B8E3-CA69A4F81298}"/>
              </a:ext>
            </a:extLst>
          </p:cNvPr>
          <p:cNvGrpSpPr/>
          <p:nvPr/>
        </p:nvGrpSpPr>
        <p:grpSpPr>
          <a:xfrm>
            <a:off x="6142269" y="4068410"/>
            <a:ext cx="3866836" cy="728324"/>
            <a:chOff x="5480477" y="4356228"/>
            <a:chExt cx="3867843" cy="728514"/>
          </a:xfrm>
        </p:grpSpPr>
        <p:sp>
          <p:nvSpPr>
            <p:cNvPr id="106" name="Rectangle 105">
              <a:extLst>
                <a:ext uri="{FF2B5EF4-FFF2-40B4-BE49-F238E27FC236}">
                  <a16:creationId xmlns:a16="http://schemas.microsoft.com/office/drawing/2014/main" id="{F7A75DF7-9942-6D4E-B1AD-BE80E85B421F}"/>
                </a:ext>
              </a:extLst>
            </p:cNvPr>
            <p:cNvSpPr/>
            <p:nvPr/>
          </p:nvSpPr>
          <p:spPr>
            <a:xfrm>
              <a:off x="5480477" y="4356228"/>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16" tIns="91416" rIns="91416" bIns="91416" rtlCol="0" anchor="t"/>
            <a:lstStyle/>
            <a:p>
              <a:pPr algn="ctr">
                <a:defRPr/>
              </a:pPr>
              <a:r>
                <a:rPr lang="en-US" sz="1600">
                  <a:solidFill>
                    <a:schemeClr val="bg1"/>
                  </a:solidFill>
                  <a:latin typeface="Calibri" panose="020F0502020204030204" pitchFamily="34" charset="0"/>
                </a:rPr>
                <a:t>Gateway Firewall</a:t>
              </a:r>
            </a:p>
          </p:txBody>
        </p:sp>
        <p:sp>
          <p:nvSpPr>
            <p:cNvPr id="110" name="Rectangle 109">
              <a:extLst>
                <a:ext uri="{FF2B5EF4-FFF2-40B4-BE49-F238E27FC236}">
                  <a16:creationId xmlns:a16="http://schemas.microsoft.com/office/drawing/2014/main" id="{365C6C8C-EAE2-574A-97F6-877BB44E8FEC}"/>
                </a:ext>
              </a:extLst>
            </p:cNvPr>
            <p:cNvSpPr/>
            <p:nvPr/>
          </p:nvSpPr>
          <p:spPr>
            <a:xfrm>
              <a:off x="5480478" y="4819860"/>
              <a:ext cx="3867842"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 tIns="45720" rIns="45720" bIns="45708"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cs typeface="Calibri" panose="020F0502020204030204" pitchFamily="34" charset="0"/>
                </a:rPr>
                <a:t>App/User ID</a:t>
              </a:r>
              <a:r>
                <a:rPr lang="en-US" sz="1000">
                  <a:solidFill>
                    <a:schemeClr val="bg1">
                      <a:lumMod val="95000"/>
                    </a:schemeClr>
                  </a:solidFill>
                  <a:latin typeface="Calibri" panose="020F0502020204030204" pitchFamily="34" charset="0"/>
                  <a:ea typeface="+mn-lt"/>
                  <a:cs typeface="Calibri" panose="020F0502020204030204" pitchFamily="34" charset="0"/>
                </a:rPr>
                <a:t>   |   FQDN Analysis</a:t>
              </a:r>
              <a:r>
                <a:rPr lang="en-US" sz="1000">
                  <a:solidFill>
                    <a:schemeClr val="bg1">
                      <a:lumMod val="95000"/>
                    </a:schemeClr>
                  </a:solidFill>
                  <a:latin typeface="Calibri" panose="020F0502020204030204" pitchFamily="34" charset="0"/>
                  <a:cs typeface="Calibri" panose="020F0502020204030204" pitchFamily="34" charset="0"/>
                </a:rPr>
                <a:t>   |   URL Filtering    |   TLS Decryption</a:t>
              </a:r>
            </a:p>
          </p:txBody>
        </p:sp>
      </p:grpSp>
      <p:grpSp>
        <p:nvGrpSpPr>
          <p:cNvPr id="114" name="Group 113">
            <a:extLst>
              <a:ext uri="{FF2B5EF4-FFF2-40B4-BE49-F238E27FC236}">
                <a16:creationId xmlns:a16="http://schemas.microsoft.com/office/drawing/2014/main" id="{9480D9FA-6154-EE40-B893-27A55B7923E3}"/>
              </a:ext>
            </a:extLst>
          </p:cNvPr>
          <p:cNvGrpSpPr/>
          <p:nvPr/>
        </p:nvGrpSpPr>
        <p:grpSpPr>
          <a:xfrm>
            <a:off x="2182898" y="4068527"/>
            <a:ext cx="3866836" cy="731071"/>
            <a:chOff x="1520074" y="4356343"/>
            <a:chExt cx="3867843" cy="731261"/>
          </a:xfrm>
        </p:grpSpPr>
        <p:sp>
          <p:nvSpPr>
            <p:cNvPr id="117" name="Rectangle 116">
              <a:extLst>
                <a:ext uri="{FF2B5EF4-FFF2-40B4-BE49-F238E27FC236}">
                  <a16:creationId xmlns:a16="http://schemas.microsoft.com/office/drawing/2014/main" id="{11D2B087-F62B-664E-9021-8FB07B0144C3}"/>
                </a:ext>
              </a:extLst>
            </p:cNvPr>
            <p:cNvSpPr/>
            <p:nvPr/>
          </p:nvSpPr>
          <p:spPr>
            <a:xfrm>
              <a:off x="1520074" y="4356343"/>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16" tIns="91416" rIns="91416" bIns="91416" rtlCol="0" anchor="t"/>
            <a:lstStyle/>
            <a:p>
              <a:pPr algn="ctr">
                <a:defRPr/>
              </a:pPr>
              <a:r>
                <a:rPr lang="en-US" sz="1600" dirty="0">
                  <a:solidFill>
                    <a:schemeClr val="bg1"/>
                  </a:solidFill>
                  <a:latin typeface="Calibri" panose="020F0502020204030204" pitchFamily="34" charset="0"/>
                </a:rPr>
                <a:t>Distributed Firewall</a:t>
              </a:r>
            </a:p>
          </p:txBody>
        </p:sp>
        <p:sp>
          <p:nvSpPr>
            <p:cNvPr id="119" name="Rectangle 118">
              <a:extLst>
                <a:ext uri="{FF2B5EF4-FFF2-40B4-BE49-F238E27FC236}">
                  <a16:creationId xmlns:a16="http://schemas.microsoft.com/office/drawing/2014/main" id="{2851CA8B-66AB-6F4A-BA12-4232FA2986F0}"/>
                </a:ext>
              </a:extLst>
            </p:cNvPr>
            <p:cNvSpPr/>
            <p:nvPr/>
          </p:nvSpPr>
          <p:spPr>
            <a:xfrm>
              <a:off x="1520074" y="4833090"/>
              <a:ext cx="3867843"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cs typeface="Calibri" panose="020F0502020204030204" pitchFamily="34" charset="0"/>
                </a:rPr>
                <a:t>App &amp; User ID    |    FQDN</a:t>
              </a:r>
              <a:r>
                <a:rPr lang="en-US" sz="1000">
                  <a:solidFill>
                    <a:schemeClr val="bg1">
                      <a:lumMod val="95000"/>
                    </a:schemeClr>
                  </a:solidFill>
                  <a:latin typeface="Calibri" panose="020F0502020204030204" pitchFamily="34" charset="0"/>
                  <a:ea typeface="+mn-lt"/>
                  <a:cs typeface="Calibri" panose="020F0502020204030204" pitchFamily="34" charset="0"/>
                </a:rPr>
                <a:t> Filtering   |    Malicious IP</a:t>
              </a:r>
              <a:endParaRPr lang="en-US" sz="1000">
                <a:solidFill>
                  <a:schemeClr val="bg1">
                    <a:lumMod val="95000"/>
                  </a:schemeClr>
                </a:solidFill>
                <a:latin typeface="Calibri" panose="020F0502020204030204" pitchFamily="34" charset="0"/>
                <a:cs typeface="Calibri" panose="020F0502020204030204" pitchFamily="34" charset="0"/>
              </a:endParaRPr>
            </a:p>
          </p:txBody>
        </p:sp>
      </p:grpSp>
      <p:sp>
        <p:nvSpPr>
          <p:cNvPr id="122" name="Rectangle 121">
            <a:extLst>
              <a:ext uri="{FF2B5EF4-FFF2-40B4-BE49-F238E27FC236}">
                <a16:creationId xmlns:a16="http://schemas.microsoft.com/office/drawing/2014/main" id="{0DEF6E79-8C0D-E74C-B874-9A591F518175}"/>
              </a:ext>
            </a:extLst>
          </p:cNvPr>
          <p:cNvSpPr/>
          <p:nvPr/>
        </p:nvSpPr>
        <p:spPr>
          <a:xfrm>
            <a:off x="3969454" y="1877753"/>
            <a:ext cx="4253092" cy="4616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1999">
                <a:solidFill>
                  <a:srgbClr val="3F3F3F"/>
                </a:solidFill>
                <a:latin typeface="Calibri" panose="020F0502020204030204" pitchFamily="34" charset="0"/>
              </a:rPr>
              <a:t>VMware NSX Security</a:t>
            </a:r>
            <a:br>
              <a:rPr lang="en-US" sz="1999">
                <a:solidFill>
                  <a:srgbClr val="3F3F3F"/>
                </a:solidFill>
                <a:latin typeface="Calibri" panose="020F0502020204030204" pitchFamily="34" charset="0"/>
              </a:rPr>
            </a:br>
            <a:r>
              <a:rPr lang="en-US" sz="1050">
                <a:solidFill>
                  <a:srgbClr val="3F3F3F"/>
                </a:solidFill>
                <a:latin typeface="Calibri" panose="020F0502020204030204" pitchFamily="34" charset="0"/>
              </a:rPr>
              <a:t>Security for East-West and Zone / Cloud Edge Traffic </a:t>
            </a:r>
            <a:endParaRPr lang="en-US" sz="1100">
              <a:solidFill>
                <a:srgbClr val="3F3F3F"/>
              </a:solidFill>
              <a:latin typeface="Calibri" panose="020F0502020204030204" pitchFamily="34" charset="0"/>
            </a:endParaRPr>
          </a:p>
        </p:txBody>
      </p:sp>
      <p:grpSp>
        <p:nvGrpSpPr>
          <p:cNvPr id="124" name="Group 123">
            <a:extLst>
              <a:ext uri="{FF2B5EF4-FFF2-40B4-BE49-F238E27FC236}">
                <a16:creationId xmlns:a16="http://schemas.microsoft.com/office/drawing/2014/main" id="{24E0A36F-1866-364C-A5BD-0477167834F6}"/>
              </a:ext>
            </a:extLst>
          </p:cNvPr>
          <p:cNvGrpSpPr/>
          <p:nvPr/>
        </p:nvGrpSpPr>
        <p:grpSpPr>
          <a:xfrm>
            <a:off x="2185232" y="2422268"/>
            <a:ext cx="7823872" cy="738530"/>
            <a:chOff x="1522410" y="2453626"/>
            <a:chExt cx="7825910" cy="738722"/>
          </a:xfrm>
        </p:grpSpPr>
        <p:sp>
          <p:nvSpPr>
            <p:cNvPr id="127" name="Rectangle 126">
              <a:extLst>
                <a:ext uri="{FF2B5EF4-FFF2-40B4-BE49-F238E27FC236}">
                  <a16:creationId xmlns:a16="http://schemas.microsoft.com/office/drawing/2014/main" id="{2238E780-DA0B-514C-AA67-02BE0532466A}"/>
                </a:ext>
              </a:extLst>
            </p:cNvPr>
            <p:cNvSpPr/>
            <p:nvPr/>
          </p:nvSpPr>
          <p:spPr>
            <a:xfrm>
              <a:off x="1522412" y="2453626"/>
              <a:ext cx="7825908" cy="734297"/>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16" bIns="91416" rtlCol="0" anchor="t"/>
            <a:lstStyle/>
            <a:p>
              <a:pPr algn="ctr"/>
              <a:r>
                <a:rPr lang="en-US" sz="1600">
                  <a:solidFill>
                    <a:schemeClr val="bg1"/>
                  </a:solidFill>
                  <a:latin typeface="Calibri" panose="020F0502020204030204" pitchFamily="34" charset="0"/>
                </a:rPr>
                <a:t>Security Analytics and Management</a:t>
              </a:r>
            </a:p>
          </p:txBody>
        </p:sp>
        <p:sp>
          <p:nvSpPr>
            <p:cNvPr id="129" name="Rectangle 128">
              <a:extLst>
                <a:ext uri="{FF2B5EF4-FFF2-40B4-BE49-F238E27FC236}">
                  <a16:creationId xmlns:a16="http://schemas.microsoft.com/office/drawing/2014/main" id="{EC59F7AE-DFE3-DF42-B694-D9872074310C}"/>
                </a:ext>
              </a:extLst>
            </p:cNvPr>
            <p:cNvSpPr/>
            <p:nvPr/>
          </p:nvSpPr>
          <p:spPr>
            <a:xfrm>
              <a:off x="1522410" y="2918556"/>
              <a:ext cx="7825909" cy="27379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1100" dirty="0">
                  <a:solidFill>
                    <a:schemeClr val="bg1"/>
                  </a:solidFill>
                  <a:latin typeface="Calibri" panose="020F0502020204030204" pitchFamily="34" charset="0"/>
                </a:rPr>
                <a:t>App Flow Discovery |    Rule Recommendations   |   Policy Management     |     Network Detection &amp; Response</a:t>
              </a:r>
            </a:p>
          </p:txBody>
        </p:sp>
      </p:grpSp>
      <p:sp>
        <p:nvSpPr>
          <p:cNvPr id="135" name="Rectangle 134">
            <a:extLst>
              <a:ext uri="{FF2B5EF4-FFF2-40B4-BE49-F238E27FC236}">
                <a16:creationId xmlns:a16="http://schemas.microsoft.com/office/drawing/2014/main" id="{C0D50A6A-1D26-B146-AF40-E74121399D58}"/>
              </a:ext>
            </a:extLst>
          </p:cNvPr>
          <p:cNvSpPr/>
          <p:nvPr/>
        </p:nvSpPr>
        <p:spPr>
          <a:xfrm>
            <a:off x="3177" y="5708540"/>
            <a:ext cx="12185651" cy="38646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ELASTIC SCALE   |   APPLICATION AWARE   |   NO NETWORK CHANGES   |   POLICY AUTOMATION</a:t>
            </a:r>
          </a:p>
        </p:txBody>
      </p:sp>
      <p:pic>
        <p:nvPicPr>
          <p:cNvPr id="136" name="Graphic 135">
            <a:extLst>
              <a:ext uri="{FF2B5EF4-FFF2-40B4-BE49-F238E27FC236}">
                <a16:creationId xmlns:a16="http://schemas.microsoft.com/office/drawing/2014/main" id="{8C240F2D-BD8E-FC46-9C51-16B3C288F7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41618" y="5120211"/>
            <a:ext cx="551309" cy="268931"/>
          </a:xfrm>
          <a:prstGeom prst="rect">
            <a:avLst/>
          </a:prstGeom>
        </p:spPr>
      </p:pic>
      <p:sp>
        <p:nvSpPr>
          <p:cNvPr id="137" name="Rectangle 136">
            <a:extLst>
              <a:ext uri="{FF2B5EF4-FFF2-40B4-BE49-F238E27FC236}">
                <a16:creationId xmlns:a16="http://schemas.microsoft.com/office/drawing/2014/main" id="{80F07AD5-E22C-FE43-A5EB-63687D133179}"/>
              </a:ext>
            </a:extLst>
          </p:cNvPr>
          <p:cNvSpPr/>
          <p:nvPr/>
        </p:nvSpPr>
        <p:spPr>
          <a:xfrm>
            <a:off x="7594447" y="5389141"/>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Multi-Cloud</a:t>
            </a:r>
          </a:p>
        </p:txBody>
      </p:sp>
      <p:pic>
        <p:nvPicPr>
          <p:cNvPr id="140" name="Graphic 139">
            <a:extLst>
              <a:ext uri="{FF2B5EF4-FFF2-40B4-BE49-F238E27FC236}">
                <a16:creationId xmlns:a16="http://schemas.microsoft.com/office/drawing/2014/main" id="{EE8D3DF2-5D97-EA46-8AAC-ED21DCA3F9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36168" y="5098982"/>
            <a:ext cx="319731" cy="319731"/>
          </a:xfrm>
          <a:prstGeom prst="rect">
            <a:avLst/>
          </a:prstGeom>
        </p:spPr>
      </p:pic>
      <p:sp>
        <p:nvSpPr>
          <p:cNvPr id="141" name="Rectangle 140">
            <a:extLst>
              <a:ext uri="{FF2B5EF4-FFF2-40B4-BE49-F238E27FC236}">
                <a16:creationId xmlns:a16="http://schemas.microsoft.com/office/drawing/2014/main" id="{047F8752-0399-D644-A225-FB0BAE3E0F09}"/>
              </a:ext>
            </a:extLst>
          </p:cNvPr>
          <p:cNvSpPr/>
          <p:nvPr/>
        </p:nvSpPr>
        <p:spPr>
          <a:xfrm>
            <a:off x="5239769"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Physical Server</a:t>
            </a:r>
          </a:p>
        </p:txBody>
      </p:sp>
      <p:pic>
        <p:nvPicPr>
          <p:cNvPr id="142" name="Graphic 141">
            <a:extLst>
              <a:ext uri="{FF2B5EF4-FFF2-40B4-BE49-F238E27FC236}">
                <a16:creationId xmlns:a16="http://schemas.microsoft.com/office/drawing/2014/main" id="{5585E7BA-A493-7B45-BD6E-8C8EA1E8AE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78481" y="5077067"/>
            <a:ext cx="349130" cy="346313"/>
          </a:xfrm>
          <a:prstGeom prst="rect">
            <a:avLst/>
          </a:prstGeom>
        </p:spPr>
      </p:pic>
      <p:grpSp>
        <p:nvGrpSpPr>
          <p:cNvPr id="143" name="Group 142">
            <a:extLst>
              <a:ext uri="{FF2B5EF4-FFF2-40B4-BE49-F238E27FC236}">
                <a16:creationId xmlns:a16="http://schemas.microsoft.com/office/drawing/2014/main" id="{1F93E3B7-5BF3-A449-8AA9-3DDF62D6311C}"/>
              </a:ext>
            </a:extLst>
          </p:cNvPr>
          <p:cNvGrpSpPr/>
          <p:nvPr/>
        </p:nvGrpSpPr>
        <p:grpSpPr>
          <a:xfrm>
            <a:off x="6556097" y="5048623"/>
            <a:ext cx="367668" cy="367669"/>
            <a:chOff x="6702851" y="3708873"/>
            <a:chExt cx="555834" cy="555834"/>
          </a:xfrm>
        </p:grpSpPr>
        <p:sp>
          <p:nvSpPr>
            <p:cNvPr id="145" name="Rectangle 144">
              <a:extLst>
                <a:ext uri="{FF2B5EF4-FFF2-40B4-BE49-F238E27FC236}">
                  <a16:creationId xmlns:a16="http://schemas.microsoft.com/office/drawing/2014/main" id="{41BAB527-218E-B44B-A93C-E198849608E1}"/>
                </a:ext>
              </a:extLst>
            </p:cNvPr>
            <p:cNvSpPr/>
            <p:nvPr/>
          </p:nvSpPr>
          <p:spPr>
            <a:xfrm>
              <a:off x="6768917" y="3808183"/>
              <a:ext cx="426394" cy="3834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pic>
          <p:nvPicPr>
            <p:cNvPr id="146" name="Picture 145">
              <a:extLst>
                <a:ext uri="{FF2B5EF4-FFF2-40B4-BE49-F238E27FC236}">
                  <a16:creationId xmlns:a16="http://schemas.microsoft.com/office/drawing/2014/main" id="{3A713137-20E8-7A4D-AAC4-33966E8B4192}"/>
                </a:ext>
              </a:extLst>
            </p:cNvPr>
            <p:cNvPicPr>
              <a:picLocks noChangeAspect="1"/>
            </p:cNvPicPr>
            <p:nvPr/>
          </p:nvPicPr>
          <p:blipFill>
            <a:blip r:embed="rId9">
              <a:alphaModFix amt="73000"/>
              <a:grayscl/>
              <a:extLst>
                <a:ext uri="{BEBA8EAE-BF5A-486C-A8C5-ECC9F3942E4B}">
                  <a14:imgProps xmlns:a14="http://schemas.microsoft.com/office/drawing/2010/main">
                    <a14:imgLayer r:embed="rId10">
                      <a14:imgEffect>
                        <a14:colorTemperature colorTemp="10858"/>
                      </a14:imgEffect>
                    </a14:imgLayer>
                  </a14:imgProps>
                </a:ext>
                <a:ext uri="{28A0092B-C50C-407E-A947-70E740481C1C}">
                  <a14:useLocalDpi xmlns:a14="http://schemas.microsoft.com/office/drawing/2010/main" val="0"/>
                </a:ext>
              </a:extLst>
            </a:blip>
            <a:stretch>
              <a:fillRect/>
            </a:stretch>
          </p:blipFill>
          <p:spPr>
            <a:xfrm>
              <a:off x="6702851" y="3708873"/>
              <a:ext cx="555834" cy="555834"/>
            </a:xfrm>
            <a:prstGeom prst="rect">
              <a:avLst/>
            </a:prstGeom>
          </p:spPr>
        </p:pic>
        <p:sp>
          <p:nvSpPr>
            <p:cNvPr id="148" name="Freeform 147">
              <a:extLst>
                <a:ext uri="{FF2B5EF4-FFF2-40B4-BE49-F238E27FC236}">
                  <a16:creationId xmlns:a16="http://schemas.microsoft.com/office/drawing/2014/main" id="{78389ABD-EA39-FD47-B24C-217B3898DC53}"/>
                </a:ext>
              </a:extLst>
            </p:cNvPr>
            <p:cNvSpPr/>
            <p:nvPr/>
          </p:nvSpPr>
          <p:spPr>
            <a:xfrm>
              <a:off x="6718776" y="3730936"/>
              <a:ext cx="523734" cy="507100"/>
            </a:xfrm>
            <a:custGeom>
              <a:avLst/>
              <a:gdLst>
                <a:gd name="connsiteX0" fmla="*/ 597070 w 1194403"/>
                <a:gd name="connsiteY0" fmla="*/ 13304 h 1158503"/>
                <a:gd name="connsiteX1" fmla="*/ 629052 w 1194403"/>
                <a:gd name="connsiteY1" fmla="*/ 21073 h 1158503"/>
                <a:gd name="connsiteX2" fmla="*/ 871017 w 1194403"/>
                <a:gd name="connsiteY2" fmla="*/ 136654 h 1158503"/>
                <a:gd name="connsiteX3" fmla="*/ 961056 w 1194403"/>
                <a:gd name="connsiteY3" fmla="*/ 179651 h 1158503"/>
                <a:gd name="connsiteX4" fmla="*/ 985215 w 1194403"/>
                <a:gd name="connsiteY4" fmla="*/ 191252 h 1158503"/>
                <a:gd name="connsiteX5" fmla="*/ 1038589 w 1194403"/>
                <a:gd name="connsiteY5" fmla="*/ 216635 h 1158503"/>
                <a:gd name="connsiteX6" fmla="*/ 1077542 w 1194403"/>
                <a:gd name="connsiteY6" fmla="*/ 265167 h 1158503"/>
                <a:gd name="connsiteX7" fmla="*/ 1125435 w 1194403"/>
                <a:gd name="connsiteY7" fmla="*/ 473554 h 1158503"/>
                <a:gd name="connsiteX8" fmla="*/ 1144379 w 1194403"/>
                <a:gd name="connsiteY8" fmla="*/ 555983 h 1158503"/>
                <a:gd name="connsiteX9" fmla="*/ 1154383 w 1194403"/>
                <a:gd name="connsiteY9" fmla="*/ 599459 h 1158503"/>
                <a:gd name="connsiteX10" fmla="*/ 1179235 w 1194403"/>
                <a:gd name="connsiteY10" fmla="*/ 707857 h 1158503"/>
                <a:gd name="connsiteX11" fmla="*/ 1165984 w 1194403"/>
                <a:gd name="connsiteY11" fmla="*/ 763838 h 1158503"/>
                <a:gd name="connsiteX12" fmla="*/ 1036460 w 1194403"/>
                <a:gd name="connsiteY12" fmla="*/ 925024 h 1158503"/>
                <a:gd name="connsiteX13" fmla="*/ 990324 w 1194403"/>
                <a:gd name="connsiteY13" fmla="*/ 982389 h 1158503"/>
                <a:gd name="connsiteX14" fmla="*/ 958608 w 1194403"/>
                <a:gd name="connsiteY14" fmla="*/ 1021821 h 1158503"/>
                <a:gd name="connsiteX15" fmla="*/ 882991 w 1194403"/>
                <a:gd name="connsiteY15" fmla="*/ 1116117 h 1158503"/>
                <a:gd name="connsiteX16" fmla="*/ 822646 w 1194403"/>
                <a:gd name="connsiteY16" fmla="*/ 1145119 h 1158503"/>
                <a:gd name="connsiteX17" fmla="*/ 725955 w 1194403"/>
                <a:gd name="connsiteY17" fmla="*/ 1144906 h 1158503"/>
                <a:gd name="connsiteX18" fmla="*/ 661406 w 1194403"/>
                <a:gd name="connsiteY18" fmla="*/ 1144959 h 1158503"/>
                <a:gd name="connsiteX19" fmla="*/ 596857 w 1194403"/>
                <a:gd name="connsiteY19" fmla="*/ 1144959 h 1158503"/>
                <a:gd name="connsiteX20" fmla="*/ 584671 w 1194403"/>
                <a:gd name="connsiteY20" fmla="*/ 1145065 h 1158503"/>
                <a:gd name="connsiteX21" fmla="*/ 532468 w 1194403"/>
                <a:gd name="connsiteY21" fmla="*/ 1145012 h 1158503"/>
                <a:gd name="connsiteX22" fmla="*/ 468078 w 1194403"/>
                <a:gd name="connsiteY22" fmla="*/ 1145012 h 1158503"/>
                <a:gd name="connsiteX23" fmla="*/ 370218 w 1194403"/>
                <a:gd name="connsiteY23" fmla="*/ 1145172 h 1158503"/>
                <a:gd name="connsiteX24" fmla="*/ 312640 w 1194403"/>
                <a:gd name="connsiteY24" fmla="*/ 1117554 h 1158503"/>
                <a:gd name="connsiteX25" fmla="*/ 110691 w 1194403"/>
                <a:gd name="connsiteY25" fmla="*/ 866382 h 1158503"/>
                <a:gd name="connsiteX26" fmla="*/ 28847 w 1194403"/>
                <a:gd name="connsiteY26" fmla="*/ 764690 h 1158503"/>
                <a:gd name="connsiteX27" fmla="*/ 15278 w 1194403"/>
                <a:gd name="connsiteY27" fmla="*/ 706899 h 1158503"/>
                <a:gd name="connsiteX28" fmla="*/ 78762 w 1194403"/>
                <a:gd name="connsiteY28" fmla="*/ 430716 h 1158503"/>
                <a:gd name="connsiteX29" fmla="*/ 101006 w 1194403"/>
                <a:gd name="connsiteY29" fmla="*/ 333867 h 1158503"/>
                <a:gd name="connsiteX30" fmla="*/ 105901 w 1194403"/>
                <a:gd name="connsiteY30" fmla="*/ 312741 h 1158503"/>
                <a:gd name="connsiteX31" fmla="*/ 116758 w 1194403"/>
                <a:gd name="connsiteY31" fmla="*/ 265061 h 1158503"/>
                <a:gd name="connsiteX32" fmla="*/ 155338 w 1194403"/>
                <a:gd name="connsiteY32" fmla="*/ 216901 h 1158503"/>
                <a:gd name="connsiteX33" fmla="*/ 272994 w 1194403"/>
                <a:gd name="connsiteY33" fmla="*/ 160707 h 1158503"/>
                <a:gd name="connsiteX34" fmla="*/ 330094 w 1194403"/>
                <a:gd name="connsiteY34" fmla="*/ 133408 h 1158503"/>
                <a:gd name="connsiteX35" fmla="*/ 398634 w 1194403"/>
                <a:gd name="connsiteY35" fmla="*/ 100734 h 1158503"/>
                <a:gd name="connsiteX36" fmla="*/ 565301 w 1194403"/>
                <a:gd name="connsiteY36" fmla="*/ 21019 h 1158503"/>
                <a:gd name="connsiteX37" fmla="*/ 597070 w 1194403"/>
                <a:gd name="connsiteY37" fmla="*/ 13304 h 1158503"/>
                <a:gd name="connsiteX38" fmla="*/ 597070 w 1194403"/>
                <a:gd name="connsiteY38" fmla="*/ 0 h 1158503"/>
                <a:gd name="connsiteX39" fmla="*/ 559500 w 1194403"/>
                <a:gd name="connsiteY39" fmla="*/ 9046 h 1158503"/>
                <a:gd name="connsiteX40" fmla="*/ 324400 w 1194403"/>
                <a:gd name="connsiteY40" fmla="*/ 121435 h 1158503"/>
                <a:gd name="connsiteX41" fmla="*/ 149590 w 1194403"/>
                <a:gd name="connsiteY41" fmla="*/ 204875 h 1158503"/>
                <a:gd name="connsiteX42" fmla="*/ 103773 w 1194403"/>
                <a:gd name="connsiteY42" fmla="*/ 262133 h 1158503"/>
                <a:gd name="connsiteX43" fmla="*/ 88022 w 1194403"/>
                <a:gd name="connsiteY43" fmla="*/ 330887 h 1158503"/>
                <a:gd name="connsiteX44" fmla="*/ 2346 w 1194403"/>
                <a:gd name="connsiteY44" fmla="*/ 703919 h 1158503"/>
                <a:gd name="connsiteX45" fmla="*/ 18471 w 1194403"/>
                <a:gd name="connsiteY45" fmla="*/ 772991 h 1158503"/>
                <a:gd name="connsiteX46" fmla="*/ 302262 w 1194403"/>
                <a:gd name="connsiteY46" fmla="*/ 1125908 h 1158503"/>
                <a:gd name="connsiteX47" fmla="*/ 370218 w 1194403"/>
                <a:gd name="connsiteY47" fmla="*/ 1158475 h 1158503"/>
                <a:gd name="connsiteX48" fmla="*/ 370643 w 1194403"/>
                <a:gd name="connsiteY48" fmla="*/ 1158475 h 1158503"/>
                <a:gd name="connsiteX49" fmla="*/ 468078 w 1194403"/>
                <a:gd name="connsiteY49" fmla="*/ 1158316 h 1158503"/>
                <a:gd name="connsiteX50" fmla="*/ 596857 w 1194403"/>
                <a:gd name="connsiteY50" fmla="*/ 1158369 h 1158503"/>
                <a:gd name="connsiteX51" fmla="*/ 596857 w 1194403"/>
                <a:gd name="connsiteY51" fmla="*/ 1158262 h 1158503"/>
                <a:gd name="connsiteX52" fmla="*/ 725955 w 1194403"/>
                <a:gd name="connsiteY52" fmla="*/ 1158210 h 1158503"/>
                <a:gd name="connsiteX53" fmla="*/ 822592 w 1194403"/>
                <a:gd name="connsiteY53" fmla="*/ 1158422 h 1158503"/>
                <a:gd name="connsiteX54" fmla="*/ 823177 w 1194403"/>
                <a:gd name="connsiteY54" fmla="*/ 1158422 h 1158503"/>
                <a:gd name="connsiteX55" fmla="*/ 893421 w 1194403"/>
                <a:gd name="connsiteY55" fmla="*/ 1124418 h 1158503"/>
                <a:gd name="connsiteX56" fmla="*/ 1000700 w 1194403"/>
                <a:gd name="connsiteY56" fmla="*/ 990744 h 1158503"/>
                <a:gd name="connsiteX57" fmla="*/ 1176361 w 1194403"/>
                <a:gd name="connsiteY57" fmla="*/ 772139 h 1158503"/>
                <a:gd name="connsiteX58" fmla="*/ 1192219 w 1194403"/>
                <a:gd name="connsiteY58" fmla="*/ 704930 h 1158503"/>
                <a:gd name="connsiteX59" fmla="*/ 1157363 w 1194403"/>
                <a:gd name="connsiteY59" fmla="*/ 553003 h 1158503"/>
                <a:gd name="connsiteX60" fmla="*/ 1090473 w 1194403"/>
                <a:gd name="connsiteY60" fmla="*/ 262187 h 1158503"/>
                <a:gd name="connsiteX61" fmla="*/ 1044283 w 1194403"/>
                <a:gd name="connsiteY61" fmla="*/ 204609 h 1158503"/>
                <a:gd name="connsiteX62" fmla="*/ 966803 w 1194403"/>
                <a:gd name="connsiteY62" fmla="*/ 167625 h 1158503"/>
                <a:gd name="connsiteX63" fmla="*/ 634799 w 1194403"/>
                <a:gd name="connsiteY63" fmla="*/ 9099 h 1158503"/>
                <a:gd name="connsiteX64" fmla="*/ 597070 w 1194403"/>
                <a:gd name="connsiteY64" fmla="*/ 0 h 115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94403" h="1158503">
                  <a:moveTo>
                    <a:pt x="597070" y="13304"/>
                  </a:moveTo>
                  <a:cubicBezTo>
                    <a:pt x="608192" y="13410"/>
                    <a:pt x="619101" y="16071"/>
                    <a:pt x="629052" y="21073"/>
                  </a:cubicBezTo>
                  <a:cubicBezTo>
                    <a:pt x="709672" y="59653"/>
                    <a:pt x="790344" y="98180"/>
                    <a:pt x="871017" y="136654"/>
                  </a:cubicBezTo>
                  <a:lnTo>
                    <a:pt x="961056" y="179651"/>
                  </a:lnTo>
                  <a:lnTo>
                    <a:pt x="985215" y="191252"/>
                  </a:lnTo>
                  <a:cubicBezTo>
                    <a:pt x="1002989" y="199766"/>
                    <a:pt x="1020762" y="208281"/>
                    <a:pt x="1038589" y="216635"/>
                  </a:cubicBezTo>
                  <a:cubicBezTo>
                    <a:pt x="1058757" y="225469"/>
                    <a:pt x="1073285" y="243615"/>
                    <a:pt x="1077542" y="265167"/>
                  </a:cubicBezTo>
                  <a:lnTo>
                    <a:pt x="1125435" y="473554"/>
                  </a:lnTo>
                  <a:lnTo>
                    <a:pt x="1144379" y="555983"/>
                  </a:lnTo>
                  <a:lnTo>
                    <a:pt x="1154383" y="599459"/>
                  </a:lnTo>
                  <a:cubicBezTo>
                    <a:pt x="1162738" y="635592"/>
                    <a:pt x="1171040" y="671724"/>
                    <a:pt x="1179235" y="707857"/>
                  </a:cubicBezTo>
                  <a:cubicBezTo>
                    <a:pt x="1184183" y="727546"/>
                    <a:pt x="1179235" y="748406"/>
                    <a:pt x="1165984" y="763838"/>
                  </a:cubicBezTo>
                  <a:lnTo>
                    <a:pt x="1036460" y="925024"/>
                  </a:lnTo>
                  <a:lnTo>
                    <a:pt x="990324" y="982389"/>
                  </a:lnTo>
                  <a:lnTo>
                    <a:pt x="958608" y="1021821"/>
                  </a:lnTo>
                  <a:cubicBezTo>
                    <a:pt x="933278" y="1053165"/>
                    <a:pt x="908002" y="1084561"/>
                    <a:pt x="882991" y="1116117"/>
                  </a:cubicBezTo>
                  <a:cubicBezTo>
                    <a:pt x="868889" y="1135168"/>
                    <a:pt x="846326" y="1146023"/>
                    <a:pt x="822646" y="1145119"/>
                  </a:cubicBezTo>
                  <a:cubicBezTo>
                    <a:pt x="790451" y="1144959"/>
                    <a:pt x="758203" y="1144852"/>
                    <a:pt x="725955" y="1144906"/>
                  </a:cubicBezTo>
                  <a:lnTo>
                    <a:pt x="661406" y="1144959"/>
                  </a:lnTo>
                  <a:lnTo>
                    <a:pt x="596857" y="1144959"/>
                  </a:lnTo>
                  <a:lnTo>
                    <a:pt x="584671" y="1145065"/>
                  </a:lnTo>
                  <a:lnTo>
                    <a:pt x="532468" y="1145012"/>
                  </a:lnTo>
                  <a:lnTo>
                    <a:pt x="468078" y="1145012"/>
                  </a:lnTo>
                  <a:cubicBezTo>
                    <a:pt x="435565" y="1145012"/>
                    <a:pt x="403104" y="1145012"/>
                    <a:pt x="370218" y="1145172"/>
                  </a:cubicBezTo>
                  <a:cubicBezTo>
                    <a:pt x="347708" y="1145917"/>
                    <a:pt x="326209" y="1135646"/>
                    <a:pt x="312640" y="1117554"/>
                  </a:cubicBezTo>
                  <a:cubicBezTo>
                    <a:pt x="245376" y="1033795"/>
                    <a:pt x="178060" y="950088"/>
                    <a:pt x="110691" y="866382"/>
                  </a:cubicBezTo>
                  <a:lnTo>
                    <a:pt x="28847" y="764690"/>
                  </a:lnTo>
                  <a:cubicBezTo>
                    <a:pt x="15172" y="748779"/>
                    <a:pt x="10116" y="727227"/>
                    <a:pt x="15278" y="706899"/>
                  </a:cubicBezTo>
                  <a:lnTo>
                    <a:pt x="78762" y="430716"/>
                  </a:lnTo>
                  <a:lnTo>
                    <a:pt x="101006" y="333867"/>
                  </a:lnTo>
                  <a:lnTo>
                    <a:pt x="105901" y="312741"/>
                  </a:lnTo>
                  <a:cubicBezTo>
                    <a:pt x="109573" y="296830"/>
                    <a:pt x="113245" y="280972"/>
                    <a:pt x="116758" y="265061"/>
                  </a:cubicBezTo>
                  <a:cubicBezTo>
                    <a:pt x="120961" y="243668"/>
                    <a:pt x="135382" y="225682"/>
                    <a:pt x="155338" y="216901"/>
                  </a:cubicBezTo>
                  <a:lnTo>
                    <a:pt x="272994" y="160707"/>
                  </a:lnTo>
                  <a:lnTo>
                    <a:pt x="330094" y="133408"/>
                  </a:lnTo>
                  <a:lnTo>
                    <a:pt x="398634" y="100734"/>
                  </a:lnTo>
                  <a:cubicBezTo>
                    <a:pt x="454190" y="74233"/>
                    <a:pt x="509745" y="47626"/>
                    <a:pt x="565301" y="21019"/>
                  </a:cubicBezTo>
                  <a:cubicBezTo>
                    <a:pt x="575146" y="16071"/>
                    <a:pt x="586001" y="13410"/>
                    <a:pt x="597070" y="13304"/>
                  </a:cubicBezTo>
                  <a:moveTo>
                    <a:pt x="597070" y="0"/>
                  </a:moveTo>
                  <a:cubicBezTo>
                    <a:pt x="584032" y="106"/>
                    <a:pt x="571208" y="3246"/>
                    <a:pt x="559500" y="9046"/>
                  </a:cubicBezTo>
                  <a:cubicBezTo>
                    <a:pt x="481223" y="46669"/>
                    <a:pt x="402837" y="84132"/>
                    <a:pt x="324400" y="121435"/>
                  </a:cubicBezTo>
                  <a:cubicBezTo>
                    <a:pt x="266130" y="149266"/>
                    <a:pt x="207860" y="177044"/>
                    <a:pt x="149590" y="204875"/>
                  </a:cubicBezTo>
                  <a:cubicBezTo>
                    <a:pt x="125910" y="215411"/>
                    <a:pt x="108829" y="236750"/>
                    <a:pt x="103773" y="262133"/>
                  </a:cubicBezTo>
                  <a:cubicBezTo>
                    <a:pt x="98665" y="285069"/>
                    <a:pt x="93290" y="307951"/>
                    <a:pt x="88022" y="330887"/>
                  </a:cubicBezTo>
                  <a:cubicBezTo>
                    <a:pt x="59445" y="455248"/>
                    <a:pt x="30870" y="579557"/>
                    <a:pt x="2346" y="703919"/>
                  </a:cubicBezTo>
                  <a:cubicBezTo>
                    <a:pt x="-3773" y="728184"/>
                    <a:pt x="2240" y="753940"/>
                    <a:pt x="18471" y="772991"/>
                  </a:cubicBezTo>
                  <a:cubicBezTo>
                    <a:pt x="113086" y="890648"/>
                    <a:pt x="207701" y="1008251"/>
                    <a:pt x="302262" y="1125908"/>
                  </a:cubicBezTo>
                  <a:cubicBezTo>
                    <a:pt x="318387" y="1147088"/>
                    <a:pt x="343663" y="1159167"/>
                    <a:pt x="370218" y="1158475"/>
                  </a:cubicBezTo>
                  <a:lnTo>
                    <a:pt x="370643" y="1158475"/>
                  </a:lnTo>
                  <a:cubicBezTo>
                    <a:pt x="403104" y="1158316"/>
                    <a:pt x="435617" y="1158262"/>
                    <a:pt x="468078" y="1158316"/>
                  </a:cubicBezTo>
                  <a:cubicBezTo>
                    <a:pt x="511022" y="1158316"/>
                    <a:pt x="553967" y="1158316"/>
                    <a:pt x="596857" y="1158369"/>
                  </a:cubicBezTo>
                  <a:lnTo>
                    <a:pt x="596857" y="1158262"/>
                  </a:lnTo>
                  <a:cubicBezTo>
                    <a:pt x="639907" y="1158262"/>
                    <a:pt x="682958" y="1158262"/>
                    <a:pt x="725955" y="1158210"/>
                  </a:cubicBezTo>
                  <a:cubicBezTo>
                    <a:pt x="758203" y="1158210"/>
                    <a:pt x="790398" y="1158262"/>
                    <a:pt x="822592" y="1158422"/>
                  </a:cubicBezTo>
                  <a:lnTo>
                    <a:pt x="823177" y="1158422"/>
                  </a:lnTo>
                  <a:cubicBezTo>
                    <a:pt x="850743" y="1159221"/>
                    <a:pt x="876924" y="1146502"/>
                    <a:pt x="893421" y="1124418"/>
                  </a:cubicBezTo>
                  <a:cubicBezTo>
                    <a:pt x="928862" y="1079612"/>
                    <a:pt x="964888" y="1035231"/>
                    <a:pt x="1000700" y="990744"/>
                  </a:cubicBezTo>
                  <a:cubicBezTo>
                    <a:pt x="1059289" y="917893"/>
                    <a:pt x="1117825" y="845043"/>
                    <a:pt x="1176361" y="772139"/>
                  </a:cubicBezTo>
                  <a:cubicBezTo>
                    <a:pt x="1192112" y="753568"/>
                    <a:pt x="1198020" y="728557"/>
                    <a:pt x="1192219" y="704930"/>
                  </a:cubicBezTo>
                  <a:cubicBezTo>
                    <a:pt x="1180778" y="654270"/>
                    <a:pt x="1169018" y="603663"/>
                    <a:pt x="1157363" y="553003"/>
                  </a:cubicBezTo>
                  <a:cubicBezTo>
                    <a:pt x="1135067" y="456100"/>
                    <a:pt x="1112770" y="359143"/>
                    <a:pt x="1090473" y="262187"/>
                  </a:cubicBezTo>
                  <a:cubicBezTo>
                    <a:pt x="1085365" y="236591"/>
                    <a:pt x="1068123" y="215145"/>
                    <a:pt x="1044283" y="204609"/>
                  </a:cubicBezTo>
                  <a:cubicBezTo>
                    <a:pt x="1018368" y="192423"/>
                    <a:pt x="992612" y="179970"/>
                    <a:pt x="966803" y="167625"/>
                  </a:cubicBezTo>
                  <a:cubicBezTo>
                    <a:pt x="856117" y="114783"/>
                    <a:pt x="745431" y="61942"/>
                    <a:pt x="634799" y="9099"/>
                  </a:cubicBezTo>
                  <a:cubicBezTo>
                    <a:pt x="623038" y="3246"/>
                    <a:pt x="610161" y="106"/>
                    <a:pt x="597070" y="0"/>
                  </a:cubicBezTo>
                  <a:close/>
                </a:path>
              </a:pathLst>
            </a:custGeom>
            <a:solidFill>
              <a:schemeClr val="tx1"/>
            </a:solidFill>
            <a:ln w="9525" cap="flat">
              <a:solidFill>
                <a:schemeClr val="tx2"/>
              </a:solidFill>
              <a:prstDash val="solid"/>
              <a:miter/>
            </a:ln>
          </p:spPr>
          <p:txBody>
            <a:bodyPr rtlCol="0" anchor="ctr"/>
            <a:lstStyle/>
            <a:p>
              <a:pPr>
                <a:defRPr/>
              </a:pPr>
              <a:endParaRPr lang="en-US" sz="1799">
                <a:solidFill>
                  <a:srgbClr val="717074"/>
                </a:solidFill>
                <a:latin typeface="Calibri" panose="020F0502020204030204" pitchFamily="34" charset="0"/>
              </a:endParaRPr>
            </a:p>
          </p:txBody>
        </p:sp>
      </p:grpSp>
      <p:sp>
        <p:nvSpPr>
          <p:cNvPr id="149" name="Rectangle 148">
            <a:extLst>
              <a:ext uri="{FF2B5EF4-FFF2-40B4-BE49-F238E27FC236}">
                <a16:creationId xmlns:a16="http://schemas.microsoft.com/office/drawing/2014/main" id="{29802201-6AAE-B94C-9AFF-E5223067F011}"/>
              </a:ext>
            </a:extLst>
          </p:cNvPr>
          <p:cNvSpPr/>
          <p:nvPr/>
        </p:nvSpPr>
        <p:spPr>
          <a:xfrm>
            <a:off x="6422295"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Containers</a:t>
            </a:r>
          </a:p>
        </p:txBody>
      </p:sp>
      <p:sp>
        <p:nvSpPr>
          <p:cNvPr id="150" name="Rectangle 149">
            <a:extLst>
              <a:ext uri="{FF2B5EF4-FFF2-40B4-BE49-F238E27FC236}">
                <a16:creationId xmlns:a16="http://schemas.microsoft.com/office/drawing/2014/main" id="{0C13F37F-E9A1-7947-89E7-183AE1D429B5}"/>
              </a:ext>
            </a:extLst>
          </p:cNvPr>
          <p:cNvSpPr/>
          <p:nvPr/>
        </p:nvSpPr>
        <p:spPr>
          <a:xfrm>
            <a:off x="4057830"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VMs</a:t>
            </a:r>
          </a:p>
        </p:txBody>
      </p:sp>
      <p:sp>
        <p:nvSpPr>
          <p:cNvPr id="5" name="Subtitle 4">
            <a:extLst>
              <a:ext uri="{FF2B5EF4-FFF2-40B4-BE49-F238E27FC236}">
                <a16:creationId xmlns:a16="http://schemas.microsoft.com/office/drawing/2014/main" id="{BB676562-5CEE-CF74-F437-F59FD278D1DF}"/>
              </a:ext>
            </a:extLst>
          </p:cNvPr>
          <p:cNvSpPr>
            <a:spLocks noGrp="1"/>
          </p:cNvSpPr>
          <p:nvPr>
            <p:ph type="subTitle" idx="10"/>
          </p:nvPr>
        </p:nvSpPr>
        <p:spPr/>
        <p:txBody>
          <a:bodyPr/>
          <a:lstStyle/>
          <a:p>
            <a:r>
              <a:rPr lang="en-US" dirty="0"/>
              <a:t>NSX Malware Detection and Prevention is one component of NSX Security solution</a:t>
            </a:r>
          </a:p>
        </p:txBody>
      </p:sp>
      <p:sp>
        <p:nvSpPr>
          <p:cNvPr id="2" name="Rectangle 1">
            <a:extLst>
              <a:ext uri="{FF2B5EF4-FFF2-40B4-BE49-F238E27FC236}">
                <a16:creationId xmlns:a16="http://schemas.microsoft.com/office/drawing/2014/main" id="{855C9F31-7395-5B1E-531E-7AEC0E70AFCA}"/>
              </a:ext>
            </a:extLst>
          </p:cNvPr>
          <p:cNvSpPr/>
          <p:nvPr/>
        </p:nvSpPr>
        <p:spPr>
          <a:xfrm flipH="1" flipV="1">
            <a:off x="4235682" y="3669642"/>
            <a:ext cx="2814181" cy="331508"/>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2658713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 name="Rectangle 335">
            <a:extLst>
              <a:ext uri="{FF2B5EF4-FFF2-40B4-BE49-F238E27FC236}">
                <a16:creationId xmlns:a16="http://schemas.microsoft.com/office/drawing/2014/main" id="{F5605248-3C02-5641-ABE6-5118634434C4}"/>
              </a:ext>
            </a:extLst>
          </p:cNvPr>
          <p:cNvSpPr/>
          <p:nvPr/>
        </p:nvSpPr>
        <p:spPr>
          <a:xfrm>
            <a:off x="1588" y="1362724"/>
            <a:ext cx="12188824" cy="4090214"/>
          </a:xfrm>
          <a:prstGeom prst="rect">
            <a:avLst/>
          </a:prstGeom>
          <a:gradFill>
            <a:gsLst>
              <a:gs pos="99000">
                <a:schemeClr val="bg1"/>
              </a:gs>
              <a:gs pos="0">
                <a:schemeClr val="bg1">
                  <a:lumMod val="9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41" name="Subtitle 40">
            <a:extLst>
              <a:ext uri="{FF2B5EF4-FFF2-40B4-BE49-F238E27FC236}">
                <a16:creationId xmlns:a16="http://schemas.microsoft.com/office/drawing/2014/main" id="{1B8C9D2D-C348-6C4F-9E90-CEEFA61AE640}"/>
              </a:ext>
            </a:extLst>
          </p:cNvPr>
          <p:cNvSpPr>
            <a:spLocks noGrp="1"/>
          </p:cNvSpPr>
          <p:nvPr>
            <p:ph type="subTitle" idx="10"/>
          </p:nvPr>
        </p:nvSpPr>
        <p:spPr/>
        <p:txBody>
          <a:bodyPr/>
          <a:lstStyle/>
          <a:p>
            <a:r>
              <a:rPr lang="en-US"/>
              <a:t>NSX Malware Detection and Prevention is one data source of NSX Network Detection and Response</a:t>
            </a:r>
          </a:p>
        </p:txBody>
      </p:sp>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a:t>NSX Malware Detection and Prevention</a:t>
            </a:r>
          </a:p>
        </p:txBody>
      </p:sp>
      <p:grpSp>
        <p:nvGrpSpPr>
          <p:cNvPr id="194" name="Group 193">
            <a:extLst>
              <a:ext uri="{FF2B5EF4-FFF2-40B4-BE49-F238E27FC236}">
                <a16:creationId xmlns:a16="http://schemas.microsoft.com/office/drawing/2014/main" id="{5E53059A-3E4C-F049-A1E4-9CD0DC74DAA6}"/>
              </a:ext>
            </a:extLst>
          </p:cNvPr>
          <p:cNvGrpSpPr>
            <a:grpSpLocks noChangeAspect="1"/>
          </p:cNvGrpSpPr>
          <p:nvPr/>
        </p:nvGrpSpPr>
        <p:grpSpPr>
          <a:xfrm>
            <a:off x="2369987" y="2834272"/>
            <a:ext cx="1283365" cy="829663"/>
            <a:chOff x="4847528" y="1473404"/>
            <a:chExt cx="2370015" cy="1532155"/>
          </a:xfrm>
        </p:grpSpPr>
        <p:sp>
          <p:nvSpPr>
            <p:cNvPr id="195" name="Title 2">
              <a:extLst>
                <a:ext uri="{FF2B5EF4-FFF2-40B4-BE49-F238E27FC236}">
                  <a16:creationId xmlns:a16="http://schemas.microsoft.com/office/drawing/2014/main" id="{BD087B47-F968-954A-86D8-075B77CD252A}"/>
                </a:ext>
              </a:extLst>
            </p:cNvPr>
            <p:cNvSpPr txBox="1">
              <a:spLocks/>
            </p:cNvSpPr>
            <p:nvPr/>
          </p:nvSpPr>
          <p:spPr>
            <a:xfrm>
              <a:off x="4847528" y="2048983"/>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200">
                  <a:solidFill>
                    <a:schemeClr val="tx1"/>
                  </a:solidFill>
                  <a:latin typeface="Calibri" panose="020F0502020204030204" pitchFamily="34" charset="0"/>
                </a:rPr>
                <a:t>Malware</a:t>
              </a:r>
              <a:br>
                <a:rPr lang="en-US" sz="1200">
                  <a:solidFill>
                    <a:schemeClr val="tx1"/>
                  </a:solidFill>
                  <a:latin typeface="Calibri" panose="020F0502020204030204" pitchFamily="34" charset="0"/>
                </a:rPr>
              </a:br>
              <a:r>
                <a:rPr lang="en-US" sz="1200">
                  <a:solidFill>
                    <a:schemeClr val="tx1"/>
                  </a:solidFill>
                  <a:latin typeface="Calibri" panose="020F0502020204030204" pitchFamily="34" charset="0"/>
                </a:rPr>
                <a:t>Events</a:t>
              </a:r>
            </a:p>
          </p:txBody>
        </p:sp>
        <p:sp>
          <p:nvSpPr>
            <p:cNvPr id="196" name="Hexagon 195">
              <a:extLst>
                <a:ext uri="{FF2B5EF4-FFF2-40B4-BE49-F238E27FC236}">
                  <a16:creationId xmlns:a16="http://schemas.microsoft.com/office/drawing/2014/main" id="{8146FD3A-3DA9-F34E-9864-674DF43EFE5C}"/>
                </a:ext>
              </a:extLst>
            </p:cNvPr>
            <p:cNvSpPr/>
            <p:nvPr/>
          </p:nvSpPr>
          <p:spPr>
            <a:xfrm>
              <a:off x="5143886" y="1473405"/>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grpSp>
        <p:nvGrpSpPr>
          <p:cNvPr id="197" name="Group 196">
            <a:extLst>
              <a:ext uri="{FF2B5EF4-FFF2-40B4-BE49-F238E27FC236}">
                <a16:creationId xmlns:a16="http://schemas.microsoft.com/office/drawing/2014/main" id="{10A7570D-A132-2E42-9CF9-6FD8262707E1}"/>
              </a:ext>
            </a:extLst>
          </p:cNvPr>
          <p:cNvGrpSpPr>
            <a:grpSpLocks noChangeAspect="1"/>
          </p:cNvGrpSpPr>
          <p:nvPr/>
        </p:nvGrpSpPr>
        <p:grpSpPr>
          <a:xfrm>
            <a:off x="3347107" y="4454410"/>
            <a:ext cx="1283365" cy="829663"/>
            <a:chOff x="6281189" y="3907613"/>
            <a:chExt cx="2370015" cy="1532156"/>
          </a:xfrm>
        </p:grpSpPr>
        <p:sp>
          <p:nvSpPr>
            <p:cNvPr id="198" name="Title 2">
              <a:extLst>
                <a:ext uri="{FF2B5EF4-FFF2-40B4-BE49-F238E27FC236}">
                  <a16:creationId xmlns:a16="http://schemas.microsoft.com/office/drawing/2014/main" id="{C551EB84-D10A-F243-A1E5-E354B9292CA6}"/>
                </a:ext>
              </a:extLst>
            </p:cNvPr>
            <p:cNvSpPr txBox="1">
              <a:spLocks/>
            </p:cNvSpPr>
            <p:nvPr/>
          </p:nvSpPr>
          <p:spPr>
            <a:xfrm>
              <a:off x="6281189" y="4438714"/>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200">
                  <a:solidFill>
                    <a:schemeClr val="tx1"/>
                  </a:solidFill>
                  <a:latin typeface="Calibri" panose="020F0502020204030204" pitchFamily="34" charset="0"/>
                </a:rPr>
                <a:t>Anomaly</a:t>
              </a:r>
              <a:br>
                <a:rPr lang="en-US" sz="1200">
                  <a:solidFill>
                    <a:schemeClr val="tx1"/>
                  </a:solidFill>
                  <a:latin typeface="Calibri" panose="020F0502020204030204" pitchFamily="34" charset="0"/>
                </a:rPr>
              </a:br>
              <a:r>
                <a:rPr lang="en-US" sz="1200">
                  <a:solidFill>
                    <a:schemeClr val="tx1"/>
                  </a:solidFill>
                  <a:latin typeface="Calibri" panose="020F0502020204030204" pitchFamily="34" charset="0"/>
                </a:rPr>
                <a:t>Events</a:t>
              </a:r>
            </a:p>
          </p:txBody>
        </p:sp>
        <p:sp>
          <p:nvSpPr>
            <p:cNvPr id="199" name="Hexagon 198">
              <a:extLst>
                <a:ext uri="{FF2B5EF4-FFF2-40B4-BE49-F238E27FC236}">
                  <a16:creationId xmlns:a16="http://schemas.microsoft.com/office/drawing/2014/main" id="{14D57C81-DF2D-5E40-BC0D-9397B8980089}"/>
                </a:ext>
              </a:extLst>
            </p:cNvPr>
            <p:cNvSpPr/>
            <p:nvPr/>
          </p:nvSpPr>
          <p:spPr>
            <a:xfrm>
              <a:off x="6556765" y="3907613"/>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grpSp>
        <p:nvGrpSpPr>
          <p:cNvPr id="200" name="Group 199">
            <a:extLst>
              <a:ext uri="{FF2B5EF4-FFF2-40B4-BE49-F238E27FC236}">
                <a16:creationId xmlns:a16="http://schemas.microsoft.com/office/drawing/2014/main" id="{473BA4AC-1D8F-A747-BCFB-6EF07A4F45A0}"/>
              </a:ext>
            </a:extLst>
          </p:cNvPr>
          <p:cNvGrpSpPr>
            <a:grpSpLocks noChangeAspect="1"/>
          </p:cNvGrpSpPr>
          <p:nvPr/>
        </p:nvGrpSpPr>
        <p:grpSpPr>
          <a:xfrm>
            <a:off x="1367226" y="4454410"/>
            <a:ext cx="1283365" cy="829663"/>
            <a:chOff x="3398110" y="3907613"/>
            <a:chExt cx="2370015" cy="1532156"/>
          </a:xfrm>
        </p:grpSpPr>
        <p:sp>
          <p:nvSpPr>
            <p:cNvPr id="201" name="Title 2">
              <a:extLst>
                <a:ext uri="{FF2B5EF4-FFF2-40B4-BE49-F238E27FC236}">
                  <a16:creationId xmlns:a16="http://schemas.microsoft.com/office/drawing/2014/main" id="{D1FF680C-0FB6-9A40-8D14-AA05F2FB6F27}"/>
                </a:ext>
              </a:extLst>
            </p:cNvPr>
            <p:cNvSpPr txBox="1">
              <a:spLocks/>
            </p:cNvSpPr>
            <p:nvPr/>
          </p:nvSpPr>
          <p:spPr>
            <a:xfrm>
              <a:off x="3398110" y="4454391"/>
              <a:ext cx="2370015" cy="381000"/>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1100">
                  <a:solidFill>
                    <a:schemeClr val="tx1"/>
                  </a:solidFill>
                  <a:latin typeface="Calibri" panose="020F0502020204030204" pitchFamily="34" charset="0"/>
                </a:rPr>
                <a:t>Threat </a:t>
              </a:r>
              <a:br>
                <a:rPr lang="en-US" sz="1100">
                  <a:solidFill>
                    <a:schemeClr val="tx1"/>
                  </a:solidFill>
                  <a:latin typeface="Calibri" panose="020F0502020204030204" pitchFamily="34" charset="0"/>
                </a:rPr>
              </a:br>
              <a:r>
                <a:rPr lang="en-US" sz="1100">
                  <a:solidFill>
                    <a:schemeClr val="tx1"/>
                  </a:solidFill>
                  <a:latin typeface="Calibri" panose="020F0502020204030204" pitchFamily="34" charset="0"/>
                </a:rPr>
                <a:t>Detection</a:t>
              </a:r>
              <a:br>
                <a:rPr lang="en-US" sz="1100">
                  <a:solidFill>
                    <a:schemeClr val="tx1"/>
                  </a:solidFill>
                  <a:latin typeface="Calibri" panose="020F0502020204030204" pitchFamily="34" charset="0"/>
                </a:rPr>
              </a:br>
              <a:r>
                <a:rPr lang="en-US" sz="1100">
                  <a:solidFill>
                    <a:schemeClr val="tx1"/>
                  </a:solidFill>
                  <a:latin typeface="Calibri" panose="020F0502020204030204" pitchFamily="34" charset="0"/>
                </a:rPr>
                <a:t>Events </a:t>
              </a:r>
            </a:p>
          </p:txBody>
        </p:sp>
        <p:sp>
          <p:nvSpPr>
            <p:cNvPr id="202" name="Hexagon 201">
              <a:extLst>
                <a:ext uri="{FF2B5EF4-FFF2-40B4-BE49-F238E27FC236}">
                  <a16:creationId xmlns:a16="http://schemas.microsoft.com/office/drawing/2014/main" id="{373C47C3-99AA-8446-9B59-FC62042B8ACD}"/>
                </a:ext>
              </a:extLst>
            </p:cNvPr>
            <p:cNvSpPr/>
            <p:nvPr/>
          </p:nvSpPr>
          <p:spPr>
            <a:xfrm>
              <a:off x="3694468" y="3907613"/>
              <a:ext cx="1777300" cy="1532156"/>
            </a:xfrm>
            <a:prstGeom prst="hexagon">
              <a:avLst>
                <a:gd name="adj" fmla="val 29770"/>
                <a:gd name="vf" fmla="val 115470"/>
              </a:avLst>
            </a:prstGeom>
            <a:no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sp>
        <p:nvSpPr>
          <p:cNvPr id="207" name="Arc 206">
            <a:extLst>
              <a:ext uri="{FF2B5EF4-FFF2-40B4-BE49-F238E27FC236}">
                <a16:creationId xmlns:a16="http://schemas.microsoft.com/office/drawing/2014/main" id="{2ED1B3FA-5093-C942-B34B-57F41E6CD24D}"/>
              </a:ext>
            </a:extLst>
          </p:cNvPr>
          <p:cNvSpPr/>
          <p:nvPr/>
        </p:nvSpPr>
        <p:spPr bwMode="gray">
          <a:xfrm rot="14400000">
            <a:off x="2287907" y="3628167"/>
            <a:ext cx="1458097" cy="1458095"/>
          </a:xfrm>
          <a:prstGeom prst="arc">
            <a:avLst>
              <a:gd name="adj1" fmla="val 18121548"/>
              <a:gd name="adj2" fmla="val 21542456"/>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sp>
        <p:nvSpPr>
          <p:cNvPr id="208" name="Arc 207">
            <a:extLst>
              <a:ext uri="{FF2B5EF4-FFF2-40B4-BE49-F238E27FC236}">
                <a16:creationId xmlns:a16="http://schemas.microsoft.com/office/drawing/2014/main" id="{7CBE2640-6046-7340-86DA-A162C894EBAD}"/>
              </a:ext>
            </a:extLst>
          </p:cNvPr>
          <p:cNvSpPr/>
          <p:nvPr/>
        </p:nvSpPr>
        <p:spPr bwMode="gray">
          <a:xfrm rot="14400000">
            <a:off x="2287906" y="3628167"/>
            <a:ext cx="1458097" cy="1458095"/>
          </a:xfrm>
          <a:prstGeom prst="arc">
            <a:avLst>
              <a:gd name="adj1" fmla="val 10915218"/>
              <a:gd name="adj2" fmla="val 14391032"/>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sp>
        <p:nvSpPr>
          <p:cNvPr id="210" name="Hexagon 209">
            <a:extLst>
              <a:ext uri="{FF2B5EF4-FFF2-40B4-BE49-F238E27FC236}">
                <a16:creationId xmlns:a16="http://schemas.microsoft.com/office/drawing/2014/main" id="{9E965ACA-7AD6-CB44-BAC1-9FBE5D690A65}"/>
              </a:ext>
            </a:extLst>
          </p:cNvPr>
          <p:cNvSpPr/>
          <p:nvPr/>
        </p:nvSpPr>
        <p:spPr>
          <a:xfrm>
            <a:off x="2529156" y="3933167"/>
            <a:ext cx="962409" cy="829664"/>
          </a:xfrm>
          <a:prstGeom prst="hexagon">
            <a:avLst>
              <a:gd name="adj" fmla="val 29770"/>
              <a:gd name="vf" fmla="val 115470"/>
            </a:avLst>
          </a:prstGeom>
          <a:solidFill>
            <a:schemeClr val="bg1"/>
          </a:solidFill>
          <a:ln w="381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sp>
        <p:nvSpPr>
          <p:cNvPr id="211" name="Arc 210">
            <a:extLst>
              <a:ext uri="{FF2B5EF4-FFF2-40B4-BE49-F238E27FC236}">
                <a16:creationId xmlns:a16="http://schemas.microsoft.com/office/drawing/2014/main" id="{C7B75E20-CF8F-0443-9D80-5BF4AF82E2D0}"/>
              </a:ext>
            </a:extLst>
          </p:cNvPr>
          <p:cNvSpPr/>
          <p:nvPr/>
        </p:nvSpPr>
        <p:spPr bwMode="gray">
          <a:xfrm>
            <a:off x="2287907" y="3628167"/>
            <a:ext cx="1458097" cy="1458095"/>
          </a:xfrm>
          <a:prstGeom prst="arc">
            <a:avLst>
              <a:gd name="adj1" fmla="val 18121548"/>
              <a:gd name="adj2" fmla="val 21364917"/>
            </a:avLst>
          </a:prstGeom>
          <a:ln w="25400">
            <a:solidFill>
              <a:schemeClr val="tx1"/>
            </a:solidFill>
            <a:miter lim="800000"/>
            <a:headEnd type="arrow" w="med" len="sm"/>
            <a:tailEnd type="arrow" w="med" len="sm"/>
          </a:ln>
        </p:spPr>
        <p:style>
          <a:lnRef idx="1">
            <a:schemeClr val="accent1"/>
          </a:lnRef>
          <a:fillRef idx="0">
            <a:schemeClr val="accent1"/>
          </a:fillRef>
          <a:effectRef idx="0">
            <a:schemeClr val="accent1"/>
          </a:effectRef>
          <a:fontRef idx="minor">
            <a:schemeClr val="tx1"/>
          </a:fontRef>
        </p:style>
        <p:txBody>
          <a:bodyPr rtlCol="0" anchor="ctr"/>
          <a:lstStyle/>
          <a:p>
            <a:pPr algn="ctr">
              <a:defRPr/>
            </a:pPr>
            <a:endParaRPr lang="en-US" sz="1799">
              <a:solidFill>
                <a:srgbClr val="717074"/>
              </a:solidFill>
              <a:latin typeface="Calibri" panose="020F0502020204030204" pitchFamily="34" charset="0"/>
            </a:endParaRPr>
          </a:p>
        </p:txBody>
      </p:sp>
      <p:cxnSp>
        <p:nvCxnSpPr>
          <p:cNvPr id="212" name="Straight Arrow Connector 211">
            <a:extLst>
              <a:ext uri="{FF2B5EF4-FFF2-40B4-BE49-F238E27FC236}">
                <a16:creationId xmlns:a16="http://schemas.microsoft.com/office/drawing/2014/main" id="{4BC0D060-FB08-4941-B449-A85DB50D7E56}"/>
              </a:ext>
            </a:extLst>
          </p:cNvPr>
          <p:cNvCxnSpPr>
            <a:cxnSpLocks/>
          </p:cNvCxnSpPr>
          <p:nvPr/>
        </p:nvCxnSpPr>
        <p:spPr bwMode="gray">
          <a:xfrm flipV="1">
            <a:off x="2412609" y="4546329"/>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213" name="Title 2">
            <a:extLst>
              <a:ext uri="{FF2B5EF4-FFF2-40B4-BE49-F238E27FC236}">
                <a16:creationId xmlns:a16="http://schemas.microsoft.com/office/drawing/2014/main" id="{23476EFC-EF2D-2F48-AD34-7B29120F3E17}"/>
              </a:ext>
            </a:extLst>
          </p:cNvPr>
          <p:cNvSpPr txBox="1">
            <a:spLocks/>
          </p:cNvSpPr>
          <p:nvPr/>
        </p:nvSpPr>
        <p:spPr>
          <a:xfrm>
            <a:off x="2375273" y="4229032"/>
            <a:ext cx="1283365" cy="206312"/>
          </a:xfrm>
          <a:prstGeom prst="rect">
            <a:avLst/>
          </a:prstGeom>
          <a:ln>
            <a:noFill/>
          </a:ln>
        </p:spPr>
        <p:txBody>
          <a:bodyPr vert="horz" wrap="none" lIns="0" tIns="0" rIns="0" bIns="0" rtlCol="0" anchor="ctr">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algn="ctr">
              <a:lnSpc>
                <a:spcPct val="100000"/>
              </a:lnSpc>
              <a:spcBef>
                <a:spcPts val="0"/>
              </a:spcBef>
              <a:spcAft>
                <a:spcPts val="600"/>
              </a:spcAft>
              <a:defRPr/>
            </a:pPr>
            <a:r>
              <a:rPr lang="en-US" sz="2399">
                <a:solidFill>
                  <a:srgbClr val="0091DA"/>
                </a:solidFill>
                <a:latin typeface="Calibri" panose="020F0502020204030204" pitchFamily="34" charset="0"/>
              </a:rPr>
              <a:t>NDR</a:t>
            </a:r>
          </a:p>
        </p:txBody>
      </p:sp>
      <p:cxnSp>
        <p:nvCxnSpPr>
          <p:cNvPr id="205" name="Straight Arrow Connector 204">
            <a:extLst>
              <a:ext uri="{FF2B5EF4-FFF2-40B4-BE49-F238E27FC236}">
                <a16:creationId xmlns:a16="http://schemas.microsoft.com/office/drawing/2014/main" id="{EB7999E3-77F0-4345-9640-020CC5BC4B62}"/>
              </a:ext>
            </a:extLst>
          </p:cNvPr>
          <p:cNvCxnSpPr>
            <a:cxnSpLocks/>
          </p:cNvCxnSpPr>
          <p:nvPr/>
        </p:nvCxnSpPr>
        <p:spPr bwMode="gray">
          <a:xfrm flipH="1" flipV="1">
            <a:off x="3377358" y="4536925"/>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cxnSp>
        <p:nvCxnSpPr>
          <p:cNvPr id="206" name="Straight Arrow Connector 205">
            <a:extLst>
              <a:ext uri="{FF2B5EF4-FFF2-40B4-BE49-F238E27FC236}">
                <a16:creationId xmlns:a16="http://schemas.microsoft.com/office/drawing/2014/main" id="{F93074A2-1B0A-BD49-836C-4FAA54B6302C}"/>
              </a:ext>
            </a:extLst>
          </p:cNvPr>
          <p:cNvCxnSpPr>
            <a:cxnSpLocks/>
          </p:cNvCxnSpPr>
          <p:nvPr/>
        </p:nvCxnSpPr>
        <p:spPr bwMode="gray">
          <a:xfrm rot="14580000" flipH="1" flipV="1">
            <a:off x="2894806" y="3751615"/>
            <a:ext cx="242363" cy="123678"/>
          </a:xfrm>
          <a:prstGeom prst="straightConnector1">
            <a:avLst/>
          </a:prstGeom>
          <a:ln w="25400">
            <a:solidFill>
              <a:schemeClr val="tx1"/>
            </a:solidFill>
            <a:miter lim="800000"/>
            <a:headEnd type="oval" w="med" len="med"/>
            <a:tailEnd type="arrow" w="med" len="sm"/>
          </a:ln>
        </p:spPr>
        <p:style>
          <a:lnRef idx="1">
            <a:schemeClr val="accent1"/>
          </a:lnRef>
          <a:fillRef idx="0">
            <a:schemeClr val="accent1"/>
          </a:fillRef>
          <a:effectRef idx="0">
            <a:schemeClr val="accent1"/>
          </a:effectRef>
          <a:fontRef idx="minor">
            <a:schemeClr val="tx1"/>
          </a:fontRef>
        </p:style>
      </p:cxnSp>
      <p:sp>
        <p:nvSpPr>
          <p:cNvPr id="334" name="Group">
            <a:extLst>
              <a:ext uri="{FF2B5EF4-FFF2-40B4-BE49-F238E27FC236}">
                <a16:creationId xmlns:a16="http://schemas.microsoft.com/office/drawing/2014/main" id="{B6B5A011-5D52-4347-970D-92877511C516}"/>
              </a:ext>
            </a:extLst>
          </p:cNvPr>
          <p:cNvSpPr txBox="1"/>
          <p:nvPr/>
        </p:nvSpPr>
        <p:spPr>
          <a:xfrm>
            <a:off x="-305648" y="4006259"/>
            <a:ext cx="1984378" cy="1741002"/>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Remote Code</a:t>
            </a:r>
            <a:br>
              <a:rPr lang="en-US" sz="1200">
                <a:solidFill>
                  <a:srgbClr val="FF0000"/>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 Execution</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335" name="Graphic 334">
            <a:extLst>
              <a:ext uri="{FF2B5EF4-FFF2-40B4-BE49-F238E27FC236}">
                <a16:creationId xmlns:a16="http://schemas.microsoft.com/office/drawing/2014/main" id="{DFF4FCD9-C14A-A943-B55A-27B766D94221}"/>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401481" y="4692427"/>
            <a:ext cx="570120" cy="528749"/>
          </a:xfrm>
          <a:prstGeom prst="rect">
            <a:avLst/>
          </a:prstGeom>
        </p:spPr>
      </p:pic>
      <p:sp>
        <p:nvSpPr>
          <p:cNvPr id="99" name="Group">
            <a:extLst>
              <a:ext uri="{FF2B5EF4-FFF2-40B4-BE49-F238E27FC236}">
                <a16:creationId xmlns:a16="http://schemas.microsoft.com/office/drawing/2014/main" id="{41916C55-4711-BE47-A431-937B88117A6A}"/>
              </a:ext>
            </a:extLst>
          </p:cNvPr>
          <p:cNvSpPr txBox="1"/>
          <p:nvPr/>
        </p:nvSpPr>
        <p:spPr>
          <a:xfrm>
            <a:off x="2049785" y="1444330"/>
            <a:ext cx="1963068" cy="1057580"/>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Darkside</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0" name="Graphic 99">
            <a:extLst>
              <a:ext uri="{FF2B5EF4-FFF2-40B4-BE49-F238E27FC236}">
                <a16:creationId xmlns:a16="http://schemas.microsoft.com/office/drawing/2014/main" id="{772EC5C2-E6C0-A447-AC08-2D0AB26422B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2746259" y="1961565"/>
            <a:ext cx="570120" cy="528749"/>
          </a:xfrm>
          <a:prstGeom prst="rect">
            <a:avLst/>
          </a:prstGeom>
        </p:spPr>
      </p:pic>
      <p:sp>
        <p:nvSpPr>
          <p:cNvPr id="101" name="Group">
            <a:extLst>
              <a:ext uri="{FF2B5EF4-FFF2-40B4-BE49-F238E27FC236}">
                <a16:creationId xmlns:a16="http://schemas.microsoft.com/office/drawing/2014/main" id="{0CC47A15-E775-E741-9A94-FBE47D84B6E1}"/>
              </a:ext>
            </a:extLst>
          </p:cNvPr>
          <p:cNvSpPr txBox="1"/>
          <p:nvPr/>
        </p:nvSpPr>
        <p:spPr>
          <a:xfrm>
            <a:off x="4430210" y="3617443"/>
            <a:ext cx="1963068" cy="1348433"/>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Remote  Services</a:t>
            </a:r>
          </a:p>
          <a:p>
            <a:pPr algn="ctr" defTabSz="913852">
              <a:defRPr>
                <a:solidFill>
                  <a:srgbClr val="1A428A"/>
                </a:solidFill>
                <a:latin typeface="Metropolis Medium"/>
                <a:ea typeface="Metropolis Medium"/>
                <a:cs typeface="Metropolis Medium"/>
                <a:sym typeface="Metropolis Medium"/>
              </a:defRPr>
            </a:pPr>
            <a:r>
              <a:rPr lang="en-US" sz="1200">
                <a:solidFill>
                  <a:srgbClr val="FF0000"/>
                </a:solidFill>
                <a:latin typeface="Calibri" panose="020F0502020204030204" pitchFamily="34" charset="0"/>
                <a:sym typeface="Metropolis Medium"/>
              </a:rPr>
              <a:t> Anomaly</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2" name="Graphic 101">
            <a:extLst>
              <a:ext uri="{FF2B5EF4-FFF2-40B4-BE49-F238E27FC236}">
                <a16:creationId xmlns:a16="http://schemas.microsoft.com/office/drawing/2014/main" id="{2F1424C9-31B3-694E-94B1-891EEF057C2D}"/>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5126684" y="4308540"/>
            <a:ext cx="570120" cy="528749"/>
          </a:xfrm>
          <a:prstGeom prst="rect">
            <a:avLst/>
          </a:prstGeom>
        </p:spPr>
      </p:pic>
      <p:sp>
        <p:nvSpPr>
          <p:cNvPr id="103" name="Group">
            <a:extLst>
              <a:ext uri="{FF2B5EF4-FFF2-40B4-BE49-F238E27FC236}">
                <a16:creationId xmlns:a16="http://schemas.microsoft.com/office/drawing/2014/main" id="{26009105-82A5-EF41-BF1F-1801C180213D}"/>
              </a:ext>
            </a:extLst>
          </p:cNvPr>
          <p:cNvSpPr txBox="1"/>
          <p:nvPr/>
        </p:nvSpPr>
        <p:spPr>
          <a:xfrm>
            <a:off x="4430210" y="4739930"/>
            <a:ext cx="1963068" cy="1348433"/>
          </a:xfrm>
          <a:prstGeom prst="rect">
            <a:avLst/>
          </a:prstGeom>
          <a:ln w="254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tIns="45684" bIns="45684">
            <a:noAutofit/>
          </a:bodyPr>
          <a:lstStyle/>
          <a:p>
            <a:pPr algn="ctr" defTabSz="913852">
              <a:defRPr>
                <a:solidFill>
                  <a:srgbClr val="1A428A"/>
                </a:solidFill>
                <a:latin typeface="Metropolis Medium"/>
                <a:ea typeface="Metropolis Medium"/>
                <a:cs typeface="Metropolis Medium"/>
                <a:sym typeface="Metropolis Medium"/>
              </a:defRPr>
            </a:pPr>
            <a:br>
              <a:rPr lang="en-US">
                <a:solidFill>
                  <a:srgbClr val="0091DA"/>
                </a:solidFill>
                <a:latin typeface="Calibri" panose="020F0502020204030204" pitchFamily="34" charset="0"/>
                <a:sym typeface="Metropolis Medium"/>
              </a:rPr>
            </a:br>
            <a:r>
              <a:rPr lang="en-US" sz="1200">
                <a:solidFill>
                  <a:srgbClr val="FF0000"/>
                </a:solidFill>
                <a:latin typeface="Calibri" panose="020F0502020204030204" pitchFamily="34" charset="0"/>
                <a:sym typeface="Metropolis Medium"/>
              </a:rPr>
              <a:t>DNS Tunneling</a:t>
            </a: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br>
              <a:rPr lang="en-US" sz="1200">
                <a:solidFill>
                  <a:srgbClr val="FF0000"/>
                </a:solidFill>
                <a:latin typeface="Calibri" panose="020F0502020204030204" pitchFamily="34" charset="0"/>
                <a:sym typeface="Metropolis Medium"/>
              </a:rPr>
            </a:br>
            <a:endParaRPr sz="1200">
              <a:solidFill>
                <a:srgbClr val="FF0000"/>
              </a:solidFill>
              <a:latin typeface="Calibri" panose="020F0502020204030204" pitchFamily="34" charset="0"/>
              <a:sym typeface="Metropolis Light"/>
            </a:endParaRPr>
          </a:p>
        </p:txBody>
      </p:sp>
      <p:pic>
        <p:nvPicPr>
          <p:cNvPr id="104" name="Graphic 103">
            <a:extLst>
              <a:ext uri="{FF2B5EF4-FFF2-40B4-BE49-F238E27FC236}">
                <a16:creationId xmlns:a16="http://schemas.microsoft.com/office/drawing/2014/main" id="{61829DFC-167C-B547-B3DF-ABCF223024AC}"/>
              </a:ext>
            </a:extLst>
          </p:cNvPr>
          <p:cNvPicPr>
            <a:picLocks noChangeAspect="1"/>
          </p:cNvPicPr>
          <p:nvPr/>
        </p:nvPicPr>
        <p:blipFill rotWithShape="1">
          <a:blip r:embed="rId3">
            <a:extLst>
              <a:ext uri="{96DAC541-7B7A-43D3-8B79-37D633B846F1}">
                <asvg:svgBlip xmlns:asvg="http://schemas.microsoft.com/office/drawing/2016/SVG/main" r:embed="rId4"/>
              </a:ext>
            </a:extLst>
          </a:blip>
          <a:srcRect l="23447" t="21678" r="23591" b="29204"/>
          <a:stretch/>
        </p:blipFill>
        <p:spPr>
          <a:xfrm>
            <a:off x="5126684" y="5253378"/>
            <a:ext cx="570120" cy="528749"/>
          </a:xfrm>
          <a:prstGeom prst="rect">
            <a:avLst/>
          </a:prstGeom>
        </p:spPr>
      </p:pic>
      <p:sp>
        <p:nvSpPr>
          <p:cNvPr id="2" name="Right Brace 1">
            <a:extLst>
              <a:ext uri="{FF2B5EF4-FFF2-40B4-BE49-F238E27FC236}">
                <a16:creationId xmlns:a16="http://schemas.microsoft.com/office/drawing/2014/main" id="{F2B7BE9D-9977-7742-BC13-D4BA8164EFD1}"/>
              </a:ext>
            </a:extLst>
          </p:cNvPr>
          <p:cNvSpPr/>
          <p:nvPr/>
        </p:nvSpPr>
        <p:spPr bwMode="gray">
          <a:xfrm>
            <a:off x="1215723" y="4229157"/>
            <a:ext cx="294640" cy="1248977"/>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libri" panose="020F0502020204030204" pitchFamily="34" charset="0"/>
            </a:endParaRPr>
          </a:p>
        </p:txBody>
      </p:sp>
      <p:sp>
        <p:nvSpPr>
          <p:cNvPr id="38" name="Right Brace 37">
            <a:extLst>
              <a:ext uri="{FF2B5EF4-FFF2-40B4-BE49-F238E27FC236}">
                <a16:creationId xmlns:a16="http://schemas.microsoft.com/office/drawing/2014/main" id="{D29B1D6A-F2AD-7249-9A8D-EE8F1DD1DA57}"/>
              </a:ext>
            </a:extLst>
          </p:cNvPr>
          <p:cNvSpPr/>
          <p:nvPr/>
        </p:nvSpPr>
        <p:spPr bwMode="gray">
          <a:xfrm rot="10800000">
            <a:off x="4476589" y="3837211"/>
            <a:ext cx="294640" cy="1991798"/>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600">
              <a:latin typeface="Calibri" panose="020F0502020204030204" pitchFamily="34" charset="0"/>
            </a:endParaRPr>
          </a:p>
        </p:txBody>
      </p:sp>
      <p:sp>
        <p:nvSpPr>
          <p:cNvPr id="40" name="Right Brace 39">
            <a:extLst>
              <a:ext uri="{FF2B5EF4-FFF2-40B4-BE49-F238E27FC236}">
                <a16:creationId xmlns:a16="http://schemas.microsoft.com/office/drawing/2014/main" id="{C9474032-D71B-A84C-8D7B-A0C2ECCE6B2B}"/>
              </a:ext>
            </a:extLst>
          </p:cNvPr>
          <p:cNvSpPr/>
          <p:nvPr/>
        </p:nvSpPr>
        <p:spPr bwMode="gray">
          <a:xfrm rot="5400000">
            <a:off x="2863039" y="2044483"/>
            <a:ext cx="294640" cy="1248977"/>
          </a:xfrm>
          <a:prstGeom prst="rightBrac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atin typeface="Calibri" panose="020F0502020204030204" pitchFamily="34" charset="0"/>
            </a:endParaRPr>
          </a:p>
        </p:txBody>
      </p:sp>
      <p:pic>
        <p:nvPicPr>
          <p:cNvPr id="42" name="Picture 41">
            <a:extLst>
              <a:ext uri="{FF2B5EF4-FFF2-40B4-BE49-F238E27FC236}">
                <a16:creationId xmlns:a16="http://schemas.microsoft.com/office/drawing/2014/main" id="{869D6832-9EB1-5E40-B855-E3568E5A0930}"/>
              </a:ext>
            </a:extLst>
          </p:cNvPr>
          <p:cNvPicPr>
            <a:picLocks noChangeAspect="1"/>
          </p:cNvPicPr>
          <p:nvPr/>
        </p:nvPicPr>
        <p:blipFill rotWithShape="1">
          <a:blip r:embed="rId5"/>
          <a:srcRect r="30712"/>
          <a:stretch/>
        </p:blipFill>
        <p:spPr>
          <a:xfrm>
            <a:off x="6731892" y="1941789"/>
            <a:ext cx="5282197" cy="3708472"/>
          </a:xfrm>
          <a:prstGeom prst="rect">
            <a:avLst/>
          </a:prstGeom>
          <a:ln>
            <a:solidFill>
              <a:schemeClr val="accent1"/>
            </a:solidFill>
          </a:ln>
        </p:spPr>
      </p:pic>
      <p:sp>
        <p:nvSpPr>
          <p:cNvPr id="43" name="Rectangle 42">
            <a:extLst>
              <a:ext uri="{FF2B5EF4-FFF2-40B4-BE49-F238E27FC236}">
                <a16:creationId xmlns:a16="http://schemas.microsoft.com/office/drawing/2014/main" id="{2448ABD4-82CD-594A-B1BC-EC3745A29995}"/>
              </a:ext>
            </a:extLst>
          </p:cNvPr>
          <p:cNvSpPr/>
          <p:nvPr/>
        </p:nvSpPr>
        <p:spPr>
          <a:xfrm flipH="1" flipV="1">
            <a:off x="2385868" y="2744034"/>
            <a:ext cx="1267482" cy="1051183"/>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2920218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lIns="91440" rIns="91440"/>
          <a:lstStyle/>
          <a:p>
            <a:r>
              <a:rPr lang="en-US" dirty="0"/>
              <a:t>Malware Detection/Prevention is enforced in 2 points:</a:t>
            </a:r>
          </a:p>
          <a:p>
            <a:pPr marL="285750" indent="-285750">
              <a:buFont typeface="Arial" panose="020B0604020202020204" pitchFamily="34" charset="0"/>
              <a:buChar char="•"/>
            </a:pPr>
            <a:r>
              <a:rPr lang="en-US" dirty="0"/>
              <a:t>Central</a:t>
            </a:r>
          </a:p>
          <a:p>
            <a:pPr marL="742950" lvl="1" indent="-285750"/>
            <a:r>
              <a:rPr lang="en-US" dirty="0"/>
              <a:t>On T1 Uplinks and Service Interfaces</a:t>
            </a:r>
          </a:p>
          <a:p>
            <a:pPr marL="742950" lvl="1" indent="-285750"/>
            <a:r>
              <a:rPr lang="en-US" dirty="0"/>
              <a:t>Malware Detection only</a:t>
            </a:r>
          </a:p>
          <a:p>
            <a:pPr marL="285750" indent="-285750">
              <a:buFont typeface="Arial" panose="020B0604020202020204" pitchFamily="34" charset="0"/>
              <a:buChar char="•"/>
            </a:pPr>
            <a:r>
              <a:rPr lang="en-US" dirty="0"/>
              <a:t>Distributed</a:t>
            </a:r>
          </a:p>
          <a:p>
            <a:pPr marL="742950" lvl="1" indent="-285750"/>
            <a:r>
              <a:rPr lang="en-US" dirty="0"/>
              <a:t>On Windows and Linux VM</a:t>
            </a:r>
          </a:p>
          <a:p>
            <a:pPr marL="742950" lvl="1" indent="-285750"/>
            <a:r>
              <a:rPr lang="en-US" dirty="0"/>
              <a:t>Malware Detection</a:t>
            </a:r>
          </a:p>
          <a:p>
            <a:pPr marL="742950" lvl="1" indent="-285750"/>
            <a:r>
              <a:rPr lang="en-US" dirty="0"/>
              <a:t>Malware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Enforcement Points</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3045590"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6E63FD38-6349-E64F-B827-4F8A5FD25996}"/>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14255592-BC5B-0040-A099-1F66F2F81D39}"/>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FF7B4676-09EC-D148-9FAC-450B452F424A}"/>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sp>
        <p:nvSpPr>
          <p:cNvPr id="20" name="TextBox 19">
            <a:extLst>
              <a:ext uri="{FF2B5EF4-FFF2-40B4-BE49-F238E27FC236}">
                <a16:creationId xmlns:a16="http://schemas.microsoft.com/office/drawing/2014/main" id="{50324ACA-1E96-CB42-883E-1E1F1D233496}"/>
              </a:ext>
            </a:extLst>
          </p:cNvPr>
          <p:cNvSpPr txBox="1"/>
          <p:nvPr/>
        </p:nvSpPr>
        <p:spPr>
          <a:xfrm>
            <a:off x="4709681" y="2906128"/>
            <a:ext cx="1801198" cy="184666"/>
          </a:xfrm>
          <a:prstGeom prst="rect">
            <a:avLst/>
          </a:prstGeom>
        </p:spPr>
        <p:txBody>
          <a:bodyPr wrap="none" lIns="0" tIns="0" rIns="0" bIns="0" rtlCol="0" anchor="b">
            <a:spAutoFit/>
          </a:bodyPr>
          <a:lstStyle/>
          <a:p>
            <a:pPr algn="r"/>
            <a:r>
              <a:rPr lang="en-US" sz="1200" dirty="0">
                <a:latin typeface="Calibri" panose="020F0502020204030204" pitchFamily="34" charset="0"/>
              </a:rPr>
              <a:t>VLAN (</a:t>
            </a:r>
            <a:r>
              <a:rPr lang="en-US" sz="1200" dirty="0" err="1">
                <a:latin typeface="Calibri" panose="020F0502020204030204" pitchFamily="34" charset="0"/>
              </a:rPr>
              <a:t>PortGroup</a:t>
            </a:r>
            <a:r>
              <a:rPr lang="en-US" sz="1200" dirty="0">
                <a:latin typeface="Calibri" panose="020F0502020204030204" pitchFamily="34" charset="0"/>
              </a:rPr>
              <a:t> / Segment)</a:t>
            </a: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28" name="Straight Connector 27">
            <a:extLst>
              <a:ext uri="{FF2B5EF4-FFF2-40B4-BE49-F238E27FC236}">
                <a16:creationId xmlns:a16="http://schemas.microsoft.com/office/drawing/2014/main" id="{629BF42F-F49B-FC41-AC10-4EB1D2E23533}"/>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A1F37C5D-CBA2-D346-A835-F7E6C4DFE006}"/>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345372D1-B3B6-5749-A029-58755C2C38B3}"/>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F0C1E31C-F26D-6C47-9D41-CD72003C132F}"/>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647EEB57-FD55-6B49-9FF1-FA00837BE6B2}"/>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33" name="TextBox 32">
            <a:extLst>
              <a:ext uri="{FF2B5EF4-FFF2-40B4-BE49-F238E27FC236}">
                <a16:creationId xmlns:a16="http://schemas.microsoft.com/office/drawing/2014/main" id="{94D10AF7-9D63-4744-A4E9-49C95FFB5697}"/>
              </a:ext>
            </a:extLst>
          </p:cNvPr>
          <p:cNvSpPr txBox="1"/>
          <p:nvPr/>
        </p:nvSpPr>
        <p:spPr>
          <a:xfrm>
            <a:off x="6501595" y="3996236"/>
            <a:ext cx="1189364" cy="215444"/>
          </a:xfrm>
          <a:prstGeom prst="rect">
            <a:avLst/>
          </a:prstGeom>
        </p:spPr>
        <p:txBody>
          <a:bodyPr wrap="none" lIns="0" tIns="0" rIns="0" bIns="0" rtlCol="0" anchor="b">
            <a:spAutoFit/>
          </a:bodyPr>
          <a:lstStyle/>
          <a:p>
            <a:pPr algn="r"/>
            <a:r>
              <a:rPr lang="en-US" sz="1400">
                <a:latin typeface="Calibri" panose="020F0502020204030204" pitchFamily="34" charset="0"/>
              </a:rPr>
              <a:t>VLAN (Segment)</a:t>
            </a:r>
          </a:p>
        </p:txBody>
      </p:sp>
      <p:cxnSp>
        <p:nvCxnSpPr>
          <p:cNvPr id="35" name="Straight Connector 34">
            <a:extLst>
              <a:ext uri="{FF2B5EF4-FFF2-40B4-BE49-F238E27FC236}">
                <a16:creationId xmlns:a16="http://schemas.microsoft.com/office/drawing/2014/main" id="{C153BD19-79BA-4340-ACB2-4BEDAE691681}"/>
              </a:ext>
            </a:extLst>
          </p:cNvPr>
          <p:cNvCxnSpPr>
            <a:cxnSpLocks/>
          </p:cNvCxnSpPr>
          <p:nvPr/>
        </p:nvCxnSpPr>
        <p:spPr bwMode="gray">
          <a:xfrm>
            <a:off x="146673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7" name="Rectangle 36">
            <a:extLst>
              <a:ext uri="{FF2B5EF4-FFF2-40B4-BE49-F238E27FC236}">
                <a16:creationId xmlns:a16="http://schemas.microsoft.com/office/drawing/2014/main" id="{7F566B4B-D8B7-F544-BFB9-9801D4A37E64}"/>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39" name="Group 38">
            <a:extLst>
              <a:ext uri="{FF2B5EF4-FFF2-40B4-BE49-F238E27FC236}">
                <a16:creationId xmlns:a16="http://schemas.microsoft.com/office/drawing/2014/main" id="{5590B2E6-2E80-2F46-899D-818E52427BE7}"/>
              </a:ext>
            </a:extLst>
          </p:cNvPr>
          <p:cNvGrpSpPr/>
          <p:nvPr/>
        </p:nvGrpSpPr>
        <p:grpSpPr>
          <a:xfrm>
            <a:off x="4237129" y="3090794"/>
            <a:ext cx="657699" cy="540490"/>
            <a:chOff x="6855481" y="3612066"/>
            <a:chExt cx="657699" cy="540490"/>
          </a:xfrm>
        </p:grpSpPr>
        <p:cxnSp>
          <p:nvCxnSpPr>
            <p:cNvPr id="40" name="Straight Connector 39">
              <a:extLst>
                <a:ext uri="{FF2B5EF4-FFF2-40B4-BE49-F238E27FC236}">
                  <a16:creationId xmlns:a16="http://schemas.microsoft.com/office/drawing/2014/main" id="{8BECDE8E-9594-F04B-8F4F-05CAA53030C7}"/>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2" name="Freeform 86">
              <a:extLst>
                <a:ext uri="{FF2B5EF4-FFF2-40B4-BE49-F238E27FC236}">
                  <a16:creationId xmlns:a16="http://schemas.microsoft.com/office/drawing/2014/main" id="{98C0BE7D-6BAF-7B4B-A707-02968A0832FD}"/>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4" name="Group 43">
            <a:extLst>
              <a:ext uri="{FF2B5EF4-FFF2-40B4-BE49-F238E27FC236}">
                <a16:creationId xmlns:a16="http://schemas.microsoft.com/office/drawing/2014/main" id="{877848D6-591C-DE46-9B7F-577B93B0BA70}"/>
              </a:ext>
            </a:extLst>
          </p:cNvPr>
          <p:cNvGrpSpPr/>
          <p:nvPr/>
        </p:nvGrpSpPr>
        <p:grpSpPr>
          <a:xfrm>
            <a:off x="2227331" y="4114657"/>
            <a:ext cx="657699" cy="540490"/>
            <a:chOff x="6855481" y="3612066"/>
            <a:chExt cx="657699" cy="540490"/>
          </a:xfrm>
        </p:grpSpPr>
        <p:cxnSp>
          <p:nvCxnSpPr>
            <p:cNvPr id="45" name="Straight Connector 44">
              <a:extLst>
                <a:ext uri="{FF2B5EF4-FFF2-40B4-BE49-F238E27FC236}">
                  <a16:creationId xmlns:a16="http://schemas.microsoft.com/office/drawing/2014/main" id="{EFE6F7C2-A34C-644B-9A2D-863D97A2BE62}"/>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7" name="Freeform 86">
              <a:extLst>
                <a:ext uri="{FF2B5EF4-FFF2-40B4-BE49-F238E27FC236}">
                  <a16:creationId xmlns:a16="http://schemas.microsoft.com/office/drawing/2014/main" id="{71D6B531-B6CF-D34A-9780-DE4F6EE51C36}"/>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TextBox 57">
            <a:extLst>
              <a:ext uri="{FF2B5EF4-FFF2-40B4-BE49-F238E27FC236}">
                <a16:creationId xmlns:a16="http://schemas.microsoft.com/office/drawing/2014/main" id="{E807E994-E06D-D04E-B1CB-28369272C90D}"/>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251976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64" name="Group 63">
            <a:extLst>
              <a:ext uri="{FF2B5EF4-FFF2-40B4-BE49-F238E27FC236}">
                <a16:creationId xmlns:a16="http://schemas.microsoft.com/office/drawing/2014/main" id="{0E5A9391-CB4B-4A4A-95A8-BC6E67DE0C5B}"/>
              </a:ext>
            </a:extLst>
          </p:cNvPr>
          <p:cNvGrpSpPr/>
          <p:nvPr/>
        </p:nvGrpSpPr>
        <p:grpSpPr>
          <a:xfrm>
            <a:off x="3329793" y="5299000"/>
            <a:ext cx="657699" cy="540490"/>
            <a:chOff x="6855481" y="3612066"/>
            <a:chExt cx="657699" cy="540490"/>
          </a:xfrm>
        </p:grpSpPr>
        <p:cxnSp>
          <p:nvCxnSpPr>
            <p:cNvPr id="65" name="Straight Connector 64">
              <a:extLst>
                <a:ext uri="{FF2B5EF4-FFF2-40B4-BE49-F238E27FC236}">
                  <a16:creationId xmlns:a16="http://schemas.microsoft.com/office/drawing/2014/main" id="{A98DFE4A-2873-CA4D-94F5-6BE5DEA870EB}"/>
                </a:ext>
              </a:extLst>
            </p:cNvPr>
            <p:cNvCxnSpPr>
              <a:cxnSpLocks/>
            </p:cNvCxnSpPr>
            <p:nvPr/>
          </p:nvCxnSpPr>
          <p:spPr bwMode="gray">
            <a:xfrm flipH="1">
              <a:off x="7181817"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7" name="Freeform 86">
              <a:extLst>
                <a:ext uri="{FF2B5EF4-FFF2-40B4-BE49-F238E27FC236}">
                  <a16:creationId xmlns:a16="http://schemas.microsoft.com/office/drawing/2014/main" id="{85C2B541-6AD6-4E4C-9298-95E45234BCC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70" name="Group 69">
            <a:extLst>
              <a:ext uri="{FF2B5EF4-FFF2-40B4-BE49-F238E27FC236}">
                <a16:creationId xmlns:a16="http://schemas.microsoft.com/office/drawing/2014/main" id="{690FF383-FD2B-B348-9C9D-9F5A93EECACA}"/>
              </a:ext>
            </a:extLst>
          </p:cNvPr>
          <p:cNvGrpSpPr/>
          <p:nvPr/>
        </p:nvGrpSpPr>
        <p:grpSpPr>
          <a:xfrm>
            <a:off x="5486625" y="4227548"/>
            <a:ext cx="657699" cy="540490"/>
            <a:chOff x="6855481" y="3612066"/>
            <a:chExt cx="657699" cy="540490"/>
          </a:xfrm>
        </p:grpSpPr>
        <p:cxnSp>
          <p:nvCxnSpPr>
            <p:cNvPr id="71" name="Straight Connector 70">
              <a:extLst>
                <a:ext uri="{FF2B5EF4-FFF2-40B4-BE49-F238E27FC236}">
                  <a16:creationId xmlns:a16="http://schemas.microsoft.com/office/drawing/2014/main" id="{1556BCD6-1464-514D-9CDA-B9F5C20E436D}"/>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3" name="Freeform 86">
              <a:extLst>
                <a:ext uri="{FF2B5EF4-FFF2-40B4-BE49-F238E27FC236}">
                  <a16:creationId xmlns:a16="http://schemas.microsoft.com/office/drawing/2014/main" id="{D3F197AF-A131-BC42-A7AA-27C0D21F82C3}"/>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grpSp>
        <p:nvGrpSpPr>
          <p:cNvPr id="75" name="Group 74">
            <a:extLst>
              <a:ext uri="{FF2B5EF4-FFF2-40B4-BE49-F238E27FC236}">
                <a16:creationId xmlns:a16="http://schemas.microsoft.com/office/drawing/2014/main" id="{34B1EE40-4725-5F46-A4F5-B6E6A4029974}"/>
              </a:ext>
            </a:extLst>
          </p:cNvPr>
          <p:cNvGrpSpPr/>
          <p:nvPr/>
        </p:nvGrpSpPr>
        <p:grpSpPr>
          <a:xfrm>
            <a:off x="1836792" y="5300480"/>
            <a:ext cx="274320" cy="632993"/>
            <a:chOff x="1693658" y="4666427"/>
            <a:chExt cx="274320" cy="632993"/>
          </a:xfrm>
        </p:grpSpPr>
        <p:cxnSp>
          <p:nvCxnSpPr>
            <p:cNvPr id="76" name="Straight Connector 75">
              <a:extLst>
                <a:ext uri="{FF2B5EF4-FFF2-40B4-BE49-F238E27FC236}">
                  <a16:creationId xmlns:a16="http://schemas.microsoft.com/office/drawing/2014/main" id="{A49CBD06-0946-4746-A7E4-D506DEEA730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97AF589-0F94-A044-8814-A6C88A42BD1A}"/>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80" name="Group 79">
            <a:extLst>
              <a:ext uri="{FF2B5EF4-FFF2-40B4-BE49-F238E27FC236}">
                <a16:creationId xmlns:a16="http://schemas.microsoft.com/office/drawing/2014/main" id="{95E3AF7C-14A7-FA4E-9506-96FDB11D9FA2}"/>
              </a:ext>
            </a:extLst>
          </p:cNvPr>
          <p:cNvGrpSpPr/>
          <p:nvPr/>
        </p:nvGrpSpPr>
        <p:grpSpPr>
          <a:xfrm>
            <a:off x="767903" y="4124174"/>
            <a:ext cx="274320" cy="632993"/>
            <a:chOff x="1693658" y="4666427"/>
            <a:chExt cx="274320" cy="632993"/>
          </a:xfrm>
        </p:grpSpPr>
        <p:cxnSp>
          <p:nvCxnSpPr>
            <p:cNvPr id="81" name="Straight Connector 80">
              <a:extLst>
                <a:ext uri="{FF2B5EF4-FFF2-40B4-BE49-F238E27FC236}">
                  <a16:creationId xmlns:a16="http://schemas.microsoft.com/office/drawing/2014/main" id="{66ACD69D-68E1-9D4A-8FA6-5D77E5F948EA}"/>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83" name="Rectangle 82">
              <a:extLst>
                <a:ext uri="{FF2B5EF4-FFF2-40B4-BE49-F238E27FC236}">
                  <a16:creationId xmlns:a16="http://schemas.microsoft.com/office/drawing/2014/main" id="{E76A9A69-D6C4-CA46-89A9-17BA3B995B29}"/>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93" name="Straight Connector 92">
            <a:extLst>
              <a:ext uri="{FF2B5EF4-FFF2-40B4-BE49-F238E27FC236}">
                <a16:creationId xmlns:a16="http://schemas.microsoft.com/office/drawing/2014/main" id="{FA46BF03-66AA-3C48-8022-DF29A1A19245}"/>
              </a:ext>
            </a:extLst>
          </p:cNvPr>
          <p:cNvCxnSpPr>
            <a:cxnSpLocks/>
          </p:cNvCxnSpPr>
          <p:nvPr/>
        </p:nvCxnSpPr>
        <p:spPr bwMode="gray">
          <a:xfrm>
            <a:off x="571221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95" name="Rectangle 94">
            <a:extLst>
              <a:ext uri="{FF2B5EF4-FFF2-40B4-BE49-F238E27FC236}">
                <a16:creationId xmlns:a16="http://schemas.microsoft.com/office/drawing/2014/main" id="{29AD8594-B907-B048-B2C3-701570E7116C}"/>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97" name="Group 96">
            <a:extLst>
              <a:ext uri="{FF2B5EF4-FFF2-40B4-BE49-F238E27FC236}">
                <a16:creationId xmlns:a16="http://schemas.microsoft.com/office/drawing/2014/main" id="{9D3FB34E-0048-8F49-8339-225058885B9D}"/>
              </a:ext>
            </a:extLst>
          </p:cNvPr>
          <p:cNvGrpSpPr/>
          <p:nvPr/>
        </p:nvGrpSpPr>
        <p:grpSpPr>
          <a:xfrm>
            <a:off x="5029238" y="3093965"/>
            <a:ext cx="274320" cy="632993"/>
            <a:chOff x="1693658" y="4666427"/>
            <a:chExt cx="274320" cy="632993"/>
          </a:xfrm>
        </p:grpSpPr>
        <p:cxnSp>
          <p:nvCxnSpPr>
            <p:cNvPr id="98" name="Straight Connector 97">
              <a:extLst>
                <a:ext uri="{FF2B5EF4-FFF2-40B4-BE49-F238E27FC236}">
                  <a16:creationId xmlns:a16="http://schemas.microsoft.com/office/drawing/2014/main" id="{3C73426E-7786-DE46-B7BB-CB154A6C01DA}"/>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0" name="Rectangle 99">
              <a:extLst>
                <a:ext uri="{FF2B5EF4-FFF2-40B4-BE49-F238E27FC236}">
                  <a16:creationId xmlns:a16="http://schemas.microsoft.com/office/drawing/2014/main" id="{3E0443B8-B90E-8045-8C33-0493B89FA5E0}"/>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103" name="Straight Connector 102">
            <a:extLst>
              <a:ext uri="{FF2B5EF4-FFF2-40B4-BE49-F238E27FC236}">
                <a16:creationId xmlns:a16="http://schemas.microsoft.com/office/drawing/2014/main" id="{955D60F3-254D-BF4E-96C7-0FF2CD05E140}"/>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05" name="Rectangle 104">
            <a:extLst>
              <a:ext uri="{FF2B5EF4-FFF2-40B4-BE49-F238E27FC236}">
                <a16:creationId xmlns:a16="http://schemas.microsoft.com/office/drawing/2014/main" id="{F016F17A-C2F7-AC49-84A2-1BE955068D95}"/>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nvGrpSpPr>
          <p:cNvPr id="107" name="Group 106">
            <a:extLst>
              <a:ext uri="{FF2B5EF4-FFF2-40B4-BE49-F238E27FC236}">
                <a16:creationId xmlns:a16="http://schemas.microsoft.com/office/drawing/2014/main" id="{B71676C2-8D5C-0A45-8053-E751C8BE93A0}"/>
              </a:ext>
            </a:extLst>
          </p:cNvPr>
          <p:cNvGrpSpPr/>
          <p:nvPr/>
        </p:nvGrpSpPr>
        <p:grpSpPr>
          <a:xfrm>
            <a:off x="6252588" y="4227090"/>
            <a:ext cx="274320" cy="632993"/>
            <a:chOff x="1693658" y="4666427"/>
            <a:chExt cx="274320" cy="632993"/>
          </a:xfrm>
        </p:grpSpPr>
        <p:cxnSp>
          <p:nvCxnSpPr>
            <p:cNvPr id="108" name="Straight Connector 107">
              <a:extLst>
                <a:ext uri="{FF2B5EF4-FFF2-40B4-BE49-F238E27FC236}">
                  <a16:creationId xmlns:a16="http://schemas.microsoft.com/office/drawing/2014/main" id="{AFAE2EE7-3350-214F-BC0E-86F32257004C}"/>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10" name="Rectangle 109">
              <a:extLst>
                <a:ext uri="{FF2B5EF4-FFF2-40B4-BE49-F238E27FC236}">
                  <a16:creationId xmlns:a16="http://schemas.microsoft.com/office/drawing/2014/main" id="{8CCEC714-120B-3B4A-939F-3C76D81D21FB}"/>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grpSp>
        <p:nvGrpSpPr>
          <p:cNvPr id="131" name="Group 130">
            <a:extLst>
              <a:ext uri="{FF2B5EF4-FFF2-40B4-BE49-F238E27FC236}">
                <a16:creationId xmlns:a16="http://schemas.microsoft.com/office/drawing/2014/main" id="{A0F76EF1-20D2-F743-BC8A-3C311125DFE2}"/>
              </a:ext>
            </a:extLst>
          </p:cNvPr>
          <p:cNvGrpSpPr/>
          <p:nvPr/>
        </p:nvGrpSpPr>
        <p:grpSpPr>
          <a:xfrm>
            <a:off x="10052021" y="255865"/>
            <a:ext cx="1882371" cy="861774"/>
            <a:chOff x="10050432" y="152375"/>
            <a:chExt cx="1882371" cy="861774"/>
          </a:xfrm>
        </p:grpSpPr>
        <p:sp>
          <p:nvSpPr>
            <p:cNvPr id="132" name="Rectangle 131">
              <a:extLst>
                <a:ext uri="{FF2B5EF4-FFF2-40B4-BE49-F238E27FC236}">
                  <a16:creationId xmlns:a16="http://schemas.microsoft.com/office/drawing/2014/main" id="{DA4A4479-9519-0D48-99D2-2B4EED5AC8D8}"/>
                </a:ext>
              </a:extLst>
            </p:cNvPr>
            <p:cNvSpPr/>
            <p:nvPr/>
          </p:nvSpPr>
          <p:spPr>
            <a:xfrm>
              <a:off x="10688552" y="152375"/>
              <a:ext cx="1244251" cy="861774"/>
            </a:xfrm>
            <a:prstGeom prst="rect">
              <a:avLst/>
            </a:prstGeom>
          </p:spPr>
          <p:txBody>
            <a:bodyPr wrap="none">
              <a:spAutoFit/>
            </a:bodyPr>
            <a:lstStyle/>
            <a:p>
              <a:pPr>
                <a:defRPr/>
              </a:pPr>
              <a:r>
                <a:rPr lang="en-US" sz="1000" dirty="0">
                  <a:solidFill>
                    <a:schemeClr val="bg1">
                      <a:lumMod val="85000"/>
                    </a:schemeClr>
                  </a:solidFill>
                  <a:latin typeface="Calibri" panose="020F0502020204030204" pitchFamily="34" charset="0"/>
                </a:rPr>
                <a:t>NDR</a:t>
              </a:r>
              <a:br>
                <a:rPr lang="en-US" sz="1000" dirty="0">
                  <a:solidFill>
                    <a:schemeClr val="bg1">
                      <a:lumMod val="85000"/>
                    </a:schemeClr>
                  </a:solidFill>
                  <a:latin typeface="Calibri" panose="020F0502020204030204" pitchFamily="34" charset="0"/>
                </a:rPr>
              </a:br>
              <a:r>
                <a:rPr lang="en-US" sz="1000" dirty="0">
                  <a:solidFill>
                    <a:schemeClr val="tx1">
                      <a:lumMod val="20000"/>
                      <a:lumOff val="80000"/>
                    </a:schemeClr>
                  </a:solidFill>
                  <a:latin typeface="Calibri" panose="020F0502020204030204" pitchFamily="34" charset="0"/>
                </a:rPr>
                <a:t>NTA</a:t>
              </a:r>
              <a:br>
                <a:rPr lang="en-US" sz="1000" dirty="0">
                  <a:solidFill>
                    <a:schemeClr val="bg1">
                      <a:lumMod val="85000"/>
                    </a:schemeClr>
                  </a:solidFill>
                  <a:latin typeface="Calibri" panose="020F0502020204030204" pitchFamily="34" charset="0"/>
                </a:rPr>
              </a:br>
              <a:r>
                <a:rPr lang="en-US" sz="1000" dirty="0">
                  <a:solidFill>
                    <a:schemeClr val="accent4"/>
                  </a:solidFill>
                  <a:latin typeface="Calibri" panose="020F0502020204030204" pitchFamily="34" charset="0"/>
                </a:rPr>
                <a:t>Malware Prevention</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IDS/IPS</a:t>
              </a:r>
              <a:br>
                <a:rPr lang="en-US" sz="1000" dirty="0">
                  <a:solidFill>
                    <a:schemeClr val="bg1">
                      <a:lumMod val="85000"/>
                    </a:schemeClr>
                  </a:solidFill>
                  <a:latin typeface="Calibri" panose="020F0502020204030204" pitchFamily="34" charset="0"/>
                </a:rPr>
              </a:br>
              <a:r>
                <a:rPr lang="en-US" sz="1000" dirty="0">
                  <a:solidFill>
                    <a:schemeClr val="bg1">
                      <a:lumMod val="85000"/>
                    </a:schemeClr>
                  </a:solidFill>
                  <a:latin typeface="Calibri" panose="020F0502020204030204" pitchFamily="34" charset="0"/>
                </a:rPr>
                <a:t>Segmentation</a:t>
              </a:r>
            </a:p>
          </p:txBody>
        </p:sp>
        <p:cxnSp>
          <p:nvCxnSpPr>
            <p:cNvPr id="133" name="Straight Connector 132">
              <a:extLst>
                <a:ext uri="{FF2B5EF4-FFF2-40B4-BE49-F238E27FC236}">
                  <a16:creationId xmlns:a16="http://schemas.microsoft.com/office/drawing/2014/main" id="{2C0CD909-2F58-E74D-83F6-5F8007DCA52F}"/>
                </a:ext>
              </a:extLst>
            </p:cNvPr>
            <p:cNvCxnSpPr/>
            <p:nvPr/>
          </p:nvCxnSpPr>
          <p:spPr bwMode="gray">
            <a:xfrm flipH="1">
              <a:off x="10050432" y="275485"/>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4" name="Straight Connector 133">
              <a:extLst>
                <a:ext uri="{FF2B5EF4-FFF2-40B4-BE49-F238E27FC236}">
                  <a16:creationId xmlns:a16="http://schemas.microsoft.com/office/drawing/2014/main" id="{C1281655-ECAF-6347-AEA0-2416780BD217}"/>
                </a:ext>
              </a:extLst>
            </p:cNvPr>
            <p:cNvCxnSpPr/>
            <p:nvPr/>
          </p:nvCxnSpPr>
          <p:spPr bwMode="gray">
            <a:xfrm flipH="1">
              <a:off x="10050432" y="425114"/>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5" name="Straight Connector 134">
              <a:extLst>
                <a:ext uri="{FF2B5EF4-FFF2-40B4-BE49-F238E27FC236}">
                  <a16:creationId xmlns:a16="http://schemas.microsoft.com/office/drawing/2014/main" id="{8B8011A9-5C0A-0E42-B817-8F1965B87795}"/>
                </a:ext>
              </a:extLst>
            </p:cNvPr>
            <p:cNvCxnSpPr/>
            <p:nvPr/>
          </p:nvCxnSpPr>
          <p:spPr bwMode="gray">
            <a:xfrm flipH="1">
              <a:off x="10050432" y="574743"/>
              <a:ext cx="638120" cy="0"/>
            </a:xfrm>
            <a:prstGeom prst="line">
              <a:avLst/>
            </a:prstGeom>
            <a:ln w="7620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6" name="Straight Connector 135">
              <a:extLst>
                <a:ext uri="{FF2B5EF4-FFF2-40B4-BE49-F238E27FC236}">
                  <a16:creationId xmlns:a16="http://schemas.microsoft.com/office/drawing/2014/main" id="{4AE6D951-12D6-D34E-AA58-3F5370C037A5}"/>
                </a:ext>
              </a:extLst>
            </p:cNvPr>
            <p:cNvCxnSpPr/>
            <p:nvPr/>
          </p:nvCxnSpPr>
          <p:spPr bwMode="gray">
            <a:xfrm flipH="1">
              <a:off x="10050432" y="724372"/>
              <a:ext cx="638120" cy="0"/>
            </a:xfrm>
            <a:prstGeom prst="line">
              <a:avLst/>
            </a:prstGeom>
            <a:ln w="76200">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37" name="Straight Connector 136">
              <a:extLst>
                <a:ext uri="{FF2B5EF4-FFF2-40B4-BE49-F238E27FC236}">
                  <a16:creationId xmlns:a16="http://schemas.microsoft.com/office/drawing/2014/main" id="{2F1FBE20-26A9-DD46-946C-C55367AE69FD}"/>
                </a:ext>
              </a:extLst>
            </p:cNvPr>
            <p:cNvCxnSpPr/>
            <p:nvPr/>
          </p:nvCxnSpPr>
          <p:spPr bwMode="gray">
            <a:xfrm flipH="1">
              <a:off x="10050432" y="882314"/>
              <a:ext cx="638120" cy="0"/>
            </a:xfrm>
            <a:prstGeom prst="line">
              <a:avLst/>
            </a:prstGeom>
            <a:ln w="762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138" name="Picture 137">
            <a:extLst>
              <a:ext uri="{FF2B5EF4-FFF2-40B4-BE49-F238E27FC236}">
                <a16:creationId xmlns:a16="http://schemas.microsoft.com/office/drawing/2014/main" id="{DAD94A07-1C18-F34F-B829-64D56D0EE3AF}"/>
              </a:ext>
            </a:extLst>
          </p:cNvPr>
          <p:cNvPicPr>
            <a:picLocks noChangeAspect="1"/>
          </p:cNvPicPr>
          <p:nvPr/>
        </p:nvPicPr>
        <p:blipFill>
          <a:blip r:embed="rId3"/>
          <a:stretch>
            <a:fillRect/>
          </a:stretch>
        </p:blipFill>
        <p:spPr>
          <a:xfrm>
            <a:off x="5029013" y="3650034"/>
            <a:ext cx="285750" cy="285750"/>
          </a:xfrm>
          <a:prstGeom prst="rect">
            <a:avLst/>
          </a:prstGeom>
        </p:spPr>
      </p:pic>
      <p:pic>
        <p:nvPicPr>
          <p:cNvPr id="139" name="Picture 138">
            <a:extLst>
              <a:ext uri="{FF2B5EF4-FFF2-40B4-BE49-F238E27FC236}">
                <a16:creationId xmlns:a16="http://schemas.microsoft.com/office/drawing/2014/main" id="{5FC9D085-6843-AB44-8CFD-7FC29B7D0E54}"/>
              </a:ext>
            </a:extLst>
          </p:cNvPr>
          <p:cNvPicPr>
            <a:picLocks noChangeAspect="1"/>
          </p:cNvPicPr>
          <p:nvPr/>
        </p:nvPicPr>
        <p:blipFill>
          <a:blip r:embed="rId4"/>
          <a:stretch>
            <a:fillRect/>
          </a:stretch>
        </p:blipFill>
        <p:spPr>
          <a:xfrm>
            <a:off x="5573687" y="3648921"/>
            <a:ext cx="286893" cy="285750"/>
          </a:xfrm>
          <a:prstGeom prst="rect">
            <a:avLst/>
          </a:prstGeom>
        </p:spPr>
      </p:pic>
      <p:pic>
        <p:nvPicPr>
          <p:cNvPr id="140" name="Picture 139">
            <a:extLst>
              <a:ext uri="{FF2B5EF4-FFF2-40B4-BE49-F238E27FC236}">
                <a16:creationId xmlns:a16="http://schemas.microsoft.com/office/drawing/2014/main" id="{BB6426B2-644C-CD40-AC45-03AC69CE77A4}"/>
              </a:ext>
            </a:extLst>
          </p:cNvPr>
          <p:cNvPicPr>
            <a:picLocks noChangeAspect="1"/>
          </p:cNvPicPr>
          <p:nvPr/>
        </p:nvPicPr>
        <p:blipFill>
          <a:blip r:embed="rId3"/>
          <a:stretch>
            <a:fillRect/>
          </a:stretch>
        </p:blipFill>
        <p:spPr>
          <a:xfrm>
            <a:off x="6253607" y="4781645"/>
            <a:ext cx="285750" cy="285750"/>
          </a:xfrm>
          <a:prstGeom prst="rect">
            <a:avLst/>
          </a:prstGeom>
        </p:spPr>
      </p:pic>
      <p:pic>
        <p:nvPicPr>
          <p:cNvPr id="141" name="Picture 140">
            <a:extLst>
              <a:ext uri="{FF2B5EF4-FFF2-40B4-BE49-F238E27FC236}">
                <a16:creationId xmlns:a16="http://schemas.microsoft.com/office/drawing/2014/main" id="{C069951F-59A8-2B42-B4D6-009A2B49F5AB}"/>
              </a:ext>
            </a:extLst>
          </p:cNvPr>
          <p:cNvPicPr>
            <a:picLocks noChangeAspect="1"/>
          </p:cNvPicPr>
          <p:nvPr/>
        </p:nvPicPr>
        <p:blipFill>
          <a:blip r:embed="rId4"/>
          <a:stretch>
            <a:fillRect/>
          </a:stretch>
        </p:blipFill>
        <p:spPr>
          <a:xfrm>
            <a:off x="6798281" y="4780532"/>
            <a:ext cx="286893" cy="285750"/>
          </a:xfrm>
          <a:prstGeom prst="rect">
            <a:avLst/>
          </a:prstGeom>
        </p:spPr>
      </p:pic>
      <p:pic>
        <p:nvPicPr>
          <p:cNvPr id="142" name="Picture 141">
            <a:extLst>
              <a:ext uri="{FF2B5EF4-FFF2-40B4-BE49-F238E27FC236}">
                <a16:creationId xmlns:a16="http://schemas.microsoft.com/office/drawing/2014/main" id="{3A67CBC9-517A-9A40-A35B-EFD170970E93}"/>
              </a:ext>
            </a:extLst>
          </p:cNvPr>
          <p:cNvPicPr>
            <a:picLocks noChangeAspect="1"/>
          </p:cNvPicPr>
          <p:nvPr/>
        </p:nvPicPr>
        <p:blipFill>
          <a:blip r:embed="rId3"/>
          <a:stretch>
            <a:fillRect/>
          </a:stretch>
        </p:blipFill>
        <p:spPr>
          <a:xfrm>
            <a:off x="774843" y="4678215"/>
            <a:ext cx="285750" cy="285750"/>
          </a:xfrm>
          <a:prstGeom prst="rect">
            <a:avLst/>
          </a:prstGeom>
        </p:spPr>
      </p:pic>
      <p:pic>
        <p:nvPicPr>
          <p:cNvPr id="143" name="Picture 142">
            <a:extLst>
              <a:ext uri="{FF2B5EF4-FFF2-40B4-BE49-F238E27FC236}">
                <a16:creationId xmlns:a16="http://schemas.microsoft.com/office/drawing/2014/main" id="{90B5D12F-713E-E442-9089-66270CBFFEA5}"/>
              </a:ext>
            </a:extLst>
          </p:cNvPr>
          <p:cNvPicPr>
            <a:picLocks noChangeAspect="1"/>
          </p:cNvPicPr>
          <p:nvPr/>
        </p:nvPicPr>
        <p:blipFill>
          <a:blip r:embed="rId4"/>
          <a:stretch>
            <a:fillRect/>
          </a:stretch>
        </p:blipFill>
        <p:spPr>
          <a:xfrm>
            <a:off x="1323790" y="4677102"/>
            <a:ext cx="286893" cy="285750"/>
          </a:xfrm>
          <a:prstGeom prst="rect">
            <a:avLst/>
          </a:prstGeom>
        </p:spPr>
      </p:pic>
      <p:pic>
        <p:nvPicPr>
          <p:cNvPr id="144" name="Picture 143">
            <a:extLst>
              <a:ext uri="{FF2B5EF4-FFF2-40B4-BE49-F238E27FC236}">
                <a16:creationId xmlns:a16="http://schemas.microsoft.com/office/drawing/2014/main" id="{6DEBD46A-DABC-4344-8D4D-F90E86EA133D}"/>
              </a:ext>
            </a:extLst>
          </p:cNvPr>
          <p:cNvPicPr>
            <a:picLocks noChangeAspect="1"/>
          </p:cNvPicPr>
          <p:nvPr/>
        </p:nvPicPr>
        <p:blipFill>
          <a:blip r:embed="rId3"/>
          <a:stretch>
            <a:fillRect/>
          </a:stretch>
        </p:blipFill>
        <p:spPr>
          <a:xfrm>
            <a:off x="1825362" y="5849470"/>
            <a:ext cx="285750" cy="285750"/>
          </a:xfrm>
          <a:prstGeom prst="rect">
            <a:avLst/>
          </a:prstGeom>
        </p:spPr>
      </p:pic>
      <p:pic>
        <p:nvPicPr>
          <p:cNvPr id="145" name="Picture 144">
            <a:extLst>
              <a:ext uri="{FF2B5EF4-FFF2-40B4-BE49-F238E27FC236}">
                <a16:creationId xmlns:a16="http://schemas.microsoft.com/office/drawing/2014/main" id="{9F447D57-356B-9E47-8C49-EB1276A01C89}"/>
              </a:ext>
            </a:extLst>
          </p:cNvPr>
          <p:cNvPicPr>
            <a:picLocks noChangeAspect="1"/>
          </p:cNvPicPr>
          <p:nvPr/>
        </p:nvPicPr>
        <p:blipFill>
          <a:blip r:embed="rId4"/>
          <a:stretch>
            <a:fillRect/>
          </a:stretch>
        </p:blipFill>
        <p:spPr>
          <a:xfrm>
            <a:off x="2370036" y="5848357"/>
            <a:ext cx="286893" cy="285750"/>
          </a:xfrm>
          <a:prstGeom prst="rect">
            <a:avLst/>
          </a:prstGeom>
        </p:spPr>
      </p:pic>
      <p:sp>
        <p:nvSpPr>
          <p:cNvPr id="168" name="Oval 167">
            <a:extLst>
              <a:ext uri="{FF2B5EF4-FFF2-40B4-BE49-F238E27FC236}">
                <a16:creationId xmlns:a16="http://schemas.microsoft.com/office/drawing/2014/main" id="{C9425E4B-1799-B94C-9DD7-AEB1BD0824EC}"/>
              </a:ext>
            </a:extLst>
          </p:cNvPr>
          <p:cNvSpPr>
            <a:spLocks noChangeAspect="1"/>
          </p:cNvSpPr>
          <p:nvPr/>
        </p:nvSpPr>
        <p:spPr>
          <a:xfrm>
            <a:off x="9491504" y="2816474"/>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1</a:t>
            </a:r>
            <a:endParaRPr lang="en-US" sz="1200">
              <a:solidFill>
                <a:srgbClr val="7030A0"/>
              </a:solidFill>
              <a:latin typeface="Calibri" panose="020F0502020204030204" pitchFamily="34" charset="0"/>
            </a:endParaRPr>
          </a:p>
        </p:txBody>
      </p:sp>
      <p:sp>
        <p:nvSpPr>
          <p:cNvPr id="169" name="Oval 168">
            <a:extLst>
              <a:ext uri="{FF2B5EF4-FFF2-40B4-BE49-F238E27FC236}">
                <a16:creationId xmlns:a16="http://schemas.microsoft.com/office/drawing/2014/main" id="{0C91A651-87F0-4546-8488-0EDB4BE4DE66}"/>
              </a:ext>
            </a:extLst>
          </p:cNvPr>
          <p:cNvSpPr>
            <a:spLocks noChangeAspect="1"/>
          </p:cNvSpPr>
          <p:nvPr/>
        </p:nvSpPr>
        <p:spPr>
          <a:xfrm>
            <a:off x="9845258" y="4128151"/>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0" name="Oval 169">
            <a:extLst>
              <a:ext uri="{FF2B5EF4-FFF2-40B4-BE49-F238E27FC236}">
                <a16:creationId xmlns:a16="http://schemas.microsoft.com/office/drawing/2014/main" id="{091DE213-4397-2243-9738-ECABECBD6BE2}"/>
              </a:ext>
            </a:extLst>
          </p:cNvPr>
          <p:cNvSpPr>
            <a:spLocks noChangeAspect="1"/>
          </p:cNvSpPr>
          <p:nvPr/>
        </p:nvSpPr>
        <p:spPr>
          <a:xfrm>
            <a:off x="3800142" y="4339916"/>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1</a:t>
            </a:r>
            <a:endParaRPr lang="en-US" sz="1200">
              <a:solidFill>
                <a:srgbClr val="7030A0"/>
              </a:solidFill>
              <a:latin typeface="Calibri" panose="020F0502020204030204" pitchFamily="34" charset="0"/>
            </a:endParaRPr>
          </a:p>
        </p:txBody>
      </p:sp>
      <p:sp>
        <p:nvSpPr>
          <p:cNvPr id="171" name="Oval 170">
            <a:extLst>
              <a:ext uri="{FF2B5EF4-FFF2-40B4-BE49-F238E27FC236}">
                <a16:creationId xmlns:a16="http://schemas.microsoft.com/office/drawing/2014/main" id="{5D3B2A3D-3B1C-7140-95B6-7636E2A91513}"/>
              </a:ext>
            </a:extLst>
          </p:cNvPr>
          <p:cNvSpPr>
            <a:spLocks noChangeAspect="1"/>
          </p:cNvSpPr>
          <p:nvPr/>
        </p:nvSpPr>
        <p:spPr>
          <a:xfrm>
            <a:off x="6105750" y="3611880"/>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2" name="Oval 171">
            <a:extLst>
              <a:ext uri="{FF2B5EF4-FFF2-40B4-BE49-F238E27FC236}">
                <a16:creationId xmlns:a16="http://schemas.microsoft.com/office/drawing/2014/main" id="{53936E5D-8196-DE4C-A5E8-4EBEB853BD75}"/>
              </a:ext>
            </a:extLst>
          </p:cNvPr>
          <p:cNvSpPr>
            <a:spLocks noChangeAspect="1"/>
          </p:cNvSpPr>
          <p:nvPr/>
        </p:nvSpPr>
        <p:spPr>
          <a:xfrm>
            <a:off x="7332980" y="4700649"/>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3" name="Oval 172">
            <a:extLst>
              <a:ext uri="{FF2B5EF4-FFF2-40B4-BE49-F238E27FC236}">
                <a16:creationId xmlns:a16="http://schemas.microsoft.com/office/drawing/2014/main" id="{1AACFE73-B374-5E44-9F2B-B6ECD13CA64E}"/>
              </a:ext>
            </a:extLst>
          </p:cNvPr>
          <p:cNvSpPr>
            <a:spLocks noChangeAspect="1"/>
          </p:cNvSpPr>
          <p:nvPr/>
        </p:nvSpPr>
        <p:spPr>
          <a:xfrm>
            <a:off x="2919606" y="5791026"/>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74" name="Oval 173">
            <a:extLst>
              <a:ext uri="{FF2B5EF4-FFF2-40B4-BE49-F238E27FC236}">
                <a16:creationId xmlns:a16="http://schemas.microsoft.com/office/drawing/2014/main" id="{D405CF53-4628-A14E-A684-921698484670}"/>
              </a:ext>
            </a:extLst>
          </p:cNvPr>
          <p:cNvSpPr>
            <a:spLocks noChangeAspect="1"/>
          </p:cNvSpPr>
          <p:nvPr/>
        </p:nvSpPr>
        <p:spPr>
          <a:xfrm>
            <a:off x="1872693" y="4593292"/>
            <a:ext cx="274320" cy="274320"/>
          </a:xfrm>
          <a:prstGeom prst="ellipse">
            <a:avLst/>
          </a:prstGeom>
          <a:noFill/>
          <a:ln w="28575">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r>
              <a:rPr lang="fr-FR" sz="1200">
                <a:solidFill>
                  <a:srgbClr val="7030A0"/>
                </a:solidFill>
                <a:latin typeface="Calibri" panose="020F0502020204030204" pitchFamily="34" charset="0"/>
              </a:rPr>
              <a:t>2</a:t>
            </a:r>
            <a:endParaRPr lang="en-US" sz="1200">
              <a:solidFill>
                <a:srgbClr val="7030A0"/>
              </a:solidFill>
              <a:latin typeface="Calibri" panose="020F0502020204030204" pitchFamily="34" charset="0"/>
            </a:endParaRPr>
          </a:p>
        </p:txBody>
      </p:sp>
      <p:sp>
        <p:nvSpPr>
          <p:cNvPr id="104" name="Picture Placeholder 80" descr="Defense Preventions&#10;">
            <a:extLst>
              <a:ext uri="{FF2B5EF4-FFF2-40B4-BE49-F238E27FC236}">
                <a16:creationId xmlns:a16="http://schemas.microsoft.com/office/drawing/2014/main" id="{B7E868EC-48E8-9042-81DF-1A824D42DBB9}"/>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06" name="Picture Placeholder 80" descr="Defense Preventions&#10;">
            <a:extLst>
              <a:ext uri="{FF2B5EF4-FFF2-40B4-BE49-F238E27FC236}">
                <a16:creationId xmlns:a16="http://schemas.microsoft.com/office/drawing/2014/main" id="{58BBDB38-0731-214C-B510-88BFDB5870A0}"/>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09" name="Picture Placeholder 80" descr="Defense Preventions&#10;">
            <a:extLst>
              <a:ext uri="{FF2B5EF4-FFF2-40B4-BE49-F238E27FC236}">
                <a16:creationId xmlns:a16="http://schemas.microsoft.com/office/drawing/2014/main" id="{2E806496-2083-3141-A2B3-D80BD1BFF5C7}"/>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1" name="Picture Placeholder 80" descr="Defense Preventions&#10;">
            <a:extLst>
              <a:ext uri="{FF2B5EF4-FFF2-40B4-BE49-F238E27FC236}">
                <a16:creationId xmlns:a16="http://schemas.microsoft.com/office/drawing/2014/main" id="{CE41B53C-6D93-E842-AAC5-CA6CD651818C}"/>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2" name="Picture Placeholder 80" descr="Defense Preventions&#10;">
            <a:extLst>
              <a:ext uri="{FF2B5EF4-FFF2-40B4-BE49-F238E27FC236}">
                <a16:creationId xmlns:a16="http://schemas.microsoft.com/office/drawing/2014/main" id="{71E6C018-A16B-7947-B6D9-6E37BF9DF8D6}"/>
              </a:ext>
            </a:extLst>
          </p:cNvPr>
          <p:cNvSpPr>
            <a:spLocks noChangeAspect="1"/>
          </p:cNvSpPr>
          <p:nvPr/>
        </p:nvSpPr>
        <p:spPr>
          <a:xfrm>
            <a:off x="1552871" y="460469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113" name="Picture Placeholder 80" descr="Defense Preventions&#10;">
            <a:extLst>
              <a:ext uri="{FF2B5EF4-FFF2-40B4-BE49-F238E27FC236}">
                <a16:creationId xmlns:a16="http://schemas.microsoft.com/office/drawing/2014/main" id="{BEFD58BE-CC76-BD40-990E-2072C7434585}"/>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 name="Picture Placeholder 80" descr="Defense Preventions&#10;">
            <a:extLst>
              <a:ext uri="{FF2B5EF4-FFF2-40B4-BE49-F238E27FC236}">
                <a16:creationId xmlns:a16="http://schemas.microsoft.com/office/drawing/2014/main" id="{524B8C4A-1953-ADBB-177D-DB6E5C50C6B4}"/>
              </a:ext>
            </a:extLst>
          </p:cNvPr>
          <p:cNvSpPr>
            <a:spLocks noChangeAspect="1"/>
          </p:cNvSpPr>
          <p:nvPr/>
        </p:nvSpPr>
        <p:spPr>
          <a:xfrm>
            <a:off x="5261185" y="357315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4" name="Picture Placeholder 80" descr="Defense Preventions&#10;">
            <a:extLst>
              <a:ext uri="{FF2B5EF4-FFF2-40B4-BE49-F238E27FC236}">
                <a16:creationId xmlns:a16="http://schemas.microsoft.com/office/drawing/2014/main" id="{208BDF87-C94D-A67D-3C02-8E2B20A66EC0}"/>
              </a:ext>
            </a:extLst>
          </p:cNvPr>
          <p:cNvSpPr>
            <a:spLocks noChangeAspect="1"/>
          </p:cNvSpPr>
          <p:nvPr/>
        </p:nvSpPr>
        <p:spPr>
          <a:xfrm>
            <a:off x="6483713" y="4716190"/>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6" name="Picture Placeholder 80" descr="Defense Preventions&#10;">
            <a:extLst>
              <a:ext uri="{FF2B5EF4-FFF2-40B4-BE49-F238E27FC236}">
                <a16:creationId xmlns:a16="http://schemas.microsoft.com/office/drawing/2014/main" id="{3AD2B460-1FD1-53B3-AF52-120CC80DB6C9}"/>
              </a:ext>
            </a:extLst>
          </p:cNvPr>
          <p:cNvSpPr>
            <a:spLocks noChangeAspect="1"/>
          </p:cNvSpPr>
          <p:nvPr/>
        </p:nvSpPr>
        <p:spPr>
          <a:xfrm>
            <a:off x="1010624" y="460880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38" name="Picture Placeholder 80" descr="Defense Preventions&#10;">
            <a:extLst>
              <a:ext uri="{FF2B5EF4-FFF2-40B4-BE49-F238E27FC236}">
                <a16:creationId xmlns:a16="http://schemas.microsoft.com/office/drawing/2014/main" id="{D5A68D8A-0837-E5D5-506A-E518B51CF917}"/>
              </a:ext>
            </a:extLst>
          </p:cNvPr>
          <p:cNvSpPr>
            <a:spLocks noChangeAspect="1"/>
          </p:cNvSpPr>
          <p:nvPr/>
        </p:nvSpPr>
        <p:spPr>
          <a:xfrm>
            <a:off x="2063281" y="579471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4188322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68"/>
                                        </p:tgtEl>
                                        <p:attrNameLst>
                                          <p:attrName>style.visibility</p:attrName>
                                        </p:attrNameLst>
                                      </p:cBhvr>
                                      <p:to>
                                        <p:strVal val="visible"/>
                                      </p:to>
                                    </p:set>
                                    <p:animEffect transition="in" filter="fade">
                                      <p:cBhvr>
                                        <p:cTn id="10" dur="500"/>
                                        <p:tgtEl>
                                          <p:spTgt spid="168"/>
                                        </p:tgtEl>
                                      </p:cBhvr>
                                    </p:animEffect>
                                  </p:childTnLst>
                                </p:cTn>
                              </p:par>
                              <p:par>
                                <p:cTn id="11" presetID="10" presetClass="entr" presetSubtype="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fade">
                                      <p:cBhvr>
                                        <p:cTn id="13" dur="500"/>
                                        <p:tgtEl>
                                          <p:spTgt spid="6">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fade">
                                      <p:cBhvr>
                                        <p:cTn id="16" dur="500"/>
                                        <p:tgtEl>
                                          <p:spTgt spid="6">
                                            <p:txEl>
                                              <p:pRg st="3" end="3"/>
                                            </p:txEl>
                                          </p:spTgt>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70"/>
                                        </p:tgtEl>
                                        <p:attrNameLst>
                                          <p:attrName>style.visibility</p:attrName>
                                        </p:attrNameLst>
                                      </p:cBhvr>
                                      <p:to>
                                        <p:strVal val="visible"/>
                                      </p:to>
                                    </p:set>
                                    <p:animEffect transition="in" filter="fade">
                                      <p:cBhvr>
                                        <p:cTn id="20" dur="500"/>
                                        <p:tgtEl>
                                          <p:spTgt spid="170"/>
                                        </p:tgtEl>
                                      </p:cBhvr>
                                    </p:animEffect>
                                  </p:childTnLst>
                                </p:cTn>
                              </p:par>
                              <p:par>
                                <p:cTn id="21" presetID="1" presetClass="entr" presetSubtype="0" fill="hold" grpId="0" nodeType="withEffect">
                                  <p:stCondLst>
                                    <p:cond delay="0"/>
                                  </p:stCondLst>
                                  <p:childTnLst>
                                    <p:set>
                                      <p:cBhvr>
                                        <p:cTn id="22" dur="1" fill="hold">
                                          <p:stCondLst>
                                            <p:cond delay="0"/>
                                          </p:stCondLst>
                                        </p:cTn>
                                        <p:tgtEl>
                                          <p:spTgt spid="10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4"/>
                                        </p:tgtEl>
                                        <p:attrNameLst>
                                          <p:attrName>style.visibility</p:attrName>
                                        </p:attrNameLst>
                                      </p:cBhvr>
                                      <p:to>
                                        <p:strVal val="visible"/>
                                      </p:to>
                                    </p:set>
                                  </p:childTnLst>
                                </p:cTn>
                              </p:par>
                            </p:childTnLst>
                          </p:cTn>
                        </p:par>
                        <p:par>
                          <p:cTn id="25" fill="hold">
                            <p:stCondLst>
                              <p:cond delay="1000"/>
                            </p:stCondLst>
                            <p:childTnLst>
                              <p:par>
                                <p:cTn id="26" presetID="10" presetClass="entr" presetSubtype="0" repeatCount="3000" fill="hold" grpId="1" nodeType="afterEffect">
                                  <p:stCondLst>
                                    <p:cond delay="0"/>
                                  </p:stCondLst>
                                  <p:childTnLst>
                                    <p:set>
                                      <p:cBhvr>
                                        <p:cTn id="27" dur="1" fill="hold">
                                          <p:stCondLst>
                                            <p:cond delay="0"/>
                                          </p:stCondLst>
                                        </p:cTn>
                                        <p:tgtEl>
                                          <p:spTgt spid="104"/>
                                        </p:tgtEl>
                                        <p:attrNameLst>
                                          <p:attrName>style.visibility</p:attrName>
                                        </p:attrNameLst>
                                      </p:cBhvr>
                                      <p:to>
                                        <p:strVal val="visible"/>
                                      </p:to>
                                    </p:set>
                                    <p:animEffect transition="in" filter="fade">
                                      <p:cBhvr>
                                        <p:cTn id="28" dur="500"/>
                                        <p:tgtEl>
                                          <p:spTgt spid="104"/>
                                        </p:tgtEl>
                                      </p:cBhvr>
                                    </p:animEffect>
                                  </p:childTnLst>
                                </p:cTn>
                              </p:par>
                              <p:par>
                                <p:cTn id="29" presetID="10" presetClass="entr" presetSubtype="0" repeatCount="3000" fill="hold" grpId="1" nodeType="withEffect">
                                  <p:stCondLst>
                                    <p:cond delay="0"/>
                                  </p:stCondLst>
                                  <p:childTnLst>
                                    <p:set>
                                      <p:cBhvr>
                                        <p:cTn id="30" dur="1" fill="hold">
                                          <p:stCondLst>
                                            <p:cond delay="0"/>
                                          </p:stCondLst>
                                        </p:cTn>
                                        <p:tgtEl>
                                          <p:spTgt spid="106"/>
                                        </p:tgtEl>
                                        <p:attrNameLst>
                                          <p:attrName>style.visibility</p:attrName>
                                        </p:attrNameLst>
                                      </p:cBhvr>
                                      <p:to>
                                        <p:strVal val="visible"/>
                                      </p:to>
                                    </p:set>
                                    <p:animEffect transition="in" filter="fade">
                                      <p:cBhvr>
                                        <p:cTn id="31" dur="500"/>
                                        <p:tgtEl>
                                          <p:spTgt spid="106"/>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6">
                                            <p:txEl>
                                              <p:pRg st="4" end="4"/>
                                            </p:txEl>
                                          </p:spTgt>
                                        </p:tgtEl>
                                        <p:attrNameLst>
                                          <p:attrName>style.visibility</p:attrName>
                                        </p:attrNameLst>
                                      </p:cBhvr>
                                      <p:to>
                                        <p:strVal val="visible"/>
                                      </p:to>
                                    </p:set>
                                    <p:animEffect transition="in" filter="fade">
                                      <p:cBhvr>
                                        <p:cTn id="36" dur="500"/>
                                        <p:tgtEl>
                                          <p:spTgt spid="6">
                                            <p:txEl>
                                              <p:pRg st="4" end="4"/>
                                            </p:txEl>
                                          </p:spTgt>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69"/>
                                        </p:tgtEl>
                                        <p:attrNameLst>
                                          <p:attrName>style.visibility</p:attrName>
                                        </p:attrNameLst>
                                      </p:cBhvr>
                                      <p:to>
                                        <p:strVal val="visible"/>
                                      </p:to>
                                    </p:set>
                                    <p:animEffect transition="in" filter="fade">
                                      <p:cBhvr>
                                        <p:cTn id="39" dur="500"/>
                                        <p:tgtEl>
                                          <p:spTgt spid="169"/>
                                        </p:tgtEl>
                                      </p:cBhvr>
                                    </p:animEffect>
                                  </p:childTnLst>
                                </p:cTn>
                              </p:par>
                              <p:par>
                                <p:cTn id="40" presetID="10" presetClass="entr" presetSubtype="0" fill="hold" nodeType="withEffect">
                                  <p:stCondLst>
                                    <p:cond delay="0"/>
                                  </p:stCondLst>
                                  <p:childTnLst>
                                    <p:set>
                                      <p:cBhvr>
                                        <p:cTn id="41" dur="1" fill="hold">
                                          <p:stCondLst>
                                            <p:cond delay="0"/>
                                          </p:stCondLst>
                                        </p:cTn>
                                        <p:tgtEl>
                                          <p:spTgt spid="6">
                                            <p:txEl>
                                              <p:pRg st="5" end="5"/>
                                            </p:txEl>
                                          </p:spTgt>
                                        </p:tgtEl>
                                        <p:attrNameLst>
                                          <p:attrName>style.visibility</p:attrName>
                                        </p:attrNameLst>
                                      </p:cBhvr>
                                      <p:to>
                                        <p:strVal val="visible"/>
                                      </p:to>
                                    </p:set>
                                    <p:animEffect transition="in" filter="fade">
                                      <p:cBhvr>
                                        <p:cTn id="42" dur="500"/>
                                        <p:tgtEl>
                                          <p:spTgt spid="6">
                                            <p:txEl>
                                              <p:pRg st="5" end="5"/>
                                            </p:txEl>
                                          </p:spTgt>
                                        </p:tgtEl>
                                      </p:cBhvr>
                                    </p:animEffect>
                                  </p:childTnLst>
                                </p:cTn>
                              </p:par>
                              <p:par>
                                <p:cTn id="43" presetID="10" presetClass="entr" presetSubtype="0" fill="hold" nodeType="withEffect">
                                  <p:stCondLst>
                                    <p:cond delay="0"/>
                                  </p:stCondLst>
                                  <p:childTnLst>
                                    <p:set>
                                      <p:cBhvr>
                                        <p:cTn id="44" dur="1" fill="hold">
                                          <p:stCondLst>
                                            <p:cond delay="0"/>
                                          </p:stCondLst>
                                        </p:cTn>
                                        <p:tgtEl>
                                          <p:spTgt spid="6">
                                            <p:txEl>
                                              <p:pRg st="6" end="6"/>
                                            </p:txEl>
                                          </p:spTgt>
                                        </p:tgtEl>
                                        <p:attrNameLst>
                                          <p:attrName>style.visibility</p:attrName>
                                        </p:attrNameLst>
                                      </p:cBhvr>
                                      <p:to>
                                        <p:strVal val="visible"/>
                                      </p:to>
                                    </p:set>
                                    <p:animEffect transition="in" filter="fade">
                                      <p:cBhvr>
                                        <p:cTn id="45" dur="500"/>
                                        <p:tgtEl>
                                          <p:spTgt spid="6">
                                            <p:txEl>
                                              <p:pRg st="6" end="6"/>
                                            </p:txEl>
                                          </p:spTgt>
                                        </p:tgtEl>
                                      </p:cBhvr>
                                    </p:animEffect>
                                  </p:childTnLst>
                                </p:cTn>
                              </p:par>
                              <p:par>
                                <p:cTn id="46" presetID="10" presetClass="entr" presetSubtype="0" fill="hold" nodeType="withEffect">
                                  <p:stCondLst>
                                    <p:cond delay="0"/>
                                  </p:stCondLst>
                                  <p:childTnLst>
                                    <p:set>
                                      <p:cBhvr>
                                        <p:cTn id="47" dur="1" fill="hold">
                                          <p:stCondLst>
                                            <p:cond delay="0"/>
                                          </p:stCondLst>
                                        </p:cTn>
                                        <p:tgtEl>
                                          <p:spTgt spid="6">
                                            <p:txEl>
                                              <p:pRg st="7" end="7"/>
                                            </p:txEl>
                                          </p:spTgt>
                                        </p:tgtEl>
                                        <p:attrNameLst>
                                          <p:attrName>style.visibility</p:attrName>
                                        </p:attrNameLst>
                                      </p:cBhvr>
                                      <p:to>
                                        <p:strVal val="visible"/>
                                      </p:to>
                                    </p:set>
                                    <p:animEffect transition="in" filter="fade">
                                      <p:cBhvr>
                                        <p:cTn id="48" dur="500"/>
                                        <p:tgtEl>
                                          <p:spTgt spid="6">
                                            <p:txEl>
                                              <p:pRg st="7" end="7"/>
                                            </p:txEl>
                                          </p:spTgt>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73"/>
                                        </p:tgtEl>
                                        <p:attrNameLst>
                                          <p:attrName>style.visibility</p:attrName>
                                        </p:attrNameLst>
                                      </p:cBhvr>
                                      <p:to>
                                        <p:strVal val="visible"/>
                                      </p:to>
                                    </p:set>
                                    <p:animEffect transition="in" filter="fade">
                                      <p:cBhvr>
                                        <p:cTn id="51" dur="500"/>
                                        <p:tgtEl>
                                          <p:spTgt spid="17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74"/>
                                        </p:tgtEl>
                                        <p:attrNameLst>
                                          <p:attrName>style.visibility</p:attrName>
                                        </p:attrNameLst>
                                      </p:cBhvr>
                                      <p:to>
                                        <p:strVal val="visible"/>
                                      </p:to>
                                    </p:set>
                                    <p:animEffect transition="in" filter="fade">
                                      <p:cBhvr>
                                        <p:cTn id="54" dur="500"/>
                                        <p:tgtEl>
                                          <p:spTgt spid="17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71"/>
                                        </p:tgtEl>
                                        <p:attrNameLst>
                                          <p:attrName>style.visibility</p:attrName>
                                        </p:attrNameLst>
                                      </p:cBhvr>
                                      <p:to>
                                        <p:strVal val="visible"/>
                                      </p:to>
                                    </p:set>
                                    <p:animEffect transition="in" filter="fade">
                                      <p:cBhvr>
                                        <p:cTn id="57" dur="500"/>
                                        <p:tgtEl>
                                          <p:spTgt spid="17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72"/>
                                        </p:tgtEl>
                                        <p:attrNameLst>
                                          <p:attrName>style.visibility</p:attrName>
                                        </p:attrNameLst>
                                      </p:cBhvr>
                                      <p:to>
                                        <p:strVal val="visible"/>
                                      </p:to>
                                    </p:set>
                                    <p:animEffect transition="in" filter="fade">
                                      <p:cBhvr>
                                        <p:cTn id="60" dur="500"/>
                                        <p:tgtEl>
                                          <p:spTgt spid="172"/>
                                        </p:tgtEl>
                                      </p:cBhvr>
                                    </p:animEffect>
                                  </p:childTnLst>
                                </p:cTn>
                              </p:par>
                              <p:par>
                                <p:cTn id="61" presetID="1" presetClass="entr" presetSubtype="0" fill="hold" grpId="0" nodeType="withEffect">
                                  <p:stCondLst>
                                    <p:cond delay="0"/>
                                  </p:stCondLst>
                                  <p:childTnLst>
                                    <p:set>
                                      <p:cBhvr>
                                        <p:cTn id="62" dur="1" fill="hold">
                                          <p:stCondLst>
                                            <p:cond delay="0"/>
                                          </p:stCondLst>
                                        </p:cTn>
                                        <p:tgtEl>
                                          <p:spTgt spid="109"/>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1"/>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12"/>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13"/>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8"/>
                                        </p:tgtEl>
                                        <p:attrNameLst>
                                          <p:attrName>style.visibility</p:attrName>
                                        </p:attrNameLst>
                                      </p:cBhvr>
                                      <p:to>
                                        <p:strVal val="visible"/>
                                      </p:to>
                                    </p:set>
                                  </p:childTnLst>
                                </p:cTn>
                              </p:par>
                            </p:childTnLst>
                          </p:cTn>
                        </p:par>
                        <p:par>
                          <p:cTn id="77" fill="hold">
                            <p:stCondLst>
                              <p:cond delay="500"/>
                            </p:stCondLst>
                            <p:childTnLst>
                              <p:par>
                                <p:cTn id="78" presetID="10" presetClass="entr" presetSubtype="0" repeatCount="3000" fill="hold" grpId="1"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10" presetClass="entr" presetSubtype="0" repeatCount="3000" fill="hold" grpId="1" nodeType="withEffect">
                                  <p:stCondLst>
                                    <p:cond delay="0"/>
                                  </p:stCondLst>
                                  <p:childTnLst>
                                    <p:set>
                                      <p:cBhvr>
                                        <p:cTn id="82" dur="1" fill="hold">
                                          <p:stCondLst>
                                            <p:cond delay="0"/>
                                          </p:stCondLst>
                                        </p:cTn>
                                        <p:tgtEl>
                                          <p:spTgt spid="3"/>
                                        </p:tgtEl>
                                        <p:attrNameLst>
                                          <p:attrName>style.visibility</p:attrName>
                                        </p:attrNameLst>
                                      </p:cBhvr>
                                      <p:to>
                                        <p:strVal val="visible"/>
                                      </p:to>
                                    </p:set>
                                    <p:animEffect transition="in" filter="fade">
                                      <p:cBhvr>
                                        <p:cTn id="83" dur="500"/>
                                        <p:tgtEl>
                                          <p:spTgt spid="3"/>
                                        </p:tgtEl>
                                      </p:cBhvr>
                                    </p:animEffect>
                                  </p:childTnLst>
                                </p:cTn>
                              </p:par>
                              <p:par>
                                <p:cTn id="84" presetID="10" presetClass="entr" presetSubtype="0" repeatCount="3000" fill="hold" grpId="1" nodeType="withEffect">
                                  <p:stCondLst>
                                    <p:cond delay="0"/>
                                  </p:stCondLst>
                                  <p:childTnLst>
                                    <p:set>
                                      <p:cBhvr>
                                        <p:cTn id="85" dur="1" fill="hold">
                                          <p:stCondLst>
                                            <p:cond delay="0"/>
                                          </p:stCondLst>
                                        </p:cTn>
                                        <p:tgtEl>
                                          <p:spTgt spid="111"/>
                                        </p:tgtEl>
                                        <p:attrNameLst>
                                          <p:attrName>style.visibility</p:attrName>
                                        </p:attrNameLst>
                                      </p:cBhvr>
                                      <p:to>
                                        <p:strVal val="visible"/>
                                      </p:to>
                                    </p:set>
                                    <p:animEffect transition="in" filter="fade">
                                      <p:cBhvr>
                                        <p:cTn id="86" dur="500"/>
                                        <p:tgtEl>
                                          <p:spTgt spid="111"/>
                                        </p:tgtEl>
                                      </p:cBhvr>
                                    </p:animEffect>
                                  </p:childTnLst>
                                </p:cTn>
                              </p:par>
                              <p:par>
                                <p:cTn id="87" presetID="10" presetClass="entr" presetSubtype="0" repeatCount="3000" fill="hold" grpId="1" nodeType="withEffect">
                                  <p:stCondLst>
                                    <p:cond delay="0"/>
                                  </p:stCondLst>
                                  <p:childTnLst>
                                    <p:set>
                                      <p:cBhvr>
                                        <p:cTn id="88" dur="1" fill="hold">
                                          <p:stCondLst>
                                            <p:cond delay="0"/>
                                          </p:stCondLst>
                                        </p:cTn>
                                        <p:tgtEl>
                                          <p:spTgt spid="112"/>
                                        </p:tgtEl>
                                        <p:attrNameLst>
                                          <p:attrName>style.visibility</p:attrName>
                                        </p:attrNameLst>
                                      </p:cBhvr>
                                      <p:to>
                                        <p:strVal val="visible"/>
                                      </p:to>
                                    </p:set>
                                    <p:animEffect transition="in" filter="fade">
                                      <p:cBhvr>
                                        <p:cTn id="89" dur="500"/>
                                        <p:tgtEl>
                                          <p:spTgt spid="112"/>
                                        </p:tgtEl>
                                      </p:cBhvr>
                                    </p:animEffect>
                                  </p:childTnLst>
                                </p:cTn>
                              </p:par>
                              <p:par>
                                <p:cTn id="90" presetID="10" presetClass="entr" presetSubtype="0" repeatCount="3000" fill="hold" grpId="1" nodeType="withEffect">
                                  <p:stCondLst>
                                    <p:cond delay="0"/>
                                  </p:stCondLst>
                                  <p:childTnLst>
                                    <p:set>
                                      <p:cBhvr>
                                        <p:cTn id="91" dur="1" fill="hold">
                                          <p:stCondLst>
                                            <p:cond delay="0"/>
                                          </p:stCondLst>
                                        </p:cTn>
                                        <p:tgtEl>
                                          <p:spTgt spid="113"/>
                                        </p:tgtEl>
                                        <p:attrNameLst>
                                          <p:attrName>style.visibility</p:attrName>
                                        </p:attrNameLst>
                                      </p:cBhvr>
                                      <p:to>
                                        <p:strVal val="visible"/>
                                      </p:to>
                                    </p:set>
                                    <p:animEffect transition="in" filter="fade">
                                      <p:cBhvr>
                                        <p:cTn id="92" dur="500"/>
                                        <p:tgtEl>
                                          <p:spTgt spid="113"/>
                                        </p:tgtEl>
                                      </p:cBhvr>
                                    </p:animEffect>
                                  </p:childTnLst>
                                </p:cTn>
                              </p:par>
                              <p:par>
                                <p:cTn id="93" presetID="10" presetClass="entr" presetSubtype="0" repeatCount="3000" fill="hold" grpId="1" nodeType="withEffect">
                                  <p:stCondLst>
                                    <p:cond delay="0"/>
                                  </p:stCondLst>
                                  <p:childTnLst>
                                    <p:set>
                                      <p:cBhvr>
                                        <p:cTn id="94" dur="1" fill="hold">
                                          <p:stCondLst>
                                            <p:cond delay="0"/>
                                          </p:stCondLst>
                                        </p:cTn>
                                        <p:tgtEl>
                                          <p:spTgt spid="34"/>
                                        </p:tgtEl>
                                        <p:attrNameLst>
                                          <p:attrName>style.visibility</p:attrName>
                                        </p:attrNameLst>
                                      </p:cBhvr>
                                      <p:to>
                                        <p:strVal val="visible"/>
                                      </p:to>
                                    </p:set>
                                    <p:animEffect transition="in" filter="fade">
                                      <p:cBhvr>
                                        <p:cTn id="95" dur="500"/>
                                        <p:tgtEl>
                                          <p:spTgt spid="34"/>
                                        </p:tgtEl>
                                      </p:cBhvr>
                                    </p:animEffect>
                                  </p:childTnLst>
                                </p:cTn>
                              </p:par>
                              <p:par>
                                <p:cTn id="96" presetID="10" presetClass="entr" presetSubtype="0" repeatCount="3000" fill="hold" grpId="1" nodeType="withEffect">
                                  <p:stCondLst>
                                    <p:cond delay="0"/>
                                  </p:stCondLst>
                                  <p:childTnLst>
                                    <p:set>
                                      <p:cBhvr>
                                        <p:cTn id="97" dur="1" fill="hold">
                                          <p:stCondLst>
                                            <p:cond delay="0"/>
                                          </p:stCondLst>
                                        </p:cTn>
                                        <p:tgtEl>
                                          <p:spTgt spid="36"/>
                                        </p:tgtEl>
                                        <p:attrNameLst>
                                          <p:attrName>style.visibility</p:attrName>
                                        </p:attrNameLst>
                                      </p:cBhvr>
                                      <p:to>
                                        <p:strVal val="visible"/>
                                      </p:to>
                                    </p:set>
                                    <p:animEffect transition="in" filter="fade">
                                      <p:cBhvr>
                                        <p:cTn id="98" dur="500"/>
                                        <p:tgtEl>
                                          <p:spTgt spid="36"/>
                                        </p:tgtEl>
                                      </p:cBhvr>
                                    </p:animEffect>
                                  </p:childTnLst>
                                </p:cTn>
                              </p:par>
                              <p:par>
                                <p:cTn id="99" presetID="10" presetClass="entr" presetSubtype="0" repeatCount="3000" fill="hold" grpId="1" nodeType="withEffect">
                                  <p:stCondLst>
                                    <p:cond delay="0"/>
                                  </p:stCondLst>
                                  <p:childTnLst>
                                    <p:set>
                                      <p:cBhvr>
                                        <p:cTn id="100" dur="1" fill="hold">
                                          <p:stCondLst>
                                            <p:cond delay="0"/>
                                          </p:stCondLst>
                                        </p:cTn>
                                        <p:tgtEl>
                                          <p:spTgt spid="38"/>
                                        </p:tgtEl>
                                        <p:attrNameLst>
                                          <p:attrName>style.visibility</p:attrName>
                                        </p:attrNameLst>
                                      </p:cBhvr>
                                      <p:to>
                                        <p:strVal val="visible"/>
                                      </p:to>
                                    </p:set>
                                    <p:animEffect transition="in" filter="fade">
                                      <p:cBhvr>
                                        <p:cTn id="101"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 grpId="0" animBg="1"/>
      <p:bldP spid="169" grpId="0" animBg="1"/>
      <p:bldP spid="170" grpId="0" animBg="1"/>
      <p:bldP spid="171" grpId="0" animBg="1"/>
      <p:bldP spid="172" grpId="0" animBg="1"/>
      <p:bldP spid="173" grpId="0" animBg="1"/>
      <p:bldP spid="174" grpId="0" animBg="1"/>
      <p:bldP spid="104" grpId="0" animBg="1"/>
      <p:bldP spid="104" grpId="1" animBg="1"/>
      <p:bldP spid="106" grpId="0" animBg="1"/>
      <p:bldP spid="106" grpId="1" animBg="1"/>
      <p:bldP spid="109" grpId="0" animBg="1"/>
      <p:bldP spid="109" grpId="1" animBg="1"/>
      <p:bldP spid="111" grpId="0" animBg="1"/>
      <p:bldP spid="111" grpId="1" animBg="1"/>
      <p:bldP spid="112" grpId="0" animBg="1"/>
      <p:bldP spid="112" grpId="1" animBg="1"/>
      <p:bldP spid="113" grpId="0" animBg="1"/>
      <p:bldP spid="113" grpId="1" animBg="1"/>
      <p:bldP spid="3" grpId="0" animBg="1"/>
      <p:bldP spid="3" grpId="1" animBg="1"/>
      <p:bldP spid="34" grpId="0" animBg="1"/>
      <p:bldP spid="34" grpId="1" animBg="1"/>
      <p:bldP spid="36" grpId="0" animBg="1"/>
      <p:bldP spid="36" grpId="1" animBg="1"/>
      <p:bldP spid="38" grpId="0" animBg="1"/>
      <p:bldP spid="38"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969722427"/>
              </p:ext>
            </p:extLst>
          </p:nvPr>
        </p:nvGraphicFramePr>
        <p:xfrm>
          <a:off x="2242773" y="1234440"/>
          <a:ext cx="9753600" cy="27432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1"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1" i="0" noProof="0" dirty="0">
                          <a:solidFill>
                            <a:schemeClr val="accent1"/>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59250862"/>
                  </a:ext>
                </a:extLst>
              </a:tr>
            </a:tbl>
          </a:graphicData>
        </a:graphic>
      </p:graphicFrame>
    </p:spTree>
    <p:extLst>
      <p:ext uri="{BB962C8B-B14F-4D97-AF65-F5344CB8AC3E}">
        <p14:creationId xmlns:p14="http://schemas.microsoft.com/office/powerpoint/2010/main" val="663213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 is enforced in 2 points:</a:t>
            </a:r>
          </a:p>
          <a:p>
            <a:pPr marL="285750" indent="-285750">
              <a:buFont typeface="Arial" panose="020B0604020202020204" pitchFamily="34" charset="0"/>
              <a:buChar char="•"/>
            </a:pPr>
            <a:r>
              <a:rPr lang="en-US" dirty="0"/>
              <a:t>Central</a:t>
            </a:r>
          </a:p>
          <a:p>
            <a:pPr marL="742950" lvl="1" indent="-285750"/>
            <a:r>
              <a:rPr lang="en-US" dirty="0"/>
              <a:t>Malware Detection only</a:t>
            </a:r>
          </a:p>
          <a:p>
            <a:pPr marL="285750" indent="-285750">
              <a:buFont typeface="Arial" panose="020B0604020202020204" pitchFamily="34" charset="0"/>
              <a:buChar char="•"/>
            </a:pPr>
            <a:r>
              <a:rPr lang="en-US" dirty="0"/>
              <a:t>Distributed</a:t>
            </a:r>
          </a:p>
          <a:p>
            <a:pPr marL="742950" lvl="1" indent="-285750"/>
            <a:r>
              <a:rPr lang="en-US" dirty="0"/>
              <a:t>Malware Detection and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High-Level View</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1377395"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349892"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1651713"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1651715"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249343"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1381598"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975513"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654875" y="5303318"/>
            <a:ext cx="1271160"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a:stCxn id="50" idx="2"/>
          </p:cNvCxnSpPr>
          <p:nvPr/>
        </p:nvCxnSpPr>
        <p:spPr bwMode="gray">
          <a:xfrm flipH="1">
            <a:off x="1668615" y="4859315"/>
            <a:ext cx="2351" cy="439685"/>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9A77436-BEF5-7641-8B27-24C7E7857270}"/>
              </a:ext>
            </a:extLst>
          </p:cNvPr>
          <p:cNvGrpSpPr/>
          <p:nvPr/>
        </p:nvGrpSpPr>
        <p:grpSpPr>
          <a:xfrm>
            <a:off x="961430" y="5304435"/>
            <a:ext cx="274320" cy="632993"/>
            <a:chOff x="1693658" y="4666427"/>
            <a:chExt cx="274320" cy="632993"/>
          </a:xfrm>
        </p:grpSpPr>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1655918" y="3798542"/>
            <a:ext cx="15048" cy="51213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18" name="Group 117">
            <a:extLst>
              <a:ext uri="{FF2B5EF4-FFF2-40B4-BE49-F238E27FC236}">
                <a16:creationId xmlns:a16="http://schemas.microsoft.com/office/drawing/2014/main" id="{286F82E4-0293-BC4F-82FC-CB5B703C0DEC}"/>
              </a:ext>
            </a:extLst>
          </p:cNvPr>
          <p:cNvGrpSpPr>
            <a:grpSpLocks noChangeAspect="1"/>
          </p:cNvGrpSpPr>
          <p:nvPr/>
        </p:nvGrpSpPr>
        <p:grpSpPr>
          <a:xfrm>
            <a:off x="1769490" y="1681006"/>
            <a:ext cx="352044" cy="352044"/>
            <a:chOff x="3113791" y="1787838"/>
            <a:chExt cx="612898" cy="612898"/>
          </a:xfrm>
        </p:grpSpPr>
        <p:sp>
          <p:nvSpPr>
            <p:cNvPr id="117" name="Oval 116">
              <a:extLst>
                <a:ext uri="{FF2B5EF4-FFF2-40B4-BE49-F238E27FC236}">
                  <a16:creationId xmlns:a16="http://schemas.microsoft.com/office/drawing/2014/main" id="{BE78CA9A-6DC9-9044-A0A3-6452D8A5FD14}"/>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58" name="Picture Placeholder 75" descr="Virus 1&#10;">
              <a:extLst>
                <a:ext uri="{FF2B5EF4-FFF2-40B4-BE49-F238E27FC236}">
                  <a16:creationId xmlns:a16="http://schemas.microsoft.com/office/drawing/2014/main" id="{DCAA2F03-A3DC-4D46-B3EB-46BC078EF5BC}"/>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172" name="TextBox 171">
            <a:extLst>
              <a:ext uri="{FF2B5EF4-FFF2-40B4-BE49-F238E27FC236}">
                <a16:creationId xmlns:a16="http://schemas.microsoft.com/office/drawing/2014/main" id="{0AB2A854-E0C8-034B-828F-203F03D13347}"/>
              </a:ext>
            </a:extLst>
          </p:cNvPr>
          <p:cNvSpPr txBox="1"/>
          <p:nvPr/>
        </p:nvSpPr>
        <p:spPr>
          <a:xfrm>
            <a:off x="2977915" y="4285961"/>
            <a:ext cx="1400192"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a:t>
            </a:r>
          </a:p>
        </p:txBody>
      </p:sp>
      <p:sp>
        <p:nvSpPr>
          <p:cNvPr id="173" name="TextBox 172">
            <a:extLst>
              <a:ext uri="{FF2B5EF4-FFF2-40B4-BE49-F238E27FC236}">
                <a16:creationId xmlns:a16="http://schemas.microsoft.com/office/drawing/2014/main" id="{E5A25FE8-DDC8-214B-8796-219892C9DFE1}"/>
              </a:ext>
            </a:extLst>
          </p:cNvPr>
          <p:cNvSpPr txBox="1"/>
          <p:nvPr/>
        </p:nvSpPr>
        <p:spPr>
          <a:xfrm>
            <a:off x="2518788" y="5651428"/>
            <a:ext cx="2552494"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 and Prevention</a:t>
            </a:r>
          </a:p>
        </p:txBody>
      </p:sp>
      <p:grpSp>
        <p:nvGrpSpPr>
          <p:cNvPr id="185" name="Picture Placeholder 77" descr="Threathunting&#10;">
            <a:extLst>
              <a:ext uri="{FF2B5EF4-FFF2-40B4-BE49-F238E27FC236}">
                <a16:creationId xmlns:a16="http://schemas.microsoft.com/office/drawing/2014/main" id="{9AC74C6A-FA9D-8C46-85CB-4B932038F115}"/>
              </a:ext>
            </a:extLst>
          </p:cNvPr>
          <p:cNvGrpSpPr>
            <a:grpSpLocks noChangeAspect="1"/>
          </p:cNvGrpSpPr>
          <p:nvPr/>
        </p:nvGrpSpPr>
        <p:grpSpPr>
          <a:xfrm>
            <a:off x="2464920" y="4237686"/>
            <a:ext cx="464748" cy="462282"/>
            <a:chOff x="4495962" y="4428412"/>
            <a:chExt cx="590052" cy="586922"/>
          </a:xfrm>
          <a:solidFill>
            <a:schemeClr val="accent2"/>
          </a:solidFill>
        </p:grpSpPr>
        <p:sp>
          <p:nvSpPr>
            <p:cNvPr id="186" name="Picture Placeholder 77">
              <a:extLst>
                <a:ext uri="{FF2B5EF4-FFF2-40B4-BE49-F238E27FC236}">
                  <a16:creationId xmlns:a16="http://schemas.microsoft.com/office/drawing/2014/main" id="{0BA7B410-717C-B049-874C-75AECAE2CD2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7" name="Picture Placeholder 77">
              <a:extLst>
                <a:ext uri="{FF2B5EF4-FFF2-40B4-BE49-F238E27FC236}">
                  <a16:creationId xmlns:a16="http://schemas.microsoft.com/office/drawing/2014/main" id="{23C5A3CF-39C5-7D4F-8D28-80B7D3FC82A4}"/>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88" name="Picture Placeholder 77" descr="Threathunting&#10;">
            <a:extLst>
              <a:ext uri="{FF2B5EF4-FFF2-40B4-BE49-F238E27FC236}">
                <a16:creationId xmlns:a16="http://schemas.microsoft.com/office/drawing/2014/main" id="{059F0999-53D5-DD4D-9306-5EDB63B8E099}"/>
              </a:ext>
            </a:extLst>
          </p:cNvPr>
          <p:cNvGrpSpPr>
            <a:grpSpLocks noChangeAspect="1"/>
          </p:cNvGrpSpPr>
          <p:nvPr/>
        </p:nvGrpSpPr>
        <p:grpSpPr>
          <a:xfrm>
            <a:off x="2001903" y="5583887"/>
            <a:ext cx="464748" cy="462282"/>
            <a:chOff x="4495962" y="4428412"/>
            <a:chExt cx="590052" cy="586922"/>
          </a:xfrm>
          <a:solidFill>
            <a:schemeClr val="accent2"/>
          </a:solidFill>
        </p:grpSpPr>
        <p:sp>
          <p:nvSpPr>
            <p:cNvPr id="189" name="Picture Placeholder 77">
              <a:extLst>
                <a:ext uri="{FF2B5EF4-FFF2-40B4-BE49-F238E27FC236}">
                  <a16:creationId xmlns:a16="http://schemas.microsoft.com/office/drawing/2014/main" id="{E24EAE85-48EF-894E-B73E-379358496CA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90" name="Picture Placeholder 77">
              <a:extLst>
                <a:ext uri="{FF2B5EF4-FFF2-40B4-BE49-F238E27FC236}">
                  <a16:creationId xmlns:a16="http://schemas.microsoft.com/office/drawing/2014/main" id="{C769C7C2-59E5-C442-A29D-0F4A7E5226BA}"/>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92" name="Group 191">
            <a:extLst>
              <a:ext uri="{FF2B5EF4-FFF2-40B4-BE49-F238E27FC236}">
                <a16:creationId xmlns:a16="http://schemas.microsoft.com/office/drawing/2014/main" id="{7A71AD1E-0D11-1844-ADCB-8B5C889638D3}"/>
              </a:ext>
            </a:extLst>
          </p:cNvPr>
          <p:cNvGrpSpPr>
            <a:grpSpLocks noChangeAspect="1"/>
          </p:cNvGrpSpPr>
          <p:nvPr/>
        </p:nvGrpSpPr>
        <p:grpSpPr>
          <a:xfrm>
            <a:off x="1257955" y="5391986"/>
            <a:ext cx="464713" cy="467313"/>
            <a:chOff x="9847623" y="592919"/>
            <a:chExt cx="1778085" cy="3298795"/>
          </a:xfrm>
        </p:grpSpPr>
        <p:sp>
          <p:nvSpPr>
            <p:cNvPr id="193" name="Rectangle 192">
              <a:extLst>
                <a:ext uri="{FF2B5EF4-FFF2-40B4-BE49-F238E27FC236}">
                  <a16:creationId xmlns:a16="http://schemas.microsoft.com/office/drawing/2014/main" id="{29A5BCBA-BC5C-D14E-9AF4-AB456FC54F41}"/>
                </a:ext>
              </a:extLst>
            </p:cNvPr>
            <p:cNvSpPr/>
            <p:nvPr/>
          </p:nvSpPr>
          <p:spPr>
            <a:xfrm>
              <a:off x="9847623" y="592919"/>
              <a:ext cx="1773646" cy="3298795"/>
            </a:xfrm>
            <a:prstGeom prst="rect">
              <a:avLst/>
            </a:prstGeom>
            <a:solidFill>
              <a:srgbClr val="FF0000">
                <a:alpha val="50000"/>
              </a:srgbClr>
            </a:solidFill>
            <a:ln w="3810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tlCol="0" anchor="t"/>
            <a:lstStyle/>
            <a:p>
              <a:pPr algn="ctr"/>
              <a:endParaRPr lang="en-US" sz="1200">
                <a:solidFill>
                  <a:schemeClr val="tx1"/>
                </a:solidFill>
                <a:latin typeface="Calibri" panose="020F0502020204030204" pitchFamily="34" charset="0"/>
              </a:endParaRPr>
            </a:p>
          </p:txBody>
        </p:sp>
        <p:cxnSp>
          <p:nvCxnSpPr>
            <p:cNvPr id="194" name="Straight Connector 193">
              <a:extLst>
                <a:ext uri="{FF2B5EF4-FFF2-40B4-BE49-F238E27FC236}">
                  <a16:creationId xmlns:a16="http://schemas.microsoft.com/office/drawing/2014/main" id="{F264ED0B-BBC3-8640-886E-C83D7AB9BE7F}"/>
                </a:ext>
              </a:extLst>
            </p:cNvPr>
            <p:cNvCxnSpPr>
              <a:cxnSpLocks/>
            </p:cNvCxnSpPr>
            <p:nvPr/>
          </p:nvCxnSpPr>
          <p:spPr bwMode="gray">
            <a:xfrm>
              <a:off x="9851517" y="592919"/>
              <a:ext cx="1744931" cy="3286071"/>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95" name="Straight Connector 194">
              <a:extLst>
                <a:ext uri="{FF2B5EF4-FFF2-40B4-BE49-F238E27FC236}">
                  <a16:creationId xmlns:a16="http://schemas.microsoft.com/office/drawing/2014/main" id="{AF087706-90E0-9046-BD1D-E13A87A0C2F8}"/>
                </a:ext>
              </a:extLst>
            </p:cNvPr>
            <p:cNvCxnSpPr>
              <a:cxnSpLocks/>
            </p:cNvCxnSpPr>
            <p:nvPr/>
          </p:nvCxnSpPr>
          <p:spPr bwMode="gray">
            <a:xfrm flipH="1">
              <a:off x="9847625" y="592919"/>
              <a:ext cx="1778083" cy="3289773"/>
            </a:xfrm>
            <a:prstGeom prst="line">
              <a:avLst/>
            </a:prstGeom>
            <a:ln w="38100">
              <a:solidFill>
                <a:srgbClr val="FF0000"/>
              </a:solidFill>
              <a:miter lim="800000"/>
              <a:tailEnd type="none"/>
            </a:ln>
          </p:spPr>
          <p:style>
            <a:lnRef idx="1">
              <a:schemeClr val="accent1"/>
            </a:lnRef>
            <a:fillRef idx="0">
              <a:schemeClr val="accent1"/>
            </a:fillRef>
            <a:effectRef idx="0">
              <a:schemeClr val="accent1"/>
            </a:effectRef>
            <a:fontRef idx="minor">
              <a:schemeClr val="tx1"/>
            </a:fontRef>
          </p:style>
        </p:cxnSp>
      </p:grpSp>
      <p:sp>
        <p:nvSpPr>
          <p:cNvPr id="64" name="Picture Placeholder 80" descr="Defense Preventions&#10;">
            <a:extLst>
              <a:ext uri="{FF2B5EF4-FFF2-40B4-BE49-F238E27FC236}">
                <a16:creationId xmlns:a16="http://schemas.microsoft.com/office/drawing/2014/main" id="{789466A4-A902-4F43-97F1-3F6E39B1D7B1}"/>
              </a:ext>
            </a:extLst>
          </p:cNvPr>
          <p:cNvSpPr>
            <a:spLocks noChangeAspect="1"/>
          </p:cNvSpPr>
          <p:nvPr/>
        </p:nvSpPr>
        <p:spPr>
          <a:xfrm>
            <a:off x="1649875" y="409196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65" name="Picture Placeholder 80" descr="Defense Preventions&#10;">
            <a:extLst>
              <a:ext uri="{FF2B5EF4-FFF2-40B4-BE49-F238E27FC236}">
                <a16:creationId xmlns:a16="http://schemas.microsoft.com/office/drawing/2014/main" id="{B273C0AD-9BC5-3949-88E2-00EFD838ACB8}"/>
              </a:ext>
            </a:extLst>
          </p:cNvPr>
          <p:cNvSpPr>
            <a:spLocks noChangeAspect="1"/>
          </p:cNvSpPr>
          <p:nvPr/>
        </p:nvSpPr>
        <p:spPr>
          <a:xfrm>
            <a:off x="119356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1857639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animEffect transition="in" filter="fade">
                                      <p:cBhvr>
                                        <p:cTn id="11" dur="500"/>
                                        <p:tgtEl>
                                          <p:spTgt spid="6">
                                            <p:txEl>
                                              <p:pRg st="1" end="1"/>
                                            </p:txEl>
                                          </p:spTgt>
                                        </p:tgtEl>
                                      </p:cBhvr>
                                    </p:animEffect>
                                  </p:childTnLst>
                                </p:cTn>
                              </p:par>
                              <p:par>
                                <p:cTn id="12" presetID="10" presetClass="entr" presetSubtype="0" fill="hold" nodeType="withEffect">
                                  <p:stCondLst>
                                    <p:cond delay="0"/>
                                  </p:stCondLst>
                                  <p:childTnLst>
                                    <p:set>
                                      <p:cBhvr>
                                        <p:cTn id="13" dur="1" fill="hold">
                                          <p:stCondLst>
                                            <p:cond delay="0"/>
                                          </p:stCondLst>
                                        </p:cTn>
                                        <p:tgtEl>
                                          <p:spTgt spid="6">
                                            <p:txEl>
                                              <p:pRg st="2" end="2"/>
                                            </p:txEl>
                                          </p:spTgt>
                                        </p:tgtEl>
                                        <p:attrNameLst>
                                          <p:attrName>style.visibility</p:attrName>
                                        </p:attrNameLst>
                                      </p:cBhvr>
                                      <p:to>
                                        <p:strVal val="visible"/>
                                      </p:to>
                                    </p:set>
                                    <p:animEffect transition="in" filter="fade">
                                      <p:cBhvr>
                                        <p:cTn id="14" dur="500"/>
                                        <p:tgtEl>
                                          <p:spTgt spid="6">
                                            <p:txEl>
                                              <p:pRg st="2" end="2"/>
                                            </p:txEl>
                                          </p:spTgt>
                                        </p:tgtEl>
                                      </p:cBhvr>
                                    </p:animEffect>
                                  </p:childTnLst>
                                </p:cTn>
                              </p:par>
                            </p:childTnLst>
                          </p:cTn>
                        </p:par>
                        <p:par>
                          <p:cTn id="15" fill="hold">
                            <p:stCondLst>
                              <p:cond delay="500"/>
                            </p:stCondLst>
                            <p:childTnLst>
                              <p:par>
                                <p:cTn id="16" presetID="42" presetClass="path" presetSubtype="0" accel="50000" decel="50000" fill="hold" nodeType="afterEffect">
                                  <p:stCondLst>
                                    <p:cond delay="0"/>
                                  </p:stCondLst>
                                  <p:childTnLst>
                                    <p:animMotion origin="layout" path="M 4.79167E-6 -3.33333E-6 L 0.00417 0.35254 " pathEditMode="relative" rAng="0" ptsTypes="AA">
                                      <p:cBhvr>
                                        <p:cTn id="17" dur="2000" fill="hold"/>
                                        <p:tgtEl>
                                          <p:spTgt spid="118"/>
                                        </p:tgtEl>
                                        <p:attrNameLst>
                                          <p:attrName>ppt_x</p:attrName>
                                          <p:attrName>ppt_y</p:attrName>
                                        </p:attrNameLst>
                                      </p:cBhvr>
                                      <p:rCtr x="469" y="17870"/>
                                    </p:animMotion>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185"/>
                                        </p:tgtEl>
                                        <p:attrNameLst>
                                          <p:attrName>style.visibility</p:attrName>
                                        </p:attrNameLst>
                                      </p:cBhvr>
                                      <p:to>
                                        <p:strVal val="visible"/>
                                      </p:to>
                                    </p:set>
                                    <p:animEffect transition="in" filter="fade">
                                      <p:cBhvr>
                                        <p:cTn id="21" dur="500"/>
                                        <p:tgtEl>
                                          <p:spTgt spid="185"/>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72"/>
                                        </p:tgtEl>
                                        <p:attrNameLst>
                                          <p:attrName>style.visibility</p:attrName>
                                        </p:attrNameLst>
                                      </p:cBhvr>
                                      <p:to>
                                        <p:strVal val="visible"/>
                                      </p:to>
                                    </p:set>
                                    <p:animEffect transition="in" filter="fade">
                                      <p:cBhvr>
                                        <p:cTn id="24" dur="500"/>
                                        <p:tgtEl>
                                          <p:spTgt spid="172"/>
                                        </p:tgtEl>
                                      </p:cBhvr>
                                    </p:animEffect>
                                  </p:childTnLst>
                                </p:cTn>
                              </p:par>
                            </p:childTnLst>
                          </p:cTn>
                        </p:par>
                        <p:par>
                          <p:cTn id="25" fill="hold">
                            <p:stCondLst>
                              <p:cond delay="3000"/>
                            </p:stCondLst>
                            <p:childTnLst>
                              <p:par>
                                <p:cTn id="26" presetID="1" presetClass="path" presetSubtype="0" repeatCount="0" fill="hold" nodeType="afterEffect">
                                  <p:stCondLst>
                                    <p:cond delay="0"/>
                                  </p:stCondLst>
                                  <p:childTnLst>
                                    <p:animMotion origin="layout" path="M -3.95833E-6 -3.7037E-7 C -3.95833E-6 0.01736 -0.00898 0.03194 -0.02018 0.03194 C -0.03125 0.03194 -0.04049 0.01736 -0.04049 -3.7037E-7 C -0.04049 -0.01782 -0.03125 -0.03194 -0.02018 -0.03194 C -0.00898 -0.03194 -3.95833E-6 -0.01782 -3.95833E-6 -3.7037E-7 Z " pathEditMode="relative" rAng="5400000" ptsTypes="AAAAA">
                                      <p:cBhvr>
                                        <p:cTn id="27" dur="2000" fill="hold"/>
                                        <p:tgtEl>
                                          <p:spTgt spid="185"/>
                                        </p:tgtEl>
                                        <p:attrNameLst>
                                          <p:attrName>ppt_x</p:attrName>
                                          <p:attrName>ppt_y</p:attrName>
                                        </p:attrNameLst>
                                      </p:cBhvr>
                                      <p:rCtr x="-2018" y="0"/>
                                    </p:animMotion>
                                  </p:childTnLst>
                                </p:cTn>
                              </p:par>
                              <p:par>
                                <p:cTn id="28" presetID="26" presetClass="emph" presetSubtype="0" repeatCount="3000" fill="hold" grpId="0" nodeType="withEffect">
                                  <p:stCondLst>
                                    <p:cond delay="0"/>
                                  </p:stCondLst>
                                  <p:childTnLst>
                                    <p:animEffect transition="out" filter="fade">
                                      <p:cBhvr>
                                        <p:cTn id="29" dur="500" tmFilter="0, 0; .2, .5; .8, .5; 1, 0"/>
                                        <p:tgtEl>
                                          <p:spTgt spid="64"/>
                                        </p:tgtEl>
                                      </p:cBhvr>
                                    </p:animEffect>
                                    <p:animScale>
                                      <p:cBhvr>
                                        <p:cTn id="30" dur="250" autoRev="1" fill="hold"/>
                                        <p:tgtEl>
                                          <p:spTgt spid="64"/>
                                        </p:tgtEl>
                                      </p:cBhvr>
                                      <p:by x="105000" y="105000"/>
                                    </p:animScale>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6">
                                            <p:txEl>
                                              <p:pRg st="3" end="3"/>
                                            </p:txEl>
                                          </p:spTgt>
                                        </p:tgtEl>
                                        <p:attrNameLst>
                                          <p:attrName>style.visibility</p:attrName>
                                        </p:attrNameLst>
                                      </p:cBhvr>
                                      <p:to>
                                        <p:strVal val="visible"/>
                                      </p:to>
                                    </p:set>
                                    <p:animEffect transition="in" filter="fade">
                                      <p:cBhvr>
                                        <p:cTn id="35" dur="500"/>
                                        <p:tgtEl>
                                          <p:spTgt spid="6">
                                            <p:txEl>
                                              <p:pRg st="3" end="3"/>
                                            </p:txEl>
                                          </p:spTgt>
                                        </p:tgtEl>
                                      </p:cBhvr>
                                    </p:animEffect>
                                  </p:childTnLst>
                                </p:cTn>
                              </p:par>
                            </p:childTnLst>
                          </p:cTn>
                        </p:par>
                        <p:par>
                          <p:cTn id="36" fill="hold">
                            <p:stCondLst>
                              <p:cond delay="500"/>
                            </p:stCondLst>
                            <p:childTnLst>
                              <p:par>
                                <p:cTn id="37" presetID="10" presetClass="entr" presetSubtype="0" fill="hold" nodeType="afterEffect">
                                  <p:stCondLst>
                                    <p:cond delay="0"/>
                                  </p:stCondLst>
                                  <p:childTnLst>
                                    <p:set>
                                      <p:cBhvr>
                                        <p:cTn id="38" dur="1" fill="hold">
                                          <p:stCondLst>
                                            <p:cond delay="0"/>
                                          </p:stCondLst>
                                        </p:cTn>
                                        <p:tgtEl>
                                          <p:spTgt spid="6">
                                            <p:txEl>
                                              <p:pRg st="4" end="4"/>
                                            </p:txEl>
                                          </p:spTgt>
                                        </p:tgtEl>
                                        <p:attrNameLst>
                                          <p:attrName>style.visibility</p:attrName>
                                        </p:attrNameLst>
                                      </p:cBhvr>
                                      <p:to>
                                        <p:strVal val="visible"/>
                                      </p:to>
                                    </p:set>
                                    <p:animEffect transition="in" filter="fade">
                                      <p:cBhvr>
                                        <p:cTn id="39" dur="500"/>
                                        <p:tgtEl>
                                          <p:spTgt spid="6">
                                            <p:txEl>
                                              <p:pRg st="4" end="4"/>
                                            </p:txEl>
                                          </p:spTgt>
                                        </p:tgtEl>
                                      </p:cBhvr>
                                    </p:animEffect>
                                  </p:childTnLst>
                                </p:cTn>
                              </p:par>
                            </p:childTnLst>
                          </p:cTn>
                        </p:par>
                        <p:par>
                          <p:cTn id="40" fill="hold">
                            <p:stCondLst>
                              <p:cond delay="1000"/>
                            </p:stCondLst>
                            <p:childTnLst>
                              <p:par>
                                <p:cTn id="41" presetID="42" presetClass="path" presetSubtype="0" accel="50000" decel="50000" fill="hold" nodeType="afterEffect">
                                  <p:stCondLst>
                                    <p:cond delay="0"/>
                                  </p:stCondLst>
                                  <p:childTnLst>
                                    <p:animMotion origin="layout" path="M 0.00416 0.35255 L -0.0379 0.55162 " pathEditMode="relative" rAng="0" ptsTypes="AA">
                                      <p:cBhvr>
                                        <p:cTn id="42" dur="2000" fill="hold"/>
                                        <p:tgtEl>
                                          <p:spTgt spid="118"/>
                                        </p:tgtEl>
                                        <p:attrNameLst>
                                          <p:attrName>ppt_x</p:attrName>
                                          <p:attrName>ppt_y</p:attrName>
                                        </p:attrNameLst>
                                      </p:cBhvr>
                                      <p:rCtr x="-2109" y="9954"/>
                                    </p:animMotion>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188"/>
                                        </p:tgtEl>
                                        <p:attrNameLst>
                                          <p:attrName>style.visibility</p:attrName>
                                        </p:attrNameLst>
                                      </p:cBhvr>
                                      <p:to>
                                        <p:strVal val="visible"/>
                                      </p:to>
                                    </p:set>
                                    <p:animEffect transition="in" filter="fade">
                                      <p:cBhvr>
                                        <p:cTn id="46" dur="500"/>
                                        <p:tgtEl>
                                          <p:spTgt spid="188"/>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73"/>
                                        </p:tgtEl>
                                        <p:attrNameLst>
                                          <p:attrName>style.visibility</p:attrName>
                                        </p:attrNameLst>
                                      </p:cBhvr>
                                      <p:to>
                                        <p:strVal val="visible"/>
                                      </p:to>
                                    </p:set>
                                    <p:animEffect transition="in" filter="fade">
                                      <p:cBhvr>
                                        <p:cTn id="49" dur="500"/>
                                        <p:tgtEl>
                                          <p:spTgt spid="173"/>
                                        </p:tgtEl>
                                      </p:cBhvr>
                                    </p:animEffect>
                                  </p:childTnLst>
                                </p:cTn>
                              </p:par>
                            </p:childTnLst>
                          </p:cTn>
                        </p:par>
                        <p:par>
                          <p:cTn id="50" fill="hold">
                            <p:stCondLst>
                              <p:cond delay="3500"/>
                            </p:stCondLst>
                            <p:childTnLst>
                              <p:par>
                                <p:cTn id="51" presetID="1" presetClass="path" presetSubtype="0" repeatCount="0" fill="hold" nodeType="afterEffect">
                                  <p:stCondLst>
                                    <p:cond delay="0"/>
                                  </p:stCondLst>
                                  <p:childTnLst>
                                    <p:animMotion origin="layout" path="M -3.125E-6 3.33333E-6 C -3.125E-6 0.01736 -0.00898 0.03194 -0.02018 0.03194 C -0.03125 0.03194 -0.04049 0.01736 -0.04049 3.33333E-6 C -0.04049 -0.01783 -0.03125 -0.03195 -0.02018 -0.03195 C -0.00898 -0.03195 -3.125E-6 -0.01783 -3.125E-6 3.33333E-6 Z " pathEditMode="relative" rAng="5400000" ptsTypes="AAAAA">
                                      <p:cBhvr>
                                        <p:cTn id="52" dur="2000" fill="hold"/>
                                        <p:tgtEl>
                                          <p:spTgt spid="188"/>
                                        </p:tgtEl>
                                        <p:attrNameLst>
                                          <p:attrName>ppt_x</p:attrName>
                                          <p:attrName>ppt_y</p:attrName>
                                        </p:attrNameLst>
                                      </p:cBhvr>
                                      <p:rCtr x="-2018" y="0"/>
                                    </p:animMotion>
                                  </p:childTnLst>
                                </p:cTn>
                              </p:par>
                              <p:par>
                                <p:cTn id="53" presetID="26" presetClass="emph" presetSubtype="0" repeatCount="3000" fill="hold" grpId="1" nodeType="withEffect">
                                  <p:stCondLst>
                                    <p:cond delay="0"/>
                                  </p:stCondLst>
                                  <p:childTnLst>
                                    <p:animEffect transition="out" filter="fade">
                                      <p:cBhvr>
                                        <p:cTn id="54" dur="500" tmFilter="0, 0; .2, .5; .8, .5; 1, 0"/>
                                        <p:tgtEl>
                                          <p:spTgt spid="65"/>
                                        </p:tgtEl>
                                      </p:cBhvr>
                                    </p:animEffect>
                                    <p:animScale>
                                      <p:cBhvr>
                                        <p:cTn id="55" dur="250" autoRev="1" fill="hold"/>
                                        <p:tgtEl>
                                          <p:spTgt spid="65"/>
                                        </p:tgtEl>
                                      </p:cBhvr>
                                      <p:by x="105000" y="105000"/>
                                    </p:animScale>
                                  </p:childTnLst>
                                </p:cTn>
                              </p:par>
                            </p:childTnLst>
                          </p:cTn>
                        </p:par>
                        <p:par>
                          <p:cTn id="56" fill="hold">
                            <p:stCondLst>
                              <p:cond delay="5500"/>
                            </p:stCondLst>
                            <p:childTnLst>
                              <p:par>
                                <p:cTn id="57" presetID="10" presetClass="entr" presetSubtype="0" repeatCount="3000" fill="hold" nodeType="afterEffect">
                                  <p:stCondLst>
                                    <p:cond delay="0"/>
                                  </p:stCondLst>
                                  <p:childTnLst>
                                    <p:set>
                                      <p:cBhvr>
                                        <p:cTn id="58" dur="1" fill="hold">
                                          <p:stCondLst>
                                            <p:cond delay="0"/>
                                          </p:stCondLst>
                                        </p:cTn>
                                        <p:tgtEl>
                                          <p:spTgt spid="192"/>
                                        </p:tgtEl>
                                        <p:attrNameLst>
                                          <p:attrName>style.visibility</p:attrName>
                                        </p:attrNameLst>
                                      </p:cBhvr>
                                      <p:to>
                                        <p:strVal val="visible"/>
                                      </p:to>
                                    </p:set>
                                    <p:animEffect transition="in" filter="fade">
                                      <p:cBhvr>
                                        <p:cTn id="59" dur="500"/>
                                        <p:tgtEl>
                                          <p:spTgt spid="1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2" grpId="0"/>
      <p:bldP spid="173" grpId="0"/>
      <p:bldP spid="64" grpId="0" animBg="1"/>
      <p:bldP spid="65" grpId="0" animBg="1"/>
      <p:bldP spid="65" grpId="1"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928D40A3-E745-46E4-9618-C7DD59B7EC69}"/>
              </a:ext>
            </a:extLst>
          </p:cNvPr>
          <p:cNvSpPr>
            <a:spLocks noGrp="1"/>
          </p:cNvSpPr>
          <p:nvPr>
            <p:ph sz="quarter" idx="14"/>
          </p:nvPr>
        </p:nvSpPr>
        <p:spPr/>
        <p:txBody>
          <a:bodyPr lIns="274320" rIns="91440"/>
          <a:lstStyle/>
          <a:p>
            <a:pPr>
              <a:spcBef>
                <a:spcPts val="1200"/>
              </a:spcBef>
            </a:pPr>
            <a:r>
              <a:rPr lang="en-US" dirty="0" err="1"/>
              <a:t>Dist</a:t>
            </a:r>
            <a:r>
              <a:rPr lang="en-US" dirty="0"/>
              <a:t>-Malware does:</a:t>
            </a:r>
          </a:p>
          <a:p>
            <a:pPr marL="285750" indent="-285750">
              <a:spcBef>
                <a:spcPts val="600"/>
              </a:spcBef>
              <a:buFont typeface="Arial" panose="020B0604020202020204" pitchFamily="34" charset="0"/>
              <a:buChar char="•"/>
            </a:pPr>
            <a:r>
              <a:rPr lang="en-US" dirty="0"/>
              <a:t>offer Detection </a:t>
            </a:r>
            <a:r>
              <a:rPr lang="en-US" u="sng" dirty="0"/>
              <a:t>and Prevention</a:t>
            </a:r>
          </a:p>
          <a:p>
            <a:pPr marL="285750" indent="-285750">
              <a:spcBef>
                <a:spcPts val="600"/>
              </a:spcBef>
              <a:buFont typeface="Arial" panose="020B0604020202020204" pitchFamily="34" charset="0"/>
              <a:buChar char="•"/>
            </a:pPr>
            <a:r>
              <a:rPr lang="en-US" dirty="0"/>
              <a:t>for both Windows + Linux</a:t>
            </a:r>
          </a:p>
          <a:p>
            <a:pPr lvl="1">
              <a:spcBef>
                <a:spcPts val="0"/>
              </a:spcBef>
              <a:buNone/>
            </a:pPr>
            <a:r>
              <a:rPr lang="en-US" sz="1400" i="1" dirty="0"/>
              <a:t>Note: Requires Files Introspection Driver on the VM.</a:t>
            </a:r>
          </a:p>
          <a:p>
            <a:pPr marL="285750" indent="-285750">
              <a:spcBef>
                <a:spcPts val="600"/>
              </a:spcBef>
              <a:buFont typeface="Arial" panose="020B0604020202020204" pitchFamily="34" charset="0"/>
              <a:buChar char="•"/>
            </a:pPr>
            <a:r>
              <a:rPr lang="en-US" dirty="0"/>
              <a:t>and whatever the protocol used</a:t>
            </a:r>
          </a:p>
          <a:p>
            <a:pPr lvl="1">
              <a:spcBef>
                <a:spcPts val="0"/>
              </a:spcBef>
              <a:buNone/>
            </a:pPr>
            <a:r>
              <a:rPr lang="en-US" sz="1400" i="1" dirty="0"/>
              <a:t>(HTTP / HTTPS / FTP / SMB / SCP / etc.)</a:t>
            </a:r>
          </a:p>
          <a:p>
            <a:pPr>
              <a:spcBef>
                <a:spcPts val="1200"/>
              </a:spcBef>
              <a:buNone/>
            </a:pPr>
            <a:endParaRPr lang="en-US" dirty="0"/>
          </a:p>
          <a:p>
            <a:pPr>
              <a:spcBef>
                <a:spcPts val="1200"/>
              </a:spcBef>
              <a:buNone/>
            </a:pPr>
            <a:r>
              <a:rPr lang="en-US" dirty="0"/>
              <a:t>But </a:t>
            </a:r>
            <a:r>
              <a:rPr lang="en-US" dirty="0" err="1"/>
              <a:t>Dist</a:t>
            </a:r>
            <a:r>
              <a:rPr lang="en-US" dirty="0"/>
              <a:t>-Malware does not send events to NDR.</a:t>
            </a:r>
          </a:p>
          <a:p>
            <a:endParaRPr lang="en-US" dirty="0"/>
          </a:p>
        </p:txBody>
      </p:sp>
      <p:sp>
        <p:nvSpPr>
          <p:cNvPr id="10" name="Content Placeholder 9">
            <a:extLst>
              <a:ext uri="{FF2B5EF4-FFF2-40B4-BE49-F238E27FC236}">
                <a16:creationId xmlns:a16="http://schemas.microsoft.com/office/drawing/2014/main" id="{138D392D-693A-5276-33B9-6ADC3E8B12FE}"/>
              </a:ext>
            </a:extLst>
          </p:cNvPr>
          <p:cNvSpPr>
            <a:spLocks noGrp="1"/>
          </p:cNvSpPr>
          <p:nvPr>
            <p:ph sz="quarter" idx="16"/>
          </p:nvPr>
        </p:nvSpPr>
        <p:spPr/>
        <p:txBody>
          <a:bodyPr lIns="274320" rIns="91440"/>
          <a:lstStyle/>
          <a:p>
            <a:pPr>
              <a:spcBef>
                <a:spcPts val="1200"/>
              </a:spcBef>
            </a:pPr>
            <a:r>
              <a:rPr lang="en-US" dirty="0"/>
              <a:t>GW-Malware does:</a:t>
            </a:r>
          </a:p>
          <a:p>
            <a:pPr marL="285750" indent="-285750">
              <a:spcBef>
                <a:spcPts val="600"/>
              </a:spcBef>
              <a:buFont typeface="Arial" panose="020B0604020202020204" pitchFamily="34" charset="0"/>
              <a:buChar char="•"/>
            </a:pPr>
            <a:r>
              <a:rPr lang="en-US" dirty="0"/>
              <a:t>offer Detection</a:t>
            </a:r>
          </a:p>
          <a:p>
            <a:pPr marL="285750" indent="-285750">
              <a:spcBef>
                <a:spcPts val="600"/>
              </a:spcBef>
              <a:buFont typeface="Arial" panose="020B0604020202020204" pitchFamily="34" charset="0"/>
              <a:buChar char="•"/>
            </a:pPr>
            <a:r>
              <a:rPr lang="en-US" dirty="0"/>
              <a:t>for any type of VM / physical servers / containers</a:t>
            </a:r>
          </a:p>
          <a:p>
            <a:pPr marL="285750" indent="-285750">
              <a:spcBef>
                <a:spcPts val="600"/>
              </a:spcBef>
              <a:buFont typeface="Arial" panose="020B0604020202020204" pitchFamily="34" charset="0"/>
              <a:buChar char="•"/>
            </a:pPr>
            <a:r>
              <a:rPr lang="en-US"/>
              <a:t>For some </a:t>
            </a:r>
            <a:r>
              <a:rPr lang="en-US" dirty="0"/>
              <a:t>protocols</a:t>
            </a:r>
          </a:p>
          <a:p>
            <a:pPr lvl="1">
              <a:spcBef>
                <a:spcPts val="0"/>
              </a:spcBef>
              <a:buNone/>
            </a:pPr>
            <a:r>
              <a:rPr lang="en-US" sz="1400" i="1" dirty="0"/>
              <a:t>(HTTP + FTP traffic + HTTPS (if TLS Inspection configured))</a:t>
            </a:r>
          </a:p>
          <a:p>
            <a:pPr marL="285750" indent="-285750">
              <a:spcBef>
                <a:spcPts val="1200"/>
              </a:spcBef>
              <a:buFont typeface="Arial" panose="020B0604020202020204" pitchFamily="34" charset="0"/>
              <a:buChar char="•"/>
            </a:pPr>
            <a:endParaRPr lang="en-US" dirty="0"/>
          </a:p>
          <a:p>
            <a:pPr marL="285750" indent="-285750">
              <a:spcBef>
                <a:spcPts val="1200"/>
              </a:spcBef>
              <a:buFont typeface="Arial" panose="020B0604020202020204" pitchFamily="34" charset="0"/>
              <a:buChar char="•"/>
            </a:pPr>
            <a:r>
              <a:rPr lang="en-US" dirty="0"/>
              <a:t>and </a:t>
            </a:r>
            <a:r>
              <a:rPr lang="en-US" u="sng" dirty="0"/>
              <a:t>sends events to NDR</a:t>
            </a:r>
          </a:p>
          <a:p>
            <a:pPr>
              <a:spcBef>
                <a:spcPts val="1200"/>
              </a:spcBef>
            </a:pPr>
            <a:endParaRPr lang="en-US" dirty="0"/>
          </a:p>
        </p:txBody>
      </p:sp>
      <p:sp>
        <p:nvSpPr>
          <p:cNvPr id="7" name="Text Placeholder 6">
            <a:extLst>
              <a:ext uri="{FF2B5EF4-FFF2-40B4-BE49-F238E27FC236}">
                <a16:creationId xmlns:a16="http://schemas.microsoft.com/office/drawing/2014/main" id="{5C78D166-52DB-85C9-0E96-2003EE705AE2}"/>
              </a:ext>
            </a:extLst>
          </p:cNvPr>
          <p:cNvSpPr>
            <a:spLocks noGrp="1"/>
          </p:cNvSpPr>
          <p:nvPr>
            <p:ph type="body" sz="quarter" idx="17"/>
          </p:nvPr>
        </p:nvSpPr>
        <p:spPr/>
        <p:txBody>
          <a:bodyPr lIns="365760" rIns="365760"/>
          <a:lstStyle/>
          <a:p>
            <a:r>
              <a:rPr lang="en-US" dirty="0"/>
              <a:t>Distributed Malware Detection and Prevention </a:t>
            </a:r>
          </a:p>
        </p:txBody>
      </p:sp>
      <p:sp>
        <p:nvSpPr>
          <p:cNvPr id="8" name="Text Placeholder 7">
            <a:extLst>
              <a:ext uri="{FF2B5EF4-FFF2-40B4-BE49-F238E27FC236}">
                <a16:creationId xmlns:a16="http://schemas.microsoft.com/office/drawing/2014/main" id="{98433177-7FC4-5E43-02C9-2BF464BB9FA1}"/>
              </a:ext>
            </a:extLst>
          </p:cNvPr>
          <p:cNvSpPr>
            <a:spLocks noGrp="1"/>
          </p:cNvSpPr>
          <p:nvPr>
            <p:ph type="body" sz="quarter" idx="18"/>
          </p:nvPr>
        </p:nvSpPr>
        <p:spPr/>
        <p:txBody>
          <a:bodyPr lIns="365760" rIns="365760"/>
          <a:lstStyle/>
          <a:p>
            <a:r>
              <a:rPr lang="en-US" dirty="0"/>
              <a:t>Gateway Malware Detection</a:t>
            </a:r>
          </a:p>
        </p:txBody>
      </p:sp>
      <p:sp>
        <p:nvSpPr>
          <p:cNvPr id="2" name="Title 1">
            <a:extLst>
              <a:ext uri="{FF2B5EF4-FFF2-40B4-BE49-F238E27FC236}">
                <a16:creationId xmlns:a16="http://schemas.microsoft.com/office/drawing/2014/main" id="{A85CE93D-B68D-2862-CF9E-C0C8C7FA619E}"/>
              </a:ext>
            </a:extLst>
          </p:cNvPr>
          <p:cNvSpPr>
            <a:spLocks noGrp="1"/>
          </p:cNvSpPr>
          <p:nvPr>
            <p:ph type="title"/>
          </p:nvPr>
        </p:nvSpPr>
        <p:spPr/>
        <p:txBody>
          <a:bodyPr/>
          <a:lstStyle/>
          <a:p>
            <a:r>
              <a:rPr lang="en-US" dirty="0"/>
              <a:t>NSX Malware Detection and Prevention</a:t>
            </a:r>
          </a:p>
        </p:txBody>
      </p:sp>
      <p:sp>
        <p:nvSpPr>
          <p:cNvPr id="4" name="Subtitle 3">
            <a:extLst>
              <a:ext uri="{FF2B5EF4-FFF2-40B4-BE49-F238E27FC236}">
                <a16:creationId xmlns:a16="http://schemas.microsoft.com/office/drawing/2014/main" id="{76B8F0C5-E0DE-2739-8395-E06C726F0066}"/>
              </a:ext>
            </a:extLst>
          </p:cNvPr>
          <p:cNvSpPr>
            <a:spLocks noGrp="1"/>
          </p:cNvSpPr>
          <p:nvPr>
            <p:ph type="subTitle" idx="10"/>
          </p:nvPr>
        </p:nvSpPr>
        <p:spPr/>
        <p:txBody>
          <a:bodyPr/>
          <a:lstStyle/>
          <a:p>
            <a:r>
              <a:rPr lang="en-US" dirty="0"/>
              <a:t>Distributed and Gateway Malware Positioning</a:t>
            </a:r>
          </a:p>
        </p:txBody>
      </p:sp>
    </p:spTree>
    <p:extLst>
      <p:ext uri="{BB962C8B-B14F-4D97-AF65-F5344CB8AC3E}">
        <p14:creationId xmlns:p14="http://schemas.microsoft.com/office/powerpoint/2010/main" val="12212992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7563094B-A7E8-2E42-9F1F-4BC97841D85E}"/>
              </a:ext>
            </a:extLst>
          </p:cNvPr>
          <p:cNvSpPr/>
          <p:nvPr/>
        </p:nvSpPr>
        <p:spPr>
          <a:xfrm>
            <a:off x="0" y="5683530"/>
            <a:ext cx="7927712" cy="1075438"/>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369" name="Rectangle 368">
            <a:extLst>
              <a:ext uri="{FF2B5EF4-FFF2-40B4-BE49-F238E27FC236}">
                <a16:creationId xmlns:a16="http://schemas.microsoft.com/office/drawing/2014/main" id="{DCEE34E0-6948-0043-B3BE-1C8EE7478F54}"/>
              </a:ext>
            </a:extLst>
          </p:cNvPr>
          <p:cNvSpPr>
            <a:spLocks noChangeAspect="1"/>
          </p:cNvSpPr>
          <p:nvPr/>
        </p:nvSpPr>
        <p:spPr>
          <a:xfrm>
            <a:off x="6534" y="5521576"/>
            <a:ext cx="5379186" cy="1223716"/>
          </a:xfrm>
          <a:prstGeom prst="rect">
            <a:avLst/>
          </a:prstGeom>
          <a:solidFill>
            <a:schemeClr val="accent2">
              <a:alpha val="10000"/>
            </a:schemeClr>
          </a:solidFill>
          <a:ln w="12700">
            <a:solidFill>
              <a:schemeClr val="accent2"/>
            </a:solidFill>
            <a:prstDash val="soli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a:t>
            </a:r>
          </a:p>
          <a:p>
            <a:pPr marL="342900" indent="-342900">
              <a:buFont typeface="+mj-lt"/>
              <a:buAutoNum type="arabicPeriod"/>
            </a:pPr>
            <a:r>
              <a:rPr lang="en-US" b="1" dirty="0"/>
              <a:t>File Characteristics</a:t>
            </a:r>
          </a:p>
          <a:p>
            <a:pPr marL="742950" lvl="1" indent="-285750"/>
            <a:r>
              <a:rPr lang="en-US" dirty="0"/>
              <a:t>To detect if file already seen</a:t>
            </a:r>
          </a:p>
          <a:p>
            <a:pPr marL="342900" indent="-342900">
              <a:buFont typeface="Arial" panose="020B0604020202020204" pitchFamily="34" charset="0"/>
              <a:buChar char="•"/>
            </a:pPr>
            <a:r>
              <a:rPr lang="en-US" dirty="0"/>
              <a:t>If new file</a:t>
            </a:r>
          </a:p>
          <a:p>
            <a:pPr marL="800100" lvl="1" indent="-342900">
              <a:buFont typeface="+mj-lt"/>
              <a:buAutoNum type="arabicPeriod" startAt="2"/>
            </a:pPr>
            <a:r>
              <a:rPr lang="en-US" b="1" dirty="0"/>
              <a:t>Local File Analysis</a:t>
            </a:r>
          </a:p>
          <a:p>
            <a:pPr marL="1030202" lvl="2" indent="-285664"/>
            <a:r>
              <a:rPr lang="en-US" dirty="0"/>
              <a:t>Done locally</a:t>
            </a:r>
          </a:p>
          <a:p>
            <a:pPr marL="1030202" lvl="2" indent="-285664"/>
            <a:r>
              <a:rPr lang="en-US" dirty="0"/>
              <a:t>Analyze file structure/code</a:t>
            </a:r>
          </a:p>
          <a:p>
            <a:pPr marL="1030202" lvl="2" indent="-285664"/>
            <a:r>
              <a:rPr lang="en-US" dirty="0"/>
              <a:t>(Optional) Determines if further Cloud Analysis is needed</a:t>
            </a:r>
          </a:p>
          <a:p>
            <a:pPr marL="800100" lvl="1" indent="-342900">
              <a:buFont typeface="+mj-lt"/>
              <a:buAutoNum type="arabicPeriod" startAt="2"/>
            </a:pPr>
            <a:r>
              <a:rPr lang="en-US" b="1" dirty="0"/>
              <a:t>(Optional) Cloud Analysis</a:t>
            </a:r>
          </a:p>
          <a:p>
            <a:pPr marL="1030288" lvl="2" indent="-285750"/>
            <a:r>
              <a:rPr lang="en-US" dirty="0"/>
              <a:t>Files sent to NSX Advanced Threat Prevention Service</a:t>
            </a:r>
          </a:p>
          <a:p>
            <a:pPr marL="1030288" lvl="2" indent="-285750"/>
            <a:r>
              <a:rPr lang="en-US" dirty="0"/>
              <a:t>Behavior Analysis in Sandbox</a:t>
            </a:r>
          </a:p>
          <a:p>
            <a:pPr marL="1255713" lvl="3" indent="-285750"/>
            <a:r>
              <a:rPr lang="en-US" dirty="0"/>
              <a:t>Network Behaviors</a:t>
            </a:r>
          </a:p>
          <a:p>
            <a:pPr marL="1255713" lvl="3" indent="-285750"/>
            <a:r>
              <a:rPr lang="en-US" dirty="0"/>
              <a:t>Read / Write / Encryption on disk</a:t>
            </a:r>
          </a:p>
          <a:p>
            <a:pPr marL="1255713" lvl="3" indent="-285750"/>
            <a:r>
              <a:rPr lang="en-US" dirty="0"/>
              <a:t>Processes read / launched / stopped</a:t>
            </a:r>
          </a:p>
          <a:p>
            <a:pPr marL="1255713" lvl="3" indent="-285750"/>
            <a:r>
              <a:rPr lang="en-US" dirty="0" err="1"/>
              <a:t>etc</a:t>
            </a: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Low-Level View</a:t>
            </a:r>
          </a:p>
        </p:txBody>
      </p:sp>
      <p:sp>
        <p:nvSpPr>
          <p:cNvPr id="106" name="TextBox 105">
            <a:extLst>
              <a:ext uri="{FF2B5EF4-FFF2-40B4-BE49-F238E27FC236}">
                <a16:creationId xmlns:a16="http://schemas.microsoft.com/office/drawing/2014/main" id="{231C5AC8-D073-504D-8A31-C991745F4542}"/>
              </a:ext>
            </a:extLst>
          </p:cNvPr>
          <p:cNvSpPr txBox="1"/>
          <p:nvPr/>
        </p:nvSpPr>
        <p:spPr>
          <a:xfrm>
            <a:off x="3309661" y="1693746"/>
            <a:ext cx="2647071" cy="215444"/>
          </a:xfrm>
          <a:prstGeom prst="rect">
            <a:avLst/>
          </a:prstGeom>
        </p:spPr>
        <p:txBody>
          <a:bodyPr wrap="none" lIns="0" tIns="0" rIns="0" bIns="0" rtlCol="0" anchor="ctr">
            <a:spAutoFit/>
          </a:bodyPr>
          <a:lstStyle/>
          <a:p>
            <a:pPr>
              <a:spcAft>
                <a:spcPts val="600"/>
              </a:spcAft>
            </a:pPr>
            <a:r>
              <a:rPr lang="en-US" sz="1400" dirty="0">
                <a:solidFill>
                  <a:schemeClr val="accent2"/>
                </a:solidFill>
                <a:latin typeface="Calibri" panose="020F0502020204030204" pitchFamily="34" charset="0"/>
              </a:rPr>
              <a:t>Malware Detection and Prevention</a:t>
            </a:r>
          </a:p>
        </p:txBody>
      </p:sp>
      <p:sp>
        <p:nvSpPr>
          <p:cNvPr id="178" name="TextBox 177">
            <a:extLst>
              <a:ext uri="{FF2B5EF4-FFF2-40B4-BE49-F238E27FC236}">
                <a16:creationId xmlns:a16="http://schemas.microsoft.com/office/drawing/2014/main" id="{7278F632-C9FF-AB4F-BA89-9770158C3307}"/>
              </a:ext>
            </a:extLst>
          </p:cNvPr>
          <p:cNvSpPr txBox="1"/>
          <p:nvPr/>
        </p:nvSpPr>
        <p:spPr>
          <a:xfrm>
            <a:off x="1309362" y="2286690"/>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grpSp>
        <p:nvGrpSpPr>
          <p:cNvPr id="179" name="Group 178">
            <a:extLst>
              <a:ext uri="{FF2B5EF4-FFF2-40B4-BE49-F238E27FC236}">
                <a16:creationId xmlns:a16="http://schemas.microsoft.com/office/drawing/2014/main" id="{E775AD96-46FB-0840-90E3-6F1D1C10DFE4}"/>
              </a:ext>
            </a:extLst>
          </p:cNvPr>
          <p:cNvGrpSpPr>
            <a:grpSpLocks noChangeAspect="1"/>
          </p:cNvGrpSpPr>
          <p:nvPr/>
        </p:nvGrpSpPr>
        <p:grpSpPr>
          <a:xfrm>
            <a:off x="2691712" y="1940641"/>
            <a:ext cx="459673" cy="459673"/>
            <a:chOff x="3113791" y="1787838"/>
            <a:chExt cx="612898" cy="612898"/>
          </a:xfrm>
        </p:grpSpPr>
        <p:sp>
          <p:nvSpPr>
            <p:cNvPr id="180" name="Oval 179">
              <a:extLst>
                <a:ext uri="{FF2B5EF4-FFF2-40B4-BE49-F238E27FC236}">
                  <a16:creationId xmlns:a16="http://schemas.microsoft.com/office/drawing/2014/main" id="{2C729C1A-C807-E345-864C-51EB2B43D23E}"/>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81" name="Picture Placeholder 75" descr="Virus 1&#10;">
              <a:extLst>
                <a:ext uri="{FF2B5EF4-FFF2-40B4-BE49-F238E27FC236}">
                  <a16:creationId xmlns:a16="http://schemas.microsoft.com/office/drawing/2014/main" id="{74D5F526-692C-F64B-90E4-F5EEF35AD585}"/>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grpSp>
        <p:nvGrpSpPr>
          <p:cNvPr id="182" name="Picture Placeholder 77" descr="Threathunting&#10;">
            <a:extLst>
              <a:ext uri="{FF2B5EF4-FFF2-40B4-BE49-F238E27FC236}">
                <a16:creationId xmlns:a16="http://schemas.microsoft.com/office/drawing/2014/main" id="{44C017D5-8DE6-3C4C-A054-E6D3730303C0}"/>
              </a:ext>
            </a:extLst>
          </p:cNvPr>
          <p:cNvGrpSpPr>
            <a:grpSpLocks noChangeAspect="1"/>
          </p:cNvGrpSpPr>
          <p:nvPr/>
        </p:nvGrpSpPr>
        <p:grpSpPr>
          <a:xfrm>
            <a:off x="3306547" y="1960349"/>
            <a:ext cx="464748" cy="462282"/>
            <a:chOff x="4495962" y="4428412"/>
            <a:chExt cx="590052" cy="586922"/>
          </a:xfrm>
          <a:solidFill>
            <a:schemeClr val="accent2"/>
          </a:solidFill>
        </p:grpSpPr>
        <p:sp>
          <p:nvSpPr>
            <p:cNvPr id="183" name="Picture Placeholder 77">
              <a:extLst>
                <a:ext uri="{FF2B5EF4-FFF2-40B4-BE49-F238E27FC236}">
                  <a16:creationId xmlns:a16="http://schemas.microsoft.com/office/drawing/2014/main" id="{AA62EB23-5A93-184D-8A78-53B49B4BA49D}"/>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4" name="Picture Placeholder 77">
              <a:extLst>
                <a:ext uri="{FF2B5EF4-FFF2-40B4-BE49-F238E27FC236}">
                  <a16:creationId xmlns:a16="http://schemas.microsoft.com/office/drawing/2014/main" id="{89ADB424-1E6E-1740-B1E6-B8290BCF3541}"/>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31" name="Group 30">
            <a:extLst>
              <a:ext uri="{FF2B5EF4-FFF2-40B4-BE49-F238E27FC236}">
                <a16:creationId xmlns:a16="http://schemas.microsoft.com/office/drawing/2014/main" id="{75584D73-21F9-7646-9606-59E49ACAF3F6}"/>
              </a:ext>
            </a:extLst>
          </p:cNvPr>
          <p:cNvGrpSpPr/>
          <p:nvPr/>
        </p:nvGrpSpPr>
        <p:grpSpPr>
          <a:xfrm>
            <a:off x="3899441" y="2039038"/>
            <a:ext cx="1117465" cy="511762"/>
            <a:chOff x="3899441" y="1981164"/>
            <a:chExt cx="1117465" cy="511762"/>
          </a:xfrm>
        </p:grpSpPr>
        <p:grpSp>
          <p:nvGrpSpPr>
            <p:cNvPr id="123" name="Picture Placeholder 95" descr="Detections 3&#10;">
              <a:extLst>
                <a:ext uri="{FF2B5EF4-FFF2-40B4-BE49-F238E27FC236}">
                  <a16:creationId xmlns:a16="http://schemas.microsoft.com/office/drawing/2014/main" id="{CC736C8C-E908-D045-85E1-5B3B3A05FE4A}"/>
                </a:ext>
              </a:extLst>
            </p:cNvPr>
            <p:cNvGrpSpPr>
              <a:grpSpLocks noChangeAspect="1"/>
            </p:cNvGrpSpPr>
            <p:nvPr/>
          </p:nvGrpSpPr>
          <p:grpSpPr>
            <a:xfrm>
              <a:off x="3899441" y="1981164"/>
              <a:ext cx="510172" cy="511762"/>
              <a:chOff x="11081827" y="720438"/>
              <a:chExt cx="600204" cy="602073"/>
            </a:xfrm>
            <a:solidFill>
              <a:schemeClr val="accent2"/>
            </a:solidFill>
          </p:grpSpPr>
          <p:sp>
            <p:nvSpPr>
              <p:cNvPr id="124" name="Picture Placeholder 95">
                <a:extLst>
                  <a:ext uri="{FF2B5EF4-FFF2-40B4-BE49-F238E27FC236}">
                    <a16:creationId xmlns:a16="http://schemas.microsoft.com/office/drawing/2014/main" id="{8C4A5C3F-DCEF-104E-9626-169A266824F5}"/>
                  </a:ext>
                </a:extLst>
              </p:cNvPr>
              <p:cNvSpPr/>
              <p:nvPr/>
            </p:nvSpPr>
            <p:spPr>
              <a:xfrm>
                <a:off x="11373392" y="1258515"/>
                <a:ext cx="15811" cy="62744"/>
              </a:xfrm>
              <a:custGeom>
                <a:avLst/>
                <a:gdLst>
                  <a:gd name="connsiteX0" fmla="*/ 0 w 15811"/>
                  <a:gd name="connsiteY0" fmla="*/ 0 h 62744"/>
                  <a:gd name="connsiteX1" fmla="*/ 15812 w 15811"/>
                  <a:gd name="connsiteY1" fmla="*/ 0 h 62744"/>
                  <a:gd name="connsiteX2" fmla="*/ 15812 w 15811"/>
                  <a:gd name="connsiteY2" fmla="*/ 62744 h 62744"/>
                  <a:gd name="connsiteX3" fmla="*/ 0 w 15811"/>
                  <a:gd name="connsiteY3" fmla="*/ 62744 h 62744"/>
                </a:gdLst>
                <a:ahLst/>
                <a:cxnLst>
                  <a:cxn ang="0">
                    <a:pos x="connsiteX0" y="connsiteY0"/>
                  </a:cxn>
                  <a:cxn ang="0">
                    <a:pos x="connsiteX1" y="connsiteY1"/>
                  </a:cxn>
                  <a:cxn ang="0">
                    <a:pos x="connsiteX2" y="connsiteY2"/>
                  </a:cxn>
                  <a:cxn ang="0">
                    <a:pos x="connsiteX3" y="connsiteY3"/>
                  </a:cxn>
                </a:cxnLst>
                <a:rect l="l" t="t" r="r" b="b"/>
                <a:pathLst>
                  <a:path w="15811" h="62744">
                    <a:moveTo>
                      <a:pt x="0" y="0"/>
                    </a:moveTo>
                    <a:lnTo>
                      <a:pt x="15812" y="0"/>
                    </a:lnTo>
                    <a:lnTo>
                      <a:pt x="15812" y="62744"/>
                    </a:lnTo>
                    <a:lnTo>
                      <a:pt x="0" y="627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nvGrpSpPr>
              <p:cNvPr id="125" name="Picture Placeholder 95">
                <a:extLst>
                  <a:ext uri="{FF2B5EF4-FFF2-40B4-BE49-F238E27FC236}">
                    <a16:creationId xmlns:a16="http://schemas.microsoft.com/office/drawing/2014/main" id="{7FE3A379-D5DD-8F44-AA7F-206C23E5DA1F}"/>
                  </a:ext>
                </a:extLst>
              </p:cNvPr>
              <p:cNvGrpSpPr/>
              <p:nvPr/>
            </p:nvGrpSpPr>
            <p:grpSpPr>
              <a:xfrm>
                <a:off x="11081827" y="720438"/>
                <a:ext cx="600204" cy="553805"/>
                <a:chOff x="11081827" y="720438"/>
                <a:chExt cx="600204" cy="553805"/>
              </a:xfrm>
              <a:solidFill>
                <a:schemeClr val="accent2"/>
              </a:solidFill>
            </p:grpSpPr>
            <p:grpSp>
              <p:nvGrpSpPr>
                <p:cNvPr id="126" name="Picture Placeholder 95">
                  <a:extLst>
                    <a:ext uri="{FF2B5EF4-FFF2-40B4-BE49-F238E27FC236}">
                      <a16:creationId xmlns:a16="http://schemas.microsoft.com/office/drawing/2014/main" id="{4BBA2E5F-1615-CD40-9F89-AA49EB4D2CCD}"/>
                    </a:ext>
                  </a:extLst>
                </p:cNvPr>
                <p:cNvGrpSpPr/>
                <p:nvPr/>
              </p:nvGrpSpPr>
              <p:grpSpPr>
                <a:xfrm>
                  <a:off x="11252592" y="851999"/>
                  <a:ext cx="263103" cy="338137"/>
                  <a:chOff x="11252592" y="851999"/>
                  <a:chExt cx="263103" cy="338137"/>
                </a:xfrm>
                <a:solidFill>
                  <a:schemeClr val="accent2"/>
                </a:solidFill>
              </p:grpSpPr>
              <p:sp>
                <p:nvSpPr>
                  <p:cNvPr id="142" name="Picture Placeholder 95">
                    <a:extLst>
                      <a:ext uri="{FF2B5EF4-FFF2-40B4-BE49-F238E27FC236}">
                        <a16:creationId xmlns:a16="http://schemas.microsoft.com/office/drawing/2014/main" id="{3E5CF8D2-E917-A041-9088-6CF51A18762B}"/>
                      </a:ext>
                    </a:extLst>
                  </p:cNvPr>
                  <p:cNvSpPr/>
                  <p:nvPr/>
                </p:nvSpPr>
                <p:spPr>
                  <a:xfrm>
                    <a:off x="11326589" y="1114014"/>
                    <a:ext cx="125859" cy="61476"/>
                  </a:xfrm>
                  <a:custGeom>
                    <a:avLst/>
                    <a:gdLst>
                      <a:gd name="connsiteX0" fmla="*/ 4427 w 125859"/>
                      <a:gd name="connsiteY0" fmla="*/ 61477 h 61476"/>
                      <a:gd name="connsiteX1" fmla="*/ 0 w 125859"/>
                      <a:gd name="connsiteY1" fmla="*/ 46266 h 61476"/>
                      <a:gd name="connsiteX2" fmla="*/ 67673 w 125859"/>
                      <a:gd name="connsiteY2" fmla="*/ 0 h 61476"/>
                      <a:gd name="connsiteX3" fmla="*/ 80955 w 125859"/>
                      <a:gd name="connsiteY3" fmla="*/ 0 h 61476"/>
                      <a:gd name="connsiteX4" fmla="*/ 125860 w 125859"/>
                      <a:gd name="connsiteY4" fmla="*/ 34858 h 61476"/>
                      <a:gd name="connsiteX5" fmla="*/ 120800 w 125859"/>
                      <a:gd name="connsiteY5" fmla="*/ 50068 h 61476"/>
                      <a:gd name="connsiteX6" fmla="*/ 73998 w 125859"/>
                      <a:gd name="connsiteY6" fmla="*/ 17746 h 61476"/>
                      <a:gd name="connsiteX7" fmla="*/ 4427 w 125859"/>
                      <a:gd name="connsiteY7" fmla="*/ 61477 h 61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859" h="61476">
                        <a:moveTo>
                          <a:pt x="4427" y="61477"/>
                        </a:moveTo>
                        <a:lnTo>
                          <a:pt x="0" y="46266"/>
                        </a:lnTo>
                        <a:cubicBezTo>
                          <a:pt x="632" y="46266"/>
                          <a:pt x="45537" y="32957"/>
                          <a:pt x="67673" y="0"/>
                        </a:cubicBezTo>
                        <a:lnTo>
                          <a:pt x="80955" y="0"/>
                        </a:lnTo>
                        <a:cubicBezTo>
                          <a:pt x="80955" y="0"/>
                          <a:pt x="97399" y="25351"/>
                          <a:pt x="125860" y="34858"/>
                        </a:cubicBezTo>
                        <a:lnTo>
                          <a:pt x="120800" y="50068"/>
                        </a:lnTo>
                        <a:cubicBezTo>
                          <a:pt x="98031" y="42463"/>
                          <a:pt x="82220" y="27252"/>
                          <a:pt x="73998" y="17746"/>
                        </a:cubicBezTo>
                        <a:cubicBezTo>
                          <a:pt x="47435" y="48801"/>
                          <a:pt x="6325" y="60843"/>
                          <a:pt x="4427" y="61477"/>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3" name="Picture Placeholder 95">
                    <a:extLst>
                      <a:ext uri="{FF2B5EF4-FFF2-40B4-BE49-F238E27FC236}">
                        <a16:creationId xmlns:a16="http://schemas.microsoft.com/office/drawing/2014/main" id="{0649F05B-A817-0D43-89EC-EF6CECAC9ACC}"/>
                      </a:ext>
                    </a:extLst>
                  </p:cNvPr>
                  <p:cNvSpPr/>
                  <p:nvPr/>
                </p:nvSpPr>
                <p:spPr>
                  <a:xfrm>
                    <a:off x="11367067" y="1148872"/>
                    <a:ext cx="46169" cy="40561"/>
                  </a:xfrm>
                  <a:custGeom>
                    <a:avLst/>
                    <a:gdLst>
                      <a:gd name="connsiteX0" fmla="*/ 3795 w 46169"/>
                      <a:gd name="connsiteY0" fmla="*/ 40562 h 40561"/>
                      <a:gd name="connsiteX1" fmla="*/ 0 w 46169"/>
                      <a:gd name="connsiteY1" fmla="*/ 25351 h 40561"/>
                      <a:gd name="connsiteX2" fmla="*/ 32255 w 46169"/>
                      <a:gd name="connsiteY2" fmla="*/ 0 h 40561"/>
                      <a:gd name="connsiteX3" fmla="*/ 46170 w 46169"/>
                      <a:gd name="connsiteY3" fmla="*/ 7605 h 40561"/>
                      <a:gd name="connsiteX4" fmla="*/ 3795 w 46169"/>
                      <a:gd name="connsiteY4" fmla="*/ 40562 h 40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69" h="40561">
                        <a:moveTo>
                          <a:pt x="3795" y="40562"/>
                        </a:moveTo>
                        <a:lnTo>
                          <a:pt x="0" y="25351"/>
                        </a:lnTo>
                        <a:cubicBezTo>
                          <a:pt x="0" y="25351"/>
                          <a:pt x="20871" y="20281"/>
                          <a:pt x="32255" y="0"/>
                        </a:cubicBezTo>
                        <a:lnTo>
                          <a:pt x="46170" y="7605"/>
                        </a:lnTo>
                        <a:cubicBezTo>
                          <a:pt x="31623" y="34224"/>
                          <a:pt x="5060" y="40562"/>
                          <a:pt x="3795" y="4056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4" name="Picture Placeholder 95">
                    <a:extLst>
                      <a:ext uri="{FF2B5EF4-FFF2-40B4-BE49-F238E27FC236}">
                        <a16:creationId xmlns:a16="http://schemas.microsoft.com/office/drawing/2014/main" id="{ECC42B1B-ED09-6245-9255-297EE719E877}"/>
                      </a:ext>
                    </a:extLst>
                  </p:cNvPr>
                  <p:cNvSpPr/>
                  <p:nvPr/>
                </p:nvSpPr>
                <p:spPr>
                  <a:xfrm>
                    <a:off x="11413237" y="1082959"/>
                    <a:ext cx="67040" cy="51969"/>
                  </a:xfrm>
                  <a:custGeom>
                    <a:avLst/>
                    <a:gdLst>
                      <a:gd name="connsiteX0" fmla="*/ 63878 w 67040"/>
                      <a:gd name="connsiteY0" fmla="*/ 51970 h 51969"/>
                      <a:gd name="connsiteX1" fmla="*/ 0 w 67040"/>
                      <a:gd name="connsiteY1" fmla="*/ 5070 h 51969"/>
                      <a:gd name="connsiteX2" fmla="*/ 15179 w 67040"/>
                      <a:gd name="connsiteY2" fmla="*/ 0 h 51969"/>
                      <a:gd name="connsiteX3" fmla="*/ 67041 w 67040"/>
                      <a:gd name="connsiteY3" fmla="*/ 36759 h 51969"/>
                      <a:gd name="connsiteX4" fmla="*/ 63878 w 67040"/>
                      <a:gd name="connsiteY4" fmla="*/ 51970 h 519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040" h="51969">
                        <a:moveTo>
                          <a:pt x="63878" y="51970"/>
                        </a:moveTo>
                        <a:cubicBezTo>
                          <a:pt x="61981" y="51336"/>
                          <a:pt x="13282" y="43097"/>
                          <a:pt x="0" y="5070"/>
                        </a:cubicBezTo>
                        <a:lnTo>
                          <a:pt x="15179" y="0"/>
                        </a:lnTo>
                        <a:cubicBezTo>
                          <a:pt x="25931" y="29788"/>
                          <a:pt x="66408" y="36759"/>
                          <a:pt x="67041" y="36759"/>
                        </a:cubicBezTo>
                        <a:lnTo>
                          <a:pt x="63878" y="5197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6" name="Picture Placeholder 95">
                    <a:extLst>
                      <a:ext uri="{FF2B5EF4-FFF2-40B4-BE49-F238E27FC236}">
                        <a16:creationId xmlns:a16="http://schemas.microsoft.com/office/drawing/2014/main" id="{69D09DFD-23E6-5045-8E28-AA2FEA9B849B}"/>
                      </a:ext>
                    </a:extLst>
                  </p:cNvPr>
                  <p:cNvSpPr/>
                  <p:nvPr/>
                </p:nvSpPr>
                <p:spPr>
                  <a:xfrm>
                    <a:off x="11258916" y="920426"/>
                    <a:ext cx="234010" cy="187883"/>
                  </a:xfrm>
                  <a:custGeom>
                    <a:avLst/>
                    <a:gdLst>
                      <a:gd name="connsiteX0" fmla="*/ 230848 w 234010"/>
                      <a:gd name="connsiteY0" fmla="*/ 187884 h 187883"/>
                      <a:gd name="connsiteX1" fmla="*/ 184678 w 234010"/>
                      <a:gd name="connsiteY1" fmla="*/ 139716 h 187883"/>
                      <a:gd name="connsiteX2" fmla="*/ 194165 w 234010"/>
                      <a:gd name="connsiteY2" fmla="*/ 112464 h 187883"/>
                      <a:gd name="connsiteX3" fmla="*/ 199857 w 234010"/>
                      <a:gd name="connsiteY3" fmla="*/ 51621 h 187883"/>
                      <a:gd name="connsiteX4" fmla="*/ 161910 w 234010"/>
                      <a:gd name="connsiteY4" fmla="*/ 19932 h 187883"/>
                      <a:gd name="connsiteX5" fmla="*/ 108151 w 234010"/>
                      <a:gd name="connsiteY5" fmla="*/ 22467 h 187883"/>
                      <a:gd name="connsiteX6" fmla="*/ 78425 w 234010"/>
                      <a:gd name="connsiteY6" fmla="*/ 68733 h 187883"/>
                      <a:gd name="connsiteX7" fmla="*/ 5060 w 234010"/>
                      <a:gd name="connsiteY7" fmla="*/ 147322 h 187883"/>
                      <a:gd name="connsiteX8" fmla="*/ 0 w 234010"/>
                      <a:gd name="connsiteY8" fmla="*/ 132111 h 187883"/>
                      <a:gd name="connsiteX9" fmla="*/ 63246 w 234010"/>
                      <a:gd name="connsiteY9" fmla="*/ 64297 h 187883"/>
                      <a:gd name="connsiteX10" fmla="*/ 100561 w 234010"/>
                      <a:gd name="connsiteY10" fmla="*/ 9158 h 187883"/>
                      <a:gd name="connsiteX11" fmla="*/ 166969 w 234010"/>
                      <a:gd name="connsiteY11" fmla="*/ 5355 h 187883"/>
                      <a:gd name="connsiteX12" fmla="*/ 214404 w 234010"/>
                      <a:gd name="connsiteY12" fmla="*/ 45917 h 187883"/>
                      <a:gd name="connsiteX13" fmla="*/ 208712 w 234010"/>
                      <a:gd name="connsiteY13" fmla="*/ 119436 h 187883"/>
                      <a:gd name="connsiteX14" fmla="*/ 200490 w 234010"/>
                      <a:gd name="connsiteY14" fmla="*/ 143519 h 187883"/>
                      <a:gd name="connsiteX15" fmla="*/ 234010 w 234010"/>
                      <a:gd name="connsiteY15" fmla="*/ 173307 h 187883"/>
                      <a:gd name="connsiteX16" fmla="*/ 230848 w 234010"/>
                      <a:gd name="connsiteY16" fmla="*/ 187884 h 187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34010" h="187883">
                        <a:moveTo>
                          <a:pt x="230848" y="187884"/>
                        </a:moveTo>
                        <a:cubicBezTo>
                          <a:pt x="212507" y="184081"/>
                          <a:pt x="178986" y="170138"/>
                          <a:pt x="184678" y="139716"/>
                        </a:cubicBezTo>
                        <a:cubicBezTo>
                          <a:pt x="186576" y="130210"/>
                          <a:pt x="190370" y="121337"/>
                          <a:pt x="194165" y="112464"/>
                        </a:cubicBezTo>
                        <a:cubicBezTo>
                          <a:pt x="202387" y="93451"/>
                          <a:pt x="209977" y="75071"/>
                          <a:pt x="199857" y="51621"/>
                        </a:cubicBezTo>
                        <a:cubicBezTo>
                          <a:pt x="194165" y="38312"/>
                          <a:pt x="179619" y="26270"/>
                          <a:pt x="161910" y="19932"/>
                        </a:cubicBezTo>
                        <a:cubicBezTo>
                          <a:pt x="142936" y="13595"/>
                          <a:pt x="123962" y="14228"/>
                          <a:pt x="108151" y="22467"/>
                        </a:cubicBezTo>
                        <a:cubicBezTo>
                          <a:pt x="87912" y="33242"/>
                          <a:pt x="83485" y="49720"/>
                          <a:pt x="78425" y="68733"/>
                        </a:cubicBezTo>
                        <a:cubicBezTo>
                          <a:pt x="70836" y="96620"/>
                          <a:pt x="61981" y="127675"/>
                          <a:pt x="5060" y="147322"/>
                        </a:cubicBezTo>
                        <a:lnTo>
                          <a:pt x="0" y="132111"/>
                        </a:lnTo>
                        <a:cubicBezTo>
                          <a:pt x="48699" y="115633"/>
                          <a:pt x="55657" y="90915"/>
                          <a:pt x="63246" y="64297"/>
                        </a:cubicBezTo>
                        <a:cubicBezTo>
                          <a:pt x="68938" y="44016"/>
                          <a:pt x="75263" y="23101"/>
                          <a:pt x="100561" y="9158"/>
                        </a:cubicBezTo>
                        <a:cubicBezTo>
                          <a:pt x="120167" y="-1616"/>
                          <a:pt x="143568" y="-2884"/>
                          <a:pt x="166969" y="5355"/>
                        </a:cubicBezTo>
                        <a:cubicBezTo>
                          <a:pt x="189106" y="12961"/>
                          <a:pt x="206814" y="28171"/>
                          <a:pt x="214404" y="45917"/>
                        </a:cubicBezTo>
                        <a:cubicBezTo>
                          <a:pt x="227053" y="75705"/>
                          <a:pt x="217566" y="98521"/>
                          <a:pt x="208712" y="119436"/>
                        </a:cubicBezTo>
                        <a:cubicBezTo>
                          <a:pt x="204917" y="127675"/>
                          <a:pt x="201755" y="135914"/>
                          <a:pt x="200490" y="143519"/>
                        </a:cubicBezTo>
                        <a:cubicBezTo>
                          <a:pt x="196695" y="165701"/>
                          <a:pt x="234010" y="173307"/>
                          <a:pt x="234010" y="173307"/>
                        </a:cubicBezTo>
                        <a:lnTo>
                          <a:pt x="230848" y="18788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59" name="Picture Placeholder 95">
                    <a:extLst>
                      <a:ext uri="{FF2B5EF4-FFF2-40B4-BE49-F238E27FC236}">
                        <a16:creationId xmlns:a16="http://schemas.microsoft.com/office/drawing/2014/main" id="{69C8412F-064F-0349-BD06-E71B4B5172C3}"/>
                      </a:ext>
                    </a:extLst>
                  </p:cNvPr>
                  <p:cNvSpPr/>
                  <p:nvPr/>
                </p:nvSpPr>
                <p:spPr>
                  <a:xfrm>
                    <a:off x="11266506" y="955461"/>
                    <a:ext cx="173239" cy="201015"/>
                  </a:xfrm>
                  <a:custGeom>
                    <a:avLst/>
                    <a:gdLst>
                      <a:gd name="connsiteX0" fmla="*/ 38580 w 173239"/>
                      <a:gd name="connsiteY0" fmla="*/ 201016 h 201015"/>
                      <a:gd name="connsiteX1" fmla="*/ 32255 w 173239"/>
                      <a:gd name="connsiteY1" fmla="*/ 186439 h 201015"/>
                      <a:gd name="connsiteX2" fmla="*/ 139774 w 173239"/>
                      <a:gd name="connsiteY2" fmla="*/ 97710 h 201015"/>
                      <a:gd name="connsiteX3" fmla="*/ 152423 w 173239"/>
                      <a:gd name="connsiteY3" fmla="*/ 27994 h 201015"/>
                      <a:gd name="connsiteX4" fmla="*/ 135346 w 173239"/>
                      <a:gd name="connsiteY4" fmla="*/ 16586 h 201015"/>
                      <a:gd name="connsiteX5" fmla="*/ 101194 w 173239"/>
                      <a:gd name="connsiteY5" fmla="*/ 52712 h 201015"/>
                      <a:gd name="connsiteX6" fmla="*/ 86647 w 173239"/>
                      <a:gd name="connsiteY6" fmla="*/ 85668 h 201015"/>
                      <a:gd name="connsiteX7" fmla="*/ 5060 w 173239"/>
                      <a:gd name="connsiteY7" fmla="*/ 146511 h 201015"/>
                      <a:gd name="connsiteX8" fmla="*/ 0 w 173239"/>
                      <a:gd name="connsiteY8" fmla="*/ 131300 h 201015"/>
                      <a:gd name="connsiteX9" fmla="*/ 73365 w 173239"/>
                      <a:gd name="connsiteY9" fmla="*/ 77429 h 201015"/>
                      <a:gd name="connsiteX10" fmla="*/ 87279 w 173239"/>
                      <a:gd name="connsiteY10" fmla="*/ 46374 h 201015"/>
                      <a:gd name="connsiteX11" fmla="*/ 137244 w 173239"/>
                      <a:gd name="connsiteY11" fmla="*/ 108 h 201015"/>
                      <a:gd name="connsiteX12" fmla="*/ 168234 w 173239"/>
                      <a:gd name="connsiteY12" fmla="*/ 20389 h 201015"/>
                      <a:gd name="connsiteX13" fmla="*/ 154320 w 173239"/>
                      <a:gd name="connsiteY13" fmla="*/ 105949 h 201015"/>
                      <a:gd name="connsiteX14" fmla="*/ 38580 w 173239"/>
                      <a:gd name="connsiteY14" fmla="*/ 201016 h 201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73239" h="201015">
                        <a:moveTo>
                          <a:pt x="38580" y="201016"/>
                        </a:moveTo>
                        <a:lnTo>
                          <a:pt x="32255" y="186439"/>
                        </a:lnTo>
                        <a:cubicBezTo>
                          <a:pt x="84117" y="163623"/>
                          <a:pt x="118902" y="125596"/>
                          <a:pt x="139774" y="97710"/>
                        </a:cubicBezTo>
                        <a:cubicBezTo>
                          <a:pt x="153055" y="79964"/>
                          <a:pt x="160645" y="46374"/>
                          <a:pt x="152423" y="27994"/>
                        </a:cubicBezTo>
                        <a:cubicBezTo>
                          <a:pt x="149261" y="21023"/>
                          <a:pt x="143568" y="17220"/>
                          <a:pt x="135346" y="16586"/>
                        </a:cubicBezTo>
                        <a:cubicBezTo>
                          <a:pt x="116373" y="15319"/>
                          <a:pt x="111313" y="26727"/>
                          <a:pt x="101194" y="52712"/>
                        </a:cubicBezTo>
                        <a:cubicBezTo>
                          <a:pt x="97399" y="62852"/>
                          <a:pt x="92972" y="74260"/>
                          <a:pt x="86647" y="85668"/>
                        </a:cubicBezTo>
                        <a:cubicBezTo>
                          <a:pt x="63878" y="126230"/>
                          <a:pt x="6957" y="145877"/>
                          <a:pt x="5060" y="146511"/>
                        </a:cubicBezTo>
                        <a:lnTo>
                          <a:pt x="0" y="131300"/>
                        </a:lnTo>
                        <a:cubicBezTo>
                          <a:pt x="632" y="131300"/>
                          <a:pt x="53127" y="112921"/>
                          <a:pt x="73365" y="77429"/>
                        </a:cubicBezTo>
                        <a:cubicBezTo>
                          <a:pt x="79058" y="67289"/>
                          <a:pt x="83485" y="56515"/>
                          <a:pt x="87279" y="46374"/>
                        </a:cubicBezTo>
                        <a:cubicBezTo>
                          <a:pt x="96766" y="21657"/>
                          <a:pt x="106253" y="-1793"/>
                          <a:pt x="137244" y="108"/>
                        </a:cubicBezTo>
                        <a:cubicBezTo>
                          <a:pt x="151158" y="742"/>
                          <a:pt x="161910" y="8347"/>
                          <a:pt x="168234" y="20389"/>
                        </a:cubicBezTo>
                        <a:cubicBezTo>
                          <a:pt x="179619" y="44473"/>
                          <a:pt x="170132" y="84401"/>
                          <a:pt x="154320" y="105949"/>
                        </a:cubicBezTo>
                        <a:cubicBezTo>
                          <a:pt x="130919" y="136371"/>
                          <a:pt x="93604" y="176932"/>
                          <a:pt x="38580" y="201016"/>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0" name="Picture Placeholder 95">
                    <a:extLst>
                      <a:ext uri="{FF2B5EF4-FFF2-40B4-BE49-F238E27FC236}">
                        <a16:creationId xmlns:a16="http://schemas.microsoft.com/office/drawing/2014/main" id="{ADC03B8C-DEFD-1A4C-AFAF-A51AB23A9CCA}"/>
                      </a:ext>
                    </a:extLst>
                  </p:cNvPr>
                  <p:cNvSpPr/>
                  <p:nvPr/>
                </p:nvSpPr>
                <p:spPr>
                  <a:xfrm>
                    <a:off x="11279155" y="998032"/>
                    <a:ext cx="125227" cy="131192"/>
                  </a:xfrm>
                  <a:custGeom>
                    <a:avLst/>
                    <a:gdLst>
                      <a:gd name="connsiteX0" fmla="*/ 5060 w 125227"/>
                      <a:gd name="connsiteY0" fmla="*/ 131192 h 131192"/>
                      <a:gd name="connsiteX1" fmla="*/ 0 w 125227"/>
                      <a:gd name="connsiteY1" fmla="*/ 115981 h 131192"/>
                      <a:gd name="connsiteX2" fmla="*/ 109416 w 125227"/>
                      <a:gd name="connsiteY2" fmla="*/ 0 h 131192"/>
                      <a:gd name="connsiteX3" fmla="*/ 125227 w 125227"/>
                      <a:gd name="connsiteY3" fmla="*/ 634 h 131192"/>
                      <a:gd name="connsiteX4" fmla="*/ 5060 w 125227"/>
                      <a:gd name="connsiteY4" fmla="*/ 131192 h 131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227" h="131192">
                        <a:moveTo>
                          <a:pt x="5060" y="131192"/>
                        </a:moveTo>
                        <a:lnTo>
                          <a:pt x="0" y="115981"/>
                        </a:lnTo>
                        <a:cubicBezTo>
                          <a:pt x="1265" y="115348"/>
                          <a:pt x="104988" y="77955"/>
                          <a:pt x="109416" y="0"/>
                        </a:cubicBezTo>
                        <a:lnTo>
                          <a:pt x="125227" y="634"/>
                        </a:lnTo>
                        <a:cubicBezTo>
                          <a:pt x="120167" y="89363"/>
                          <a:pt x="10119" y="129291"/>
                          <a:pt x="5060" y="13119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1" name="Picture Placeholder 95">
                    <a:extLst>
                      <a:ext uri="{FF2B5EF4-FFF2-40B4-BE49-F238E27FC236}">
                        <a16:creationId xmlns:a16="http://schemas.microsoft.com/office/drawing/2014/main" id="{5076A2B4-7F66-7E43-9E46-7A6BFE756C17}"/>
                      </a:ext>
                    </a:extLst>
                  </p:cNvPr>
                  <p:cNvSpPr/>
                  <p:nvPr/>
                </p:nvSpPr>
                <p:spPr>
                  <a:xfrm>
                    <a:off x="11254489" y="886878"/>
                    <a:ext cx="260481" cy="187842"/>
                  </a:xfrm>
                  <a:custGeom>
                    <a:avLst/>
                    <a:gdLst>
                      <a:gd name="connsiteX0" fmla="*/ 240335 w 260481"/>
                      <a:gd name="connsiteY0" fmla="*/ 187842 h 187842"/>
                      <a:gd name="connsiteX1" fmla="*/ 226421 w 260481"/>
                      <a:gd name="connsiteY1" fmla="*/ 180871 h 187842"/>
                      <a:gd name="connsiteX2" fmla="*/ 239070 w 260481"/>
                      <a:gd name="connsiteY2" fmla="*/ 81367 h 187842"/>
                      <a:gd name="connsiteX3" fmla="*/ 187841 w 260481"/>
                      <a:gd name="connsiteY3" fmla="*/ 28130 h 187842"/>
                      <a:gd name="connsiteX4" fmla="*/ 73365 w 260481"/>
                      <a:gd name="connsiteY4" fmla="*/ 40806 h 187842"/>
                      <a:gd name="connsiteX5" fmla="*/ 47435 w 260481"/>
                      <a:gd name="connsiteY5" fmla="*/ 90240 h 187842"/>
                      <a:gd name="connsiteX6" fmla="*/ 0 w 260481"/>
                      <a:gd name="connsiteY6" fmla="*/ 138407 h 187842"/>
                      <a:gd name="connsiteX7" fmla="*/ 0 w 260481"/>
                      <a:gd name="connsiteY7" fmla="*/ 122563 h 187842"/>
                      <a:gd name="connsiteX8" fmla="*/ 32255 w 260481"/>
                      <a:gd name="connsiteY8" fmla="*/ 85170 h 187842"/>
                      <a:gd name="connsiteX9" fmla="*/ 61981 w 260481"/>
                      <a:gd name="connsiteY9" fmla="*/ 29398 h 187842"/>
                      <a:gd name="connsiteX10" fmla="*/ 193533 w 260481"/>
                      <a:gd name="connsiteY10" fmla="*/ 12919 h 187842"/>
                      <a:gd name="connsiteX11" fmla="*/ 253616 w 260481"/>
                      <a:gd name="connsiteY11" fmla="*/ 75663 h 187842"/>
                      <a:gd name="connsiteX12" fmla="*/ 240335 w 260481"/>
                      <a:gd name="connsiteY12" fmla="*/ 187842 h 187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0481" h="187842">
                        <a:moveTo>
                          <a:pt x="240335" y="187842"/>
                        </a:moveTo>
                        <a:lnTo>
                          <a:pt x="226421" y="180871"/>
                        </a:lnTo>
                        <a:cubicBezTo>
                          <a:pt x="245394" y="143478"/>
                          <a:pt x="249822" y="110521"/>
                          <a:pt x="239070" y="81367"/>
                        </a:cubicBezTo>
                        <a:cubicBezTo>
                          <a:pt x="228951" y="53481"/>
                          <a:pt x="205550" y="35102"/>
                          <a:pt x="187841" y="28130"/>
                        </a:cubicBezTo>
                        <a:cubicBezTo>
                          <a:pt x="161277" y="16722"/>
                          <a:pt x="110048" y="4046"/>
                          <a:pt x="73365" y="40806"/>
                        </a:cubicBezTo>
                        <a:cubicBezTo>
                          <a:pt x="59451" y="54749"/>
                          <a:pt x="53127" y="73128"/>
                          <a:pt x="47435" y="90240"/>
                        </a:cubicBezTo>
                        <a:cubicBezTo>
                          <a:pt x="39845" y="113690"/>
                          <a:pt x="31623" y="138407"/>
                          <a:pt x="0" y="138407"/>
                        </a:cubicBezTo>
                        <a:lnTo>
                          <a:pt x="0" y="122563"/>
                        </a:lnTo>
                        <a:cubicBezTo>
                          <a:pt x="18974" y="122563"/>
                          <a:pt x="24033" y="110521"/>
                          <a:pt x="32255" y="85170"/>
                        </a:cubicBezTo>
                        <a:cubicBezTo>
                          <a:pt x="38580" y="66790"/>
                          <a:pt x="44905" y="46510"/>
                          <a:pt x="61981" y="29398"/>
                        </a:cubicBezTo>
                        <a:cubicBezTo>
                          <a:pt x="105621" y="-14333"/>
                          <a:pt x="163175" y="244"/>
                          <a:pt x="193533" y="12919"/>
                        </a:cubicBezTo>
                        <a:cubicBezTo>
                          <a:pt x="203652" y="17356"/>
                          <a:pt x="238437" y="34468"/>
                          <a:pt x="253616" y="75663"/>
                        </a:cubicBezTo>
                        <a:cubicBezTo>
                          <a:pt x="266266" y="109254"/>
                          <a:pt x="261206" y="146646"/>
                          <a:pt x="240335" y="187842"/>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62" name="Picture Placeholder 95">
                    <a:extLst>
                      <a:ext uri="{FF2B5EF4-FFF2-40B4-BE49-F238E27FC236}">
                        <a16:creationId xmlns:a16="http://schemas.microsoft.com/office/drawing/2014/main" id="{491D5332-1196-F343-9A07-D79FC53C4BB0}"/>
                      </a:ext>
                    </a:extLst>
                  </p:cNvPr>
                  <p:cNvSpPr/>
                  <p:nvPr/>
                </p:nvSpPr>
                <p:spPr>
                  <a:xfrm>
                    <a:off x="11252592" y="851999"/>
                    <a:ext cx="263103" cy="132723"/>
                  </a:xfrm>
                  <a:custGeom>
                    <a:avLst/>
                    <a:gdLst>
                      <a:gd name="connsiteX0" fmla="*/ 15812 w 263103"/>
                      <a:gd name="connsiteY0" fmla="*/ 132724 h 132723"/>
                      <a:gd name="connsiteX1" fmla="*/ 0 w 263103"/>
                      <a:gd name="connsiteY1" fmla="*/ 132724 h 132723"/>
                      <a:gd name="connsiteX2" fmla="*/ 91074 w 263103"/>
                      <a:gd name="connsiteY2" fmla="*/ 5968 h 132723"/>
                      <a:gd name="connsiteX3" fmla="*/ 263103 w 263103"/>
                      <a:gd name="connsiteY3" fmla="*/ 58572 h 132723"/>
                      <a:gd name="connsiteX4" fmla="*/ 250454 w 263103"/>
                      <a:gd name="connsiteY4" fmla="*/ 68079 h 132723"/>
                      <a:gd name="connsiteX5" fmla="*/ 94869 w 263103"/>
                      <a:gd name="connsiteY5" fmla="*/ 21179 h 132723"/>
                      <a:gd name="connsiteX6" fmla="*/ 15812 w 263103"/>
                      <a:gd name="connsiteY6" fmla="*/ 132724 h 132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103" h="132723">
                        <a:moveTo>
                          <a:pt x="15812" y="132724"/>
                        </a:moveTo>
                        <a:lnTo>
                          <a:pt x="0" y="132724"/>
                        </a:lnTo>
                        <a:cubicBezTo>
                          <a:pt x="0" y="131456"/>
                          <a:pt x="2530" y="24982"/>
                          <a:pt x="91074" y="5968"/>
                        </a:cubicBezTo>
                        <a:cubicBezTo>
                          <a:pt x="185943" y="-14946"/>
                          <a:pt x="237173" y="23080"/>
                          <a:pt x="263103" y="58572"/>
                        </a:cubicBezTo>
                        <a:lnTo>
                          <a:pt x="250454" y="68079"/>
                        </a:lnTo>
                        <a:cubicBezTo>
                          <a:pt x="227686" y="36390"/>
                          <a:pt x="181516" y="2799"/>
                          <a:pt x="94869" y="21179"/>
                        </a:cubicBezTo>
                        <a:cubicBezTo>
                          <a:pt x="18341" y="37657"/>
                          <a:pt x="15812" y="128921"/>
                          <a:pt x="15812" y="13272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128" name="Picture Placeholder 95">
                  <a:extLst>
                    <a:ext uri="{FF2B5EF4-FFF2-40B4-BE49-F238E27FC236}">
                      <a16:creationId xmlns:a16="http://schemas.microsoft.com/office/drawing/2014/main" id="{ACBA49AC-13F2-DB4B-8B1F-DC25295B9075}"/>
                    </a:ext>
                  </a:extLst>
                </p:cNvPr>
                <p:cNvSpPr/>
                <p:nvPr/>
              </p:nvSpPr>
              <p:spPr>
                <a:xfrm>
                  <a:off x="11406912" y="768605"/>
                  <a:ext cx="227685" cy="228793"/>
                </a:xfrm>
                <a:custGeom>
                  <a:avLst/>
                  <a:gdLst>
                    <a:gd name="connsiteX0" fmla="*/ 227686 w 227685"/>
                    <a:gd name="connsiteY0" fmla="*/ 228794 h 228793"/>
                    <a:gd name="connsiteX1" fmla="*/ 0 w 227685"/>
                    <a:gd name="connsiteY1" fmla="*/ 0 h 228793"/>
                    <a:gd name="connsiteX2" fmla="*/ 0 w 227685"/>
                    <a:gd name="connsiteY2" fmla="*/ 15844 h 228793"/>
                    <a:gd name="connsiteX3" fmla="*/ 211874 w 227685"/>
                    <a:gd name="connsiteY3" fmla="*/ 228794 h 228793"/>
                    <a:gd name="connsiteX4" fmla="*/ 227686 w 227685"/>
                    <a:gd name="connsiteY4" fmla="*/ 228794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227686" y="228794"/>
                      </a:moveTo>
                      <a:cubicBezTo>
                        <a:pt x="216301" y="107742"/>
                        <a:pt x="120167" y="11408"/>
                        <a:pt x="0" y="0"/>
                      </a:cubicBezTo>
                      <a:lnTo>
                        <a:pt x="0" y="15844"/>
                      </a:lnTo>
                      <a:cubicBezTo>
                        <a:pt x="111945" y="27252"/>
                        <a:pt x="201122" y="116615"/>
                        <a:pt x="211874" y="228794"/>
                      </a:cubicBezTo>
                      <a:lnTo>
                        <a:pt x="227686" y="22879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29" name="Picture Placeholder 95">
                  <a:extLst>
                    <a:ext uri="{FF2B5EF4-FFF2-40B4-BE49-F238E27FC236}">
                      <a16:creationId xmlns:a16="http://schemas.microsoft.com/office/drawing/2014/main" id="{EB0D96CB-826F-8640-96B1-C82BFF779F69}"/>
                    </a:ext>
                  </a:extLst>
                </p:cNvPr>
                <p:cNvSpPr/>
                <p:nvPr/>
              </p:nvSpPr>
              <p:spPr>
                <a:xfrm>
                  <a:off x="11081827" y="1013243"/>
                  <a:ext cx="63878" cy="15844"/>
                </a:xfrm>
                <a:custGeom>
                  <a:avLst/>
                  <a:gdLst>
                    <a:gd name="connsiteX0" fmla="*/ 0 w 63878"/>
                    <a:gd name="connsiteY0" fmla="*/ 0 h 15844"/>
                    <a:gd name="connsiteX1" fmla="*/ 63878 w 63878"/>
                    <a:gd name="connsiteY1" fmla="*/ 0 h 15844"/>
                    <a:gd name="connsiteX2" fmla="*/ 63878 w 63878"/>
                    <a:gd name="connsiteY2" fmla="*/ 15844 h 15844"/>
                    <a:gd name="connsiteX3" fmla="*/ 0 w 63878"/>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3878" h="15844">
                      <a:moveTo>
                        <a:pt x="0" y="0"/>
                      </a:moveTo>
                      <a:lnTo>
                        <a:pt x="63878" y="0"/>
                      </a:lnTo>
                      <a:lnTo>
                        <a:pt x="63878"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0" name="Picture Placeholder 95">
                  <a:extLst>
                    <a:ext uri="{FF2B5EF4-FFF2-40B4-BE49-F238E27FC236}">
                      <a16:creationId xmlns:a16="http://schemas.microsoft.com/office/drawing/2014/main" id="{3531CE3F-3679-3F4E-9F19-6E5A15968A14}"/>
                    </a:ext>
                  </a:extLst>
                </p:cNvPr>
                <p:cNvSpPr/>
                <p:nvPr/>
              </p:nvSpPr>
              <p:spPr>
                <a:xfrm>
                  <a:off x="11373392" y="720438"/>
                  <a:ext cx="15811" cy="63377"/>
                </a:xfrm>
                <a:custGeom>
                  <a:avLst/>
                  <a:gdLst>
                    <a:gd name="connsiteX0" fmla="*/ 0 w 15811"/>
                    <a:gd name="connsiteY0" fmla="*/ 0 h 63377"/>
                    <a:gd name="connsiteX1" fmla="*/ 15812 w 15811"/>
                    <a:gd name="connsiteY1" fmla="*/ 0 h 63377"/>
                    <a:gd name="connsiteX2" fmla="*/ 15812 w 15811"/>
                    <a:gd name="connsiteY2" fmla="*/ 63378 h 63377"/>
                    <a:gd name="connsiteX3" fmla="*/ 0 w 15811"/>
                    <a:gd name="connsiteY3" fmla="*/ 63378 h 63377"/>
                  </a:gdLst>
                  <a:ahLst/>
                  <a:cxnLst>
                    <a:cxn ang="0">
                      <a:pos x="connsiteX0" y="connsiteY0"/>
                    </a:cxn>
                    <a:cxn ang="0">
                      <a:pos x="connsiteX1" y="connsiteY1"/>
                    </a:cxn>
                    <a:cxn ang="0">
                      <a:pos x="connsiteX2" y="connsiteY2"/>
                    </a:cxn>
                    <a:cxn ang="0">
                      <a:pos x="connsiteX3" y="connsiteY3"/>
                    </a:cxn>
                  </a:cxnLst>
                  <a:rect l="l" t="t" r="r" b="b"/>
                  <a:pathLst>
                    <a:path w="15811" h="63377">
                      <a:moveTo>
                        <a:pt x="0" y="0"/>
                      </a:moveTo>
                      <a:lnTo>
                        <a:pt x="15812" y="0"/>
                      </a:lnTo>
                      <a:lnTo>
                        <a:pt x="15812" y="63378"/>
                      </a:lnTo>
                      <a:lnTo>
                        <a:pt x="0" y="63378"/>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8" name="Picture Placeholder 95">
                  <a:extLst>
                    <a:ext uri="{FF2B5EF4-FFF2-40B4-BE49-F238E27FC236}">
                      <a16:creationId xmlns:a16="http://schemas.microsoft.com/office/drawing/2014/main" id="{25FA53B4-A228-1243-88BE-D5D362CBB442}"/>
                    </a:ext>
                  </a:extLst>
                </p:cNvPr>
                <p:cNvSpPr/>
                <p:nvPr/>
              </p:nvSpPr>
              <p:spPr>
                <a:xfrm>
                  <a:off x="11619418" y="1013243"/>
                  <a:ext cx="62613" cy="15844"/>
                </a:xfrm>
                <a:custGeom>
                  <a:avLst/>
                  <a:gdLst>
                    <a:gd name="connsiteX0" fmla="*/ 0 w 62613"/>
                    <a:gd name="connsiteY0" fmla="*/ 0 h 15844"/>
                    <a:gd name="connsiteX1" fmla="*/ 62614 w 62613"/>
                    <a:gd name="connsiteY1" fmla="*/ 0 h 15844"/>
                    <a:gd name="connsiteX2" fmla="*/ 62614 w 62613"/>
                    <a:gd name="connsiteY2" fmla="*/ 15844 h 15844"/>
                    <a:gd name="connsiteX3" fmla="*/ 0 w 6261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62613" h="15844">
                      <a:moveTo>
                        <a:pt x="0" y="0"/>
                      </a:moveTo>
                      <a:lnTo>
                        <a:pt x="62614" y="0"/>
                      </a:lnTo>
                      <a:lnTo>
                        <a:pt x="62614" y="15844"/>
                      </a:lnTo>
                      <a:lnTo>
                        <a:pt x="0" y="15844"/>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39" name="Picture Placeholder 95">
                  <a:extLst>
                    <a:ext uri="{FF2B5EF4-FFF2-40B4-BE49-F238E27FC236}">
                      <a16:creationId xmlns:a16="http://schemas.microsoft.com/office/drawing/2014/main" id="{1081F476-9A19-9644-AA2E-27DB1BF0A95B}"/>
                    </a:ext>
                  </a:extLst>
                </p:cNvPr>
                <p:cNvSpPr/>
                <p:nvPr/>
              </p:nvSpPr>
              <p:spPr>
                <a:xfrm>
                  <a:off x="11405015" y="1043664"/>
                  <a:ext cx="229582" cy="229427"/>
                </a:xfrm>
                <a:custGeom>
                  <a:avLst/>
                  <a:gdLst>
                    <a:gd name="connsiteX0" fmla="*/ 213771 w 229582"/>
                    <a:gd name="connsiteY0" fmla="*/ 634 h 229427"/>
                    <a:gd name="connsiteX1" fmla="*/ 0 w 229582"/>
                    <a:gd name="connsiteY1" fmla="*/ 213583 h 229427"/>
                    <a:gd name="connsiteX2" fmla="*/ 0 w 229582"/>
                    <a:gd name="connsiteY2" fmla="*/ 229428 h 229427"/>
                    <a:gd name="connsiteX3" fmla="*/ 229583 w 229582"/>
                    <a:gd name="connsiteY3" fmla="*/ 0 h 229427"/>
                    <a:gd name="connsiteX4" fmla="*/ 213771 w 229582"/>
                    <a:gd name="connsiteY4" fmla="*/ 0 h 229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582" h="229427">
                      <a:moveTo>
                        <a:pt x="213771" y="634"/>
                      </a:moveTo>
                      <a:cubicBezTo>
                        <a:pt x="203020" y="113446"/>
                        <a:pt x="113210" y="203443"/>
                        <a:pt x="0" y="213583"/>
                      </a:cubicBezTo>
                      <a:lnTo>
                        <a:pt x="0" y="229428"/>
                      </a:lnTo>
                      <a:cubicBezTo>
                        <a:pt x="121432" y="218654"/>
                        <a:pt x="218199" y="121685"/>
                        <a:pt x="229583" y="0"/>
                      </a:cubicBezTo>
                      <a:lnTo>
                        <a:pt x="213771" y="0"/>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0" name="Picture Placeholder 95">
                  <a:extLst>
                    <a:ext uri="{FF2B5EF4-FFF2-40B4-BE49-F238E27FC236}">
                      <a16:creationId xmlns:a16="http://schemas.microsoft.com/office/drawing/2014/main" id="{6D4F1AB0-F2F5-1F4D-AF4E-AF6DE2BDF038}"/>
                    </a:ext>
                  </a:extLst>
                </p:cNvPr>
                <p:cNvSpPr/>
                <p:nvPr/>
              </p:nvSpPr>
              <p:spPr>
                <a:xfrm>
                  <a:off x="11130527" y="769238"/>
                  <a:ext cx="225788" cy="228160"/>
                </a:xfrm>
                <a:custGeom>
                  <a:avLst/>
                  <a:gdLst>
                    <a:gd name="connsiteX0" fmla="*/ 0 w 225788"/>
                    <a:gd name="connsiteY0" fmla="*/ 228160 h 228160"/>
                    <a:gd name="connsiteX1" fmla="*/ 15812 w 225788"/>
                    <a:gd name="connsiteY1" fmla="*/ 228160 h 228160"/>
                    <a:gd name="connsiteX2" fmla="*/ 225788 w 225788"/>
                    <a:gd name="connsiteY2" fmla="*/ 15844 h 228160"/>
                    <a:gd name="connsiteX3" fmla="*/ 225788 w 225788"/>
                    <a:gd name="connsiteY3" fmla="*/ 0 h 228160"/>
                    <a:gd name="connsiteX4" fmla="*/ 0 w 225788"/>
                    <a:gd name="connsiteY4" fmla="*/ 228160 h 228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5788" h="228160">
                      <a:moveTo>
                        <a:pt x="0" y="228160"/>
                      </a:moveTo>
                      <a:lnTo>
                        <a:pt x="15812" y="228160"/>
                      </a:lnTo>
                      <a:cubicBezTo>
                        <a:pt x="26563" y="116615"/>
                        <a:pt x="115108" y="27886"/>
                        <a:pt x="225788" y="15844"/>
                      </a:cubicBezTo>
                      <a:lnTo>
                        <a:pt x="225788" y="0"/>
                      </a:lnTo>
                      <a:cubicBezTo>
                        <a:pt x="106886" y="12042"/>
                        <a:pt x="11384" y="108376"/>
                        <a:pt x="0" y="22816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141" name="Picture Placeholder 95">
                  <a:extLst>
                    <a:ext uri="{FF2B5EF4-FFF2-40B4-BE49-F238E27FC236}">
                      <a16:creationId xmlns:a16="http://schemas.microsoft.com/office/drawing/2014/main" id="{16E0FADF-CD03-834B-998F-53FF4FE3D45E}"/>
                    </a:ext>
                  </a:extLst>
                </p:cNvPr>
                <p:cNvSpPr/>
                <p:nvPr/>
              </p:nvSpPr>
              <p:spPr>
                <a:xfrm>
                  <a:off x="11130527" y="1044298"/>
                  <a:ext cx="227685" cy="228793"/>
                </a:xfrm>
                <a:custGeom>
                  <a:avLst/>
                  <a:gdLst>
                    <a:gd name="connsiteX0" fmla="*/ 15812 w 227685"/>
                    <a:gd name="connsiteY0" fmla="*/ 0 h 228793"/>
                    <a:gd name="connsiteX1" fmla="*/ 0 w 227685"/>
                    <a:gd name="connsiteY1" fmla="*/ 0 h 228793"/>
                    <a:gd name="connsiteX2" fmla="*/ 227686 w 227685"/>
                    <a:gd name="connsiteY2" fmla="*/ 228794 h 228793"/>
                    <a:gd name="connsiteX3" fmla="*/ 227686 w 227685"/>
                    <a:gd name="connsiteY3" fmla="*/ 212950 h 228793"/>
                    <a:gd name="connsiteX4" fmla="*/ 15812 w 227685"/>
                    <a:gd name="connsiteY4" fmla="*/ 0 h 2287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685" h="228793">
                      <a:moveTo>
                        <a:pt x="15812" y="0"/>
                      </a:moveTo>
                      <a:lnTo>
                        <a:pt x="0" y="0"/>
                      </a:lnTo>
                      <a:cubicBezTo>
                        <a:pt x="11384" y="120418"/>
                        <a:pt x="106886" y="217386"/>
                        <a:pt x="227686" y="228794"/>
                      </a:cubicBezTo>
                      <a:lnTo>
                        <a:pt x="227686" y="212950"/>
                      </a:lnTo>
                      <a:cubicBezTo>
                        <a:pt x="115740" y="201541"/>
                        <a:pt x="27196" y="111545"/>
                        <a:pt x="15812" y="0"/>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sp>
          <p:nvSpPr>
            <p:cNvPr id="219" name="TextBox 218">
              <a:extLst>
                <a:ext uri="{FF2B5EF4-FFF2-40B4-BE49-F238E27FC236}">
                  <a16:creationId xmlns:a16="http://schemas.microsoft.com/office/drawing/2014/main" id="{E3696EF0-4C10-BF4E-8432-59789B32382F}"/>
                </a:ext>
              </a:extLst>
            </p:cNvPr>
            <p:cNvSpPr txBox="1"/>
            <p:nvPr/>
          </p:nvSpPr>
          <p:spPr>
            <a:xfrm>
              <a:off x="4452649" y="2166603"/>
              <a:ext cx="564257" cy="184666"/>
            </a:xfrm>
            <a:prstGeom prst="rect">
              <a:avLst/>
            </a:prstGeom>
          </p:spPr>
          <p:txBody>
            <a:bodyPr wrap="none" lIns="0" tIns="0" rIns="0" bIns="0" rtlCol="0">
              <a:spAutoFit/>
            </a:bodyPr>
            <a:lstStyle/>
            <a:p>
              <a:pPr>
                <a:spcAft>
                  <a:spcPts val="600"/>
                </a:spcAft>
              </a:pPr>
              <a:r>
                <a:rPr lang="en-US" sz="1200">
                  <a:solidFill>
                    <a:schemeClr val="accent2"/>
                  </a:solidFill>
                  <a:latin typeface="Calibri" panose="020F0502020204030204" pitchFamily="34" charset="0"/>
                </a:rPr>
                <a:t>File Hash</a:t>
              </a:r>
            </a:p>
          </p:txBody>
        </p:sp>
      </p:grpSp>
      <p:grpSp>
        <p:nvGrpSpPr>
          <p:cNvPr id="29" name="Group 28">
            <a:extLst>
              <a:ext uri="{FF2B5EF4-FFF2-40B4-BE49-F238E27FC236}">
                <a16:creationId xmlns:a16="http://schemas.microsoft.com/office/drawing/2014/main" id="{FD5BC23E-C28F-7E41-829B-E49E2FA6F867}"/>
              </a:ext>
            </a:extLst>
          </p:cNvPr>
          <p:cNvGrpSpPr/>
          <p:nvPr/>
        </p:nvGrpSpPr>
        <p:grpSpPr>
          <a:xfrm>
            <a:off x="5282803" y="3915457"/>
            <a:ext cx="1898626" cy="431613"/>
            <a:chOff x="5282803" y="4008057"/>
            <a:chExt cx="1898626" cy="431613"/>
          </a:xfrm>
        </p:grpSpPr>
        <p:cxnSp>
          <p:nvCxnSpPr>
            <p:cNvPr id="324" name="Straight Arrow Connector 323">
              <a:extLst>
                <a:ext uri="{FF2B5EF4-FFF2-40B4-BE49-F238E27FC236}">
                  <a16:creationId xmlns:a16="http://schemas.microsoft.com/office/drawing/2014/main" id="{CBA83379-3053-8240-9449-765FBD329C0E}"/>
                </a:ext>
              </a:extLst>
            </p:cNvPr>
            <p:cNvCxnSpPr>
              <a:cxnSpLocks/>
            </p:cNvCxnSpPr>
            <p:nvPr/>
          </p:nvCxnSpPr>
          <p:spPr bwMode="gray">
            <a:xfrm>
              <a:off x="5282803" y="4028190"/>
              <a:ext cx="73152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43" name="TextBox 342">
              <a:extLst>
                <a:ext uri="{FF2B5EF4-FFF2-40B4-BE49-F238E27FC236}">
                  <a16:creationId xmlns:a16="http://schemas.microsoft.com/office/drawing/2014/main" id="{CBD5F7BB-8974-9D4C-91F7-8A6908EB196E}"/>
                </a:ext>
              </a:extLst>
            </p:cNvPr>
            <p:cNvSpPr txBox="1"/>
            <p:nvPr/>
          </p:nvSpPr>
          <p:spPr>
            <a:xfrm>
              <a:off x="5885305" y="4008057"/>
              <a:ext cx="1296124" cy="369332"/>
            </a:xfrm>
            <a:prstGeom prst="rect">
              <a:avLst/>
            </a:prstGeom>
          </p:spPr>
          <p:txBody>
            <a:bodyPr wrap="none" lIns="0" tIns="0" rIns="0" bIns="0" rtlCol="0">
              <a:spAutoFit/>
            </a:bodyPr>
            <a:lstStyle/>
            <a:p>
              <a:r>
                <a:rPr lang="en-US" sz="1200" dirty="0">
                  <a:solidFill>
                    <a:schemeClr val="accent2"/>
                  </a:solidFill>
                  <a:latin typeface="Calibri" panose="020F0502020204030204" pitchFamily="34" charset="0"/>
                </a:rPr>
                <a:t>(optional) If Needed,</a:t>
              </a:r>
            </a:p>
            <a:p>
              <a:r>
                <a:rPr lang="en-US" sz="1200" dirty="0">
                  <a:solidFill>
                    <a:schemeClr val="accent2"/>
                  </a:solidFill>
                  <a:latin typeface="Calibri" panose="020F0502020204030204" pitchFamily="34" charset="0"/>
                </a:rPr>
                <a:t>Cloud Analysis</a:t>
              </a:r>
            </a:p>
          </p:txBody>
        </p:sp>
      </p:grpSp>
      <p:sp>
        <p:nvSpPr>
          <p:cNvPr id="388" name="Rectangle 387">
            <a:extLst>
              <a:ext uri="{FF2B5EF4-FFF2-40B4-BE49-F238E27FC236}">
                <a16:creationId xmlns:a16="http://schemas.microsoft.com/office/drawing/2014/main" id="{963CA0AC-D617-3348-8F86-8E86CD657C60}"/>
              </a:ext>
            </a:extLst>
          </p:cNvPr>
          <p:cNvSpPr>
            <a:spLocks/>
          </p:cNvSpPr>
          <p:nvPr/>
        </p:nvSpPr>
        <p:spPr>
          <a:xfrm>
            <a:off x="92610" y="1691400"/>
            <a:ext cx="2270364" cy="1209631"/>
          </a:xfrm>
          <a:prstGeom prst="rect">
            <a:avLst/>
          </a:prstGeom>
          <a:noFill/>
          <a:ln w="38100">
            <a:solidFill>
              <a:schemeClr val="tx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600" b="0" i="0" u="none" strike="noStrike" kern="1200" cap="none" spc="0" normalizeH="0" baseline="0">
              <a:ln>
                <a:noFill/>
              </a:ln>
              <a:solidFill>
                <a:schemeClr val="tx2"/>
              </a:solidFill>
              <a:effectLst/>
              <a:uLnTx/>
              <a:uFillTx/>
              <a:latin typeface="Calibri" panose="020F0502020204030204" pitchFamily="34" charset="0"/>
              <a:cs typeface="Calibri" panose="020F0502020204030204" pitchFamily="34" charset="0"/>
            </a:endParaRPr>
          </a:p>
        </p:txBody>
      </p:sp>
      <p:grpSp>
        <p:nvGrpSpPr>
          <p:cNvPr id="32" name="Group 31">
            <a:extLst>
              <a:ext uri="{FF2B5EF4-FFF2-40B4-BE49-F238E27FC236}">
                <a16:creationId xmlns:a16="http://schemas.microsoft.com/office/drawing/2014/main" id="{9ED532D9-F6DB-404B-A26D-108CFEDAFFF9}"/>
              </a:ext>
            </a:extLst>
          </p:cNvPr>
          <p:cNvGrpSpPr/>
          <p:nvPr/>
        </p:nvGrpSpPr>
        <p:grpSpPr>
          <a:xfrm>
            <a:off x="184936" y="1817608"/>
            <a:ext cx="969849" cy="758227"/>
            <a:chOff x="184936" y="1817608"/>
            <a:chExt cx="969849" cy="758227"/>
          </a:xfrm>
        </p:grpSpPr>
        <p:grpSp>
          <p:nvGrpSpPr>
            <p:cNvPr id="2" name="Group 1">
              <a:extLst>
                <a:ext uri="{FF2B5EF4-FFF2-40B4-BE49-F238E27FC236}">
                  <a16:creationId xmlns:a16="http://schemas.microsoft.com/office/drawing/2014/main" id="{E4994C03-E013-F348-A657-8C71121E1DF2}"/>
                </a:ext>
              </a:extLst>
            </p:cNvPr>
            <p:cNvGrpSpPr/>
            <p:nvPr/>
          </p:nvGrpSpPr>
          <p:grpSpPr>
            <a:xfrm>
              <a:off x="184936" y="2027195"/>
              <a:ext cx="954725" cy="548640"/>
              <a:chOff x="990561" y="4310675"/>
              <a:chExt cx="954725" cy="548640"/>
            </a:xfrm>
          </p:grpSpPr>
          <p:grpSp>
            <p:nvGrpSpPr>
              <p:cNvPr id="76" name="Group 75">
                <a:extLst>
                  <a:ext uri="{FF2B5EF4-FFF2-40B4-BE49-F238E27FC236}">
                    <a16:creationId xmlns:a16="http://schemas.microsoft.com/office/drawing/2014/main" id="{59092C7F-FF8F-F847-AB34-116081F8F2DF}"/>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77" name="Freeform: Shape 1">
                  <a:extLst>
                    <a:ext uri="{FF2B5EF4-FFF2-40B4-BE49-F238E27FC236}">
                      <a16:creationId xmlns:a16="http://schemas.microsoft.com/office/drawing/2014/main" id="{EC1CF8B3-5FF1-2B4B-9269-BEC7D68E55A6}"/>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8" name="Freeform: Shape 2">
                  <a:extLst>
                    <a:ext uri="{FF2B5EF4-FFF2-40B4-BE49-F238E27FC236}">
                      <a16:creationId xmlns:a16="http://schemas.microsoft.com/office/drawing/2014/main" id="{A5C1425F-BCCA-4844-A3BC-1C51C1D1CC0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79" name="Freeform: Shape 3">
                  <a:extLst>
                    <a:ext uri="{FF2B5EF4-FFF2-40B4-BE49-F238E27FC236}">
                      <a16:creationId xmlns:a16="http://schemas.microsoft.com/office/drawing/2014/main" id="{C7767D9C-8E4A-C34F-8DDE-BE77BB003C7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0" name="Freeform: Shape 4">
                  <a:extLst>
                    <a:ext uri="{FF2B5EF4-FFF2-40B4-BE49-F238E27FC236}">
                      <a16:creationId xmlns:a16="http://schemas.microsoft.com/office/drawing/2014/main" id="{94D48DC6-E216-F846-991A-21C3E6AB694B}"/>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81" name="Freeform: Shape 5">
                  <a:extLst>
                    <a:ext uri="{FF2B5EF4-FFF2-40B4-BE49-F238E27FC236}">
                      <a16:creationId xmlns:a16="http://schemas.microsoft.com/office/drawing/2014/main" id="{E2A22337-9678-9247-B897-FA8DA1C161D7}"/>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82" name="TextBox 81">
                <a:extLst>
                  <a:ext uri="{FF2B5EF4-FFF2-40B4-BE49-F238E27FC236}">
                    <a16:creationId xmlns:a16="http://schemas.microsoft.com/office/drawing/2014/main" id="{35698CBD-A867-7944-B20E-F3227BECF0DA}"/>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grpSp>
        <p:sp>
          <p:nvSpPr>
            <p:cNvPr id="390" name="Picture Placeholder 80" descr="Defense Preventions&#10;">
              <a:extLst>
                <a:ext uri="{FF2B5EF4-FFF2-40B4-BE49-F238E27FC236}">
                  <a16:creationId xmlns:a16="http://schemas.microsoft.com/office/drawing/2014/main" id="{88A63312-7D11-0C44-BD22-5180677485F0}"/>
                </a:ext>
              </a:extLst>
            </p:cNvPr>
            <p:cNvSpPr>
              <a:spLocks noChangeAspect="1"/>
            </p:cNvSpPr>
            <p:nvPr/>
          </p:nvSpPr>
          <p:spPr>
            <a:xfrm>
              <a:off x="884110" y="181760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33" name="Group 32">
            <a:extLst>
              <a:ext uri="{FF2B5EF4-FFF2-40B4-BE49-F238E27FC236}">
                <a16:creationId xmlns:a16="http://schemas.microsoft.com/office/drawing/2014/main" id="{5CD988C9-48C3-8E4C-A915-CB62CF439F34}"/>
              </a:ext>
            </a:extLst>
          </p:cNvPr>
          <p:cNvGrpSpPr/>
          <p:nvPr/>
        </p:nvGrpSpPr>
        <p:grpSpPr>
          <a:xfrm>
            <a:off x="1638168" y="2108468"/>
            <a:ext cx="543174" cy="499038"/>
            <a:chOff x="1638168" y="1902728"/>
            <a:chExt cx="543174" cy="499038"/>
          </a:xfrm>
        </p:grpSpPr>
        <p:sp>
          <p:nvSpPr>
            <p:cNvPr id="88" name="Rectangle 87">
              <a:extLst>
                <a:ext uri="{FF2B5EF4-FFF2-40B4-BE49-F238E27FC236}">
                  <a16:creationId xmlns:a16="http://schemas.microsoft.com/office/drawing/2014/main" id="{93198075-2773-1141-B475-06988ED3E984}"/>
                </a:ext>
              </a:extLst>
            </p:cNvPr>
            <p:cNvSpPr>
              <a:spLocks noChangeAspect="1"/>
            </p:cNvSpPr>
            <p:nvPr/>
          </p:nvSpPr>
          <p:spPr>
            <a:xfrm>
              <a:off x="1638168" y="1902728"/>
              <a:ext cx="372190" cy="37219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sp>
          <p:nvSpPr>
            <p:cNvPr id="391" name="Picture Placeholder 80" descr="Defense Preventions&#10;">
              <a:extLst>
                <a:ext uri="{FF2B5EF4-FFF2-40B4-BE49-F238E27FC236}">
                  <a16:creationId xmlns:a16="http://schemas.microsoft.com/office/drawing/2014/main" id="{98CD366D-CD57-CF45-8FCA-A484EEA0B9E0}"/>
                </a:ext>
              </a:extLst>
            </p:cNvPr>
            <p:cNvSpPr>
              <a:spLocks noChangeAspect="1"/>
            </p:cNvSpPr>
            <p:nvPr/>
          </p:nvSpPr>
          <p:spPr>
            <a:xfrm>
              <a:off x="1910667" y="2082802"/>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grpSp>
      <p:grpSp>
        <p:nvGrpSpPr>
          <p:cNvPr id="35" name="Group 34">
            <a:extLst>
              <a:ext uri="{FF2B5EF4-FFF2-40B4-BE49-F238E27FC236}">
                <a16:creationId xmlns:a16="http://schemas.microsoft.com/office/drawing/2014/main" id="{EE8FB2C9-68D9-3B4E-BE1C-3379F993181C}"/>
              </a:ext>
            </a:extLst>
          </p:cNvPr>
          <p:cNvGrpSpPr/>
          <p:nvPr/>
        </p:nvGrpSpPr>
        <p:grpSpPr>
          <a:xfrm>
            <a:off x="2334861" y="2561508"/>
            <a:ext cx="1726822" cy="1295538"/>
            <a:chOff x="2334861" y="2654108"/>
            <a:chExt cx="1726822" cy="1295538"/>
          </a:xfrm>
        </p:grpSpPr>
        <p:grpSp>
          <p:nvGrpSpPr>
            <p:cNvPr id="205" name="Picture Placeholder 79" descr="Defense Malware&#10;">
              <a:extLst>
                <a:ext uri="{FF2B5EF4-FFF2-40B4-BE49-F238E27FC236}">
                  <a16:creationId xmlns:a16="http://schemas.microsoft.com/office/drawing/2014/main" id="{50C8F49F-4388-5C40-908D-E6CE7A91BD1D}"/>
                </a:ext>
              </a:extLst>
            </p:cNvPr>
            <p:cNvGrpSpPr>
              <a:grpSpLocks noChangeAspect="1"/>
            </p:cNvGrpSpPr>
            <p:nvPr/>
          </p:nvGrpSpPr>
          <p:grpSpPr>
            <a:xfrm>
              <a:off x="3293264" y="3132528"/>
              <a:ext cx="376649" cy="443941"/>
              <a:chOff x="7166991" y="712682"/>
              <a:chExt cx="509762" cy="600837"/>
            </a:xfrm>
            <a:solidFill>
              <a:srgbClr val="FF0000"/>
            </a:solidFill>
          </p:grpSpPr>
          <p:grpSp>
            <p:nvGrpSpPr>
              <p:cNvPr id="206" name="Picture Placeholder 79">
                <a:extLst>
                  <a:ext uri="{FF2B5EF4-FFF2-40B4-BE49-F238E27FC236}">
                    <a16:creationId xmlns:a16="http://schemas.microsoft.com/office/drawing/2014/main" id="{5254B782-5D86-F547-861C-FCC9C69E8896}"/>
                  </a:ext>
                </a:extLst>
              </p:cNvPr>
              <p:cNvGrpSpPr/>
              <p:nvPr/>
            </p:nvGrpSpPr>
            <p:grpSpPr>
              <a:xfrm>
                <a:off x="7288423" y="828422"/>
                <a:ext cx="266898" cy="369356"/>
                <a:chOff x="7288423" y="828422"/>
                <a:chExt cx="266898" cy="369356"/>
              </a:xfrm>
              <a:grpFill/>
            </p:grpSpPr>
            <p:sp>
              <p:nvSpPr>
                <p:cNvPr id="208" name="Picture Placeholder 79">
                  <a:extLst>
                    <a:ext uri="{FF2B5EF4-FFF2-40B4-BE49-F238E27FC236}">
                      <a16:creationId xmlns:a16="http://schemas.microsoft.com/office/drawing/2014/main" id="{9B61BFE5-8395-6249-9A56-7CBCDA126F00}"/>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09" name="Picture Placeholder 79">
                  <a:extLst>
                    <a:ext uri="{FF2B5EF4-FFF2-40B4-BE49-F238E27FC236}">
                      <a16:creationId xmlns:a16="http://schemas.microsoft.com/office/drawing/2014/main" id="{3A6A3A9A-A4A4-6C46-89C5-773C4D207CF2}"/>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0" name="Picture Placeholder 79">
                  <a:extLst>
                    <a:ext uri="{FF2B5EF4-FFF2-40B4-BE49-F238E27FC236}">
                      <a16:creationId xmlns:a16="http://schemas.microsoft.com/office/drawing/2014/main" id="{29280A33-6CC5-D542-8D39-781470C06E50}"/>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1" name="Picture Placeholder 79">
                  <a:extLst>
                    <a:ext uri="{FF2B5EF4-FFF2-40B4-BE49-F238E27FC236}">
                      <a16:creationId xmlns:a16="http://schemas.microsoft.com/office/drawing/2014/main" id="{6B0B631F-AADA-F746-AF77-F7B194E62269}"/>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2" name="Picture Placeholder 79">
                  <a:extLst>
                    <a:ext uri="{FF2B5EF4-FFF2-40B4-BE49-F238E27FC236}">
                      <a16:creationId xmlns:a16="http://schemas.microsoft.com/office/drawing/2014/main" id="{554EA712-EB3D-C842-86A0-88BEB22FAE3D}"/>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3" name="Picture Placeholder 79">
                  <a:extLst>
                    <a:ext uri="{FF2B5EF4-FFF2-40B4-BE49-F238E27FC236}">
                      <a16:creationId xmlns:a16="http://schemas.microsoft.com/office/drawing/2014/main" id="{0AE624FC-9817-D84D-8FCB-8816793B22FF}"/>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4" name="Picture Placeholder 79">
                  <a:extLst>
                    <a:ext uri="{FF2B5EF4-FFF2-40B4-BE49-F238E27FC236}">
                      <a16:creationId xmlns:a16="http://schemas.microsoft.com/office/drawing/2014/main" id="{EB53C1D9-D233-AC47-94F8-60F165F2D981}"/>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5" name="Picture Placeholder 79">
                  <a:extLst>
                    <a:ext uri="{FF2B5EF4-FFF2-40B4-BE49-F238E27FC236}">
                      <a16:creationId xmlns:a16="http://schemas.microsoft.com/office/drawing/2014/main" id="{530EF510-6887-A541-8728-99B99F707795}"/>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6" name="Picture Placeholder 79">
                  <a:extLst>
                    <a:ext uri="{FF2B5EF4-FFF2-40B4-BE49-F238E27FC236}">
                      <a16:creationId xmlns:a16="http://schemas.microsoft.com/office/drawing/2014/main" id="{6357CDD7-7083-5A44-A4B4-36D3272AFB33}"/>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17" name="Picture Placeholder 79">
                  <a:extLst>
                    <a:ext uri="{FF2B5EF4-FFF2-40B4-BE49-F238E27FC236}">
                      <a16:creationId xmlns:a16="http://schemas.microsoft.com/office/drawing/2014/main" id="{CADBD3E3-75B8-3546-A3BE-2CC1C1B57C74}"/>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07" name="Picture Placeholder 79">
                <a:extLst>
                  <a:ext uri="{FF2B5EF4-FFF2-40B4-BE49-F238E27FC236}">
                    <a16:creationId xmlns:a16="http://schemas.microsoft.com/office/drawing/2014/main" id="{F1B266E1-819C-EF4A-8D27-DE7DB440E6A8}"/>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18" name="Picture Placeholder 80" descr="Defense Preventions&#10;">
              <a:extLst>
                <a:ext uri="{FF2B5EF4-FFF2-40B4-BE49-F238E27FC236}">
                  <a16:creationId xmlns:a16="http://schemas.microsoft.com/office/drawing/2014/main" id="{9FA40245-D7A2-8C4E-8BF5-772E017A6B82}"/>
                </a:ext>
              </a:extLst>
            </p:cNvPr>
            <p:cNvSpPr>
              <a:spLocks noChangeAspect="1"/>
            </p:cNvSpPr>
            <p:nvPr/>
          </p:nvSpPr>
          <p:spPr>
            <a:xfrm>
              <a:off x="2445270" y="3132527"/>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cxnSp>
          <p:nvCxnSpPr>
            <p:cNvPr id="8" name="Straight Arrow Connector 7">
              <a:extLst>
                <a:ext uri="{FF2B5EF4-FFF2-40B4-BE49-F238E27FC236}">
                  <a16:creationId xmlns:a16="http://schemas.microsoft.com/office/drawing/2014/main" id="{882E37EF-D6EE-2E4E-970E-0075DE19CE35}"/>
                </a:ext>
              </a:extLst>
            </p:cNvPr>
            <p:cNvCxnSpPr>
              <a:cxnSpLocks/>
            </p:cNvCxnSpPr>
            <p:nvPr/>
          </p:nvCxnSpPr>
          <p:spPr bwMode="gray">
            <a:xfrm flipH="1">
              <a:off x="3147283" y="2654108"/>
              <a:ext cx="91440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0" name="TextBox 219">
              <a:extLst>
                <a:ext uri="{FF2B5EF4-FFF2-40B4-BE49-F238E27FC236}">
                  <a16:creationId xmlns:a16="http://schemas.microsoft.com/office/drawing/2014/main" id="{D56A6A97-C8B0-EB49-92DD-DC0EA412C3FC}"/>
                </a:ext>
              </a:extLst>
            </p:cNvPr>
            <p:cNvSpPr txBox="1"/>
            <p:nvPr/>
          </p:nvSpPr>
          <p:spPr>
            <a:xfrm>
              <a:off x="2907611" y="2696440"/>
              <a:ext cx="683072"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Known File</a:t>
              </a:r>
            </a:p>
          </p:txBody>
        </p:sp>
        <p:sp>
          <p:nvSpPr>
            <p:cNvPr id="221" name="TextBox 220">
              <a:extLst>
                <a:ext uri="{FF2B5EF4-FFF2-40B4-BE49-F238E27FC236}">
                  <a16:creationId xmlns:a16="http://schemas.microsoft.com/office/drawing/2014/main" id="{26B4A1E3-5D09-AD4A-B4AF-AD64CFF72D9B}"/>
                </a:ext>
              </a:extLst>
            </p:cNvPr>
            <p:cNvSpPr txBox="1"/>
            <p:nvPr/>
          </p:nvSpPr>
          <p:spPr>
            <a:xfrm>
              <a:off x="2978213" y="3274630"/>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222" name="TextBox 221">
              <a:extLst>
                <a:ext uri="{FF2B5EF4-FFF2-40B4-BE49-F238E27FC236}">
                  <a16:creationId xmlns:a16="http://schemas.microsoft.com/office/drawing/2014/main" id="{057E6EF3-1D6D-FE4B-B35A-7F1C4253763C}"/>
                </a:ext>
              </a:extLst>
            </p:cNvPr>
            <p:cNvSpPr txBox="1"/>
            <p:nvPr/>
          </p:nvSpPr>
          <p:spPr>
            <a:xfrm>
              <a:off x="2402194" y="3580314"/>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223" name="TextBox 222">
              <a:extLst>
                <a:ext uri="{FF2B5EF4-FFF2-40B4-BE49-F238E27FC236}">
                  <a16:creationId xmlns:a16="http://schemas.microsoft.com/office/drawing/2014/main" id="{C2603D57-E30A-7E47-B89C-79E40F0D0FAA}"/>
                </a:ext>
              </a:extLst>
            </p:cNvPr>
            <p:cNvSpPr txBox="1"/>
            <p:nvPr/>
          </p:nvSpPr>
          <p:spPr>
            <a:xfrm>
              <a:off x="3079235" y="3580314"/>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396" name="Rectangle 395">
              <a:extLst>
                <a:ext uri="{FF2B5EF4-FFF2-40B4-BE49-F238E27FC236}">
                  <a16:creationId xmlns:a16="http://schemas.microsoft.com/office/drawing/2014/main" id="{8B3EB453-A183-634C-971B-6B0DB8E0DF3D}"/>
                </a:ext>
              </a:extLst>
            </p:cNvPr>
            <p:cNvSpPr>
              <a:spLocks noChangeAspect="1"/>
            </p:cNvSpPr>
            <p:nvPr/>
          </p:nvSpPr>
          <p:spPr>
            <a:xfrm>
              <a:off x="2334861" y="3111307"/>
              <a:ext cx="1549081" cy="8348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37" name="Group 36">
            <a:extLst>
              <a:ext uri="{FF2B5EF4-FFF2-40B4-BE49-F238E27FC236}">
                <a16:creationId xmlns:a16="http://schemas.microsoft.com/office/drawing/2014/main" id="{91D0DAB9-3AD3-4942-922C-078875FD619D}"/>
              </a:ext>
            </a:extLst>
          </p:cNvPr>
          <p:cNvGrpSpPr/>
          <p:nvPr/>
        </p:nvGrpSpPr>
        <p:grpSpPr>
          <a:xfrm>
            <a:off x="4271091" y="2560735"/>
            <a:ext cx="1327778" cy="411480"/>
            <a:chOff x="4271091" y="2653335"/>
            <a:chExt cx="1327778" cy="411480"/>
          </a:xfrm>
        </p:grpSpPr>
        <p:cxnSp>
          <p:nvCxnSpPr>
            <p:cNvPr id="224" name="Straight Arrow Connector 223">
              <a:extLst>
                <a:ext uri="{FF2B5EF4-FFF2-40B4-BE49-F238E27FC236}">
                  <a16:creationId xmlns:a16="http://schemas.microsoft.com/office/drawing/2014/main" id="{88E23698-0754-BD44-B591-63655DB58C7B}"/>
                </a:ext>
              </a:extLst>
            </p:cNvPr>
            <p:cNvCxnSpPr>
              <a:cxnSpLocks/>
            </p:cNvCxnSpPr>
            <p:nvPr/>
          </p:nvCxnSpPr>
          <p:spPr bwMode="gray">
            <a:xfrm>
              <a:off x="4271091" y="2653335"/>
              <a:ext cx="91440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225" name="TextBox 224">
              <a:extLst>
                <a:ext uri="{FF2B5EF4-FFF2-40B4-BE49-F238E27FC236}">
                  <a16:creationId xmlns:a16="http://schemas.microsoft.com/office/drawing/2014/main" id="{412437F9-72AD-9642-835D-C27FAEB22BD8}"/>
                </a:ext>
              </a:extLst>
            </p:cNvPr>
            <p:cNvSpPr txBox="1"/>
            <p:nvPr/>
          </p:nvSpPr>
          <p:spPr>
            <a:xfrm>
              <a:off x="4743442" y="2696380"/>
              <a:ext cx="855427" cy="184666"/>
            </a:xfrm>
            <a:prstGeom prst="rect">
              <a:avLst/>
            </a:prstGeom>
          </p:spPr>
          <p:txBody>
            <a:bodyPr wrap="none" lIns="0" tIns="0" rIns="0" bIns="0" rtlCol="0">
              <a:spAutoFit/>
            </a:bodyPr>
            <a:lstStyle/>
            <a:p>
              <a:pPr>
                <a:spcAft>
                  <a:spcPts val="600"/>
                </a:spcAft>
              </a:pPr>
              <a:r>
                <a:rPr lang="en-US" sz="1200">
                  <a:solidFill>
                    <a:schemeClr val="accent2"/>
                  </a:solidFill>
                  <a:latin typeface="Calibri" panose="020F0502020204030204" pitchFamily="34" charset="0"/>
                </a:rPr>
                <a:t>Unknown File</a:t>
              </a:r>
            </a:p>
          </p:txBody>
        </p:sp>
      </p:grpSp>
      <p:grpSp>
        <p:nvGrpSpPr>
          <p:cNvPr id="38" name="Group 37">
            <a:extLst>
              <a:ext uri="{FF2B5EF4-FFF2-40B4-BE49-F238E27FC236}">
                <a16:creationId xmlns:a16="http://schemas.microsoft.com/office/drawing/2014/main" id="{84F30ACB-3F31-7C4E-8A9D-414FA116A942}"/>
              </a:ext>
            </a:extLst>
          </p:cNvPr>
          <p:cNvGrpSpPr/>
          <p:nvPr/>
        </p:nvGrpSpPr>
        <p:grpSpPr>
          <a:xfrm>
            <a:off x="4655762" y="3014869"/>
            <a:ext cx="1241352" cy="834863"/>
            <a:chOff x="4655762" y="3107469"/>
            <a:chExt cx="1241352" cy="834863"/>
          </a:xfrm>
        </p:grpSpPr>
        <p:sp>
          <p:nvSpPr>
            <p:cNvPr id="229" name="TextBox 228">
              <a:extLst>
                <a:ext uri="{FF2B5EF4-FFF2-40B4-BE49-F238E27FC236}">
                  <a16:creationId xmlns:a16="http://schemas.microsoft.com/office/drawing/2014/main" id="{B3672A85-C8C9-AC42-9532-4CC425B224AD}"/>
                </a:ext>
              </a:extLst>
            </p:cNvPr>
            <p:cNvSpPr txBox="1"/>
            <p:nvPr/>
          </p:nvSpPr>
          <p:spPr>
            <a:xfrm>
              <a:off x="4746040" y="3570958"/>
              <a:ext cx="1146661" cy="369332"/>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Local File Analysis </a:t>
              </a:r>
            </a:p>
            <a:p>
              <a:pPr algn="ctr"/>
              <a:r>
                <a:rPr lang="en-US" sz="1200" dirty="0">
                  <a:solidFill>
                    <a:schemeClr val="accent2"/>
                  </a:solidFill>
                  <a:latin typeface="Calibri" panose="020F0502020204030204" pitchFamily="34" charset="0"/>
                </a:rPr>
                <a:t>(done locally)</a:t>
              </a:r>
            </a:p>
          </p:txBody>
        </p:sp>
        <p:grpSp>
          <p:nvGrpSpPr>
            <p:cNvPr id="263" name="Picture Placeholder 99" descr="Unfiltered Data&#10;">
              <a:extLst>
                <a:ext uri="{FF2B5EF4-FFF2-40B4-BE49-F238E27FC236}">
                  <a16:creationId xmlns:a16="http://schemas.microsoft.com/office/drawing/2014/main" id="{328D7CB7-88D2-0648-B2E7-CD5383FC84D1}"/>
                </a:ext>
              </a:extLst>
            </p:cNvPr>
            <p:cNvGrpSpPr>
              <a:grpSpLocks noChangeAspect="1"/>
            </p:cNvGrpSpPr>
            <p:nvPr/>
          </p:nvGrpSpPr>
          <p:grpSpPr>
            <a:xfrm>
              <a:off x="5110033" y="3147603"/>
              <a:ext cx="418674" cy="419563"/>
              <a:chOff x="8446849" y="1951740"/>
              <a:chExt cx="595777" cy="597042"/>
            </a:xfrm>
            <a:solidFill>
              <a:schemeClr val="accent2"/>
            </a:solidFill>
          </p:grpSpPr>
          <p:grpSp>
            <p:nvGrpSpPr>
              <p:cNvPr id="264" name="Picture Placeholder 99">
                <a:extLst>
                  <a:ext uri="{FF2B5EF4-FFF2-40B4-BE49-F238E27FC236}">
                    <a16:creationId xmlns:a16="http://schemas.microsoft.com/office/drawing/2014/main" id="{E2607857-DF75-6743-9EC4-BE7254318D1D}"/>
                  </a:ext>
                </a:extLst>
              </p:cNvPr>
              <p:cNvGrpSpPr/>
              <p:nvPr/>
            </p:nvGrpSpPr>
            <p:grpSpPr>
              <a:xfrm>
                <a:off x="8571443" y="2015619"/>
                <a:ext cx="471182" cy="35417"/>
                <a:chOff x="8571443" y="2015619"/>
                <a:chExt cx="471182" cy="35417"/>
              </a:xfrm>
              <a:solidFill>
                <a:schemeClr val="accent2"/>
              </a:solidFill>
            </p:grpSpPr>
            <p:sp>
              <p:nvSpPr>
                <p:cNvPr id="314" name="Picture Placeholder 99">
                  <a:extLst>
                    <a:ext uri="{FF2B5EF4-FFF2-40B4-BE49-F238E27FC236}">
                      <a16:creationId xmlns:a16="http://schemas.microsoft.com/office/drawing/2014/main" id="{B02C9600-0782-ED43-A196-AAFE0990B31A}"/>
                    </a:ext>
                  </a:extLst>
                </p:cNvPr>
                <p:cNvSpPr/>
                <p:nvPr/>
              </p:nvSpPr>
              <p:spPr>
                <a:xfrm>
                  <a:off x="857144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5" name="Picture Placeholder 99">
                  <a:extLst>
                    <a:ext uri="{FF2B5EF4-FFF2-40B4-BE49-F238E27FC236}">
                      <a16:creationId xmlns:a16="http://schemas.microsoft.com/office/drawing/2014/main" id="{50E23CDB-2E88-C043-A335-2BBBEE9BF9A3}"/>
                    </a:ext>
                  </a:extLst>
                </p:cNvPr>
                <p:cNvSpPr/>
                <p:nvPr/>
              </p:nvSpPr>
              <p:spPr>
                <a:xfrm>
                  <a:off x="8633425"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6" name="Picture Placeholder 99">
                  <a:extLst>
                    <a:ext uri="{FF2B5EF4-FFF2-40B4-BE49-F238E27FC236}">
                      <a16:creationId xmlns:a16="http://schemas.microsoft.com/office/drawing/2014/main" id="{82CE321D-0A7E-854C-9BC5-1250F83B64E3}"/>
                    </a:ext>
                  </a:extLst>
                </p:cNvPr>
                <p:cNvSpPr/>
                <p:nvPr/>
              </p:nvSpPr>
              <p:spPr>
                <a:xfrm>
                  <a:off x="869603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7" name="Picture Placeholder 99">
                  <a:extLst>
                    <a:ext uri="{FF2B5EF4-FFF2-40B4-BE49-F238E27FC236}">
                      <a16:creationId xmlns:a16="http://schemas.microsoft.com/office/drawing/2014/main" id="{C0D25E4F-0378-0440-A6B7-FA483F4FD78B}"/>
                    </a:ext>
                  </a:extLst>
                </p:cNvPr>
                <p:cNvSpPr/>
                <p:nvPr/>
              </p:nvSpPr>
              <p:spPr>
                <a:xfrm>
                  <a:off x="8758019"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8" name="Picture Placeholder 99">
                  <a:extLst>
                    <a:ext uri="{FF2B5EF4-FFF2-40B4-BE49-F238E27FC236}">
                      <a16:creationId xmlns:a16="http://schemas.microsoft.com/office/drawing/2014/main" id="{96A98482-D4C6-324B-A35B-99FB7420D527}"/>
                    </a:ext>
                  </a:extLst>
                </p:cNvPr>
                <p:cNvSpPr/>
                <p:nvPr/>
              </p:nvSpPr>
              <p:spPr>
                <a:xfrm>
                  <a:off x="8820633"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9" name="Picture Placeholder 99">
                  <a:extLst>
                    <a:ext uri="{FF2B5EF4-FFF2-40B4-BE49-F238E27FC236}">
                      <a16:creationId xmlns:a16="http://schemas.microsoft.com/office/drawing/2014/main" id="{99205673-1285-DA46-BCFE-01B5BEE9F40A}"/>
                    </a:ext>
                  </a:extLst>
                </p:cNvPr>
                <p:cNvSpPr/>
                <p:nvPr/>
              </p:nvSpPr>
              <p:spPr>
                <a:xfrm>
                  <a:off x="8882614"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0" name="Picture Placeholder 99">
                  <a:extLst>
                    <a:ext uri="{FF2B5EF4-FFF2-40B4-BE49-F238E27FC236}">
                      <a16:creationId xmlns:a16="http://schemas.microsoft.com/office/drawing/2014/main" id="{B47387F4-B6F7-0D42-8819-5D90E79B5F0C}"/>
                    </a:ext>
                  </a:extLst>
                </p:cNvPr>
                <p:cNvSpPr/>
                <p:nvPr/>
              </p:nvSpPr>
              <p:spPr>
                <a:xfrm>
                  <a:off x="8945227"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21" name="Picture Placeholder 99">
                  <a:extLst>
                    <a:ext uri="{FF2B5EF4-FFF2-40B4-BE49-F238E27FC236}">
                      <a16:creationId xmlns:a16="http://schemas.microsoft.com/office/drawing/2014/main" id="{CE2EFDB7-36CF-1741-BD29-03EF611A4D67}"/>
                    </a:ext>
                  </a:extLst>
                </p:cNvPr>
                <p:cNvSpPr/>
                <p:nvPr/>
              </p:nvSpPr>
              <p:spPr>
                <a:xfrm>
                  <a:off x="9007208" y="2015619"/>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5" name="Picture Placeholder 99">
                <a:extLst>
                  <a:ext uri="{FF2B5EF4-FFF2-40B4-BE49-F238E27FC236}">
                    <a16:creationId xmlns:a16="http://schemas.microsoft.com/office/drawing/2014/main" id="{3A6B31BC-0B56-6E4D-90C3-87F2587A3833}"/>
                  </a:ext>
                </a:extLst>
              </p:cNvPr>
              <p:cNvGrpSpPr/>
              <p:nvPr/>
            </p:nvGrpSpPr>
            <p:grpSpPr>
              <a:xfrm>
                <a:off x="8633425" y="2102266"/>
                <a:ext cx="409201" cy="35417"/>
                <a:chOff x="8633425" y="2102266"/>
                <a:chExt cx="409201" cy="35417"/>
              </a:xfrm>
              <a:solidFill>
                <a:schemeClr val="accent2"/>
              </a:solidFill>
            </p:grpSpPr>
            <p:sp>
              <p:nvSpPr>
                <p:cNvPr id="307" name="Picture Placeholder 99">
                  <a:extLst>
                    <a:ext uri="{FF2B5EF4-FFF2-40B4-BE49-F238E27FC236}">
                      <a16:creationId xmlns:a16="http://schemas.microsoft.com/office/drawing/2014/main" id="{C2B333C7-7FF7-B542-B0F7-648A4203D7E6}"/>
                    </a:ext>
                  </a:extLst>
                </p:cNvPr>
                <p:cNvSpPr/>
                <p:nvPr/>
              </p:nvSpPr>
              <p:spPr>
                <a:xfrm>
                  <a:off x="8633425"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8" name="Picture Placeholder 99">
                  <a:extLst>
                    <a:ext uri="{FF2B5EF4-FFF2-40B4-BE49-F238E27FC236}">
                      <a16:creationId xmlns:a16="http://schemas.microsoft.com/office/drawing/2014/main" id="{F25938CA-0104-724A-8F1A-40541C4073A1}"/>
                    </a:ext>
                  </a:extLst>
                </p:cNvPr>
                <p:cNvSpPr/>
                <p:nvPr/>
              </p:nvSpPr>
              <p:spPr>
                <a:xfrm>
                  <a:off x="869603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9" name="Picture Placeholder 99">
                  <a:extLst>
                    <a:ext uri="{FF2B5EF4-FFF2-40B4-BE49-F238E27FC236}">
                      <a16:creationId xmlns:a16="http://schemas.microsoft.com/office/drawing/2014/main" id="{359213A8-9AD1-4746-A9A2-EB1889494948}"/>
                    </a:ext>
                  </a:extLst>
                </p:cNvPr>
                <p:cNvSpPr/>
                <p:nvPr/>
              </p:nvSpPr>
              <p:spPr>
                <a:xfrm>
                  <a:off x="8758019"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0" name="Picture Placeholder 99">
                  <a:extLst>
                    <a:ext uri="{FF2B5EF4-FFF2-40B4-BE49-F238E27FC236}">
                      <a16:creationId xmlns:a16="http://schemas.microsoft.com/office/drawing/2014/main" id="{26B92EA0-B14F-A048-AB6C-1DAD47611AB6}"/>
                    </a:ext>
                  </a:extLst>
                </p:cNvPr>
                <p:cNvSpPr/>
                <p:nvPr/>
              </p:nvSpPr>
              <p:spPr>
                <a:xfrm>
                  <a:off x="8820633"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1" name="Picture Placeholder 99">
                  <a:extLst>
                    <a:ext uri="{FF2B5EF4-FFF2-40B4-BE49-F238E27FC236}">
                      <a16:creationId xmlns:a16="http://schemas.microsoft.com/office/drawing/2014/main" id="{A2573CD8-0390-1240-9CC9-592A18081A76}"/>
                    </a:ext>
                  </a:extLst>
                </p:cNvPr>
                <p:cNvSpPr/>
                <p:nvPr/>
              </p:nvSpPr>
              <p:spPr>
                <a:xfrm>
                  <a:off x="8882614"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2" name="Picture Placeholder 99">
                  <a:extLst>
                    <a:ext uri="{FF2B5EF4-FFF2-40B4-BE49-F238E27FC236}">
                      <a16:creationId xmlns:a16="http://schemas.microsoft.com/office/drawing/2014/main" id="{98010961-8EE6-C346-9A93-0125EF81C850}"/>
                    </a:ext>
                  </a:extLst>
                </p:cNvPr>
                <p:cNvSpPr/>
                <p:nvPr/>
              </p:nvSpPr>
              <p:spPr>
                <a:xfrm>
                  <a:off x="8945227"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13" name="Picture Placeholder 99">
                  <a:extLst>
                    <a:ext uri="{FF2B5EF4-FFF2-40B4-BE49-F238E27FC236}">
                      <a16:creationId xmlns:a16="http://schemas.microsoft.com/office/drawing/2014/main" id="{9162FFCA-E6F9-FC48-85A6-DEF74D672F31}"/>
                    </a:ext>
                  </a:extLst>
                </p:cNvPr>
                <p:cNvSpPr/>
                <p:nvPr/>
              </p:nvSpPr>
              <p:spPr>
                <a:xfrm>
                  <a:off x="9007208" y="2102266"/>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6" name="Picture Placeholder 99">
                <a:extLst>
                  <a:ext uri="{FF2B5EF4-FFF2-40B4-BE49-F238E27FC236}">
                    <a16:creationId xmlns:a16="http://schemas.microsoft.com/office/drawing/2014/main" id="{E84A5B8B-0F72-0742-98C6-BC471B6B551B}"/>
                  </a:ext>
                </a:extLst>
              </p:cNvPr>
              <p:cNvGrpSpPr/>
              <p:nvPr/>
            </p:nvGrpSpPr>
            <p:grpSpPr>
              <a:xfrm>
                <a:off x="8510095" y="2188913"/>
                <a:ext cx="532531" cy="35417"/>
                <a:chOff x="8510095" y="2188913"/>
                <a:chExt cx="532531" cy="35417"/>
              </a:xfrm>
              <a:solidFill>
                <a:schemeClr val="accent2"/>
              </a:solidFill>
            </p:grpSpPr>
            <p:sp>
              <p:nvSpPr>
                <p:cNvPr id="298" name="Picture Placeholder 99">
                  <a:extLst>
                    <a:ext uri="{FF2B5EF4-FFF2-40B4-BE49-F238E27FC236}">
                      <a16:creationId xmlns:a16="http://schemas.microsoft.com/office/drawing/2014/main" id="{C13C5975-A230-0549-96AA-87A7DC173506}"/>
                    </a:ext>
                  </a:extLst>
                </p:cNvPr>
                <p:cNvSpPr/>
                <p:nvPr/>
              </p:nvSpPr>
              <p:spPr>
                <a:xfrm>
                  <a:off x="857144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9" name="Picture Placeholder 99">
                  <a:extLst>
                    <a:ext uri="{FF2B5EF4-FFF2-40B4-BE49-F238E27FC236}">
                      <a16:creationId xmlns:a16="http://schemas.microsoft.com/office/drawing/2014/main" id="{E0F4FD02-4C05-F54D-8FC1-BB01C730AE1D}"/>
                    </a:ext>
                  </a:extLst>
                </p:cNvPr>
                <p:cNvSpPr/>
                <p:nvPr/>
              </p:nvSpPr>
              <p:spPr>
                <a:xfrm>
                  <a:off x="851009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0" name="Picture Placeholder 99">
                  <a:extLst>
                    <a:ext uri="{FF2B5EF4-FFF2-40B4-BE49-F238E27FC236}">
                      <a16:creationId xmlns:a16="http://schemas.microsoft.com/office/drawing/2014/main" id="{53D2AA62-2795-9B4A-82E5-511CCA1D5EFF}"/>
                    </a:ext>
                  </a:extLst>
                </p:cNvPr>
                <p:cNvSpPr/>
                <p:nvPr/>
              </p:nvSpPr>
              <p:spPr>
                <a:xfrm>
                  <a:off x="8633425"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1" name="Picture Placeholder 99">
                  <a:extLst>
                    <a:ext uri="{FF2B5EF4-FFF2-40B4-BE49-F238E27FC236}">
                      <a16:creationId xmlns:a16="http://schemas.microsoft.com/office/drawing/2014/main" id="{865AEF6D-CF22-5B42-9C25-9D6757979D93}"/>
                    </a:ext>
                  </a:extLst>
                </p:cNvPr>
                <p:cNvSpPr/>
                <p:nvPr/>
              </p:nvSpPr>
              <p:spPr>
                <a:xfrm>
                  <a:off x="869603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2" name="Picture Placeholder 99">
                  <a:extLst>
                    <a:ext uri="{FF2B5EF4-FFF2-40B4-BE49-F238E27FC236}">
                      <a16:creationId xmlns:a16="http://schemas.microsoft.com/office/drawing/2014/main" id="{711D15CB-D2C8-E748-A7AB-DB7F0F451EDD}"/>
                    </a:ext>
                  </a:extLst>
                </p:cNvPr>
                <p:cNvSpPr/>
                <p:nvPr/>
              </p:nvSpPr>
              <p:spPr>
                <a:xfrm>
                  <a:off x="8758019"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3" name="Picture Placeholder 99">
                  <a:extLst>
                    <a:ext uri="{FF2B5EF4-FFF2-40B4-BE49-F238E27FC236}">
                      <a16:creationId xmlns:a16="http://schemas.microsoft.com/office/drawing/2014/main" id="{1A387089-AE5B-364E-805A-6A63A2928315}"/>
                    </a:ext>
                  </a:extLst>
                </p:cNvPr>
                <p:cNvSpPr/>
                <p:nvPr/>
              </p:nvSpPr>
              <p:spPr>
                <a:xfrm>
                  <a:off x="8820633"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4" name="Picture Placeholder 99">
                  <a:extLst>
                    <a:ext uri="{FF2B5EF4-FFF2-40B4-BE49-F238E27FC236}">
                      <a16:creationId xmlns:a16="http://schemas.microsoft.com/office/drawing/2014/main" id="{ACEE41F6-9EF4-A54A-AD3E-A0DA7F7B0E94}"/>
                    </a:ext>
                  </a:extLst>
                </p:cNvPr>
                <p:cNvSpPr/>
                <p:nvPr/>
              </p:nvSpPr>
              <p:spPr>
                <a:xfrm>
                  <a:off x="8882614"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5" name="Picture Placeholder 99">
                  <a:extLst>
                    <a:ext uri="{FF2B5EF4-FFF2-40B4-BE49-F238E27FC236}">
                      <a16:creationId xmlns:a16="http://schemas.microsoft.com/office/drawing/2014/main" id="{11CE85BB-73D0-B345-96FD-7298669F3E2E}"/>
                    </a:ext>
                  </a:extLst>
                </p:cNvPr>
                <p:cNvSpPr/>
                <p:nvPr/>
              </p:nvSpPr>
              <p:spPr>
                <a:xfrm>
                  <a:off x="8945227"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306" name="Picture Placeholder 99">
                  <a:extLst>
                    <a:ext uri="{FF2B5EF4-FFF2-40B4-BE49-F238E27FC236}">
                      <a16:creationId xmlns:a16="http://schemas.microsoft.com/office/drawing/2014/main" id="{BCEED633-40EC-AD43-9CDA-583CBB0EE030}"/>
                    </a:ext>
                  </a:extLst>
                </p:cNvPr>
                <p:cNvSpPr/>
                <p:nvPr/>
              </p:nvSpPr>
              <p:spPr>
                <a:xfrm>
                  <a:off x="9007208" y="2188913"/>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7" name="Picture Placeholder 99">
                <a:extLst>
                  <a:ext uri="{FF2B5EF4-FFF2-40B4-BE49-F238E27FC236}">
                    <a16:creationId xmlns:a16="http://schemas.microsoft.com/office/drawing/2014/main" id="{B435049D-C139-404F-B1CB-08412EB521F3}"/>
                  </a:ext>
                </a:extLst>
              </p:cNvPr>
              <p:cNvGrpSpPr/>
              <p:nvPr/>
            </p:nvGrpSpPr>
            <p:grpSpPr>
              <a:xfrm>
                <a:off x="8446849" y="2275560"/>
                <a:ext cx="595777" cy="35417"/>
                <a:chOff x="8446849" y="2275560"/>
                <a:chExt cx="595777" cy="35417"/>
              </a:xfrm>
              <a:solidFill>
                <a:schemeClr val="accent2"/>
              </a:solidFill>
            </p:grpSpPr>
            <p:sp>
              <p:nvSpPr>
                <p:cNvPr id="288" name="Picture Placeholder 99">
                  <a:extLst>
                    <a:ext uri="{FF2B5EF4-FFF2-40B4-BE49-F238E27FC236}">
                      <a16:creationId xmlns:a16="http://schemas.microsoft.com/office/drawing/2014/main" id="{9849BB8F-9646-2C49-8730-E7155C03B8DF}"/>
                    </a:ext>
                  </a:extLst>
                </p:cNvPr>
                <p:cNvSpPr/>
                <p:nvPr/>
              </p:nvSpPr>
              <p:spPr>
                <a:xfrm>
                  <a:off x="857144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9" name="Picture Placeholder 99">
                  <a:extLst>
                    <a:ext uri="{FF2B5EF4-FFF2-40B4-BE49-F238E27FC236}">
                      <a16:creationId xmlns:a16="http://schemas.microsoft.com/office/drawing/2014/main" id="{B5D1FAAA-E8EA-CF47-81CA-C5A99CBECDB0}"/>
                    </a:ext>
                  </a:extLst>
                </p:cNvPr>
                <p:cNvSpPr/>
                <p:nvPr/>
              </p:nvSpPr>
              <p:spPr>
                <a:xfrm>
                  <a:off x="8508830"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0" name="Picture Placeholder 99">
                  <a:extLst>
                    <a:ext uri="{FF2B5EF4-FFF2-40B4-BE49-F238E27FC236}">
                      <a16:creationId xmlns:a16="http://schemas.microsoft.com/office/drawing/2014/main" id="{913E18DD-E6B6-B845-853C-AD3D4AE1B728}"/>
                    </a:ext>
                  </a:extLst>
                </p:cNvPr>
                <p:cNvSpPr/>
                <p:nvPr/>
              </p:nvSpPr>
              <p:spPr>
                <a:xfrm>
                  <a:off x="844684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1" name="Picture Placeholder 99">
                  <a:extLst>
                    <a:ext uri="{FF2B5EF4-FFF2-40B4-BE49-F238E27FC236}">
                      <a16:creationId xmlns:a16="http://schemas.microsoft.com/office/drawing/2014/main" id="{FAC5BCF7-4CBD-9542-976F-1B230EDA4DEB}"/>
                    </a:ext>
                  </a:extLst>
                </p:cNvPr>
                <p:cNvSpPr/>
                <p:nvPr/>
              </p:nvSpPr>
              <p:spPr>
                <a:xfrm>
                  <a:off x="8633425"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2" name="Picture Placeholder 99">
                  <a:extLst>
                    <a:ext uri="{FF2B5EF4-FFF2-40B4-BE49-F238E27FC236}">
                      <a16:creationId xmlns:a16="http://schemas.microsoft.com/office/drawing/2014/main" id="{C1FE433D-7227-344B-AF95-2EDE5291D95B}"/>
                    </a:ext>
                  </a:extLst>
                </p:cNvPr>
                <p:cNvSpPr/>
                <p:nvPr/>
              </p:nvSpPr>
              <p:spPr>
                <a:xfrm>
                  <a:off x="869603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3" name="Picture Placeholder 99">
                  <a:extLst>
                    <a:ext uri="{FF2B5EF4-FFF2-40B4-BE49-F238E27FC236}">
                      <a16:creationId xmlns:a16="http://schemas.microsoft.com/office/drawing/2014/main" id="{5C6A884F-5AE5-B74C-B409-DC991EA47589}"/>
                    </a:ext>
                  </a:extLst>
                </p:cNvPr>
                <p:cNvSpPr/>
                <p:nvPr/>
              </p:nvSpPr>
              <p:spPr>
                <a:xfrm>
                  <a:off x="8758019"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4" name="Picture Placeholder 99">
                  <a:extLst>
                    <a:ext uri="{FF2B5EF4-FFF2-40B4-BE49-F238E27FC236}">
                      <a16:creationId xmlns:a16="http://schemas.microsoft.com/office/drawing/2014/main" id="{B1BAA1F1-B517-CD42-9461-8B41197A66B2}"/>
                    </a:ext>
                  </a:extLst>
                </p:cNvPr>
                <p:cNvSpPr/>
                <p:nvPr/>
              </p:nvSpPr>
              <p:spPr>
                <a:xfrm>
                  <a:off x="8820633"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5" name="Picture Placeholder 99">
                  <a:extLst>
                    <a:ext uri="{FF2B5EF4-FFF2-40B4-BE49-F238E27FC236}">
                      <a16:creationId xmlns:a16="http://schemas.microsoft.com/office/drawing/2014/main" id="{0334F632-5622-174E-AD14-72118FA5FF24}"/>
                    </a:ext>
                  </a:extLst>
                </p:cNvPr>
                <p:cNvSpPr/>
                <p:nvPr/>
              </p:nvSpPr>
              <p:spPr>
                <a:xfrm>
                  <a:off x="8882614"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6" name="Picture Placeholder 99">
                  <a:extLst>
                    <a:ext uri="{FF2B5EF4-FFF2-40B4-BE49-F238E27FC236}">
                      <a16:creationId xmlns:a16="http://schemas.microsoft.com/office/drawing/2014/main" id="{65246A61-1780-434B-95E2-FE08227368FF}"/>
                    </a:ext>
                  </a:extLst>
                </p:cNvPr>
                <p:cNvSpPr/>
                <p:nvPr/>
              </p:nvSpPr>
              <p:spPr>
                <a:xfrm>
                  <a:off x="8945227"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97" name="Picture Placeholder 99">
                  <a:extLst>
                    <a:ext uri="{FF2B5EF4-FFF2-40B4-BE49-F238E27FC236}">
                      <a16:creationId xmlns:a16="http://schemas.microsoft.com/office/drawing/2014/main" id="{8BD6E90E-A472-4244-B0C1-AFDBB2771480}"/>
                    </a:ext>
                  </a:extLst>
                </p:cNvPr>
                <p:cNvSpPr/>
                <p:nvPr/>
              </p:nvSpPr>
              <p:spPr>
                <a:xfrm>
                  <a:off x="9007208" y="2275560"/>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8" name="Picture Placeholder 99">
                <a:extLst>
                  <a:ext uri="{FF2B5EF4-FFF2-40B4-BE49-F238E27FC236}">
                    <a16:creationId xmlns:a16="http://schemas.microsoft.com/office/drawing/2014/main" id="{F46AEFB6-7879-C249-8E7C-16AB8CFF6A05}"/>
                  </a:ext>
                </a:extLst>
              </p:cNvPr>
              <p:cNvGrpSpPr/>
              <p:nvPr/>
            </p:nvGrpSpPr>
            <p:grpSpPr>
              <a:xfrm>
                <a:off x="8508830" y="2362207"/>
                <a:ext cx="533796" cy="35417"/>
                <a:chOff x="8508830" y="2362207"/>
                <a:chExt cx="533796" cy="35417"/>
              </a:xfrm>
              <a:solidFill>
                <a:schemeClr val="accent2"/>
              </a:solidFill>
            </p:grpSpPr>
            <p:sp>
              <p:nvSpPr>
                <p:cNvPr id="279" name="Picture Placeholder 99">
                  <a:extLst>
                    <a:ext uri="{FF2B5EF4-FFF2-40B4-BE49-F238E27FC236}">
                      <a16:creationId xmlns:a16="http://schemas.microsoft.com/office/drawing/2014/main" id="{4C42C54B-1A9A-D74B-B7E9-898BB74AA9E6}"/>
                    </a:ext>
                  </a:extLst>
                </p:cNvPr>
                <p:cNvSpPr/>
                <p:nvPr/>
              </p:nvSpPr>
              <p:spPr>
                <a:xfrm>
                  <a:off x="857144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0" name="Picture Placeholder 99">
                  <a:extLst>
                    <a:ext uri="{FF2B5EF4-FFF2-40B4-BE49-F238E27FC236}">
                      <a16:creationId xmlns:a16="http://schemas.microsoft.com/office/drawing/2014/main" id="{E475F0ED-C4E3-9B46-9D43-8C2AA75BE8C3}"/>
                    </a:ext>
                  </a:extLst>
                </p:cNvPr>
                <p:cNvSpPr/>
                <p:nvPr/>
              </p:nvSpPr>
              <p:spPr>
                <a:xfrm>
                  <a:off x="8508830"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1" name="Picture Placeholder 99">
                  <a:extLst>
                    <a:ext uri="{FF2B5EF4-FFF2-40B4-BE49-F238E27FC236}">
                      <a16:creationId xmlns:a16="http://schemas.microsoft.com/office/drawing/2014/main" id="{E941BF1F-2788-BF43-B33D-1B7E19921D1F}"/>
                    </a:ext>
                  </a:extLst>
                </p:cNvPr>
                <p:cNvSpPr/>
                <p:nvPr/>
              </p:nvSpPr>
              <p:spPr>
                <a:xfrm>
                  <a:off x="8633425"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2" name="Picture Placeholder 99">
                  <a:extLst>
                    <a:ext uri="{FF2B5EF4-FFF2-40B4-BE49-F238E27FC236}">
                      <a16:creationId xmlns:a16="http://schemas.microsoft.com/office/drawing/2014/main" id="{FE6C27AF-A7B6-4745-8B52-FBFE576A87B0}"/>
                    </a:ext>
                  </a:extLst>
                </p:cNvPr>
                <p:cNvSpPr/>
                <p:nvPr/>
              </p:nvSpPr>
              <p:spPr>
                <a:xfrm>
                  <a:off x="869603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3" name="Picture Placeholder 99">
                  <a:extLst>
                    <a:ext uri="{FF2B5EF4-FFF2-40B4-BE49-F238E27FC236}">
                      <a16:creationId xmlns:a16="http://schemas.microsoft.com/office/drawing/2014/main" id="{BAB948B5-867B-FC48-A5B1-B99476700347}"/>
                    </a:ext>
                  </a:extLst>
                </p:cNvPr>
                <p:cNvSpPr/>
                <p:nvPr/>
              </p:nvSpPr>
              <p:spPr>
                <a:xfrm>
                  <a:off x="8758019"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4" name="Picture Placeholder 99">
                  <a:extLst>
                    <a:ext uri="{FF2B5EF4-FFF2-40B4-BE49-F238E27FC236}">
                      <a16:creationId xmlns:a16="http://schemas.microsoft.com/office/drawing/2014/main" id="{0EFC75FC-DE4F-E64B-8560-40DAC9F57ADA}"/>
                    </a:ext>
                  </a:extLst>
                </p:cNvPr>
                <p:cNvSpPr/>
                <p:nvPr/>
              </p:nvSpPr>
              <p:spPr>
                <a:xfrm>
                  <a:off x="8820633"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5" name="Picture Placeholder 99">
                  <a:extLst>
                    <a:ext uri="{FF2B5EF4-FFF2-40B4-BE49-F238E27FC236}">
                      <a16:creationId xmlns:a16="http://schemas.microsoft.com/office/drawing/2014/main" id="{7107181C-E4E7-3844-8965-CECFD8A32F0B}"/>
                    </a:ext>
                  </a:extLst>
                </p:cNvPr>
                <p:cNvSpPr/>
                <p:nvPr/>
              </p:nvSpPr>
              <p:spPr>
                <a:xfrm>
                  <a:off x="8882614"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6" name="Picture Placeholder 99">
                  <a:extLst>
                    <a:ext uri="{FF2B5EF4-FFF2-40B4-BE49-F238E27FC236}">
                      <a16:creationId xmlns:a16="http://schemas.microsoft.com/office/drawing/2014/main" id="{E37C0527-7FAF-954F-BCD1-8EFE5404D26A}"/>
                    </a:ext>
                  </a:extLst>
                </p:cNvPr>
                <p:cNvSpPr/>
                <p:nvPr/>
              </p:nvSpPr>
              <p:spPr>
                <a:xfrm>
                  <a:off x="8945227"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87" name="Picture Placeholder 99">
                  <a:extLst>
                    <a:ext uri="{FF2B5EF4-FFF2-40B4-BE49-F238E27FC236}">
                      <a16:creationId xmlns:a16="http://schemas.microsoft.com/office/drawing/2014/main" id="{9E4A6ED2-643F-A64D-995A-EF8447B60D2B}"/>
                    </a:ext>
                  </a:extLst>
                </p:cNvPr>
                <p:cNvSpPr/>
                <p:nvPr/>
              </p:nvSpPr>
              <p:spPr>
                <a:xfrm>
                  <a:off x="9007208" y="2362207"/>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9"/>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grpSp>
            <p:nvGrpSpPr>
              <p:cNvPr id="269" name="Picture Placeholder 99">
                <a:extLst>
                  <a:ext uri="{FF2B5EF4-FFF2-40B4-BE49-F238E27FC236}">
                    <a16:creationId xmlns:a16="http://schemas.microsoft.com/office/drawing/2014/main" id="{3977645D-CDC9-8D4F-9B64-9AE79949617D}"/>
                  </a:ext>
                </a:extLst>
              </p:cNvPr>
              <p:cNvGrpSpPr/>
              <p:nvPr/>
            </p:nvGrpSpPr>
            <p:grpSpPr>
              <a:xfrm>
                <a:off x="8571443" y="2448854"/>
                <a:ext cx="471182" cy="35417"/>
                <a:chOff x="8571443" y="2448854"/>
                <a:chExt cx="471182" cy="35417"/>
              </a:xfrm>
              <a:solidFill>
                <a:schemeClr val="accent2"/>
              </a:solidFill>
            </p:grpSpPr>
            <p:sp>
              <p:nvSpPr>
                <p:cNvPr id="271" name="Picture Placeholder 99">
                  <a:extLst>
                    <a:ext uri="{FF2B5EF4-FFF2-40B4-BE49-F238E27FC236}">
                      <a16:creationId xmlns:a16="http://schemas.microsoft.com/office/drawing/2014/main" id="{38CD9D5F-9D39-6845-B714-05A67FF1092B}"/>
                    </a:ext>
                  </a:extLst>
                </p:cNvPr>
                <p:cNvSpPr/>
                <p:nvPr/>
              </p:nvSpPr>
              <p:spPr>
                <a:xfrm>
                  <a:off x="857144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2" name="Picture Placeholder 99">
                  <a:extLst>
                    <a:ext uri="{FF2B5EF4-FFF2-40B4-BE49-F238E27FC236}">
                      <a16:creationId xmlns:a16="http://schemas.microsoft.com/office/drawing/2014/main" id="{A717930D-8675-A946-9883-5C716711A58E}"/>
                    </a:ext>
                  </a:extLst>
                </p:cNvPr>
                <p:cNvSpPr/>
                <p:nvPr/>
              </p:nvSpPr>
              <p:spPr>
                <a:xfrm>
                  <a:off x="8633425"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3" name="Picture Placeholder 99">
                  <a:extLst>
                    <a:ext uri="{FF2B5EF4-FFF2-40B4-BE49-F238E27FC236}">
                      <a16:creationId xmlns:a16="http://schemas.microsoft.com/office/drawing/2014/main" id="{41FA94A8-0A26-7C44-9FE8-4DD338161AD1}"/>
                    </a:ext>
                  </a:extLst>
                </p:cNvPr>
                <p:cNvSpPr/>
                <p:nvPr/>
              </p:nvSpPr>
              <p:spPr>
                <a:xfrm>
                  <a:off x="869603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4" name="Picture Placeholder 99">
                  <a:extLst>
                    <a:ext uri="{FF2B5EF4-FFF2-40B4-BE49-F238E27FC236}">
                      <a16:creationId xmlns:a16="http://schemas.microsoft.com/office/drawing/2014/main" id="{B12E7CC1-C16C-AA44-98A3-3AE84E7122F8}"/>
                    </a:ext>
                  </a:extLst>
                </p:cNvPr>
                <p:cNvSpPr/>
                <p:nvPr/>
              </p:nvSpPr>
              <p:spPr>
                <a:xfrm>
                  <a:off x="8758019"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8"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5" name="Picture Placeholder 99">
                  <a:extLst>
                    <a:ext uri="{FF2B5EF4-FFF2-40B4-BE49-F238E27FC236}">
                      <a16:creationId xmlns:a16="http://schemas.microsoft.com/office/drawing/2014/main" id="{164668AC-5370-AF48-93E9-A5690C0B01FC}"/>
                    </a:ext>
                  </a:extLst>
                </p:cNvPr>
                <p:cNvSpPr/>
                <p:nvPr/>
              </p:nvSpPr>
              <p:spPr>
                <a:xfrm>
                  <a:off x="8820633"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6" name="Picture Placeholder 99">
                  <a:extLst>
                    <a:ext uri="{FF2B5EF4-FFF2-40B4-BE49-F238E27FC236}">
                      <a16:creationId xmlns:a16="http://schemas.microsoft.com/office/drawing/2014/main" id="{6C02B0B9-1D5C-4547-99C9-41A58675C57F}"/>
                    </a:ext>
                  </a:extLst>
                </p:cNvPr>
                <p:cNvSpPr/>
                <p:nvPr/>
              </p:nvSpPr>
              <p:spPr>
                <a:xfrm>
                  <a:off x="8882614"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7" name="Picture Placeholder 99">
                  <a:extLst>
                    <a:ext uri="{FF2B5EF4-FFF2-40B4-BE49-F238E27FC236}">
                      <a16:creationId xmlns:a16="http://schemas.microsoft.com/office/drawing/2014/main" id="{C9F593CE-0B20-7048-B4B5-DAFA7C1BE058}"/>
                    </a:ext>
                  </a:extLst>
                </p:cNvPr>
                <p:cNvSpPr/>
                <p:nvPr/>
              </p:nvSpPr>
              <p:spPr>
                <a:xfrm>
                  <a:off x="8945227"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9"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78" name="Picture Placeholder 99">
                  <a:extLst>
                    <a:ext uri="{FF2B5EF4-FFF2-40B4-BE49-F238E27FC236}">
                      <a16:creationId xmlns:a16="http://schemas.microsoft.com/office/drawing/2014/main" id="{D0A567FF-63CC-7740-A723-08A854F76449}"/>
                    </a:ext>
                  </a:extLst>
                </p:cNvPr>
                <p:cNvSpPr/>
                <p:nvPr/>
              </p:nvSpPr>
              <p:spPr>
                <a:xfrm>
                  <a:off x="9007208" y="2448854"/>
                  <a:ext cx="35417" cy="35417"/>
                </a:xfrm>
                <a:custGeom>
                  <a:avLst/>
                  <a:gdLst>
                    <a:gd name="connsiteX0" fmla="*/ 35418 w 35417"/>
                    <a:gd name="connsiteY0" fmla="*/ 17709 h 35417"/>
                    <a:gd name="connsiteX1" fmla="*/ 17709 w 35417"/>
                    <a:gd name="connsiteY1" fmla="*/ 35418 h 35417"/>
                    <a:gd name="connsiteX2" fmla="*/ 0 w 35417"/>
                    <a:gd name="connsiteY2" fmla="*/ 17709 h 35417"/>
                    <a:gd name="connsiteX3" fmla="*/ 17709 w 35417"/>
                    <a:gd name="connsiteY3" fmla="*/ 0 h 35417"/>
                    <a:gd name="connsiteX4" fmla="*/ 35418 w 35417"/>
                    <a:gd name="connsiteY4" fmla="*/ 17709 h 354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 h="35417">
                      <a:moveTo>
                        <a:pt x="35418" y="17709"/>
                      </a:moveTo>
                      <a:cubicBezTo>
                        <a:pt x="35418" y="27489"/>
                        <a:pt x="27489" y="35418"/>
                        <a:pt x="17709" y="35418"/>
                      </a:cubicBezTo>
                      <a:cubicBezTo>
                        <a:pt x="7929" y="35418"/>
                        <a:pt x="0" y="27489"/>
                        <a:pt x="0" y="17709"/>
                      </a:cubicBezTo>
                      <a:cubicBezTo>
                        <a:pt x="0" y="7929"/>
                        <a:pt x="7928" y="0"/>
                        <a:pt x="17709" y="0"/>
                      </a:cubicBezTo>
                      <a:cubicBezTo>
                        <a:pt x="27489" y="0"/>
                        <a:pt x="35418" y="7928"/>
                        <a:pt x="35418" y="17709"/>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270" name="Picture Placeholder 99">
                <a:extLst>
                  <a:ext uri="{FF2B5EF4-FFF2-40B4-BE49-F238E27FC236}">
                    <a16:creationId xmlns:a16="http://schemas.microsoft.com/office/drawing/2014/main" id="{67771482-9D62-6C4B-A403-107C903A8919}"/>
                  </a:ext>
                </a:extLst>
              </p:cNvPr>
              <p:cNvSpPr/>
              <p:nvPr/>
            </p:nvSpPr>
            <p:spPr>
              <a:xfrm>
                <a:off x="8632160" y="1951740"/>
                <a:ext cx="230215" cy="597042"/>
              </a:xfrm>
              <a:custGeom>
                <a:avLst/>
                <a:gdLst>
                  <a:gd name="connsiteX0" fmla="*/ 59451 w 230215"/>
                  <a:gd name="connsiteY0" fmla="*/ 597042 h 597042"/>
                  <a:gd name="connsiteX1" fmla="*/ 0 w 230215"/>
                  <a:gd name="connsiteY1" fmla="*/ 597042 h 597042"/>
                  <a:gd name="connsiteX2" fmla="*/ 0 w 230215"/>
                  <a:gd name="connsiteY2" fmla="*/ 578068 h 597042"/>
                  <a:gd name="connsiteX3" fmla="*/ 48699 w 230215"/>
                  <a:gd name="connsiteY3" fmla="*/ 578068 h 597042"/>
                  <a:gd name="connsiteX4" fmla="*/ 208079 w 230215"/>
                  <a:gd name="connsiteY4" fmla="*/ 298521 h 597042"/>
                  <a:gd name="connsiteX5" fmla="*/ 48699 w 230215"/>
                  <a:gd name="connsiteY5" fmla="*/ 18974 h 597042"/>
                  <a:gd name="connsiteX6" fmla="*/ 0 w 230215"/>
                  <a:gd name="connsiteY6" fmla="*/ 18974 h 597042"/>
                  <a:gd name="connsiteX7" fmla="*/ 0 w 230215"/>
                  <a:gd name="connsiteY7" fmla="*/ 0 h 597042"/>
                  <a:gd name="connsiteX8" fmla="*/ 59451 w 230215"/>
                  <a:gd name="connsiteY8" fmla="*/ 0 h 597042"/>
                  <a:gd name="connsiteX9" fmla="*/ 230215 w 230215"/>
                  <a:gd name="connsiteY9" fmla="*/ 298521 h 597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0215" h="597042">
                    <a:moveTo>
                      <a:pt x="59451" y="597042"/>
                    </a:moveTo>
                    <a:lnTo>
                      <a:pt x="0" y="597042"/>
                    </a:lnTo>
                    <a:lnTo>
                      <a:pt x="0" y="578068"/>
                    </a:lnTo>
                    <a:lnTo>
                      <a:pt x="48699" y="578068"/>
                    </a:lnTo>
                    <a:lnTo>
                      <a:pt x="208079" y="298521"/>
                    </a:lnTo>
                    <a:lnTo>
                      <a:pt x="48699" y="18974"/>
                    </a:lnTo>
                    <a:lnTo>
                      <a:pt x="0" y="18974"/>
                    </a:lnTo>
                    <a:lnTo>
                      <a:pt x="0" y="0"/>
                    </a:lnTo>
                    <a:lnTo>
                      <a:pt x="59451" y="0"/>
                    </a:lnTo>
                    <a:lnTo>
                      <a:pt x="230215" y="298521"/>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97" name="Rectangle 396">
              <a:extLst>
                <a:ext uri="{FF2B5EF4-FFF2-40B4-BE49-F238E27FC236}">
                  <a16:creationId xmlns:a16="http://schemas.microsoft.com/office/drawing/2014/main" id="{1B3B4A5F-D3F3-6247-BEFC-2AB087EB9544}"/>
                </a:ext>
              </a:extLst>
            </p:cNvPr>
            <p:cNvSpPr>
              <a:spLocks noChangeAspect="1"/>
            </p:cNvSpPr>
            <p:nvPr/>
          </p:nvSpPr>
          <p:spPr>
            <a:xfrm>
              <a:off x="4655762" y="3107469"/>
              <a:ext cx="1241352" cy="8348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40" name="Group 39">
            <a:extLst>
              <a:ext uri="{FF2B5EF4-FFF2-40B4-BE49-F238E27FC236}">
                <a16:creationId xmlns:a16="http://schemas.microsoft.com/office/drawing/2014/main" id="{D694A8C0-F0AB-DE48-9DDB-23BF7C0F2554}"/>
              </a:ext>
            </a:extLst>
          </p:cNvPr>
          <p:cNvGrpSpPr/>
          <p:nvPr/>
        </p:nvGrpSpPr>
        <p:grpSpPr>
          <a:xfrm>
            <a:off x="5618016" y="4367203"/>
            <a:ext cx="1365869" cy="899829"/>
            <a:chOff x="5618016" y="4459803"/>
            <a:chExt cx="1365869" cy="899829"/>
          </a:xfrm>
        </p:grpSpPr>
        <p:grpSp>
          <p:nvGrpSpPr>
            <p:cNvPr id="244" name="Group 243" descr="Cloud Analysis&#10;">
              <a:extLst>
                <a:ext uri="{FF2B5EF4-FFF2-40B4-BE49-F238E27FC236}">
                  <a16:creationId xmlns:a16="http://schemas.microsoft.com/office/drawing/2014/main" id="{1630A998-50E4-F843-92C5-85E775FE084C}"/>
                </a:ext>
              </a:extLst>
            </p:cNvPr>
            <p:cNvGrpSpPr>
              <a:grpSpLocks noChangeAspect="1"/>
            </p:cNvGrpSpPr>
            <p:nvPr/>
          </p:nvGrpSpPr>
          <p:grpSpPr>
            <a:xfrm>
              <a:off x="6007252" y="4522572"/>
              <a:ext cx="443941" cy="418316"/>
              <a:chOff x="11080035" y="1971556"/>
              <a:chExt cx="600836" cy="566154"/>
            </a:xfrm>
          </p:grpSpPr>
          <p:sp>
            <p:nvSpPr>
              <p:cNvPr id="245" name="Picture Placeholder 91">
                <a:extLst>
                  <a:ext uri="{FF2B5EF4-FFF2-40B4-BE49-F238E27FC236}">
                    <a16:creationId xmlns:a16="http://schemas.microsoft.com/office/drawing/2014/main" id="{B5F2D7EF-416F-A04E-BC6B-66B369F91019}"/>
                  </a:ext>
                </a:extLst>
              </p:cNvPr>
              <p:cNvSpPr/>
              <p:nvPr/>
            </p:nvSpPr>
            <p:spPr>
              <a:xfrm>
                <a:off x="11080035" y="1971556"/>
                <a:ext cx="600836" cy="344014"/>
              </a:xfrm>
              <a:custGeom>
                <a:avLst/>
                <a:gdLst>
                  <a:gd name="connsiteX0" fmla="*/ 517500 w 600836"/>
                  <a:gd name="connsiteY0" fmla="*/ 128974 h 344014"/>
                  <a:gd name="connsiteX1" fmla="*/ 391008 w 600836"/>
                  <a:gd name="connsiteY1" fmla="*/ 0 h 344014"/>
                  <a:gd name="connsiteX2" fmla="*/ 387846 w 600836"/>
                  <a:gd name="connsiteY2" fmla="*/ 0 h 344014"/>
                  <a:gd name="connsiteX3" fmla="*/ 267678 w 600836"/>
                  <a:gd name="connsiteY3" fmla="*/ 87905 h 344014"/>
                  <a:gd name="connsiteX4" fmla="*/ 222837 w 600836"/>
                  <a:gd name="connsiteY4" fmla="*/ 77131 h 344014"/>
                  <a:gd name="connsiteX5" fmla="*/ 220054 w 600836"/>
                  <a:gd name="connsiteY5" fmla="*/ 77131 h 344014"/>
                  <a:gd name="connsiteX6" fmla="*/ 111840 w 600836"/>
                  <a:gd name="connsiteY6" fmla="*/ 165416 h 344014"/>
                  <a:gd name="connsiteX7" fmla="*/ 90147 w 600836"/>
                  <a:gd name="connsiteY7" fmla="*/ 162311 h 344014"/>
                  <a:gd name="connsiteX8" fmla="*/ 87997 w 600836"/>
                  <a:gd name="connsiteY8" fmla="*/ 162311 h 344014"/>
                  <a:gd name="connsiteX9" fmla="*/ 21 w 600836"/>
                  <a:gd name="connsiteY9" fmla="*/ 248948 h 344014"/>
                  <a:gd name="connsiteX10" fmla="*/ 91981 w 600836"/>
                  <a:gd name="connsiteY10" fmla="*/ 344015 h 344014"/>
                  <a:gd name="connsiteX11" fmla="*/ 102353 w 600836"/>
                  <a:gd name="connsiteY11" fmla="*/ 344015 h 344014"/>
                  <a:gd name="connsiteX12" fmla="*/ 159275 w 600836"/>
                  <a:gd name="connsiteY12" fmla="*/ 344015 h 344014"/>
                  <a:gd name="connsiteX13" fmla="*/ 154025 w 600836"/>
                  <a:gd name="connsiteY13" fmla="*/ 328170 h 344014"/>
                  <a:gd name="connsiteX14" fmla="*/ 102543 w 600836"/>
                  <a:gd name="connsiteY14" fmla="*/ 328170 h 344014"/>
                  <a:gd name="connsiteX15" fmla="*/ 92424 w 600836"/>
                  <a:gd name="connsiteY15" fmla="*/ 328170 h 344014"/>
                  <a:gd name="connsiteX16" fmla="*/ 15833 w 600836"/>
                  <a:gd name="connsiteY16" fmla="*/ 249328 h 344014"/>
                  <a:gd name="connsiteX17" fmla="*/ 88060 w 600836"/>
                  <a:gd name="connsiteY17" fmla="*/ 178092 h 344014"/>
                  <a:gd name="connsiteX18" fmla="*/ 89894 w 600836"/>
                  <a:gd name="connsiteY18" fmla="*/ 178092 h 344014"/>
                  <a:gd name="connsiteX19" fmla="*/ 107729 w 600836"/>
                  <a:gd name="connsiteY19" fmla="*/ 180627 h 344014"/>
                  <a:gd name="connsiteX20" fmla="*/ 123857 w 600836"/>
                  <a:gd name="connsiteY20" fmla="*/ 185127 h 344014"/>
                  <a:gd name="connsiteX21" fmla="*/ 127399 w 600836"/>
                  <a:gd name="connsiteY21" fmla="*/ 168648 h 344014"/>
                  <a:gd name="connsiteX22" fmla="*/ 220054 w 600836"/>
                  <a:gd name="connsiteY22" fmla="*/ 92595 h 344014"/>
                  <a:gd name="connsiteX23" fmla="*/ 222394 w 600836"/>
                  <a:gd name="connsiteY23" fmla="*/ 92595 h 344014"/>
                  <a:gd name="connsiteX24" fmla="*/ 260785 w 600836"/>
                  <a:gd name="connsiteY24" fmla="*/ 102038 h 344014"/>
                  <a:gd name="connsiteX25" fmla="*/ 276280 w 600836"/>
                  <a:gd name="connsiteY25" fmla="*/ 109580 h 344014"/>
                  <a:gd name="connsiteX26" fmla="*/ 282605 w 600836"/>
                  <a:gd name="connsiteY26" fmla="*/ 93609 h 344014"/>
                  <a:gd name="connsiteX27" fmla="*/ 388099 w 600836"/>
                  <a:gd name="connsiteY27" fmla="*/ 15781 h 344014"/>
                  <a:gd name="connsiteX28" fmla="*/ 390882 w 600836"/>
                  <a:gd name="connsiteY28" fmla="*/ 15781 h 344014"/>
                  <a:gd name="connsiteX29" fmla="*/ 501942 w 600836"/>
                  <a:gd name="connsiteY29" fmla="*/ 130368 h 344014"/>
                  <a:gd name="connsiteX30" fmla="*/ 503143 w 600836"/>
                  <a:gd name="connsiteY30" fmla="*/ 143424 h 344014"/>
                  <a:gd name="connsiteX31" fmla="*/ 516235 w 600836"/>
                  <a:gd name="connsiteY31" fmla="*/ 144692 h 344014"/>
                  <a:gd name="connsiteX32" fmla="*/ 585173 w 600836"/>
                  <a:gd name="connsiteY32" fmla="*/ 237667 h 344014"/>
                  <a:gd name="connsiteX33" fmla="*/ 509278 w 600836"/>
                  <a:gd name="connsiteY33" fmla="*/ 327030 h 344014"/>
                  <a:gd name="connsiteX34" fmla="*/ 472785 w 600836"/>
                  <a:gd name="connsiteY34" fmla="*/ 327030 h 344014"/>
                  <a:gd name="connsiteX35" fmla="*/ 467979 w 600836"/>
                  <a:gd name="connsiteY35" fmla="*/ 342874 h 344014"/>
                  <a:gd name="connsiteX36" fmla="*/ 509088 w 600836"/>
                  <a:gd name="connsiteY36" fmla="*/ 342874 h 344014"/>
                  <a:gd name="connsiteX37" fmla="*/ 600795 w 600836"/>
                  <a:gd name="connsiteY37" fmla="*/ 237984 h 344014"/>
                  <a:gd name="connsiteX38" fmla="*/ 517500 w 600836"/>
                  <a:gd name="connsiteY38" fmla="*/ 128974 h 344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0836" h="344014">
                    <a:moveTo>
                      <a:pt x="517500" y="128974"/>
                    </a:moveTo>
                    <a:cubicBezTo>
                      <a:pt x="511176" y="57801"/>
                      <a:pt x="457543" y="1584"/>
                      <a:pt x="391008" y="0"/>
                    </a:cubicBezTo>
                    <a:lnTo>
                      <a:pt x="387846" y="0"/>
                    </a:lnTo>
                    <a:cubicBezTo>
                      <a:pt x="334087" y="0"/>
                      <a:pt x="287664" y="36189"/>
                      <a:pt x="267678" y="87905"/>
                    </a:cubicBezTo>
                    <a:cubicBezTo>
                      <a:pt x="253671" y="81144"/>
                      <a:pt x="238381" y="77470"/>
                      <a:pt x="222837" y="77131"/>
                    </a:cubicBezTo>
                    <a:lnTo>
                      <a:pt x="220054" y="77131"/>
                    </a:lnTo>
                    <a:cubicBezTo>
                      <a:pt x="167716" y="77294"/>
                      <a:pt x="122612" y="114091"/>
                      <a:pt x="111840" y="165416"/>
                    </a:cubicBezTo>
                    <a:cubicBezTo>
                      <a:pt x="104768" y="163476"/>
                      <a:pt x="97479" y="162432"/>
                      <a:pt x="90147" y="162311"/>
                    </a:cubicBezTo>
                    <a:lnTo>
                      <a:pt x="87997" y="162311"/>
                    </a:lnTo>
                    <a:cubicBezTo>
                      <a:pt x="40120" y="162606"/>
                      <a:pt x="1149" y="200984"/>
                      <a:pt x="21" y="248948"/>
                    </a:cubicBezTo>
                    <a:cubicBezTo>
                      <a:pt x="-1117" y="297939"/>
                      <a:pt x="43408" y="342684"/>
                      <a:pt x="91981" y="344015"/>
                    </a:cubicBezTo>
                    <a:lnTo>
                      <a:pt x="102353" y="344015"/>
                    </a:lnTo>
                    <a:lnTo>
                      <a:pt x="159275" y="344015"/>
                    </a:lnTo>
                    <a:cubicBezTo>
                      <a:pt x="157251" y="338754"/>
                      <a:pt x="155543" y="333494"/>
                      <a:pt x="154025" y="328170"/>
                    </a:cubicBezTo>
                    <a:lnTo>
                      <a:pt x="102543" y="328170"/>
                    </a:lnTo>
                    <a:lnTo>
                      <a:pt x="92424" y="328170"/>
                    </a:lnTo>
                    <a:cubicBezTo>
                      <a:pt x="52136" y="327093"/>
                      <a:pt x="14884" y="288749"/>
                      <a:pt x="15833" y="249328"/>
                    </a:cubicBezTo>
                    <a:cubicBezTo>
                      <a:pt x="16820" y="209959"/>
                      <a:pt x="48762" y="178455"/>
                      <a:pt x="88060" y="178092"/>
                    </a:cubicBezTo>
                    <a:lnTo>
                      <a:pt x="89894" y="178092"/>
                    </a:lnTo>
                    <a:cubicBezTo>
                      <a:pt x="95923" y="178175"/>
                      <a:pt x="101916" y="179027"/>
                      <a:pt x="107729" y="180627"/>
                    </a:cubicBezTo>
                    <a:lnTo>
                      <a:pt x="123857" y="185127"/>
                    </a:lnTo>
                    <a:lnTo>
                      <a:pt x="127399" y="168648"/>
                    </a:lnTo>
                    <a:cubicBezTo>
                      <a:pt x="136676" y="124668"/>
                      <a:pt x="175198" y="93049"/>
                      <a:pt x="220054" y="92595"/>
                    </a:cubicBezTo>
                    <a:lnTo>
                      <a:pt x="222394" y="92595"/>
                    </a:lnTo>
                    <a:cubicBezTo>
                      <a:pt x="235717" y="92963"/>
                      <a:pt x="248806" y="96182"/>
                      <a:pt x="260785" y="102038"/>
                    </a:cubicBezTo>
                    <a:lnTo>
                      <a:pt x="276280" y="109580"/>
                    </a:lnTo>
                    <a:lnTo>
                      <a:pt x="282605" y="93609"/>
                    </a:lnTo>
                    <a:cubicBezTo>
                      <a:pt x="300883" y="46329"/>
                      <a:pt x="342309" y="15781"/>
                      <a:pt x="388099" y="15781"/>
                    </a:cubicBezTo>
                    <a:lnTo>
                      <a:pt x="390882" y="15781"/>
                    </a:lnTo>
                    <a:cubicBezTo>
                      <a:pt x="448436" y="17175"/>
                      <a:pt x="496186" y="66483"/>
                      <a:pt x="501942" y="130368"/>
                    </a:cubicBezTo>
                    <a:lnTo>
                      <a:pt x="503143" y="143424"/>
                    </a:lnTo>
                    <a:lnTo>
                      <a:pt x="516235" y="144692"/>
                    </a:lnTo>
                    <a:cubicBezTo>
                      <a:pt x="556080" y="148494"/>
                      <a:pt x="586375" y="189056"/>
                      <a:pt x="585173" y="237667"/>
                    </a:cubicBezTo>
                    <a:cubicBezTo>
                      <a:pt x="583972" y="286278"/>
                      <a:pt x="550072" y="327030"/>
                      <a:pt x="509278" y="327030"/>
                    </a:cubicBezTo>
                    <a:lnTo>
                      <a:pt x="472785" y="327030"/>
                    </a:lnTo>
                    <a:cubicBezTo>
                      <a:pt x="471457" y="332417"/>
                      <a:pt x="469813" y="337677"/>
                      <a:pt x="467979" y="342874"/>
                    </a:cubicBezTo>
                    <a:lnTo>
                      <a:pt x="509088" y="342874"/>
                    </a:lnTo>
                    <a:cubicBezTo>
                      <a:pt x="558547" y="342874"/>
                      <a:pt x="599530" y="296165"/>
                      <a:pt x="600795" y="237984"/>
                    </a:cubicBezTo>
                    <a:cubicBezTo>
                      <a:pt x="602250" y="180880"/>
                      <a:pt x="565251" y="133727"/>
                      <a:pt x="517500" y="128974"/>
                    </a:cubicBez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sp>
            <p:nvSpPr>
              <p:cNvPr id="246" name="Picture Placeholder 91">
                <a:extLst>
                  <a:ext uri="{FF2B5EF4-FFF2-40B4-BE49-F238E27FC236}">
                    <a16:creationId xmlns:a16="http://schemas.microsoft.com/office/drawing/2014/main" id="{68C753D8-6A72-C846-9728-01815F78CDF2}"/>
                  </a:ext>
                </a:extLst>
              </p:cNvPr>
              <p:cNvSpPr/>
              <p:nvPr/>
            </p:nvSpPr>
            <p:spPr>
              <a:xfrm>
                <a:off x="11244918" y="2108009"/>
                <a:ext cx="427184" cy="429701"/>
              </a:xfrm>
              <a:custGeom>
                <a:avLst/>
                <a:gdLst>
                  <a:gd name="connsiteX0" fmla="*/ 307017 w 427184"/>
                  <a:gd name="connsiteY0" fmla="*/ 254716 h 429701"/>
                  <a:gd name="connsiteX1" fmla="*/ 288486 w 427184"/>
                  <a:gd name="connsiteY1" fmla="*/ 273032 h 429701"/>
                  <a:gd name="connsiteX2" fmla="*/ 261290 w 427184"/>
                  <a:gd name="connsiteY2" fmla="*/ 245779 h 429701"/>
                  <a:gd name="connsiteX3" fmla="*/ 296265 w 427184"/>
                  <a:gd name="connsiteY3" fmla="*/ 149382 h 429701"/>
                  <a:gd name="connsiteX4" fmla="*/ 147068 w 427184"/>
                  <a:gd name="connsiteY4" fmla="*/ 0 h 429701"/>
                  <a:gd name="connsiteX5" fmla="*/ 146119 w 427184"/>
                  <a:gd name="connsiteY5" fmla="*/ 0 h 429701"/>
                  <a:gd name="connsiteX6" fmla="*/ 41826 w 427184"/>
                  <a:gd name="connsiteY6" fmla="*/ 43414 h 429701"/>
                  <a:gd name="connsiteX7" fmla="*/ 43471 w 427184"/>
                  <a:gd name="connsiteY7" fmla="*/ 253575 h 429701"/>
                  <a:gd name="connsiteX8" fmla="*/ 149850 w 427184"/>
                  <a:gd name="connsiteY8" fmla="*/ 297939 h 429701"/>
                  <a:gd name="connsiteX9" fmla="*/ 243581 w 427184"/>
                  <a:gd name="connsiteY9" fmla="*/ 263462 h 429701"/>
                  <a:gd name="connsiteX10" fmla="*/ 270840 w 427184"/>
                  <a:gd name="connsiteY10" fmla="*/ 290778 h 429701"/>
                  <a:gd name="connsiteX11" fmla="*/ 252372 w 427184"/>
                  <a:gd name="connsiteY11" fmla="*/ 309284 h 429701"/>
                  <a:gd name="connsiteX12" fmla="*/ 372540 w 427184"/>
                  <a:gd name="connsiteY12" fmla="*/ 429702 h 429701"/>
                  <a:gd name="connsiteX13" fmla="*/ 427184 w 427184"/>
                  <a:gd name="connsiteY13" fmla="*/ 374943 h 429701"/>
                  <a:gd name="connsiteX14" fmla="*/ 54475 w 427184"/>
                  <a:gd name="connsiteY14" fmla="*/ 242357 h 429701"/>
                  <a:gd name="connsiteX15" fmla="*/ 52768 w 427184"/>
                  <a:gd name="connsiteY15" fmla="*/ 54632 h 429701"/>
                  <a:gd name="connsiteX16" fmla="*/ 146182 w 427184"/>
                  <a:gd name="connsiteY16" fmla="*/ 15845 h 429701"/>
                  <a:gd name="connsiteX17" fmla="*/ 147068 w 427184"/>
                  <a:gd name="connsiteY17" fmla="*/ 15845 h 429701"/>
                  <a:gd name="connsiteX18" fmla="*/ 280453 w 427184"/>
                  <a:gd name="connsiteY18" fmla="*/ 149382 h 429701"/>
                  <a:gd name="connsiteX19" fmla="*/ 241747 w 427184"/>
                  <a:gd name="connsiteY19" fmla="*/ 243815 h 429701"/>
                  <a:gd name="connsiteX20" fmla="*/ 54475 w 427184"/>
                  <a:gd name="connsiteY20" fmla="*/ 242357 h 429701"/>
                  <a:gd name="connsiteX21" fmla="*/ 274761 w 427184"/>
                  <a:gd name="connsiteY21" fmla="*/ 309474 h 429701"/>
                  <a:gd name="connsiteX22" fmla="*/ 307017 w 427184"/>
                  <a:gd name="connsiteY22" fmla="*/ 277088 h 429701"/>
                  <a:gd name="connsiteX23" fmla="*/ 404795 w 427184"/>
                  <a:gd name="connsiteY23" fmla="*/ 375070 h 429701"/>
                  <a:gd name="connsiteX24" fmla="*/ 372476 w 427184"/>
                  <a:gd name="connsiteY24" fmla="*/ 407456 h 42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27184" h="429701">
                    <a:moveTo>
                      <a:pt x="307017" y="254716"/>
                    </a:moveTo>
                    <a:lnTo>
                      <a:pt x="288486" y="273032"/>
                    </a:lnTo>
                    <a:lnTo>
                      <a:pt x="261290" y="245779"/>
                    </a:lnTo>
                    <a:cubicBezTo>
                      <a:pt x="284122" y="218898"/>
                      <a:pt x="296537" y="184681"/>
                      <a:pt x="296265" y="149382"/>
                    </a:cubicBezTo>
                    <a:cubicBezTo>
                      <a:pt x="295543" y="67133"/>
                      <a:pt x="229146" y="654"/>
                      <a:pt x="147068" y="0"/>
                    </a:cubicBezTo>
                    <a:lnTo>
                      <a:pt x="146119" y="0"/>
                    </a:lnTo>
                    <a:cubicBezTo>
                      <a:pt x="106970" y="-37"/>
                      <a:pt x="69426" y="15591"/>
                      <a:pt x="41826" y="43414"/>
                    </a:cubicBezTo>
                    <a:cubicBezTo>
                      <a:pt x="-14589" y="99947"/>
                      <a:pt x="-13830" y="196154"/>
                      <a:pt x="43471" y="253575"/>
                    </a:cubicBezTo>
                    <a:cubicBezTo>
                      <a:pt x="71639" y="281940"/>
                      <a:pt x="109916" y="297903"/>
                      <a:pt x="149850" y="297939"/>
                    </a:cubicBezTo>
                    <a:cubicBezTo>
                      <a:pt x="184175" y="297888"/>
                      <a:pt x="217375" y="285676"/>
                      <a:pt x="243581" y="263462"/>
                    </a:cubicBezTo>
                    <a:lnTo>
                      <a:pt x="270840" y="290778"/>
                    </a:lnTo>
                    <a:lnTo>
                      <a:pt x="252372" y="309284"/>
                    </a:lnTo>
                    <a:lnTo>
                      <a:pt x="372540" y="429702"/>
                    </a:lnTo>
                    <a:lnTo>
                      <a:pt x="427184" y="374943"/>
                    </a:lnTo>
                    <a:close/>
                    <a:moveTo>
                      <a:pt x="54475" y="242357"/>
                    </a:moveTo>
                    <a:cubicBezTo>
                      <a:pt x="3246" y="191021"/>
                      <a:pt x="2487" y="105080"/>
                      <a:pt x="52768" y="54632"/>
                    </a:cubicBezTo>
                    <a:cubicBezTo>
                      <a:pt x="77494" y="29730"/>
                      <a:pt x="111127" y="15765"/>
                      <a:pt x="146182" y="15845"/>
                    </a:cubicBezTo>
                    <a:lnTo>
                      <a:pt x="147068" y="15845"/>
                    </a:lnTo>
                    <a:cubicBezTo>
                      <a:pt x="220428" y="16464"/>
                      <a:pt x="279766" y="75869"/>
                      <a:pt x="280453" y="149382"/>
                    </a:cubicBezTo>
                    <a:cubicBezTo>
                      <a:pt x="280789" y="184802"/>
                      <a:pt x="266831" y="218856"/>
                      <a:pt x="241747" y="243815"/>
                    </a:cubicBezTo>
                    <a:cubicBezTo>
                      <a:pt x="191403" y="294453"/>
                      <a:pt x="105641" y="293693"/>
                      <a:pt x="54475" y="242357"/>
                    </a:cubicBezTo>
                    <a:close/>
                    <a:moveTo>
                      <a:pt x="274761" y="309474"/>
                    </a:moveTo>
                    <a:lnTo>
                      <a:pt x="307017" y="277088"/>
                    </a:lnTo>
                    <a:lnTo>
                      <a:pt x="404795" y="375070"/>
                    </a:lnTo>
                    <a:lnTo>
                      <a:pt x="372476" y="407456"/>
                    </a:lnTo>
                    <a:close/>
                  </a:path>
                </a:pathLst>
              </a:custGeom>
              <a:solidFill>
                <a:schemeClr val="accent2"/>
              </a:solidFill>
              <a:ln w="6271" cap="flat">
                <a:noFill/>
                <a:prstDash val="solid"/>
                <a:miter/>
              </a:ln>
            </p:spPr>
            <p:txBody>
              <a:bodyPr rtlCol="0" anchor="ctr"/>
              <a:lstStyle/>
              <a:p>
                <a:endParaRPr lang="en-US">
                  <a:latin typeface="Calibri" panose="020F0502020204030204" pitchFamily="34" charset="0"/>
                </a:endParaRPr>
              </a:p>
            </p:txBody>
          </p:sp>
        </p:grpSp>
        <p:sp>
          <p:nvSpPr>
            <p:cNvPr id="325" name="TextBox 324">
              <a:extLst>
                <a:ext uri="{FF2B5EF4-FFF2-40B4-BE49-F238E27FC236}">
                  <a16:creationId xmlns:a16="http://schemas.microsoft.com/office/drawing/2014/main" id="{69CA1D44-F572-5249-8CE3-21AEFA42FD36}"/>
                </a:ext>
              </a:extLst>
            </p:cNvPr>
            <p:cNvSpPr txBox="1"/>
            <p:nvPr/>
          </p:nvSpPr>
          <p:spPr>
            <a:xfrm>
              <a:off x="5732093" y="4973038"/>
              <a:ext cx="1151148" cy="369332"/>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Cloud File Analysis</a:t>
              </a:r>
            </a:p>
            <a:p>
              <a:pPr algn="ctr"/>
              <a:r>
                <a:rPr lang="en-US" sz="1200" dirty="0">
                  <a:solidFill>
                    <a:schemeClr val="accent2"/>
                  </a:solidFill>
                  <a:latin typeface="Calibri" panose="020F0502020204030204" pitchFamily="34" charset="0"/>
                </a:rPr>
                <a:t>(in cloud)</a:t>
              </a:r>
            </a:p>
          </p:txBody>
        </p:sp>
        <p:sp>
          <p:nvSpPr>
            <p:cNvPr id="399" name="Rectangle 398">
              <a:extLst>
                <a:ext uri="{FF2B5EF4-FFF2-40B4-BE49-F238E27FC236}">
                  <a16:creationId xmlns:a16="http://schemas.microsoft.com/office/drawing/2014/main" id="{08DAB4CB-076D-E649-A10E-2D237D186172}"/>
                </a:ext>
              </a:extLst>
            </p:cNvPr>
            <p:cNvSpPr>
              <a:spLocks noChangeAspect="1"/>
            </p:cNvSpPr>
            <p:nvPr/>
          </p:nvSpPr>
          <p:spPr>
            <a:xfrm>
              <a:off x="5618016" y="4459803"/>
              <a:ext cx="1365869" cy="899829"/>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sp>
        <p:nvSpPr>
          <p:cNvPr id="401" name="Rectangle 400">
            <a:extLst>
              <a:ext uri="{FF2B5EF4-FFF2-40B4-BE49-F238E27FC236}">
                <a16:creationId xmlns:a16="http://schemas.microsoft.com/office/drawing/2014/main" id="{89CEE735-F2E8-9541-B350-947CD5265B43}"/>
              </a:ext>
            </a:extLst>
          </p:cNvPr>
          <p:cNvSpPr>
            <a:spLocks/>
          </p:cNvSpPr>
          <p:nvPr/>
        </p:nvSpPr>
        <p:spPr>
          <a:xfrm>
            <a:off x="4099836" y="4400194"/>
            <a:ext cx="769316" cy="96791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
        <p:nvSpPr>
          <p:cNvPr id="402" name="Rectangle 401">
            <a:extLst>
              <a:ext uri="{FF2B5EF4-FFF2-40B4-BE49-F238E27FC236}">
                <a16:creationId xmlns:a16="http://schemas.microsoft.com/office/drawing/2014/main" id="{2542F77E-708B-D945-8695-A06B89EE4CCA}"/>
              </a:ext>
            </a:extLst>
          </p:cNvPr>
          <p:cNvSpPr>
            <a:spLocks/>
          </p:cNvSpPr>
          <p:nvPr/>
        </p:nvSpPr>
        <p:spPr>
          <a:xfrm>
            <a:off x="2567917" y="1874701"/>
            <a:ext cx="1260647" cy="645329"/>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7" name="Group 6">
            <a:extLst>
              <a:ext uri="{FF2B5EF4-FFF2-40B4-BE49-F238E27FC236}">
                <a16:creationId xmlns:a16="http://schemas.microsoft.com/office/drawing/2014/main" id="{FFE6F42F-E51B-A746-8621-5F8FB34AB46E}"/>
              </a:ext>
            </a:extLst>
          </p:cNvPr>
          <p:cNvGrpSpPr/>
          <p:nvPr/>
        </p:nvGrpSpPr>
        <p:grpSpPr>
          <a:xfrm>
            <a:off x="5555408" y="5305602"/>
            <a:ext cx="1540562" cy="1347432"/>
            <a:chOff x="5092559" y="5398202"/>
            <a:chExt cx="1540562" cy="1347432"/>
          </a:xfrm>
        </p:grpSpPr>
        <p:cxnSp>
          <p:nvCxnSpPr>
            <p:cNvPr id="345" name="Straight Arrow Connector 344">
              <a:extLst>
                <a:ext uri="{FF2B5EF4-FFF2-40B4-BE49-F238E27FC236}">
                  <a16:creationId xmlns:a16="http://schemas.microsoft.com/office/drawing/2014/main" id="{1B4D9F07-F360-CA48-8BE9-EDE4C81A9015}"/>
                </a:ext>
              </a:extLst>
            </p:cNvPr>
            <p:cNvCxnSpPr>
              <a:cxnSpLocks/>
            </p:cNvCxnSpPr>
            <p:nvPr/>
          </p:nvCxnSpPr>
          <p:spPr bwMode="gray">
            <a:xfrm flipH="1">
              <a:off x="5847756" y="5398202"/>
              <a:ext cx="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363" name="TextBox 362">
              <a:extLst>
                <a:ext uri="{FF2B5EF4-FFF2-40B4-BE49-F238E27FC236}">
                  <a16:creationId xmlns:a16="http://schemas.microsoft.com/office/drawing/2014/main" id="{10712B0E-3420-EF4E-B72D-25D75D94A438}"/>
                </a:ext>
              </a:extLst>
            </p:cNvPr>
            <p:cNvSpPr txBox="1"/>
            <p:nvPr/>
          </p:nvSpPr>
          <p:spPr>
            <a:xfrm>
              <a:off x="5383840" y="5545306"/>
              <a:ext cx="385234"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Result</a:t>
              </a:r>
            </a:p>
          </p:txBody>
        </p:sp>
        <p:grpSp>
          <p:nvGrpSpPr>
            <p:cNvPr id="226" name="Picture Placeholder 79" descr="Defense Malware&#10;">
              <a:extLst>
                <a:ext uri="{FF2B5EF4-FFF2-40B4-BE49-F238E27FC236}">
                  <a16:creationId xmlns:a16="http://schemas.microsoft.com/office/drawing/2014/main" id="{7360A015-C90A-B44C-95CF-BEA24FDB3100}"/>
                </a:ext>
              </a:extLst>
            </p:cNvPr>
            <p:cNvGrpSpPr>
              <a:grpSpLocks noChangeAspect="1"/>
            </p:cNvGrpSpPr>
            <p:nvPr/>
          </p:nvGrpSpPr>
          <p:grpSpPr>
            <a:xfrm>
              <a:off x="6042442" y="5908576"/>
              <a:ext cx="376649" cy="443941"/>
              <a:chOff x="7166991" y="712682"/>
              <a:chExt cx="509762" cy="600837"/>
            </a:xfrm>
            <a:solidFill>
              <a:srgbClr val="FF0000"/>
            </a:solidFill>
          </p:grpSpPr>
          <p:grpSp>
            <p:nvGrpSpPr>
              <p:cNvPr id="239" name="Picture Placeholder 79">
                <a:extLst>
                  <a:ext uri="{FF2B5EF4-FFF2-40B4-BE49-F238E27FC236}">
                    <a16:creationId xmlns:a16="http://schemas.microsoft.com/office/drawing/2014/main" id="{AAF50C53-48DC-1845-B843-607C8CB7E9C2}"/>
                  </a:ext>
                </a:extLst>
              </p:cNvPr>
              <p:cNvGrpSpPr/>
              <p:nvPr/>
            </p:nvGrpSpPr>
            <p:grpSpPr>
              <a:xfrm>
                <a:off x="7288423" y="828422"/>
                <a:ext cx="266898" cy="369356"/>
                <a:chOff x="7288423" y="828422"/>
                <a:chExt cx="266898" cy="369356"/>
              </a:xfrm>
              <a:grpFill/>
            </p:grpSpPr>
            <p:sp>
              <p:nvSpPr>
                <p:cNvPr id="241" name="Picture Placeholder 79">
                  <a:extLst>
                    <a:ext uri="{FF2B5EF4-FFF2-40B4-BE49-F238E27FC236}">
                      <a16:creationId xmlns:a16="http://schemas.microsoft.com/office/drawing/2014/main" id="{BE627A9D-9A95-8B4C-91C9-BFF727D29A8C}"/>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2" name="Picture Placeholder 79">
                  <a:extLst>
                    <a:ext uri="{FF2B5EF4-FFF2-40B4-BE49-F238E27FC236}">
                      <a16:creationId xmlns:a16="http://schemas.microsoft.com/office/drawing/2014/main" id="{BC63A652-31D0-5E41-B0E1-D863F9EB81A1}"/>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3" name="Picture Placeholder 79">
                  <a:extLst>
                    <a:ext uri="{FF2B5EF4-FFF2-40B4-BE49-F238E27FC236}">
                      <a16:creationId xmlns:a16="http://schemas.microsoft.com/office/drawing/2014/main" id="{953F9283-8100-8042-A799-314CF4ED7DAD}"/>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7" name="Picture Placeholder 79">
                  <a:extLst>
                    <a:ext uri="{FF2B5EF4-FFF2-40B4-BE49-F238E27FC236}">
                      <a16:creationId xmlns:a16="http://schemas.microsoft.com/office/drawing/2014/main" id="{1D31A34C-8DE5-8644-861D-9F4812F255E8}"/>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8" name="Picture Placeholder 79">
                  <a:extLst>
                    <a:ext uri="{FF2B5EF4-FFF2-40B4-BE49-F238E27FC236}">
                      <a16:creationId xmlns:a16="http://schemas.microsoft.com/office/drawing/2014/main" id="{3CFEFDB5-C4DD-5D49-924B-FCB9605C6B87}"/>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49" name="Picture Placeholder 79">
                  <a:extLst>
                    <a:ext uri="{FF2B5EF4-FFF2-40B4-BE49-F238E27FC236}">
                      <a16:creationId xmlns:a16="http://schemas.microsoft.com/office/drawing/2014/main" id="{DDCCE960-F9B5-5649-947A-DEEA5A2B2E4D}"/>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0" name="Picture Placeholder 79">
                  <a:extLst>
                    <a:ext uri="{FF2B5EF4-FFF2-40B4-BE49-F238E27FC236}">
                      <a16:creationId xmlns:a16="http://schemas.microsoft.com/office/drawing/2014/main" id="{9931CC6A-9E7F-A347-973E-8EF0CF192F85}"/>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1" name="Picture Placeholder 79">
                  <a:extLst>
                    <a:ext uri="{FF2B5EF4-FFF2-40B4-BE49-F238E27FC236}">
                      <a16:creationId xmlns:a16="http://schemas.microsoft.com/office/drawing/2014/main" id="{7D8D9CC1-DC45-2D4D-965D-63F1E93C6770}"/>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2" name="Picture Placeholder 79">
                  <a:extLst>
                    <a:ext uri="{FF2B5EF4-FFF2-40B4-BE49-F238E27FC236}">
                      <a16:creationId xmlns:a16="http://schemas.microsoft.com/office/drawing/2014/main" id="{4FF25A21-7289-5244-B226-C6226556A1E1}"/>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3" name="Picture Placeholder 79">
                  <a:extLst>
                    <a:ext uri="{FF2B5EF4-FFF2-40B4-BE49-F238E27FC236}">
                      <a16:creationId xmlns:a16="http://schemas.microsoft.com/office/drawing/2014/main" id="{8A56EC69-42DF-9A44-9B2B-F4468B0E4618}"/>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40" name="Picture Placeholder 79">
                <a:extLst>
                  <a:ext uri="{FF2B5EF4-FFF2-40B4-BE49-F238E27FC236}">
                    <a16:creationId xmlns:a16="http://schemas.microsoft.com/office/drawing/2014/main" id="{2A5BC060-7E1F-C148-AE25-44D0B8510F69}"/>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27" name="Picture Placeholder 80" descr="Defense Preventions&#10;">
              <a:extLst>
                <a:ext uri="{FF2B5EF4-FFF2-40B4-BE49-F238E27FC236}">
                  <a16:creationId xmlns:a16="http://schemas.microsoft.com/office/drawing/2014/main" id="{A9F1BE3A-8A30-9345-924E-BADE44DF7905}"/>
                </a:ext>
              </a:extLst>
            </p:cNvPr>
            <p:cNvSpPr>
              <a:spLocks noChangeAspect="1"/>
            </p:cNvSpPr>
            <p:nvPr/>
          </p:nvSpPr>
          <p:spPr>
            <a:xfrm>
              <a:off x="5194448" y="5908575"/>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228" name="TextBox 227">
              <a:extLst>
                <a:ext uri="{FF2B5EF4-FFF2-40B4-BE49-F238E27FC236}">
                  <a16:creationId xmlns:a16="http://schemas.microsoft.com/office/drawing/2014/main" id="{340DCBA7-E7DE-1343-B176-A85CB8941940}"/>
                </a:ext>
              </a:extLst>
            </p:cNvPr>
            <p:cNvSpPr txBox="1"/>
            <p:nvPr/>
          </p:nvSpPr>
          <p:spPr>
            <a:xfrm>
              <a:off x="5727391" y="6050678"/>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230" name="TextBox 229">
              <a:extLst>
                <a:ext uri="{FF2B5EF4-FFF2-40B4-BE49-F238E27FC236}">
                  <a16:creationId xmlns:a16="http://schemas.microsoft.com/office/drawing/2014/main" id="{6FEEF277-2810-254E-989D-589B2854916A}"/>
                </a:ext>
              </a:extLst>
            </p:cNvPr>
            <p:cNvSpPr txBox="1"/>
            <p:nvPr/>
          </p:nvSpPr>
          <p:spPr>
            <a:xfrm>
              <a:off x="5151372" y="6367937"/>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231" name="TextBox 230">
              <a:extLst>
                <a:ext uri="{FF2B5EF4-FFF2-40B4-BE49-F238E27FC236}">
                  <a16:creationId xmlns:a16="http://schemas.microsoft.com/office/drawing/2014/main" id="{CC3A5504-615B-D94B-B8BF-2266328DAB7E}"/>
                </a:ext>
              </a:extLst>
            </p:cNvPr>
            <p:cNvSpPr txBox="1"/>
            <p:nvPr/>
          </p:nvSpPr>
          <p:spPr>
            <a:xfrm>
              <a:off x="5828413" y="6367937"/>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236" name="Rectangle 235">
              <a:extLst>
                <a:ext uri="{FF2B5EF4-FFF2-40B4-BE49-F238E27FC236}">
                  <a16:creationId xmlns:a16="http://schemas.microsoft.com/office/drawing/2014/main" id="{97124784-470C-6145-AA89-9724E71A90F6}"/>
                </a:ext>
              </a:extLst>
            </p:cNvPr>
            <p:cNvSpPr>
              <a:spLocks noChangeAspect="1"/>
            </p:cNvSpPr>
            <p:nvPr/>
          </p:nvSpPr>
          <p:spPr>
            <a:xfrm>
              <a:off x="5092559" y="5846071"/>
              <a:ext cx="1540562" cy="899563"/>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grpSp>
        <p:nvGrpSpPr>
          <p:cNvPr id="10" name="Group 9">
            <a:extLst>
              <a:ext uri="{FF2B5EF4-FFF2-40B4-BE49-F238E27FC236}">
                <a16:creationId xmlns:a16="http://schemas.microsoft.com/office/drawing/2014/main" id="{64D3E1FA-1E21-274A-BB3D-69480939DA26}"/>
              </a:ext>
            </a:extLst>
          </p:cNvPr>
          <p:cNvGrpSpPr/>
          <p:nvPr/>
        </p:nvGrpSpPr>
        <p:grpSpPr>
          <a:xfrm>
            <a:off x="2487826" y="3915191"/>
            <a:ext cx="2625034" cy="1501667"/>
            <a:chOff x="2487826" y="4007791"/>
            <a:chExt cx="2625034" cy="1501667"/>
          </a:xfrm>
        </p:grpSpPr>
        <p:cxnSp>
          <p:nvCxnSpPr>
            <p:cNvPr id="322" name="Straight Arrow Connector 321">
              <a:extLst>
                <a:ext uri="{FF2B5EF4-FFF2-40B4-BE49-F238E27FC236}">
                  <a16:creationId xmlns:a16="http://schemas.microsoft.com/office/drawing/2014/main" id="{F731019D-9EC5-BC40-8AA9-D2129C7C95E6}"/>
                </a:ext>
              </a:extLst>
            </p:cNvPr>
            <p:cNvCxnSpPr>
              <a:cxnSpLocks/>
            </p:cNvCxnSpPr>
            <p:nvPr/>
          </p:nvCxnSpPr>
          <p:spPr bwMode="gray">
            <a:xfrm flipH="1">
              <a:off x="4381340" y="4028190"/>
              <a:ext cx="731520" cy="411480"/>
            </a:xfrm>
            <a:prstGeom prst="straightConnector1">
              <a:avLst/>
            </a:prstGeom>
            <a:ln w="25400">
              <a:solidFill>
                <a:schemeClr val="accent2"/>
              </a:solidFill>
              <a:miter lim="800000"/>
              <a:tailEnd type="triangle"/>
            </a:ln>
          </p:spPr>
          <p:style>
            <a:lnRef idx="1">
              <a:schemeClr val="accent1"/>
            </a:lnRef>
            <a:fillRef idx="0">
              <a:schemeClr val="accent1"/>
            </a:fillRef>
            <a:effectRef idx="0">
              <a:schemeClr val="accent1"/>
            </a:effectRef>
            <a:fontRef idx="minor">
              <a:schemeClr val="tx1"/>
            </a:fontRef>
          </p:style>
        </p:cxnSp>
        <p:grpSp>
          <p:nvGrpSpPr>
            <p:cNvPr id="326" name="Picture Placeholder 79" descr="Defense Malware&#10;">
              <a:extLst>
                <a:ext uri="{FF2B5EF4-FFF2-40B4-BE49-F238E27FC236}">
                  <a16:creationId xmlns:a16="http://schemas.microsoft.com/office/drawing/2014/main" id="{5BDFC198-F80B-1D48-BA9E-652E089E287D}"/>
                </a:ext>
              </a:extLst>
            </p:cNvPr>
            <p:cNvGrpSpPr>
              <a:grpSpLocks noChangeAspect="1"/>
            </p:cNvGrpSpPr>
            <p:nvPr/>
          </p:nvGrpSpPr>
          <p:grpSpPr>
            <a:xfrm>
              <a:off x="3437704" y="4522574"/>
              <a:ext cx="376648" cy="443941"/>
              <a:chOff x="7166988" y="712683"/>
              <a:chExt cx="509761" cy="600837"/>
            </a:xfrm>
            <a:solidFill>
              <a:srgbClr val="FF0000"/>
            </a:solidFill>
          </p:grpSpPr>
          <p:grpSp>
            <p:nvGrpSpPr>
              <p:cNvPr id="327" name="Picture Placeholder 79">
                <a:extLst>
                  <a:ext uri="{FF2B5EF4-FFF2-40B4-BE49-F238E27FC236}">
                    <a16:creationId xmlns:a16="http://schemas.microsoft.com/office/drawing/2014/main" id="{25B90FB1-7DE1-C941-8990-8AB0950D5025}"/>
                  </a:ext>
                </a:extLst>
              </p:cNvPr>
              <p:cNvGrpSpPr/>
              <p:nvPr/>
            </p:nvGrpSpPr>
            <p:grpSpPr>
              <a:xfrm>
                <a:off x="7288423" y="828422"/>
                <a:ext cx="266898" cy="369356"/>
                <a:chOff x="7288423" y="828422"/>
                <a:chExt cx="266898" cy="369356"/>
              </a:xfrm>
              <a:grpFill/>
            </p:grpSpPr>
            <p:sp>
              <p:nvSpPr>
                <p:cNvPr id="329" name="Picture Placeholder 79">
                  <a:extLst>
                    <a:ext uri="{FF2B5EF4-FFF2-40B4-BE49-F238E27FC236}">
                      <a16:creationId xmlns:a16="http://schemas.microsoft.com/office/drawing/2014/main" id="{401124D4-44FA-2F46-9779-DAB94958F3EA}"/>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0" name="Picture Placeholder 79">
                  <a:extLst>
                    <a:ext uri="{FF2B5EF4-FFF2-40B4-BE49-F238E27FC236}">
                      <a16:creationId xmlns:a16="http://schemas.microsoft.com/office/drawing/2014/main" id="{07AEC1EF-44DF-3F4E-BEF8-ED09B1CE3E8B}"/>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1" name="Picture Placeholder 79">
                  <a:extLst>
                    <a:ext uri="{FF2B5EF4-FFF2-40B4-BE49-F238E27FC236}">
                      <a16:creationId xmlns:a16="http://schemas.microsoft.com/office/drawing/2014/main" id="{553A4BB8-2B1A-F241-AAAA-61D0FECC3BD8}"/>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2" name="Picture Placeholder 79">
                  <a:extLst>
                    <a:ext uri="{FF2B5EF4-FFF2-40B4-BE49-F238E27FC236}">
                      <a16:creationId xmlns:a16="http://schemas.microsoft.com/office/drawing/2014/main" id="{E27689ED-4C0D-BD48-AD87-7B0F0072834E}"/>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3" name="Picture Placeholder 79">
                  <a:extLst>
                    <a:ext uri="{FF2B5EF4-FFF2-40B4-BE49-F238E27FC236}">
                      <a16:creationId xmlns:a16="http://schemas.microsoft.com/office/drawing/2014/main" id="{CDC8BE28-3888-654C-A9D5-525DD7AFA8A0}"/>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4" name="Picture Placeholder 79">
                  <a:extLst>
                    <a:ext uri="{FF2B5EF4-FFF2-40B4-BE49-F238E27FC236}">
                      <a16:creationId xmlns:a16="http://schemas.microsoft.com/office/drawing/2014/main" id="{4FECAF4D-A2BC-F544-A300-DEBE4A72B6B3}"/>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5" name="Picture Placeholder 79">
                  <a:extLst>
                    <a:ext uri="{FF2B5EF4-FFF2-40B4-BE49-F238E27FC236}">
                      <a16:creationId xmlns:a16="http://schemas.microsoft.com/office/drawing/2014/main" id="{C748801F-BF80-2446-AC7C-753C5DDAB0DF}"/>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6" name="Picture Placeholder 79">
                  <a:extLst>
                    <a:ext uri="{FF2B5EF4-FFF2-40B4-BE49-F238E27FC236}">
                      <a16:creationId xmlns:a16="http://schemas.microsoft.com/office/drawing/2014/main" id="{6E598EF8-8935-8943-A754-0608A035F4ED}"/>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7" name="Picture Placeholder 79">
                  <a:extLst>
                    <a:ext uri="{FF2B5EF4-FFF2-40B4-BE49-F238E27FC236}">
                      <a16:creationId xmlns:a16="http://schemas.microsoft.com/office/drawing/2014/main" id="{A008553A-C01D-584C-A7E7-4BC08665E665}"/>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38" name="Picture Placeholder 79">
                  <a:extLst>
                    <a:ext uri="{FF2B5EF4-FFF2-40B4-BE49-F238E27FC236}">
                      <a16:creationId xmlns:a16="http://schemas.microsoft.com/office/drawing/2014/main" id="{31638ABA-7102-E74F-B4A3-468A28A29D9D}"/>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28" name="Picture Placeholder 79">
                <a:extLst>
                  <a:ext uri="{FF2B5EF4-FFF2-40B4-BE49-F238E27FC236}">
                    <a16:creationId xmlns:a16="http://schemas.microsoft.com/office/drawing/2014/main" id="{A3405819-1B53-334E-8F05-F6F1D16FC104}"/>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39" name="Picture Placeholder 80" descr="Defense Preventions&#10;">
              <a:extLst>
                <a:ext uri="{FF2B5EF4-FFF2-40B4-BE49-F238E27FC236}">
                  <a16:creationId xmlns:a16="http://schemas.microsoft.com/office/drawing/2014/main" id="{8EF7F563-D695-1E43-BD9F-0C40541107C1}"/>
                </a:ext>
              </a:extLst>
            </p:cNvPr>
            <p:cNvSpPr>
              <a:spLocks noChangeAspect="1"/>
            </p:cNvSpPr>
            <p:nvPr/>
          </p:nvSpPr>
          <p:spPr>
            <a:xfrm>
              <a:off x="2589716" y="4522573"/>
              <a:ext cx="377116" cy="4443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40" name="TextBox 339">
              <a:extLst>
                <a:ext uri="{FF2B5EF4-FFF2-40B4-BE49-F238E27FC236}">
                  <a16:creationId xmlns:a16="http://schemas.microsoft.com/office/drawing/2014/main" id="{01606DCA-91BB-E94C-BE01-8BAD54CAC481}"/>
                </a:ext>
              </a:extLst>
            </p:cNvPr>
            <p:cNvSpPr txBox="1"/>
            <p:nvPr/>
          </p:nvSpPr>
          <p:spPr>
            <a:xfrm>
              <a:off x="3122659" y="4664676"/>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341" name="TextBox 340">
              <a:extLst>
                <a:ext uri="{FF2B5EF4-FFF2-40B4-BE49-F238E27FC236}">
                  <a16:creationId xmlns:a16="http://schemas.microsoft.com/office/drawing/2014/main" id="{EB870ADD-33CC-3349-92B2-65F656B666F5}"/>
                </a:ext>
              </a:extLst>
            </p:cNvPr>
            <p:cNvSpPr txBox="1"/>
            <p:nvPr/>
          </p:nvSpPr>
          <p:spPr>
            <a:xfrm>
              <a:off x="2546640" y="4981935"/>
              <a:ext cx="463268" cy="184666"/>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Benign </a:t>
              </a:r>
            </a:p>
          </p:txBody>
        </p:sp>
        <p:sp>
          <p:nvSpPr>
            <p:cNvPr id="342" name="TextBox 341">
              <a:extLst>
                <a:ext uri="{FF2B5EF4-FFF2-40B4-BE49-F238E27FC236}">
                  <a16:creationId xmlns:a16="http://schemas.microsoft.com/office/drawing/2014/main" id="{009DCBBE-A168-AD47-A4F9-DCF031125B72}"/>
                </a:ext>
              </a:extLst>
            </p:cNvPr>
            <p:cNvSpPr txBox="1"/>
            <p:nvPr/>
          </p:nvSpPr>
          <p:spPr>
            <a:xfrm>
              <a:off x="3223681" y="4981935"/>
              <a:ext cx="804707" cy="369332"/>
            </a:xfrm>
            <a:prstGeom prst="rect">
              <a:avLst/>
            </a:prstGeom>
          </p:spPr>
          <p:txBody>
            <a:bodyPr wrap="none" lIns="0" tIns="0" rIns="0" bIns="0" rtlCol="0">
              <a:spAutoFit/>
            </a:bodyPr>
            <a:lstStyle/>
            <a:p>
              <a:pPr algn="ctr"/>
              <a:r>
                <a:rPr lang="en-US" sz="1200">
                  <a:solidFill>
                    <a:schemeClr val="accent2"/>
                  </a:solidFill>
                  <a:latin typeface="Calibri" panose="020F0502020204030204" pitchFamily="34" charset="0"/>
                </a:rPr>
                <a:t>Malicious or </a:t>
              </a:r>
            </a:p>
            <a:p>
              <a:pPr algn="ctr"/>
              <a:r>
                <a:rPr lang="en-US" sz="1200">
                  <a:solidFill>
                    <a:schemeClr val="accent2"/>
                  </a:solidFill>
                  <a:latin typeface="Calibri" panose="020F0502020204030204" pitchFamily="34" charset="0"/>
                </a:rPr>
                <a:t>Suspicious </a:t>
              </a:r>
            </a:p>
          </p:txBody>
        </p:sp>
        <p:sp>
          <p:nvSpPr>
            <p:cNvPr id="344" name="TextBox 343">
              <a:extLst>
                <a:ext uri="{FF2B5EF4-FFF2-40B4-BE49-F238E27FC236}">
                  <a16:creationId xmlns:a16="http://schemas.microsoft.com/office/drawing/2014/main" id="{9FAC65C9-222C-A740-8A81-12B11E4D4F81}"/>
                </a:ext>
              </a:extLst>
            </p:cNvPr>
            <p:cNvSpPr txBox="1"/>
            <p:nvPr/>
          </p:nvSpPr>
          <p:spPr>
            <a:xfrm>
              <a:off x="3580692" y="4007791"/>
              <a:ext cx="924036" cy="369332"/>
            </a:xfrm>
            <a:prstGeom prst="rect">
              <a:avLst/>
            </a:prstGeom>
          </p:spPr>
          <p:txBody>
            <a:bodyPr wrap="none" lIns="0" tIns="0" rIns="0" bIns="0" rtlCol="0">
              <a:spAutoFit/>
            </a:bodyPr>
            <a:lstStyle/>
            <a:p>
              <a:pPr algn="r"/>
              <a:r>
                <a:rPr lang="en-US" sz="1200" dirty="0">
                  <a:solidFill>
                    <a:schemeClr val="accent2"/>
                  </a:solidFill>
                  <a:latin typeface="Calibri" panose="020F0502020204030204" pitchFamily="34" charset="0"/>
                </a:rPr>
                <a:t>Local</a:t>
              </a:r>
            </a:p>
            <a:p>
              <a:pPr algn="r"/>
              <a:r>
                <a:rPr lang="en-US" sz="1200" dirty="0">
                  <a:solidFill>
                    <a:schemeClr val="accent2"/>
                  </a:solidFill>
                  <a:latin typeface="Calibri" panose="020F0502020204030204" pitchFamily="34" charset="0"/>
                </a:rPr>
                <a:t>Analysis Result</a:t>
              </a:r>
            </a:p>
          </p:txBody>
        </p:sp>
        <p:sp>
          <p:nvSpPr>
            <p:cNvPr id="394" name="TextBox 393">
              <a:extLst>
                <a:ext uri="{FF2B5EF4-FFF2-40B4-BE49-F238E27FC236}">
                  <a16:creationId xmlns:a16="http://schemas.microsoft.com/office/drawing/2014/main" id="{358C3C36-4F55-7240-863D-84F887468563}"/>
                </a:ext>
              </a:extLst>
            </p:cNvPr>
            <p:cNvSpPr txBox="1"/>
            <p:nvPr/>
          </p:nvSpPr>
          <p:spPr>
            <a:xfrm>
              <a:off x="4118746" y="4968267"/>
              <a:ext cx="732573" cy="492443"/>
            </a:xfrm>
            <a:prstGeom prst="rect">
              <a:avLst/>
            </a:prstGeom>
          </p:spPr>
          <p:txBody>
            <a:bodyPr wrap="none" lIns="0" tIns="0" rIns="0" bIns="0" rtlCol="0">
              <a:spAutoFit/>
            </a:bodyPr>
            <a:lstStyle/>
            <a:p>
              <a:pPr algn="ctr"/>
              <a:r>
                <a:rPr lang="en-US" sz="1200" dirty="0">
                  <a:solidFill>
                    <a:schemeClr val="accent2"/>
                  </a:solidFill>
                  <a:latin typeface="Calibri" panose="020F0502020204030204" pitchFamily="34" charset="0"/>
                </a:rPr>
                <a:t>In Progress </a:t>
              </a:r>
            </a:p>
            <a:p>
              <a:pPr algn="ctr"/>
              <a:r>
                <a:rPr lang="en-US" sz="1000" i="1" dirty="0">
                  <a:solidFill>
                    <a:schemeClr val="accent2"/>
                  </a:solidFill>
                  <a:latin typeface="Calibri" panose="020F0502020204030204" pitchFamily="34" charset="0"/>
                </a:rPr>
                <a:t>(Require more</a:t>
              </a:r>
            </a:p>
            <a:p>
              <a:pPr algn="ctr"/>
              <a:r>
                <a:rPr lang="en-US" sz="1000" i="1" dirty="0">
                  <a:solidFill>
                    <a:schemeClr val="accent2"/>
                  </a:solidFill>
                  <a:latin typeface="Calibri" panose="020F0502020204030204" pitchFamily="34" charset="0"/>
                </a:rPr>
                <a:t>analysis)</a:t>
              </a:r>
            </a:p>
          </p:txBody>
        </p:sp>
        <p:sp>
          <p:nvSpPr>
            <p:cNvPr id="395" name="TextBox 394">
              <a:extLst>
                <a:ext uri="{FF2B5EF4-FFF2-40B4-BE49-F238E27FC236}">
                  <a16:creationId xmlns:a16="http://schemas.microsoft.com/office/drawing/2014/main" id="{F00D4A32-5464-D946-B3C1-D9F758F10032}"/>
                </a:ext>
              </a:extLst>
            </p:cNvPr>
            <p:cNvSpPr txBox="1"/>
            <p:nvPr/>
          </p:nvSpPr>
          <p:spPr>
            <a:xfrm>
              <a:off x="3917168" y="4682889"/>
              <a:ext cx="134653" cy="184666"/>
            </a:xfrm>
            <a:prstGeom prst="rect">
              <a:avLst/>
            </a:prstGeom>
          </p:spPr>
          <p:txBody>
            <a:bodyPr wrap="none" lIns="0" tIns="0" rIns="0" bIns="0" rtlCol="0">
              <a:spAutoFit/>
            </a:bodyPr>
            <a:lstStyle/>
            <a:p>
              <a:pPr algn="r">
                <a:spcAft>
                  <a:spcPts val="600"/>
                </a:spcAft>
              </a:pPr>
              <a:r>
                <a:rPr lang="en-US" sz="1200">
                  <a:solidFill>
                    <a:schemeClr val="accent2"/>
                  </a:solidFill>
                  <a:latin typeface="Calibri" panose="020F0502020204030204" pitchFamily="34" charset="0"/>
                </a:rPr>
                <a:t>or</a:t>
              </a:r>
            </a:p>
          </p:txBody>
        </p:sp>
        <p:sp>
          <p:nvSpPr>
            <p:cNvPr id="398" name="Rectangle 397">
              <a:extLst>
                <a:ext uri="{FF2B5EF4-FFF2-40B4-BE49-F238E27FC236}">
                  <a16:creationId xmlns:a16="http://schemas.microsoft.com/office/drawing/2014/main" id="{6F52F70C-0D20-414B-A81F-1234FA0A4348}"/>
                </a:ext>
              </a:extLst>
            </p:cNvPr>
            <p:cNvSpPr>
              <a:spLocks noChangeAspect="1"/>
            </p:cNvSpPr>
            <p:nvPr/>
          </p:nvSpPr>
          <p:spPr>
            <a:xfrm>
              <a:off x="2487826" y="4460069"/>
              <a:ext cx="2455969" cy="1049389"/>
            </a:xfrm>
            <a:prstGeom prst="rect">
              <a:avLst/>
            </a:prstGeom>
            <a:noFill/>
            <a:ln w="12700">
              <a:solidFill>
                <a:schemeClr val="accent2"/>
              </a:solidFill>
              <a:prstDash val="lg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262B9AB5-CB10-FF42-8F10-20078D049739}"/>
                </a:ext>
              </a:extLst>
            </p:cNvPr>
            <p:cNvGrpSpPr/>
            <p:nvPr/>
          </p:nvGrpSpPr>
          <p:grpSpPr>
            <a:xfrm>
              <a:off x="4299015" y="4522574"/>
              <a:ext cx="372678" cy="438554"/>
              <a:chOff x="1321268" y="5123093"/>
              <a:chExt cx="372678" cy="438554"/>
            </a:xfrm>
          </p:grpSpPr>
          <p:grpSp>
            <p:nvGrpSpPr>
              <p:cNvPr id="257" name="Picture Placeholder 74" descr="Analytics Engine&#10;">
                <a:extLst>
                  <a:ext uri="{FF2B5EF4-FFF2-40B4-BE49-F238E27FC236}">
                    <a16:creationId xmlns:a16="http://schemas.microsoft.com/office/drawing/2014/main" id="{F0FFCCE9-0C14-5147-AF78-FA9EB57600D5}"/>
                  </a:ext>
                </a:extLst>
              </p:cNvPr>
              <p:cNvGrpSpPr>
                <a:grpSpLocks noChangeAspect="1"/>
              </p:cNvGrpSpPr>
              <p:nvPr/>
            </p:nvGrpSpPr>
            <p:grpSpPr>
              <a:xfrm>
                <a:off x="1337315" y="5139352"/>
                <a:ext cx="316027" cy="318760"/>
                <a:chOff x="480034" y="3955282"/>
                <a:chExt cx="658390" cy="664083"/>
              </a:xfrm>
              <a:solidFill>
                <a:schemeClr val="tx1"/>
              </a:solidFill>
            </p:grpSpPr>
            <p:sp>
              <p:nvSpPr>
                <p:cNvPr id="258" name="Picture Placeholder 74">
                  <a:extLst>
                    <a:ext uri="{FF2B5EF4-FFF2-40B4-BE49-F238E27FC236}">
                      <a16:creationId xmlns:a16="http://schemas.microsoft.com/office/drawing/2014/main" id="{46C7414B-8FA8-0143-9BB6-45DAAFC3DE52}"/>
                    </a:ext>
                  </a:extLst>
                </p:cNvPr>
                <p:cNvSpPr/>
                <p:nvPr/>
              </p:nvSpPr>
              <p:spPr>
                <a:xfrm>
                  <a:off x="710249" y="4041929"/>
                  <a:ext cx="47434" cy="335836"/>
                </a:xfrm>
                <a:custGeom>
                  <a:avLst/>
                  <a:gdLst>
                    <a:gd name="connsiteX0" fmla="*/ 47435 w 47434"/>
                    <a:gd name="connsiteY0" fmla="*/ 335836 h 335836"/>
                    <a:gd name="connsiteX1" fmla="*/ 31623 w 47434"/>
                    <a:gd name="connsiteY1" fmla="*/ 335836 h 335836"/>
                    <a:gd name="connsiteX2" fmla="*/ 31623 w 47434"/>
                    <a:gd name="connsiteY2" fmla="*/ 15812 h 335836"/>
                    <a:gd name="connsiteX3" fmla="*/ 15812 w 47434"/>
                    <a:gd name="connsiteY3" fmla="*/ 15812 h 335836"/>
                    <a:gd name="connsiteX4" fmla="*/ 15812 w 47434"/>
                    <a:gd name="connsiteY4" fmla="*/ 303581 h 335836"/>
                    <a:gd name="connsiteX5" fmla="*/ 0 w 47434"/>
                    <a:gd name="connsiteY5" fmla="*/ 303581 h 335836"/>
                    <a:gd name="connsiteX6" fmla="*/ 0 w 47434"/>
                    <a:gd name="connsiteY6" fmla="*/ 0 h 335836"/>
                    <a:gd name="connsiteX7" fmla="*/ 47435 w 47434"/>
                    <a:gd name="connsiteY7" fmla="*/ 0 h 33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335836">
                      <a:moveTo>
                        <a:pt x="47435" y="335836"/>
                      </a:moveTo>
                      <a:lnTo>
                        <a:pt x="31623" y="335836"/>
                      </a:lnTo>
                      <a:lnTo>
                        <a:pt x="31623" y="15812"/>
                      </a:lnTo>
                      <a:lnTo>
                        <a:pt x="15812" y="15812"/>
                      </a:lnTo>
                      <a:lnTo>
                        <a:pt x="15812" y="303581"/>
                      </a:lnTo>
                      <a:lnTo>
                        <a:pt x="0" y="303581"/>
                      </a:lnTo>
                      <a:lnTo>
                        <a:pt x="0" y="0"/>
                      </a:lnTo>
                      <a:lnTo>
                        <a:pt x="47435" y="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59" name="Picture Placeholder 74">
                  <a:extLst>
                    <a:ext uri="{FF2B5EF4-FFF2-40B4-BE49-F238E27FC236}">
                      <a16:creationId xmlns:a16="http://schemas.microsoft.com/office/drawing/2014/main" id="{09B629E9-2AC6-764F-8BF0-EB322AA1C08E}"/>
                    </a:ext>
                  </a:extLst>
                </p:cNvPr>
                <p:cNvSpPr/>
                <p:nvPr/>
              </p:nvSpPr>
              <p:spPr>
                <a:xfrm>
                  <a:off x="480034" y="3955282"/>
                  <a:ext cx="6324" cy="6324"/>
                </a:xfrm>
                <a:custGeom>
                  <a:avLst/>
                  <a:gdLst/>
                  <a:ahLst/>
                  <a:cxnLst/>
                  <a:rect l="l" t="t" r="r" b="b"/>
                  <a:pathLst>
                    <a:path w="6324" h="6324"/>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0" name="Picture Placeholder 74">
                  <a:extLst>
                    <a:ext uri="{FF2B5EF4-FFF2-40B4-BE49-F238E27FC236}">
                      <a16:creationId xmlns:a16="http://schemas.microsoft.com/office/drawing/2014/main" id="{D63D43EF-A324-ED42-A30C-212884B43EDC}"/>
                    </a:ext>
                  </a:extLst>
                </p:cNvPr>
                <p:cNvSpPr/>
                <p:nvPr/>
              </p:nvSpPr>
              <p:spPr>
                <a:xfrm>
                  <a:off x="616645" y="4146284"/>
                  <a:ext cx="47434" cy="211874"/>
                </a:xfrm>
                <a:custGeom>
                  <a:avLst/>
                  <a:gdLst>
                    <a:gd name="connsiteX0" fmla="*/ 15812 w 47434"/>
                    <a:gd name="connsiteY0" fmla="*/ 211874 h 211874"/>
                    <a:gd name="connsiteX1" fmla="*/ 0 w 47434"/>
                    <a:gd name="connsiteY1" fmla="*/ 211874 h 211874"/>
                    <a:gd name="connsiteX2" fmla="*/ 0 w 47434"/>
                    <a:gd name="connsiteY2" fmla="*/ 0 h 211874"/>
                    <a:gd name="connsiteX3" fmla="*/ 47435 w 47434"/>
                    <a:gd name="connsiteY3" fmla="*/ 0 h 211874"/>
                    <a:gd name="connsiteX4" fmla="*/ 47435 w 47434"/>
                    <a:gd name="connsiteY4" fmla="*/ 202387 h 211874"/>
                    <a:gd name="connsiteX5" fmla="*/ 31623 w 47434"/>
                    <a:gd name="connsiteY5" fmla="*/ 202387 h 211874"/>
                    <a:gd name="connsiteX6" fmla="*/ 31623 w 47434"/>
                    <a:gd name="connsiteY6" fmla="*/ 15812 h 211874"/>
                    <a:gd name="connsiteX7" fmla="*/ 15812 w 47434"/>
                    <a:gd name="connsiteY7" fmla="*/ 15812 h 211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11874">
                      <a:moveTo>
                        <a:pt x="15812" y="211874"/>
                      </a:moveTo>
                      <a:lnTo>
                        <a:pt x="0" y="211874"/>
                      </a:lnTo>
                      <a:lnTo>
                        <a:pt x="0" y="0"/>
                      </a:lnTo>
                      <a:lnTo>
                        <a:pt x="47435" y="0"/>
                      </a:lnTo>
                      <a:lnTo>
                        <a:pt x="47435" y="202387"/>
                      </a:lnTo>
                      <a:lnTo>
                        <a:pt x="31623" y="20238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1" name="Picture Placeholder 74">
                  <a:extLst>
                    <a:ext uri="{FF2B5EF4-FFF2-40B4-BE49-F238E27FC236}">
                      <a16:creationId xmlns:a16="http://schemas.microsoft.com/office/drawing/2014/main" id="{BBC2DA89-5909-B142-8681-73DD85EFB100}"/>
                    </a:ext>
                  </a:extLst>
                </p:cNvPr>
                <p:cNvSpPr/>
                <p:nvPr/>
              </p:nvSpPr>
              <p:spPr>
                <a:xfrm>
                  <a:off x="803853" y="4098217"/>
                  <a:ext cx="47434" cy="274487"/>
                </a:xfrm>
                <a:custGeom>
                  <a:avLst/>
                  <a:gdLst>
                    <a:gd name="connsiteX0" fmla="*/ 15812 w 47434"/>
                    <a:gd name="connsiteY0" fmla="*/ 274488 h 274487"/>
                    <a:gd name="connsiteX1" fmla="*/ 0 w 47434"/>
                    <a:gd name="connsiteY1" fmla="*/ 274488 h 274487"/>
                    <a:gd name="connsiteX2" fmla="*/ 0 w 47434"/>
                    <a:gd name="connsiteY2" fmla="*/ 0 h 274487"/>
                    <a:gd name="connsiteX3" fmla="*/ 47435 w 47434"/>
                    <a:gd name="connsiteY3" fmla="*/ 0 h 274487"/>
                    <a:gd name="connsiteX4" fmla="*/ 47435 w 47434"/>
                    <a:gd name="connsiteY4" fmla="*/ 200490 h 274487"/>
                    <a:gd name="connsiteX5" fmla="*/ 31623 w 47434"/>
                    <a:gd name="connsiteY5" fmla="*/ 200490 h 274487"/>
                    <a:gd name="connsiteX6" fmla="*/ 31623 w 47434"/>
                    <a:gd name="connsiteY6" fmla="*/ 15812 h 274487"/>
                    <a:gd name="connsiteX7" fmla="*/ 15812 w 47434"/>
                    <a:gd name="connsiteY7" fmla="*/ 15812 h 27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274487">
                      <a:moveTo>
                        <a:pt x="15812" y="274488"/>
                      </a:moveTo>
                      <a:lnTo>
                        <a:pt x="0" y="274488"/>
                      </a:lnTo>
                      <a:lnTo>
                        <a:pt x="0" y="0"/>
                      </a:lnTo>
                      <a:lnTo>
                        <a:pt x="47435" y="0"/>
                      </a:lnTo>
                      <a:lnTo>
                        <a:pt x="47435" y="200490"/>
                      </a:lnTo>
                      <a:lnTo>
                        <a:pt x="31623" y="200490"/>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262" name="Picture Placeholder 74">
                  <a:extLst>
                    <a:ext uri="{FF2B5EF4-FFF2-40B4-BE49-F238E27FC236}">
                      <a16:creationId xmlns:a16="http://schemas.microsoft.com/office/drawing/2014/main" id="{387729D2-A4C7-8648-836B-C5D82BADFFDD}"/>
                    </a:ext>
                  </a:extLst>
                </p:cNvPr>
                <p:cNvSpPr/>
                <p:nvPr/>
              </p:nvSpPr>
              <p:spPr>
                <a:xfrm>
                  <a:off x="898090" y="4164626"/>
                  <a:ext cx="47434" cy="117005"/>
                </a:xfrm>
                <a:custGeom>
                  <a:avLst/>
                  <a:gdLst>
                    <a:gd name="connsiteX0" fmla="*/ 15812 w 47434"/>
                    <a:gd name="connsiteY0" fmla="*/ 117005 h 117005"/>
                    <a:gd name="connsiteX1" fmla="*/ 0 w 47434"/>
                    <a:gd name="connsiteY1" fmla="*/ 117005 h 117005"/>
                    <a:gd name="connsiteX2" fmla="*/ 0 w 47434"/>
                    <a:gd name="connsiteY2" fmla="*/ 0 h 117005"/>
                    <a:gd name="connsiteX3" fmla="*/ 47435 w 47434"/>
                    <a:gd name="connsiteY3" fmla="*/ 0 h 117005"/>
                    <a:gd name="connsiteX4" fmla="*/ 47435 w 47434"/>
                    <a:gd name="connsiteY4" fmla="*/ 84117 h 117005"/>
                    <a:gd name="connsiteX5" fmla="*/ 31623 w 47434"/>
                    <a:gd name="connsiteY5" fmla="*/ 84117 h 117005"/>
                    <a:gd name="connsiteX6" fmla="*/ 31623 w 47434"/>
                    <a:gd name="connsiteY6" fmla="*/ 15812 h 117005"/>
                    <a:gd name="connsiteX7" fmla="*/ 15812 w 47434"/>
                    <a:gd name="connsiteY7" fmla="*/ 15812 h 117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434" h="117005">
                      <a:moveTo>
                        <a:pt x="15812" y="117005"/>
                      </a:moveTo>
                      <a:lnTo>
                        <a:pt x="0" y="117005"/>
                      </a:lnTo>
                      <a:lnTo>
                        <a:pt x="0" y="0"/>
                      </a:lnTo>
                      <a:lnTo>
                        <a:pt x="47435" y="0"/>
                      </a:lnTo>
                      <a:lnTo>
                        <a:pt x="47435" y="84117"/>
                      </a:lnTo>
                      <a:lnTo>
                        <a:pt x="31623" y="84117"/>
                      </a:lnTo>
                      <a:lnTo>
                        <a:pt x="31623" y="15812"/>
                      </a:lnTo>
                      <a:lnTo>
                        <a:pt x="15812" y="1581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23" name="Picture Placeholder 74">
                  <a:extLst>
                    <a:ext uri="{FF2B5EF4-FFF2-40B4-BE49-F238E27FC236}">
                      <a16:creationId xmlns:a16="http://schemas.microsoft.com/office/drawing/2014/main" id="{22823B91-BE23-B245-B2D6-AD9AD2F6FCFD}"/>
                    </a:ext>
                  </a:extLst>
                </p:cNvPr>
                <p:cNvSpPr/>
                <p:nvPr/>
              </p:nvSpPr>
              <p:spPr>
                <a:xfrm>
                  <a:off x="620358" y="4420739"/>
                  <a:ext cx="141201" cy="136644"/>
                </a:xfrm>
                <a:custGeom>
                  <a:avLst/>
                  <a:gdLst>
                    <a:gd name="connsiteX0" fmla="*/ 47516 w 141201"/>
                    <a:gd name="connsiteY0" fmla="*/ 136644 h 136644"/>
                    <a:gd name="connsiteX1" fmla="*/ 44354 w 141201"/>
                    <a:gd name="connsiteY1" fmla="*/ 136012 h 136644"/>
                    <a:gd name="connsiteX2" fmla="*/ 5774 w 141201"/>
                    <a:gd name="connsiteY2" fmla="*/ 98064 h 136644"/>
                    <a:gd name="connsiteX3" fmla="*/ 5141 w 141201"/>
                    <a:gd name="connsiteY3" fmla="*/ 44305 h 136644"/>
                    <a:gd name="connsiteX4" fmla="*/ 96848 w 141201"/>
                    <a:gd name="connsiteY4" fmla="*/ 5093 h 136644"/>
                    <a:gd name="connsiteX5" fmla="*/ 135428 w 141201"/>
                    <a:gd name="connsiteY5" fmla="*/ 43040 h 136644"/>
                    <a:gd name="connsiteX6" fmla="*/ 136061 w 141201"/>
                    <a:gd name="connsiteY6" fmla="*/ 96799 h 136644"/>
                    <a:gd name="connsiteX7" fmla="*/ 125941 w 141201"/>
                    <a:gd name="connsiteY7" fmla="*/ 101227 h 136644"/>
                    <a:gd name="connsiteX8" fmla="*/ 121514 w 141201"/>
                    <a:gd name="connsiteY8" fmla="*/ 91107 h 136644"/>
                    <a:gd name="connsiteX9" fmla="*/ 120881 w 141201"/>
                    <a:gd name="connsiteY9" fmla="*/ 49365 h 136644"/>
                    <a:gd name="connsiteX10" fmla="*/ 91156 w 141201"/>
                    <a:gd name="connsiteY10" fmla="*/ 20272 h 136644"/>
                    <a:gd name="connsiteX11" fmla="*/ 20320 w 141201"/>
                    <a:gd name="connsiteY11" fmla="*/ 50630 h 136644"/>
                    <a:gd name="connsiteX12" fmla="*/ 20953 w 141201"/>
                    <a:gd name="connsiteY12" fmla="*/ 92372 h 136644"/>
                    <a:gd name="connsiteX13" fmla="*/ 50678 w 141201"/>
                    <a:gd name="connsiteY13" fmla="*/ 121465 h 136644"/>
                    <a:gd name="connsiteX14" fmla="*/ 55106 w 141201"/>
                    <a:gd name="connsiteY14" fmla="*/ 131585 h 136644"/>
                    <a:gd name="connsiteX15" fmla="*/ 47516 w 141201"/>
                    <a:gd name="connsiteY15" fmla="*/ 136644 h 136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201" h="136644">
                      <a:moveTo>
                        <a:pt x="47516" y="136644"/>
                      </a:moveTo>
                      <a:cubicBezTo>
                        <a:pt x="46251" y="136644"/>
                        <a:pt x="45619" y="136644"/>
                        <a:pt x="44354" y="136012"/>
                      </a:cubicBezTo>
                      <a:cubicBezTo>
                        <a:pt x="26645" y="129055"/>
                        <a:pt x="13363" y="115773"/>
                        <a:pt x="5774" y="98064"/>
                      </a:cubicBezTo>
                      <a:cubicBezTo>
                        <a:pt x="-1816" y="80988"/>
                        <a:pt x="-1816" y="61382"/>
                        <a:pt x="5141" y="44305"/>
                      </a:cubicBezTo>
                      <a:cubicBezTo>
                        <a:pt x="19688" y="8255"/>
                        <a:pt x="60798" y="-9454"/>
                        <a:pt x="96848" y="5093"/>
                      </a:cubicBezTo>
                      <a:cubicBezTo>
                        <a:pt x="114557" y="12050"/>
                        <a:pt x="127839" y="25331"/>
                        <a:pt x="135428" y="43040"/>
                      </a:cubicBezTo>
                      <a:cubicBezTo>
                        <a:pt x="143018" y="60117"/>
                        <a:pt x="143018" y="79723"/>
                        <a:pt x="136061" y="96799"/>
                      </a:cubicBezTo>
                      <a:cubicBezTo>
                        <a:pt x="134163" y="100594"/>
                        <a:pt x="129736" y="103124"/>
                        <a:pt x="125941" y="101227"/>
                      </a:cubicBezTo>
                      <a:cubicBezTo>
                        <a:pt x="122146" y="99329"/>
                        <a:pt x="119617" y="94902"/>
                        <a:pt x="121514" y="91107"/>
                      </a:cubicBezTo>
                      <a:cubicBezTo>
                        <a:pt x="127206" y="77826"/>
                        <a:pt x="126574" y="62646"/>
                        <a:pt x="120881" y="49365"/>
                      </a:cubicBezTo>
                      <a:cubicBezTo>
                        <a:pt x="115189" y="36083"/>
                        <a:pt x="104438" y="25331"/>
                        <a:pt x="91156" y="20272"/>
                      </a:cubicBezTo>
                      <a:cubicBezTo>
                        <a:pt x="63328" y="8887"/>
                        <a:pt x="31072" y="22801"/>
                        <a:pt x="20320" y="50630"/>
                      </a:cubicBezTo>
                      <a:cubicBezTo>
                        <a:pt x="14628" y="63911"/>
                        <a:pt x="15261" y="79090"/>
                        <a:pt x="20953" y="92372"/>
                      </a:cubicBezTo>
                      <a:cubicBezTo>
                        <a:pt x="26645" y="105654"/>
                        <a:pt x="37397" y="116406"/>
                        <a:pt x="50678" y="121465"/>
                      </a:cubicBezTo>
                      <a:cubicBezTo>
                        <a:pt x="54473" y="123363"/>
                        <a:pt x="57003" y="127790"/>
                        <a:pt x="55106" y="131585"/>
                      </a:cubicBezTo>
                      <a:cubicBezTo>
                        <a:pt x="53208" y="134747"/>
                        <a:pt x="50678" y="136644"/>
                        <a:pt x="47516" y="136644"/>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6" name="Picture Placeholder 74">
                  <a:extLst>
                    <a:ext uri="{FF2B5EF4-FFF2-40B4-BE49-F238E27FC236}">
                      <a16:creationId xmlns:a16="http://schemas.microsoft.com/office/drawing/2014/main" id="{7ED7DA7E-8752-8E4C-8EB2-5616AAFD48D5}"/>
                    </a:ext>
                  </a:extLst>
                </p:cNvPr>
                <p:cNvSpPr/>
                <p:nvPr/>
              </p:nvSpPr>
              <p:spPr>
                <a:xfrm>
                  <a:off x="564151" y="4363754"/>
                  <a:ext cx="254248" cy="255610"/>
                </a:xfrm>
                <a:custGeom>
                  <a:avLst/>
                  <a:gdLst>
                    <a:gd name="connsiteX0" fmla="*/ 134714 w 254248"/>
                    <a:gd name="connsiteY0" fmla="*/ 255611 h 255610"/>
                    <a:gd name="connsiteX1" fmla="*/ 134082 w 254248"/>
                    <a:gd name="connsiteY1" fmla="*/ 255611 h 255610"/>
                    <a:gd name="connsiteX2" fmla="*/ 96766 w 254248"/>
                    <a:gd name="connsiteY2" fmla="*/ 252448 h 255610"/>
                    <a:gd name="connsiteX3" fmla="*/ 89809 w 254248"/>
                    <a:gd name="connsiteY3" fmla="*/ 245491 h 255610"/>
                    <a:gd name="connsiteX4" fmla="*/ 87912 w 254248"/>
                    <a:gd name="connsiteY4" fmla="*/ 234740 h 255610"/>
                    <a:gd name="connsiteX5" fmla="*/ 86647 w 254248"/>
                    <a:gd name="connsiteY5" fmla="*/ 225885 h 255610"/>
                    <a:gd name="connsiteX6" fmla="*/ 79057 w 254248"/>
                    <a:gd name="connsiteY6" fmla="*/ 221458 h 255610"/>
                    <a:gd name="connsiteX7" fmla="*/ 70836 w 254248"/>
                    <a:gd name="connsiteY7" fmla="*/ 216398 h 255610"/>
                    <a:gd name="connsiteX8" fmla="*/ 55024 w 254248"/>
                    <a:gd name="connsiteY8" fmla="*/ 224620 h 255610"/>
                    <a:gd name="connsiteX9" fmla="*/ 45537 w 254248"/>
                    <a:gd name="connsiteY9" fmla="*/ 224620 h 255610"/>
                    <a:gd name="connsiteX10" fmla="*/ 19606 w 254248"/>
                    <a:gd name="connsiteY10" fmla="*/ 194895 h 255610"/>
                    <a:gd name="connsiteX11" fmla="*/ 18974 w 254248"/>
                    <a:gd name="connsiteY11" fmla="*/ 186040 h 255610"/>
                    <a:gd name="connsiteX12" fmla="*/ 30991 w 254248"/>
                    <a:gd name="connsiteY12" fmla="*/ 167699 h 255610"/>
                    <a:gd name="connsiteX13" fmla="*/ 25931 w 254248"/>
                    <a:gd name="connsiteY13" fmla="*/ 150622 h 255610"/>
                    <a:gd name="connsiteX14" fmla="*/ 17709 w 254248"/>
                    <a:gd name="connsiteY14" fmla="*/ 147460 h 255610"/>
                    <a:gd name="connsiteX15" fmla="*/ 5060 w 254248"/>
                    <a:gd name="connsiteY15" fmla="*/ 143033 h 255610"/>
                    <a:gd name="connsiteX16" fmla="*/ 0 w 254248"/>
                    <a:gd name="connsiteY16" fmla="*/ 134811 h 255610"/>
                    <a:gd name="connsiteX17" fmla="*/ 3162 w 254248"/>
                    <a:gd name="connsiteY17" fmla="*/ 98128 h 255610"/>
                    <a:gd name="connsiteX18" fmla="*/ 8854 w 254248"/>
                    <a:gd name="connsiteY18" fmla="*/ 91171 h 255610"/>
                    <a:gd name="connsiteX19" fmla="*/ 30358 w 254248"/>
                    <a:gd name="connsiteY19" fmla="*/ 86744 h 255610"/>
                    <a:gd name="connsiteX20" fmla="*/ 34153 w 254248"/>
                    <a:gd name="connsiteY20" fmla="*/ 79154 h 255610"/>
                    <a:gd name="connsiteX21" fmla="*/ 39213 w 254248"/>
                    <a:gd name="connsiteY21" fmla="*/ 70300 h 255610"/>
                    <a:gd name="connsiteX22" fmla="*/ 36683 w 254248"/>
                    <a:gd name="connsiteY22" fmla="*/ 63975 h 255610"/>
                    <a:gd name="connsiteX23" fmla="*/ 30991 w 254248"/>
                    <a:gd name="connsiteY23" fmla="*/ 51326 h 255610"/>
                    <a:gd name="connsiteX24" fmla="*/ 32255 w 254248"/>
                    <a:gd name="connsiteY24" fmla="*/ 44369 h 255610"/>
                    <a:gd name="connsiteX25" fmla="*/ 47434 w 254248"/>
                    <a:gd name="connsiteY25" fmla="*/ 29823 h 255610"/>
                    <a:gd name="connsiteX26" fmla="*/ 60716 w 254248"/>
                    <a:gd name="connsiteY26" fmla="*/ 18438 h 255610"/>
                    <a:gd name="connsiteX27" fmla="*/ 70836 w 254248"/>
                    <a:gd name="connsiteY27" fmla="*/ 17173 h 255610"/>
                    <a:gd name="connsiteX28" fmla="*/ 88544 w 254248"/>
                    <a:gd name="connsiteY28" fmla="*/ 29823 h 255610"/>
                    <a:gd name="connsiteX29" fmla="*/ 105621 w 254248"/>
                    <a:gd name="connsiteY29" fmla="*/ 25395 h 255610"/>
                    <a:gd name="connsiteX30" fmla="*/ 108783 w 254248"/>
                    <a:gd name="connsiteY30" fmla="*/ 16541 h 255610"/>
                    <a:gd name="connsiteX31" fmla="*/ 112578 w 254248"/>
                    <a:gd name="connsiteY31" fmla="*/ 5789 h 255610"/>
                    <a:gd name="connsiteX32" fmla="*/ 120800 w 254248"/>
                    <a:gd name="connsiteY32" fmla="*/ 97 h 255610"/>
                    <a:gd name="connsiteX33" fmla="*/ 158115 w 254248"/>
                    <a:gd name="connsiteY33" fmla="*/ 3259 h 255610"/>
                    <a:gd name="connsiteX34" fmla="*/ 165072 w 254248"/>
                    <a:gd name="connsiteY34" fmla="*/ 10216 h 255610"/>
                    <a:gd name="connsiteX35" fmla="*/ 166969 w 254248"/>
                    <a:gd name="connsiteY35" fmla="*/ 21601 h 255610"/>
                    <a:gd name="connsiteX36" fmla="*/ 168234 w 254248"/>
                    <a:gd name="connsiteY36" fmla="*/ 30455 h 255610"/>
                    <a:gd name="connsiteX37" fmla="*/ 175824 w 254248"/>
                    <a:gd name="connsiteY37" fmla="*/ 34250 h 255610"/>
                    <a:gd name="connsiteX38" fmla="*/ 184678 w 254248"/>
                    <a:gd name="connsiteY38" fmla="*/ 39309 h 255610"/>
                    <a:gd name="connsiteX39" fmla="*/ 191003 w 254248"/>
                    <a:gd name="connsiteY39" fmla="*/ 36147 h 255610"/>
                    <a:gd name="connsiteX40" fmla="*/ 200490 w 254248"/>
                    <a:gd name="connsiteY40" fmla="*/ 31087 h 255610"/>
                    <a:gd name="connsiteX41" fmla="*/ 209977 w 254248"/>
                    <a:gd name="connsiteY41" fmla="*/ 31720 h 255610"/>
                    <a:gd name="connsiteX42" fmla="*/ 235908 w 254248"/>
                    <a:gd name="connsiteY42" fmla="*/ 61446 h 255610"/>
                    <a:gd name="connsiteX43" fmla="*/ 236540 w 254248"/>
                    <a:gd name="connsiteY43" fmla="*/ 70300 h 255610"/>
                    <a:gd name="connsiteX44" fmla="*/ 224523 w 254248"/>
                    <a:gd name="connsiteY44" fmla="*/ 88009 h 255610"/>
                    <a:gd name="connsiteX45" fmla="*/ 229583 w 254248"/>
                    <a:gd name="connsiteY45" fmla="*/ 105718 h 255610"/>
                    <a:gd name="connsiteX46" fmla="*/ 236540 w 254248"/>
                    <a:gd name="connsiteY46" fmla="*/ 108248 h 255610"/>
                    <a:gd name="connsiteX47" fmla="*/ 250454 w 254248"/>
                    <a:gd name="connsiteY47" fmla="*/ 113940 h 255610"/>
                    <a:gd name="connsiteX48" fmla="*/ 254249 w 254248"/>
                    <a:gd name="connsiteY48" fmla="*/ 121529 h 255610"/>
                    <a:gd name="connsiteX49" fmla="*/ 251087 w 254248"/>
                    <a:gd name="connsiteY49" fmla="*/ 157579 h 255610"/>
                    <a:gd name="connsiteX50" fmla="*/ 246027 w 254248"/>
                    <a:gd name="connsiteY50" fmla="*/ 164536 h 255610"/>
                    <a:gd name="connsiteX51" fmla="*/ 232113 w 254248"/>
                    <a:gd name="connsiteY51" fmla="*/ 167699 h 255610"/>
                    <a:gd name="connsiteX52" fmla="*/ 223891 w 254248"/>
                    <a:gd name="connsiteY52" fmla="*/ 168964 h 255610"/>
                    <a:gd name="connsiteX53" fmla="*/ 215036 w 254248"/>
                    <a:gd name="connsiteY53" fmla="*/ 184775 h 255610"/>
                    <a:gd name="connsiteX54" fmla="*/ 218199 w 254248"/>
                    <a:gd name="connsiteY54" fmla="*/ 191732 h 255610"/>
                    <a:gd name="connsiteX55" fmla="*/ 223891 w 254248"/>
                    <a:gd name="connsiteY55" fmla="*/ 203749 h 255610"/>
                    <a:gd name="connsiteX56" fmla="*/ 222626 w 254248"/>
                    <a:gd name="connsiteY56" fmla="*/ 211339 h 255610"/>
                    <a:gd name="connsiteX57" fmla="*/ 194165 w 254248"/>
                    <a:gd name="connsiteY57" fmla="*/ 236637 h 255610"/>
                    <a:gd name="connsiteX58" fmla="*/ 186576 w 254248"/>
                    <a:gd name="connsiteY58" fmla="*/ 237902 h 255610"/>
                    <a:gd name="connsiteX59" fmla="*/ 167602 w 254248"/>
                    <a:gd name="connsiteY59" fmla="*/ 225885 h 255610"/>
                    <a:gd name="connsiteX60" fmla="*/ 159380 w 254248"/>
                    <a:gd name="connsiteY60" fmla="*/ 229047 h 255610"/>
                    <a:gd name="connsiteX61" fmla="*/ 149893 w 254248"/>
                    <a:gd name="connsiteY61" fmla="*/ 231577 h 255610"/>
                    <a:gd name="connsiteX62" fmla="*/ 147363 w 254248"/>
                    <a:gd name="connsiteY62" fmla="*/ 239167 h 255610"/>
                    <a:gd name="connsiteX63" fmla="*/ 143568 w 254248"/>
                    <a:gd name="connsiteY63" fmla="*/ 249919 h 255610"/>
                    <a:gd name="connsiteX64" fmla="*/ 134714 w 254248"/>
                    <a:gd name="connsiteY64" fmla="*/ 255611 h 255610"/>
                    <a:gd name="connsiteX65" fmla="*/ 103723 w 254248"/>
                    <a:gd name="connsiteY65" fmla="*/ 237269 h 255610"/>
                    <a:gd name="connsiteX66" fmla="*/ 129022 w 254248"/>
                    <a:gd name="connsiteY66" fmla="*/ 239167 h 255610"/>
                    <a:gd name="connsiteX67" fmla="*/ 131552 w 254248"/>
                    <a:gd name="connsiteY67" fmla="*/ 233475 h 255610"/>
                    <a:gd name="connsiteX68" fmla="*/ 134714 w 254248"/>
                    <a:gd name="connsiteY68" fmla="*/ 222723 h 255610"/>
                    <a:gd name="connsiteX69" fmla="*/ 142304 w 254248"/>
                    <a:gd name="connsiteY69" fmla="*/ 216398 h 255610"/>
                    <a:gd name="connsiteX70" fmla="*/ 153688 w 254248"/>
                    <a:gd name="connsiteY70" fmla="*/ 213868 h 255610"/>
                    <a:gd name="connsiteX71" fmla="*/ 166337 w 254248"/>
                    <a:gd name="connsiteY71" fmla="*/ 209441 h 255610"/>
                    <a:gd name="connsiteX72" fmla="*/ 172662 w 254248"/>
                    <a:gd name="connsiteY72" fmla="*/ 210706 h 255610"/>
                    <a:gd name="connsiteX73" fmla="*/ 187841 w 254248"/>
                    <a:gd name="connsiteY73" fmla="*/ 220825 h 255610"/>
                    <a:gd name="connsiteX74" fmla="*/ 206814 w 254248"/>
                    <a:gd name="connsiteY74" fmla="*/ 204381 h 255610"/>
                    <a:gd name="connsiteX75" fmla="*/ 204285 w 254248"/>
                    <a:gd name="connsiteY75" fmla="*/ 198689 h 255610"/>
                    <a:gd name="connsiteX76" fmla="*/ 199225 w 254248"/>
                    <a:gd name="connsiteY76" fmla="*/ 184775 h 255610"/>
                    <a:gd name="connsiteX77" fmla="*/ 200490 w 254248"/>
                    <a:gd name="connsiteY77" fmla="*/ 178451 h 255610"/>
                    <a:gd name="connsiteX78" fmla="*/ 211874 w 254248"/>
                    <a:gd name="connsiteY78" fmla="*/ 157579 h 255610"/>
                    <a:gd name="connsiteX79" fmla="*/ 216934 w 254248"/>
                    <a:gd name="connsiteY79" fmla="*/ 153785 h 255610"/>
                    <a:gd name="connsiteX80" fmla="*/ 230215 w 254248"/>
                    <a:gd name="connsiteY80" fmla="*/ 151255 h 255610"/>
                    <a:gd name="connsiteX81" fmla="*/ 235908 w 254248"/>
                    <a:gd name="connsiteY81" fmla="*/ 149990 h 255610"/>
                    <a:gd name="connsiteX82" fmla="*/ 238437 w 254248"/>
                    <a:gd name="connsiteY82" fmla="*/ 124692 h 255610"/>
                    <a:gd name="connsiteX83" fmla="*/ 232113 w 254248"/>
                    <a:gd name="connsiteY83" fmla="*/ 122162 h 255610"/>
                    <a:gd name="connsiteX84" fmla="*/ 217566 w 254248"/>
                    <a:gd name="connsiteY84" fmla="*/ 115837 h 255610"/>
                    <a:gd name="connsiteX85" fmla="*/ 214404 w 254248"/>
                    <a:gd name="connsiteY85" fmla="*/ 110145 h 255610"/>
                    <a:gd name="connsiteX86" fmla="*/ 208079 w 254248"/>
                    <a:gd name="connsiteY86" fmla="*/ 89274 h 255610"/>
                    <a:gd name="connsiteX87" fmla="*/ 209344 w 254248"/>
                    <a:gd name="connsiteY87" fmla="*/ 81052 h 255610"/>
                    <a:gd name="connsiteX88" fmla="*/ 220096 w 254248"/>
                    <a:gd name="connsiteY88" fmla="*/ 65873 h 255610"/>
                    <a:gd name="connsiteX89" fmla="*/ 203652 w 254248"/>
                    <a:gd name="connsiteY89" fmla="*/ 46266 h 255610"/>
                    <a:gd name="connsiteX90" fmla="*/ 197960 w 254248"/>
                    <a:gd name="connsiteY90" fmla="*/ 49429 h 255610"/>
                    <a:gd name="connsiteX91" fmla="*/ 187208 w 254248"/>
                    <a:gd name="connsiteY91" fmla="*/ 54488 h 255610"/>
                    <a:gd name="connsiteX92" fmla="*/ 177721 w 254248"/>
                    <a:gd name="connsiteY92" fmla="*/ 52591 h 255610"/>
                    <a:gd name="connsiteX93" fmla="*/ 169499 w 254248"/>
                    <a:gd name="connsiteY93" fmla="*/ 47531 h 255610"/>
                    <a:gd name="connsiteX94" fmla="*/ 156218 w 254248"/>
                    <a:gd name="connsiteY94" fmla="*/ 40574 h 255610"/>
                    <a:gd name="connsiteX95" fmla="*/ 153055 w 254248"/>
                    <a:gd name="connsiteY95" fmla="*/ 34882 h 255610"/>
                    <a:gd name="connsiteX96" fmla="*/ 151790 w 254248"/>
                    <a:gd name="connsiteY96" fmla="*/ 24130 h 255610"/>
                    <a:gd name="connsiteX97" fmla="*/ 150525 w 254248"/>
                    <a:gd name="connsiteY97" fmla="*/ 18438 h 255610"/>
                    <a:gd name="connsiteX98" fmla="*/ 125227 w 254248"/>
                    <a:gd name="connsiteY98" fmla="*/ 16541 h 255610"/>
                    <a:gd name="connsiteX99" fmla="*/ 122697 w 254248"/>
                    <a:gd name="connsiteY99" fmla="*/ 22233 h 255610"/>
                    <a:gd name="connsiteX100" fmla="*/ 119535 w 254248"/>
                    <a:gd name="connsiteY100" fmla="*/ 31087 h 255610"/>
                    <a:gd name="connsiteX101" fmla="*/ 107518 w 254248"/>
                    <a:gd name="connsiteY101" fmla="*/ 40574 h 255610"/>
                    <a:gd name="connsiteX102" fmla="*/ 87912 w 254248"/>
                    <a:gd name="connsiteY102" fmla="*/ 45634 h 255610"/>
                    <a:gd name="connsiteX103" fmla="*/ 80955 w 254248"/>
                    <a:gd name="connsiteY103" fmla="*/ 44369 h 255610"/>
                    <a:gd name="connsiteX104" fmla="*/ 66408 w 254248"/>
                    <a:gd name="connsiteY104" fmla="*/ 33617 h 255610"/>
                    <a:gd name="connsiteX105" fmla="*/ 56289 w 254248"/>
                    <a:gd name="connsiteY105" fmla="*/ 41839 h 255610"/>
                    <a:gd name="connsiteX106" fmla="*/ 46802 w 254248"/>
                    <a:gd name="connsiteY106" fmla="*/ 50061 h 255610"/>
                    <a:gd name="connsiteX107" fmla="*/ 49964 w 254248"/>
                    <a:gd name="connsiteY107" fmla="*/ 56386 h 255610"/>
                    <a:gd name="connsiteX108" fmla="*/ 55024 w 254248"/>
                    <a:gd name="connsiteY108" fmla="*/ 70300 h 255610"/>
                    <a:gd name="connsiteX109" fmla="*/ 53127 w 254248"/>
                    <a:gd name="connsiteY109" fmla="*/ 77257 h 255610"/>
                    <a:gd name="connsiteX110" fmla="*/ 48067 w 254248"/>
                    <a:gd name="connsiteY110" fmla="*/ 86111 h 255610"/>
                    <a:gd name="connsiteX111" fmla="*/ 41742 w 254248"/>
                    <a:gd name="connsiteY111" fmla="*/ 97496 h 255610"/>
                    <a:gd name="connsiteX112" fmla="*/ 36050 w 254248"/>
                    <a:gd name="connsiteY112" fmla="*/ 101290 h 255610"/>
                    <a:gd name="connsiteX113" fmla="*/ 17709 w 254248"/>
                    <a:gd name="connsiteY113" fmla="*/ 104453 h 255610"/>
                    <a:gd name="connsiteX114" fmla="*/ 15812 w 254248"/>
                    <a:gd name="connsiteY114" fmla="*/ 129119 h 255610"/>
                    <a:gd name="connsiteX115" fmla="*/ 22136 w 254248"/>
                    <a:gd name="connsiteY115" fmla="*/ 131649 h 255610"/>
                    <a:gd name="connsiteX116" fmla="*/ 34785 w 254248"/>
                    <a:gd name="connsiteY116" fmla="*/ 136076 h 255610"/>
                    <a:gd name="connsiteX117" fmla="*/ 39845 w 254248"/>
                    <a:gd name="connsiteY117" fmla="*/ 143665 h 255610"/>
                    <a:gd name="connsiteX118" fmla="*/ 46170 w 254248"/>
                    <a:gd name="connsiteY118" fmla="*/ 165169 h 255610"/>
                    <a:gd name="connsiteX119" fmla="*/ 44272 w 254248"/>
                    <a:gd name="connsiteY119" fmla="*/ 172758 h 255610"/>
                    <a:gd name="connsiteX120" fmla="*/ 33520 w 254248"/>
                    <a:gd name="connsiteY120" fmla="*/ 187305 h 255610"/>
                    <a:gd name="connsiteX121" fmla="*/ 49964 w 254248"/>
                    <a:gd name="connsiteY121" fmla="*/ 206911 h 255610"/>
                    <a:gd name="connsiteX122" fmla="*/ 67041 w 254248"/>
                    <a:gd name="connsiteY122" fmla="*/ 198689 h 255610"/>
                    <a:gd name="connsiteX123" fmla="*/ 75263 w 254248"/>
                    <a:gd name="connsiteY123" fmla="*/ 199954 h 255610"/>
                    <a:gd name="connsiteX124" fmla="*/ 84750 w 254248"/>
                    <a:gd name="connsiteY124" fmla="*/ 206279 h 255610"/>
                    <a:gd name="connsiteX125" fmla="*/ 96766 w 254248"/>
                    <a:gd name="connsiteY125" fmla="*/ 213236 h 255610"/>
                    <a:gd name="connsiteX126" fmla="*/ 99929 w 254248"/>
                    <a:gd name="connsiteY126" fmla="*/ 219561 h 255610"/>
                    <a:gd name="connsiteX127" fmla="*/ 101194 w 254248"/>
                    <a:gd name="connsiteY127" fmla="*/ 230312 h 255610"/>
                    <a:gd name="connsiteX128" fmla="*/ 103723 w 254248"/>
                    <a:gd name="connsiteY128" fmla="*/ 237269 h 255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254248" h="255610">
                      <a:moveTo>
                        <a:pt x="134714" y="255611"/>
                      </a:moveTo>
                      <a:cubicBezTo>
                        <a:pt x="134714" y="255611"/>
                        <a:pt x="134082" y="255611"/>
                        <a:pt x="134082" y="255611"/>
                      </a:cubicBezTo>
                      <a:lnTo>
                        <a:pt x="96766" y="252448"/>
                      </a:lnTo>
                      <a:cubicBezTo>
                        <a:pt x="92972" y="251816"/>
                        <a:pt x="90442" y="249286"/>
                        <a:pt x="89809" y="245491"/>
                      </a:cubicBezTo>
                      <a:cubicBezTo>
                        <a:pt x="89809" y="243594"/>
                        <a:pt x="88544" y="239799"/>
                        <a:pt x="87912" y="234740"/>
                      </a:cubicBezTo>
                      <a:cubicBezTo>
                        <a:pt x="87279" y="231577"/>
                        <a:pt x="86647" y="228415"/>
                        <a:pt x="86647" y="225885"/>
                      </a:cubicBezTo>
                      <a:cubicBezTo>
                        <a:pt x="84750" y="224620"/>
                        <a:pt x="82220" y="223355"/>
                        <a:pt x="79057" y="221458"/>
                      </a:cubicBezTo>
                      <a:cubicBezTo>
                        <a:pt x="75895" y="219561"/>
                        <a:pt x="72733" y="218296"/>
                        <a:pt x="70836" y="216398"/>
                      </a:cubicBezTo>
                      <a:cubicBezTo>
                        <a:pt x="60084" y="220825"/>
                        <a:pt x="56289" y="223355"/>
                        <a:pt x="55024" y="224620"/>
                      </a:cubicBezTo>
                      <a:cubicBezTo>
                        <a:pt x="51862" y="226518"/>
                        <a:pt x="48067" y="226518"/>
                        <a:pt x="45537" y="224620"/>
                      </a:cubicBezTo>
                      <a:cubicBezTo>
                        <a:pt x="43007" y="222723"/>
                        <a:pt x="37948" y="217663"/>
                        <a:pt x="19606" y="194895"/>
                      </a:cubicBezTo>
                      <a:cubicBezTo>
                        <a:pt x="17709" y="192365"/>
                        <a:pt x="17076" y="188570"/>
                        <a:pt x="18974" y="186040"/>
                      </a:cubicBezTo>
                      <a:cubicBezTo>
                        <a:pt x="23401" y="178451"/>
                        <a:pt x="27828" y="172758"/>
                        <a:pt x="30991" y="167699"/>
                      </a:cubicBezTo>
                      <a:cubicBezTo>
                        <a:pt x="28461" y="158844"/>
                        <a:pt x="26563" y="153785"/>
                        <a:pt x="25931" y="150622"/>
                      </a:cubicBezTo>
                      <a:cubicBezTo>
                        <a:pt x="24033" y="149990"/>
                        <a:pt x="21504" y="148725"/>
                        <a:pt x="17709" y="147460"/>
                      </a:cubicBezTo>
                      <a:cubicBezTo>
                        <a:pt x="12649" y="145563"/>
                        <a:pt x="8222" y="144298"/>
                        <a:pt x="5060" y="143033"/>
                      </a:cubicBezTo>
                      <a:cubicBezTo>
                        <a:pt x="1897" y="141768"/>
                        <a:pt x="0" y="138606"/>
                        <a:pt x="0" y="134811"/>
                      </a:cubicBezTo>
                      <a:lnTo>
                        <a:pt x="3162" y="98128"/>
                      </a:lnTo>
                      <a:cubicBezTo>
                        <a:pt x="3162" y="94966"/>
                        <a:pt x="5692" y="92436"/>
                        <a:pt x="8854" y="91171"/>
                      </a:cubicBezTo>
                      <a:cubicBezTo>
                        <a:pt x="10752" y="90539"/>
                        <a:pt x="15812" y="89274"/>
                        <a:pt x="30358" y="86744"/>
                      </a:cubicBezTo>
                      <a:cubicBezTo>
                        <a:pt x="30991" y="84847"/>
                        <a:pt x="32255" y="82949"/>
                        <a:pt x="34153" y="79154"/>
                      </a:cubicBezTo>
                      <a:cubicBezTo>
                        <a:pt x="36050" y="75360"/>
                        <a:pt x="37315" y="72830"/>
                        <a:pt x="39213" y="70300"/>
                      </a:cubicBezTo>
                      <a:cubicBezTo>
                        <a:pt x="38580" y="68403"/>
                        <a:pt x="37948" y="66505"/>
                        <a:pt x="36683" y="63975"/>
                      </a:cubicBezTo>
                      <a:cubicBezTo>
                        <a:pt x="33520" y="58283"/>
                        <a:pt x="32255" y="53856"/>
                        <a:pt x="30991" y="51326"/>
                      </a:cubicBezTo>
                      <a:cubicBezTo>
                        <a:pt x="30358" y="48796"/>
                        <a:pt x="30358" y="46266"/>
                        <a:pt x="32255" y="44369"/>
                      </a:cubicBezTo>
                      <a:cubicBezTo>
                        <a:pt x="35418" y="39942"/>
                        <a:pt x="40477" y="35515"/>
                        <a:pt x="47434" y="29823"/>
                      </a:cubicBezTo>
                      <a:cubicBezTo>
                        <a:pt x="55656" y="23498"/>
                        <a:pt x="58819" y="19703"/>
                        <a:pt x="60716" y="18438"/>
                      </a:cubicBezTo>
                      <a:cubicBezTo>
                        <a:pt x="63246" y="15908"/>
                        <a:pt x="67673" y="15276"/>
                        <a:pt x="70836" y="17173"/>
                      </a:cubicBezTo>
                      <a:cubicBezTo>
                        <a:pt x="78425" y="22233"/>
                        <a:pt x="84750" y="26660"/>
                        <a:pt x="88544" y="29823"/>
                      </a:cubicBezTo>
                      <a:cubicBezTo>
                        <a:pt x="97399" y="27293"/>
                        <a:pt x="102459" y="26028"/>
                        <a:pt x="105621" y="25395"/>
                      </a:cubicBezTo>
                      <a:cubicBezTo>
                        <a:pt x="106253" y="22865"/>
                        <a:pt x="107518" y="19703"/>
                        <a:pt x="108783" y="16541"/>
                      </a:cubicBezTo>
                      <a:cubicBezTo>
                        <a:pt x="111313" y="10216"/>
                        <a:pt x="112578" y="7054"/>
                        <a:pt x="112578" y="5789"/>
                      </a:cubicBezTo>
                      <a:cubicBezTo>
                        <a:pt x="113843" y="1994"/>
                        <a:pt x="117005" y="-536"/>
                        <a:pt x="120800" y="97"/>
                      </a:cubicBezTo>
                      <a:lnTo>
                        <a:pt x="158115" y="3259"/>
                      </a:lnTo>
                      <a:cubicBezTo>
                        <a:pt x="161910" y="3892"/>
                        <a:pt x="164440" y="6421"/>
                        <a:pt x="165072" y="10216"/>
                      </a:cubicBezTo>
                      <a:cubicBezTo>
                        <a:pt x="165072" y="12114"/>
                        <a:pt x="166337" y="15908"/>
                        <a:pt x="166969" y="21601"/>
                      </a:cubicBezTo>
                      <a:cubicBezTo>
                        <a:pt x="167602" y="24763"/>
                        <a:pt x="168234" y="27925"/>
                        <a:pt x="168234" y="30455"/>
                      </a:cubicBezTo>
                      <a:cubicBezTo>
                        <a:pt x="170132" y="31087"/>
                        <a:pt x="172029" y="32352"/>
                        <a:pt x="175824" y="34250"/>
                      </a:cubicBezTo>
                      <a:cubicBezTo>
                        <a:pt x="179619" y="36147"/>
                        <a:pt x="182148" y="37412"/>
                        <a:pt x="184678" y="39309"/>
                      </a:cubicBezTo>
                      <a:cubicBezTo>
                        <a:pt x="186576" y="38677"/>
                        <a:pt x="188473" y="37412"/>
                        <a:pt x="191003" y="36147"/>
                      </a:cubicBezTo>
                      <a:cubicBezTo>
                        <a:pt x="195430" y="34250"/>
                        <a:pt x="198592" y="32352"/>
                        <a:pt x="200490" y="31087"/>
                      </a:cubicBezTo>
                      <a:cubicBezTo>
                        <a:pt x="203652" y="29190"/>
                        <a:pt x="207447" y="29190"/>
                        <a:pt x="209977" y="31720"/>
                      </a:cubicBezTo>
                      <a:cubicBezTo>
                        <a:pt x="212507" y="33617"/>
                        <a:pt x="217566" y="38677"/>
                        <a:pt x="235908" y="61446"/>
                      </a:cubicBezTo>
                      <a:cubicBezTo>
                        <a:pt x="237805" y="63975"/>
                        <a:pt x="238437" y="67770"/>
                        <a:pt x="236540" y="70300"/>
                      </a:cubicBezTo>
                      <a:cubicBezTo>
                        <a:pt x="232745" y="76625"/>
                        <a:pt x="228951" y="82317"/>
                        <a:pt x="224523" y="88009"/>
                      </a:cubicBezTo>
                      <a:cubicBezTo>
                        <a:pt x="227053" y="94333"/>
                        <a:pt x="228951" y="100026"/>
                        <a:pt x="229583" y="105718"/>
                      </a:cubicBezTo>
                      <a:cubicBezTo>
                        <a:pt x="230848" y="106350"/>
                        <a:pt x="233378" y="107615"/>
                        <a:pt x="236540" y="108248"/>
                      </a:cubicBezTo>
                      <a:cubicBezTo>
                        <a:pt x="243497" y="110777"/>
                        <a:pt x="247924" y="112042"/>
                        <a:pt x="250454" y="113940"/>
                      </a:cubicBezTo>
                      <a:cubicBezTo>
                        <a:pt x="252984" y="115205"/>
                        <a:pt x="254249" y="118367"/>
                        <a:pt x="254249" y="121529"/>
                      </a:cubicBezTo>
                      <a:lnTo>
                        <a:pt x="251087" y="157579"/>
                      </a:lnTo>
                      <a:cubicBezTo>
                        <a:pt x="251087" y="160742"/>
                        <a:pt x="248557" y="163272"/>
                        <a:pt x="246027" y="164536"/>
                      </a:cubicBezTo>
                      <a:cubicBezTo>
                        <a:pt x="242865" y="165801"/>
                        <a:pt x="238437" y="167066"/>
                        <a:pt x="232113" y="167699"/>
                      </a:cubicBezTo>
                      <a:cubicBezTo>
                        <a:pt x="228318" y="168331"/>
                        <a:pt x="225788" y="168964"/>
                        <a:pt x="223891" y="168964"/>
                      </a:cubicBezTo>
                      <a:cubicBezTo>
                        <a:pt x="218831" y="177818"/>
                        <a:pt x="216301" y="182245"/>
                        <a:pt x="215036" y="184775"/>
                      </a:cubicBezTo>
                      <a:cubicBezTo>
                        <a:pt x="215669" y="186673"/>
                        <a:pt x="216934" y="189202"/>
                        <a:pt x="218199" y="191732"/>
                      </a:cubicBezTo>
                      <a:cubicBezTo>
                        <a:pt x="220729" y="197424"/>
                        <a:pt x="222626" y="201219"/>
                        <a:pt x="223891" y="203749"/>
                      </a:cubicBezTo>
                      <a:cubicBezTo>
                        <a:pt x="224523" y="206279"/>
                        <a:pt x="224523" y="208809"/>
                        <a:pt x="222626" y="211339"/>
                      </a:cubicBezTo>
                      <a:cubicBezTo>
                        <a:pt x="220729" y="213868"/>
                        <a:pt x="215669" y="218928"/>
                        <a:pt x="194165" y="236637"/>
                      </a:cubicBezTo>
                      <a:cubicBezTo>
                        <a:pt x="192268" y="238534"/>
                        <a:pt x="189106" y="239167"/>
                        <a:pt x="186576" y="237902"/>
                      </a:cubicBezTo>
                      <a:cubicBezTo>
                        <a:pt x="184678" y="237269"/>
                        <a:pt x="180251" y="234740"/>
                        <a:pt x="167602" y="225885"/>
                      </a:cubicBezTo>
                      <a:cubicBezTo>
                        <a:pt x="165705" y="226518"/>
                        <a:pt x="163175" y="227150"/>
                        <a:pt x="159380" y="229047"/>
                      </a:cubicBezTo>
                      <a:cubicBezTo>
                        <a:pt x="156218" y="230312"/>
                        <a:pt x="152423" y="230945"/>
                        <a:pt x="149893" y="231577"/>
                      </a:cubicBezTo>
                      <a:cubicBezTo>
                        <a:pt x="149261" y="234107"/>
                        <a:pt x="148628" y="236637"/>
                        <a:pt x="147363" y="239167"/>
                      </a:cubicBezTo>
                      <a:cubicBezTo>
                        <a:pt x="144833" y="246124"/>
                        <a:pt x="143568" y="248654"/>
                        <a:pt x="143568" y="249919"/>
                      </a:cubicBezTo>
                      <a:cubicBezTo>
                        <a:pt x="141039" y="253081"/>
                        <a:pt x="137876" y="255611"/>
                        <a:pt x="134714" y="255611"/>
                      </a:cubicBezTo>
                      <a:close/>
                      <a:moveTo>
                        <a:pt x="103723" y="237269"/>
                      </a:moveTo>
                      <a:lnTo>
                        <a:pt x="129022" y="239167"/>
                      </a:lnTo>
                      <a:cubicBezTo>
                        <a:pt x="129654" y="237269"/>
                        <a:pt x="130287" y="235372"/>
                        <a:pt x="131552" y="233475"/>
                      </a:cubicBezTo>
                      <a:cubicBezTo>
                        <a:pt x="132817" y="229047"/>
                        <a:pt x="134082" y="225253"/>
                        <a:pt x="134714" y="222723"/>
                      </a:cubicBezTo>
                      <a:cubicBezTo>
                        <a:pt x="135346" y="219561"/>
                        <a:pt x="138509" y="217031"/>
                        <a:pt x="142304" y="216398"/>
                      </a:cubicBezTo>
                      <a:cubicBezTo>
                        <a:pt x="145466" y="216398"/>
                        <a:pt x="149261" y="215133"/>
                        <a:pt x="153688" y="213868"/>
                      </a:cubicBezTo>
                      <a:cubicBezTo>
                        <a:pt x="163175" y="210706"/>
                        <a:pt x="165705" y="210074"/>
                        <a:pt x="166337" y="209441"/>
                      </a:cubicBezTo>
                      <a:cubicBezTo>
                        <a:pt x="168234" y="208809"/>
                        <a:pt x="170764" y="209441"/>
                        <a:pt x="172662" y="210706"/>
                      </a:cubicBezTo>
                      <a:cubicBezTo>
                        <a:pt x="180251" y="216398"/>
                        <a:pt x="185311" y="219561"/>
                        <a:pt x="187841" y="220825"/>
                      </a:cubicBezTo>
                      <a:cubicBezTo>
                        <a:pt x="198592" y="211971"/>
                        <a:pt x="203652" y="207544"/>
                        <a:pt x="206814" y="204381"/>
                      </a:cubicBezTo>
                      <a:cubicBezTo>
                        <a:pt x="206182" y="203117"/>
                        <a:pt x="205550" y="201219"/>
                        <a:pt x="204285" y="198689"/>
                      </a:cubicBezTo>
                      <a:cubicBezTo>
                        <a:pt x="201755" y="193630"/>
                        <a:pt x="199857" y="189202"/>
                        <a:pt x="199225" y="184775"/>
                      </a:cubicBezTo>
                      <a:cubicBezTo>
                        <a:pt x="198592" y="182245"/>
                        <a:pt x="199225" y="179716"/>
                        <a:pt x="200490" y="178451"/>
                      </a:cubicBezTo>
                      <a:cubicBezTo>
                        <a:pt x="200490" y="178451"/>
                        <a:pt x="203020" y="174656"/>
                        <a:pt x="211874" y="157579"/>
                      </a:cubicBezTo>
                      <a:cubicBezTo>
                        <a:pt x="213139" y="155682"/>
                        <a:pt x="214404" y="154417"/>
                        <a:pt x="216934" y="153785"/>
                      </a:cubicBezTo>
                      <a:cubicBezTo>
                        <a:pt x="219464" y="153152"/>
                        <a:pt x="223891" y="151887"/>
                        <a:pt x="230215" y="151255"/>
                      </a:cubicBezTo>
                      <a:cubicBezTo>
                        <a:pt x="232745" y="150622"/>
                        <a:pt x="234643" y="150622"/>
                        <a:pt x="235908" y="149990"/>
                      </a:cubicBezTo>
                      <a:lnTo>
                        <a:pt x="238437" y="124692"/>
                      </a:lnTo>
                      <a:cubicBezTo>
                        <a:pt x="237173" y="124059"/>
                        <a:pt x="234643" y="123427"/>
                        <a:pt x="232113" y="122162"/>
                      </a:cubicBezTo>
                      <a:cubicBezTo>
                        <a:pt x="225788" y="120264"/>
                        <a:pt x="220729" y="117734"/>
                        <a:pt x="217566" y="115837"/>
                      </a:cubicBezTo>
                      <a:cubicBezTo>
                        <a:pt x="215669" y="114572"/>
                        <a:pt x="214404" y="112675"/>
                        <a:pt x="214404" y="110145"/>
                      </a:cubicBezTo>
                      <a:cubicBezTo>
                        <a:pt x="213771" y="103820"/>
                        <a:pt x="211874" y="96863"/>
                        <a:pt x="208079" y="89274"/>
                      </a:cubicBezTo>
                      <a:cubicBezTo>
                        <a:pt x="206814" y="86744"/>
                        <a:pt x="207447" y="82949"/>
                        <a:pt x="209344" y="81052"/>
                      </a:cubicBezTo>
                      <a:cubicBezTo>
                        <a:pt x="213139" y="75992"/>
                        <a:pt x="216934" y="70932"/>
                        <a:pt x="220096" y="65873"/>
                      </a:cubicBezTo>
                      <a:cubicBezTo>
                        <a:pt x="211242" y="55753"/>
                        <a:pt x="206182" y="49429"/>
                        <a:pt x="203652" y="46266"/>
                      </a:cubicBezTo>
                      <a:cubicBezTo>
                        <a:pt x="201755" y="46899"/>
                        <a:pt x="199857" y="48164"/>
                        <a:pt x="197960" y="49429"/>
                      </a:cubicBezTo>
                      <a:cubicBezTo>
                        <a:pt x="192268" y="51959"/>
                        <a:pt x="188473" y="53856"/>
                        <a:pt x="187208" y="54488"/>
                      </a:cubicBezTo>
                      <a:cubicBezTo>
                        <a:pt x="184046" y="56386"/>
                        <a:pt x="180251" y="55121"/>
                        <a:pt x="177721" y="52591"/>
                      </a:cubicBezTo>
                      <a:cubicBezTo>
                        <a:pt x="177089" y="51959"/>
                        <a:pt x="175191" y="50061"/>
                        <a:pt x="169499" y="47531"/>
                      </a:cubicBezTo>
                      <a:cubicBezTo>
                        <a:pt x="160645" y="43104"/>
                        <a:pt x="158115" y="41207"/>
                        <a:pt x="156218" y="40574"/>
                      </a:cubicBezTo>
                      <a:cubicBezTo>
                        <a:pt x="154320" y="39309"/>
                        <a:pt x="153055" y="36780"/>
                        <a:pt x="153055" y="34882"/>
                      </a:cubicBezTo>
                      <a:cubicBezTo>
                        <a:pt x="153055" y="32352"/>
                        <a:pt x="152423" y="28558"/>
                        <a:pt x="151790" y="24130"/>
                      </a:cubicBezTo>
                      <a:cubicBezTo>
                        <a:pt x="151158" y="22233"/>
                        <a:pt x="151158" y="20336"/>
                        <a:pt x="150525" y="18438"/>
                      </a:cubicBezTo>
                      <a:lnTo>
                        <a:pt x="125227" y="16541"/>
                      </a:lnTo>
                      <a:cubicBezTo>
                        <a:pt x="124595" y="18438"/>
                        <a:pt x="123962" y="20336"/>
                        <a:pt x="122697" y="22233"/>
                      </a:cubicBezTo>
                      <a:cubicBezTo>
                        <a:pt x="121432" y="25395"/>
                        <a:pt x="120167" y="28558"/>
                        <a:pt x="119535" y="31087"/>
                      </a:cubicBezTo>
                      <a:cubicBezTo>
                        <a:pt x="120167" y="37412"/>
                        <a:pt x="114475" y="38677"/>
                        <a:pt x="107518" y="40574"/>
                      </a:cubicBezTo>
                      <a:cubicBezTo>
                        <a:pt x="103091" y="41839"/>
                        <a:pt x="96766" y="43104"/>
                        <a:pt x="87912" y="45634"/>
                      </a:cubicBezTo>
                      <a:cubicBezTo>
                        <a:pt x="85382" y="46266"/>
                        <a:pt x="82852" y="45634"/>
                        <a:pt x="80955" y="44369"/>
                      </a:cubicBezTo>
                      <a:cubicBezTo>
                        <a:pt x="77793" y="41839"/>
                        <a:pt x="72733" y="38044"/>
                        <a:pt x="66408" y="33617"/>
                      </a:cubicBezTo>
                      <a:cubicBezTo>
                        <a:pt x="63878" y="36147"/>
                        <a:pt x="60716" y="38677"/>
                        <a:pt x="56289" y="41839"/>
                      </a:cubicBezTo>
                      <a:cubicBezTo>
                        <a:pt x="52494" y="45002"/>
                        <a:pt x="49332" y="47531"/>
                        <a:pt x="46802" y="50061"/>
                      </a:cubicBezTo>
                      <a:cubicBezTo>
                        <a:pt x="47434" y="51326"/>
                        <a:pt x="48699" y="53856"/>
                        <a:pt x="49964" y="56386"/>
                      </a:cubicBezTo>
                      <a:cubicBezTo>
                        <a:pt x="52494" y="61446"/>
                        <a:pt x="54392" y="65873"/>
                        <a:pt x="55024" y="70300"/>
                      </a:cubicBezTo>
                      <a:cubicBezTo>
                        <a:pt x="55656" y="72830"/>
                        <a:pt x="55024" y="75360"/>
                        <a:pt x="53127" y="77257"/>
                      </a:cubicBezTo>
                      <a:cubicBezTo>
                        <a:pt x="51862" y="78522"/>
                        <a:pt x="50597" y="81052"/>
                        <a:pt x="48067" y="86111"/>
                      </a:cubicBezTo>
                      <a:cubicBezTo>
                        <a:pt x="43007" y="95598"/>
                        <a:pt x="42375" y="97496"/>
                        <a:pt x="41742" y="97496"/>
                      </a:cubicBezTo>
                      <a:cubicBezTo>
                        <a:pt x="40477" y="99393"/>
                        <a:pt x="38580" y="101290"/>
                        <a:pt x="36050" y="101290"/>
                      </a:cubicBezTo>
                      <a:cubicBezTo>
                        <a:pt x="27196" y="102555"/>
                        <a:pt x="21504" y="103820"/>
                        <a:pt x="17709" y="104453"/>
                      </a:cubicBezTo>
                      <a:lnTo>
                        <a:pt x="15812" y="129119"/>
                      </a:lnTo>
                      <a:cubicBezTo>
                        <a:pt x="17709" y="129751"/>
                        <a:pt x="19606" y="130384"/>
                        <a:pt x="22136" y="131649"/>
                      </a:cubicBezTo>
                      <a:cubicBezTo>
                        <a:pt x="29093" y="134178"/>
                        <a:pt x="33520" y="136076"/>
                        <a:pt x="34785" y="136076"/>
                      </a:cubicBezTo>
                      <a:cubicBezTo>
                        <a:pt x="37948" y="137341"/>
                        <a:pt x="39845" y="140503"/>
                        <a:pt x="39845" y="143665"/>
                      </a:cubicBezTo>
                      <a:cubicBezTo>
                        <a:pt x="39845" y="144298"/>
                        <a:pt x="40477" y="148093"/>
                        <a:pt x="46170" y="165169"/>
                      </a:cubicBezTo>
                      <a:cubicBezTo>
                        <a:pt x="46802" y="167699"/>
                        <a:pt x="46170" y="170861"/>
                        <a:pt x="44272" y="172758"/>
                      </a:cubicBezTo>
                      <a:cubicBezTo>
                        <a:pt x="41110" y="175921"/>
                        <a:pt x="37315" y="180980"/>
                        <a:pt x="33520" y="187305"/>
                      </a:cubicBezTo>
                      <a:cubicBezTo>
                        <a:pt x="41742" y="197424"/>
                        <a:pt x="46802" y="203117"/>
                        <a:pt x="49964" y="206911"/>
                      </a:cubicBezTo>
                      <a:cubicBezTo>
                        <a:pt x="53759" y="205014"/>
                        <a:pt x="58819" y="202484"/>
                        <a:pt x="67041" y="198689"/>
                      </a:cubicBezTo>
                      <a:cubicBezTo>
                        <a:pt x="69571" y="197424"/>
                        <a:pt x="72733" y="198057"/>
                        <a:pt x="75263" y="199954"/>
                      </a:cubicBezTo>
                      <a:cubicBezTo>
                        <a:pt x="76528" y="201219"/>
                        <a:pt x="79690" y="203117"/>
                        <a:pt x="84750" y="206279"/>
                      </a:cubicBezTo>
                      <a:cubicBezTo>
                        <a:pt x="91074" y="209441"/>
                        <a:pt x="94869" y="211971"/>
                        <a:pt x="96766" y="213236"/>
                      </a:cubicBezTo>
                      <a:cubicBezTo>
                        <a:pt x="98664" y="214501"/>
                        <a:pt x="99929" y="217031"/>
                        <a:pt x="99929" y="219561"/>
                      </a:cubicBezTo>
                      <a:cubicBezTo>
                        <a:pt x="99929" y="222090"/>
                        <a:pt x="100561" y="225885"/>
                        <a:pt x="101194" y="230312"/>
                      </a:cubicBezTo>
                      <a:cubicBezTo>
                        <a:pt x="103091" y="233475"/>
                        <a:pt x="103723" y="235372"/>
                        <a:pt x="103723" y="237269"/>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7" name="Picture Placeholder 74">
                  <a:extLst>
                    <a:ext uri="{FF2B5EF4-FFF2-40B4-BE49-F238E27FC236}">
                      <a16:creationId xmlns:a16="http://schemas.microsoft.com/office/drawing/2014/main" id="{0A3627BF-7AF6-2F41-B72D-62889C406926}"/>
                    </a:ext>
                  </a:extLst>
                </p:cNvPr>
                <p:cNvSpPr/>
                <p:nvPr/>
              </p:nvSpPr>
              <p:spPr>
                <a:xfrm>
                  <a:off x="886315" y="4330249"/>
                  <a:ext cx="184517" cy="191716"/>
                </a:xfrm>
                <a:custGeom>
                  <a:avLst/>
                  <a:gdLst>
                    <a:gd name="connsiteX0" fmla="*/ 89567 w 184517"/>
                    <a:gd name="connsiteY0" fmla="*/ 191716 h 191716"/>
                    <a:gd name="connsiteX1" fmla="*/ 51620 w 184517"/>
                    <a:gd name="connsiteY1" fmla="*/ 184127 h 191716"/>
                    <a:gd name="connsiteX2" fmla="*/ 47192 w 184517"/>
                    <a:gd name="connsiteY2" fmla="*/ 174007 h 191716"/>
                    <a:gd name="connsiteX3" fmla="*/ 57312 w 184517"/>
                    <a:gd name="connsiteY3" fmla="*/ 169580 h 191716"/>
                    <a:gd name="connsiteX4" fmla="*/ 162932 w 184517"/>
                    <a:gd name="connsiteY4" fmla="*/ 127205 h 191716"/>
                    <a:gd name="connsiteX5" fmla="*/ 163565 w 184517"/>
                    <a:gd name="connsiteY5" fmla="*/ 65857 h 191716"/>
                    <a:gd name="connsiteX6" fmla="*/ 120558 w 184517"/>
                    <a:gd name="connsiteY6" fmla="*/ 21585 h 191716"/>
                    <a:gd name="connsiteX7" fmla="*/ 59209 w 184517"/>
                    <a:gd name="connsiteY7" fmla="*/ 20952 h 191716"/>
                    <a:gd name="connsiteX8" fmla="*/ 14937 w 184517"/>
                    <a:gd name="connsiteY8" fmla="*/ 63959 h 191716"/>
                    <a:gd name="connsiteX9" fmla="*/ 4817 w 184517"/>
                    <a:gd name="connsiteY9" fmla="*/ 68387 h 191716"/>
                    <a:gd name="connsiteX10" fmla="*/ 390 w 184517"/>
                    <a:gd name="connsiteY10" fmla="*/ 58267 h 191716"/>
                    <a:gd name="connsiteX11" fmla="*/ 52884 w 184517"/>
                    <a:gd name="connsiteY11" fmla="*/ 7038 h 191716"/>
                    <a:gd name="connsiteX12" fmla="*/ 126250 w 184517"/>
                    <a:gd name="connsiteY12" fmla="*/ 7670 h 191716"/>
                    <a:gd name="connsiteX13" fmla="*/ 177479 w 184517"/>
                    <a:gd name="connsiteY13" fmla="*/ 60165 h 191716"/>
                    <a:gd name="connsiteX14" fmla="*/ 176847 w 184517"/>
                    <a:gd name="connsiteY14" fmla="*/ 133530 h 191716"/>
                    <a:gd name="connsiteX15" fmla="*/ 89567 w 184517"/>
                    <a:gd name="connsiteY15" fmla="*/ 191716 h 191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84517" h="191716">
                      <a:moveTo>
                        <a:pt x="89567" y="191716"/>
                      </a:moveTo>
                      <a:cubicBezTo>
                        <a:pt x="76918" y="191716"/>
                        <a:pt x="64269" y="189186"/>
                        <a:pt x="51620" y="184127"/>
                      </a:cubicBezTo>
                      <a:cubicBezTo>
                        <a:pt x="47825" y="182229"/>
                        <a:pt x="45927" y="177802"/>
                        <a:pt x="47192" y="174007"/>
                      </a:cubicBezTo>
                      <a:cubicBezTo>
                        <a:pt x="49090" y="170213"/>
                        <a:pt x="53517" y="168315"/>
                        <a:pt x="57312" y="169580"/>
                      </a:cubicBezTo>
                      <a:cubicBezTo>
                        <a:pt x="97789" y="187289"/>
                        <a:pt x="145224" y="168315"/>
                        <a:pt x="162932" y="127205"/>
                      </a:cubicBezTo>
                      <a:cubicBezTo>
                        <a:pt x="171154" y="107599"/>
                        <a:pt x="171787" y="85463"/>
                        <a:pt x="163565" y="65857"/>
                      </a:cubicBezTo>
                      <a:cubicBezTo>
                        <a:pt x="155343" y="45618"/>
                        <a:pt x="140164" y="30439"/>
                        <a:pt x="120558" y="21585"/>
                      </a:cubicBezTo>
                      <a:cubicBezTo>
                        <a:pt x="100951" y="13363"/>
                        <a:pt x="78815" y="12730"/>
                        <a:pt x="59209" y="20952"/>
                      </a:cubicBezTo>
                      <a:cubicBezTo>
                        <a:pt x="38970" y="29174"/>
                        <a:pt x="23791" y="44353"/>
                        <a:pt x="14937" y="63959"/>
                      </a:cubicBezTo>
                      <a:cubicBezTo>
                        <a:pt x="13039" y="67754"/>
                        <a:pt x="8612" y="69652"/>
                        <a:pt x="4817" y="68387"/>
                      </a:cubicBezTo>
                      <a:cubicBezTo>
                        <a:pt x="1023" y="66489"/>
                        <a:pt x="-875" y="62062"/>
                        <a:pt x="390" y="58267"/>
                      </a:cubicBezTo>
                      <a:cubicBezTo>
                        <a:pt x="10510" y="34866"/>
                        <a:pt x="29483" y="16525"/>
                        <a:pt x="52884" y="7038"/>
                      </a:cubicBezTo>
                      <a:cubicBezTo>
                        <a:pt x="76918" y="-2449"/>
                        <a:pt x="102849" y="-2449"/>
                        <a:pt x="126250" y="7670"/>
                      </a:cubicBezTo>
                      <a:cubicBezTo>
                        <a:pt x="149651" y="17790"/>
                        <a:pt x="167992" y="36764"/>
                        <a:pt x="177479" y="60165"/>
                      </a:cubicBezTo>
                      <a:cubicBezTo>
                        <a:pt x="186966" y="84198"/>
                        <a:pt x="186966" y="110129"/>
                        <a:pt x="176847" y="133530"/>
                      </a:cubicBezTo>
                      <a:cubicBezTo>
                        <a:pt x="162300" y="170213"/>
                        <a:pt x="126882" y="191716"/>
                        <a:pt x="89567" y="191716"/>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48" name="Picture Placeholder 74">
                  <a:extLst>
                    <a:ext uri="{FF2B5EF4-FFF2-40B4-BE49-F238E27FC236}">
                      <a16:creationId xmlns:a16="http://schemas.microsoft.com/office/drawing/2014/main" id="{7ED1B939-27A3-E34F-8FA1-781FE525134A}"/>
                    </a:ext>
                  </a:extLst>
                </p:cNvPr>
                <p:cNvSpPr/>
                <p:nvPr/>
              </p:nvSpPr>
              <p:spPr>
                <a:xfrm>
                  <a:off x="812707" y="4263290"/>
                  <a:ext cx="325716" cy="326349"/>
                </a:xfrm>
                <a:custGeom>
                  <a:avLst/>
                  <a:gdLst>
                    <a:gd name="connsiteX0" fmla="*/ 186576 w 325716"/>
                    <a:gd name="connsiteY0" fmla="*/ 326349 h 326349"/>
                    <a:gd name="connsiteX1" fmla="*/ 138509 w 325716"/>
                    <a:gd name="connsiteY1" fmla="*/ 326349 h 326349"/>
                    <a:gd name="connsiteX2" fmla="*/ 131552 w 325716"/>
                    <a:gd name="connsiteY2" fmla="*/ 321922 h 326349"/>
                    <a:gd name="connsiteX3" fmla="*/ 125860 w 325716"/>
                    <a:gd name="connsiteY3" fmla="*/ 304846 h 326349"/>
                    <a:gd name="connsiteX4" fmla="*/ 122697 w 325716"/>
                    <a:gd name="connsiteY4" fmla="*/ 292829 h 326349"/>
                    <a:gd name="connsiteX5" fmla="*/ 98664 w 325716"/>
                    <a:gd name="connsiteY5" fmla="*/ 282077 h 326349"/>
                    <a:gd name="connsiteX6" fmla="*/ 88544 w 325716"/>
                    <a:gd name="connsiteY6" fmla="*/ 287137 h 326349"/>
                    <a:gd name="connsiteX7" fmla="*/ 73998 w 325716"/>
                    <a:gd name="connsiteY7" fmla="*/ 295359 h 326349"/>
                    <a:gd name="connsiteX8" fmla="*/ 66408 w 325716"/>
                    <a:gd name="connsiteY8" fmla="*/ 294726 h 326349"/>
                    <a:gd name="connsiteX9" fmla="*/ 30358 w 325716"/>
                    <a:gd name="connsiteY9" fmla="*/ 260574 h 326349"/>
                    <a:gd name="connsiteX10" fmla="*/ 28461 w 325716"/>
                    <a:gd name="connsiteY10" fmla="*/ 252984 h 326349"/>
                    <a:gd name="connsiteX11" fmla="*/ 42375 w 325716"/>
                    <a:gd name="connsiteY11" fmla="*/ 225788 h 326349"/>
                    <a:gd name="connsiteX12" fmla="*/ 37315 w 325716"/>
                    <a:gd name="connsiteY12" fmla="*/ 213771 h 326349"/>
                    <a:gd name="connsiteX13" fmla="*/ 32888 w 325716"/>
                    <a:gd name="connsiteY13" fmla="*/ 200490 h 326349"/>
                    <a:gd name="connsiteX14" fmla="*/ 21504 w 325716"/>
                    <a:gd name="connsiteY14" fmla="*/ 197960 h 326349"/>
                    <a:gd name="connsiteX15" fmla="*/ 6325 w 325716"/>
                    <a:gd name="connsiteY15" fmla="*/ 194165 h 326349"/>
                    <a:gd name="connsiteX16" fmla="*/ 0 w 325716"/>
                    <a:gd name="connsiteY16" fmla="*/ 186576 h 326349"/>
                    <a:gd name="connsiteX17" fmla="*/ 0 w 325716"/>
                    <a:gd name="connsiteY17" fmla="*/ 137244 h 326349"/>
                    <a:gd name="connsiteX18" fmla="*/ 6325 w 325716"/>
                    <a:gd name="connsiteY18" fmla="*/ 129654 h 326349"/>
                    <a:gd name="connsiteX19" fmla="*/ 20871 w 325716"/>
                    <a:gd name="connsiteY19" fmla="*/ 125860 h 326349"/>
                    <a:gd name="connsiteX20" fmla="*/ 32888 w 325716"/>
                    <a:gd name="connsiteY20" fmla="*/ 122697 h 326349"/>
                    <a:gd name="connsiteX21" fmla="*/ 37948 w 325716"/>
                    <a:gd name="connsiteY21" fmla="*/ 110680 h 326349"/>
                    <a:gd name="connsiteX22" fmla="*/ 43640 w 325716"/>
                    <a:gd name="connsiteY22" fmla="*/ 98031 h 326349"/>
                    <a:gd name="connsiteX23" fmla="*/ 30358 w 325716"/>
                    <a:gd name="connsiteY23" fmla="*/ 76528 h 326349"/>
                    <a:gd name="connsiteX24" fmla="*/ 29726 w 325716"/>
                    <a:gd name="connsiteY24" fmla="*/ 67041 h 326349"/>
                    <a:gd name="connsiteX25" fmla="*/ 65143 w 325716"/>
                    <a:gd name="connsiteY25" fmla="*/ 30358 h 326349"/>
                    <a:gd name="connsiteX26" fmla="*/ 73998 w 325716"/>
                    <a:gd name="connsiteY26" fmla="*/ 29093 h 326349"/>
                    <a:gd name="connsiteX27" fmla="*/ 99929 w 325716"/>
                    <a:gd name="connsiteY27" fmla="*/ 43640 h 326349"/>
                    <a:gd name="connsiteX28" fmla="*/ 123962 w 325716"/>
                    <a:gd name="connsiteY28" fmla="*/ 34153 h 326349"/>
                    <a:gd name="connsiteX29" fmla="*/ 127124 w 325716"/>
                    <a:gd name="connsiteY29" fmla="*/ 22136 h 326349"/>
                    <a:gd name="connsiteX30" fmla="*/ 131552 w 325716"/>
                    <a:gd name="connsiteY30" fmla="*/ 5692 h 326349"/>
                    <a:gd name="connsiteX31" fmla="*/ 139141 w 325716"/>
                    <a:gd name="connsiteY31" fmla="*/ 0 h 326349"/>
                    <a:gd name="connsiteX32" fmla="*/ 187208 w 325716"/>
                    <a:gd name="connsiteY32" fmla="*/ 0 h 326349"/>
                    <a:gd name="connsiteX33" fmla="*/ 194798 w 325716"/>
                    <a:gd name="connsiteY33" fmla="*/ 5060 h 326349"/>
                    <a:gd name="connsiteX34" fmla="*/ 203020 w 325716"/>
                    <a:gd name="connsiteY34" fmla="*/ 33520 h 326349"/>
                    <a:gd name="connsiteX35" fmla="*/ 214404 w 325716"/>
                    <a:gd name="connsiteY35" fmla="*/ 37948 h 326349"/>
                    <a:gd name="connsiteX36" fmla="*/ 227053 w 325716"/>
                    <a:gd name="connsiteY36" fmla="*/ 44272 h 326349"/>
                    <a:gd name="connsiteX37" fmla="*/ 235908 w 325716"/>
                    <a:gd name="connsiteY37" fmla="*/ 39213 h 326349"/>
                    <a:gd name="connsiteX38" fmla="*/ 251087 w 325716"/>
                    <a:gd name="connsiteY38" fmla="*/ 30991 h 326349"/>
                    <a:gd name="connsiteX39" fmla="*/ 258044 w 325716"/>
                    <a:gd name="connsiteY39" fmla="*/ 31623 h 326349"/>
                    <a:gd name="connsiteX40" fmla="*/ 278282 w 325716"/>
                    <a:gd name="connsiteY40" fmla="*/ 49332 h 326349"/>
                    <a:gd name="connsiteX41" fmla="*/ 295359 w 325716"/>
                    <a:gd name="connsiteY41" fmla="*/ 65143 h 326349"/>
                    <a:gd name="connsiteX42" fmla="*/ 297256 w 325716"/>
                    <a:gd name="connsiteY42" fmla="*/ 75263 h 326349"/>
                    <a:gd name="connsiteX43" fmla="*/ 282710 w 325716"/>
                    <a:gd name="connsiteY43" fmla="*/ 101194 h 326349"/>
                    <a:gd name="connsiteX44" fmla="*/ 291564 w 325716"/>
                    <a:gd name="connsiteY44" fmla="*/ 125860 h 326349"/>
                    <a:gd name="connsiteX45" fmla="*/ 304846 w 325716"/>
                    <a:gd name="connsiteY45" fmla="*/ 129022 h 326349"/>
                    <a:gd name="connsiteX46" fmla="*/ 319392 w 325716"/>
                    <a:gd name="connsiteY46" fmla="*/ 132817 h 326349"/>
                    <a:gd name="connsiteX47" fmla="*/ 325717 w 325716"/>
                    <a:gd name="connsiteY47" fmla="*/ 140406 h 326349"/>
                    <a:gd name="connsiteX48" fmla="*/ 325717 w 325716"/>
                    <a:gd name="connsiteY48" fmla="*/ 189738 h 326349"/>
                    <a:gd name="connsiteX49" fmla="*/ 319392 w 325716"/>
                    <a:gd name="connsiteY49" fmla="*/ 197328 h 326349"/>
                    <a:gd name="connsiteX50" fmla="*/ 304846 w 325716"/>
                    <a:gd name="connsiteY50" fmla="*/ 201122 h 326349"/>
                    <a:gd name="connsiteX51" fmla="*/ 292829 w 325716"/>
                    <a:gd name="connsiteY51" fmla="*/ 204285 h 326349"/>
                    <a:gd name="connsiteX52" fmla="*/ 287769 w 325716"/>
                    <a:gd name="connsiteY52" fmla="*/ 215669 h 326349"/>
                    <a:gd name="connsiteX53" fmla="*/ 282077 w 325716"/>
                    <a:gd name="connsiteY53" fmla="*/ 228318 h 326349"/>
                    <a:gd name="connsiteX54" fmla="*/ 287769 w 325716"/>
                    <a:gd name="connsiteY54" fmla="*/ 237805 h 326349"/>
                    <a:gd name="connsiteX55" fmla="*/ 295359 w 325716"/>
                    <a:gd name="connsiteY55" fmla="*/ 249822 h 326349"/>
                    <a:gd name="connsiteX56" fmla="*/ 295359 w 325716"/>
                    <a:gd name="connsiteY56" fmla="*/ 259309 h 326349"/>
                    <a:gd name="connsiteX57" fmla="*/ 259941 w 325716"/>
                    <a:gd name="connsiteY57" fmla="*/ 295991 h 326349"/>
                    <a:gd name="connsiteX58" fmla="*/ 251087 w 325716"/>
                    <a:gd name="connsiteY58" fmla="*/ 297256 h 326349"/>
                    <a:gd name="connsiteX59" fmla="*/ 225788 w 325716"/>
                    <a:gd name="connsiteY59" fmla="*/ 282710 h 326349"/>
                    <a:gd name="connsiteX60" fmla="*/ 201122 w 325716"/>
                    <a:gd name="connsiteY60" fmla="*/ 292197 h 326349"/>
                    <a:gd name="connsiteX61" fmla="*/ 197960 w 325716"/>
                    <a:gd name="connsiteY61" fmla="*/ 303581 h 326349"/>
                    <a:gd name="connsiteX62" fmla="*/ 192268 w 325716"/>
                    <a:gd name="connsiteY62" fmla="*/ 321922 h 326349"/>
                    <a:gd name="connsiteX63" fmla="*/ 186576 w 325716"/>
                    <a:gd name="connsiteY63" fmla="*/ 326349 h 326349"/>
                    <a:gd name="connsiteX64" fmla="*/ 144201 w 325716"/>
                    <a:gd name="connsiteY64" fmla="*/ 310538 h 326349"/>
                    <a:gd name="connsiteX65" fmla="*/ 181516 w 325716"/>
                    <a:gd name="connsiteY65" fmla="*/ 310538 h 326349"/>
                    <a:gd name="connsiteX66" fmla="*/ 184046 w 325716"/>
                    <a:gd name="connsiteY66" fmla="*/ 299786 h 326349"/>
                    <a:gd name="connsiteX67" fmla="*/ 190370 w 325716"/>
                    <a:gd name="connsiteY67" fmla="*/ 281445 h 326349"/>
                    <a:gd name="connsiteX68" fmla="*/ 195430 w 325716"/>
                    <a:gd name="connsiteY68" fmla="*/ 277650 h 326349"/>
                    <a:gd name="connsiteX69" fmla="*/ 223258 w 325716"/>
                    <a:gd name="connsiteY69" fmla="*/ 266898 h 326349"/>
                    <a:gd name="connsiteX70" fmla="*/ 231480 w 325716"/>
                    <a:gd name="connsiteY70" fmla="*/ 266898 h 326349"/>
                    <a:gd name="connsiteX71" fmla="*/ 254249 w 325716"/>
                    <a:gd name="connsiteY71" fmla="*/ 280180 h 326349"/>
                    <a:gd name="connsiteX72" fmla="*/ 280180 w 325716"/>
                    <a:gd name="connsiteY72" fmla="*/ 253616 h 326349"/>
                    <a:gd name="connsiteX73" fmla="*/ 274488 w 325716"/>
                    <a:gd name="connsiteY73" fmla="*/ 244762 h 326349"/>
                    <a:gd name="connsiteX74" fmla="*/ 266898 w 325716"/>
                    <a:gd name="connsiteY74" fmla="*/ 231480 h 326349"/>
                    <a:gd name="connsiteX75" fmla="*/ 268163 w 325716"/>
                    <a:gd name="connsiteY75" fmla="*/ 221993 h 326349"/>
                    <a:gd name="connsiteX76" fmla="*/ 274488 w 325716"/>
                    <a:gd name="connsiteY76" fmla="*/ 209344 h 326349"/>
                    <a:gd name="connsiteX77" fmla="*/ 282077 w 325716"/>
                    <a:gd name="connsiteY77" fmla="*/ 191635 h 326349"/>
                    <a:gd name="connsiteX78" fmla="*/ 287769 w 325716"/>
                    <a:gd name="connsiteY78" fmla="*/ 187841 h 326349"/>
                    <a:gd name="connsiteX79" fmla="*/ 301683 w 325716"/>
                    <a:gd name="connsiteY79" fmla="*/ 184678 h 326349"/>
                    <a:gd name="connsiteX80" fmla="*/ 310538 w 325716"/>
                    <a:gd name="connsiteY80" fmla="*/ 182148 h 326349"/>
                    <a:gd name="connsiteX81" fmla="*/ 310538 w 325716"/>
                    <a:gd name="connsiteY81" fmla="*/ 145466 h 326349"/>
                    <a:gd name="connsiteX82" fmla="*/ 301051 w 325716"/>
                    <a:gd name="connsiteY82" fmla="*/ 142936 h 326349"/>
                    <a:gd name="connsiteX83" fmla="*/ 288402 w 325716"/>
                    <a:gd name="connsiteY83" fmla="*/ 139774 h 326349"/>
                    <a:gd name="connsiteX84" fmla="*/ 267531 w 325716"/>
                    <a:gd name="connsiteY84" fmla="*/ 101194 h 326349"/>
                    <a:gd name="connsiteX85" fmla="*/ 268163 w 325716"/>
                    <a:gd name="connsiteY85" fmla="*/ 94237 h 326349"/>
                    <a:gd name="connsiteX86" fmla="*/ 281445 w 325716"/>
                    <a:gd name="connsiteY86" fmla="*/ 72100 h 326349"/>
                    <a:gd name="connsiteX87" fmla="*/ 268163 w 325716"/>
                    <a:gd name="connsiteY87" fmla="*/ 58819 h 326349"/>
                    <a:gd name="connsiteX88" fmla="*/ 254881 w 325716"/>
                    <a:gd name="connsiteY88" fmla="*/ 46170 h 326349"/>
                    <a:gd name="connsiteX89" fmla="*/ 246027 w 325716"/>
                    <a:gd name="connsiteY89" fmla="*/ 51862 h 326349"/>
                    <a:gd name="connsiteX90" fmla="*/ 229583 w 325716"/>
                    <a:gd name="connsiteY90" fmla="*/ 60084 h 326349"/>
                    <a:gd name="connsiteX91" fmla="*/ 222626 w 325716"/>
                    <a:gd name="connsiteY91" fmla="*/ 58819 h 326349"/>
                    <a:gd name="connsiteX92" fmla="*/ 209977 w 325716"/>
                    <a:gd name="connsiteY92" fmla="*/ 52494 h 326349"/>
                    <a:gd name="connsiteX93" fmla="*/ 194165 w 325716"/>
                    <a:gd name="connsiteY93" fmla="*/ 46170 h 326349"/>
                    <a:gd name="connsiteX94" fmla="*/ 189738 w 325716"/>
                    <a:gd name="connsiteY94" fmla="*/ 41110 h 326349"/>
                    <a:gd name="connsiteX95" fmla="*/ 182781 w 325716"/>
                    <a:gd name="connsiteY95" fmla="*/ 15812 h 326349"/>
                    <a:gd name="connsiteX96" fmla="*/ 146098 w 325716"/>
                    <a:gd name="connsiteY96" fmla="*/ 15812 h 326349"/>
                    <a:gd name="connsiteX97" fmla="*/ 143568 w 325716"/>
                    <a:gd name="connsiteY97" fmla="*/ 25931 h 326349"/>
                    <a:gd name="connsiteX98" fmla="*/ 139141 w 325716"/>
                    <a:gd name="connsiteY98" fmla="*/ 43007 h 326349"/>
                    <a:gd name="connsiteX99" fmla="*/ 132184 w 325716"/>
                    <a:gd name="connsiteY99" fmla="*/ 48699 h 326349"/>
                    <a:gd name="connsiteX100" fmla="*/ 103723 w 325716"/>
                    <a:gd name="connsiteY100" fmla="*/ 60084 h 326349"/>
                    <a:gd name="connsiteX101" fmla="*/ 95501 w 325716"/>
                    <a:gd name="connsiteY101" fmla="*/ 59451 h 326349"/>
                    <a:gd name="connsiteX102" fmla="*/ 73365 w 325716"/>
                    <a:gd name="connsiteY102" fmla="*/ 46170 h 326349"/>
                    <a:gd name="connsiteX103" fmla="*/ 47435 w 325716"/>
                    <a:gd name="connsiteY103" fmla="*/ 72733 h 326349"/>
                    <a:gd name="connsiteX104" fmla="*/ 60716 w 325716"/>
                    <a:gd name="connsiteY104" fmla="*/ 96134 h 326349"/>
                    <a:gd name="connsiteX105" fmla="*/ 60084 w 325716"/>
                    <a:gd name="connsiteY105" fmla="*/ 104356 h 326349"/>
                    <a:gd name="connsiteX106" fmla="*/ 53127 w 325716"/>
                    <a:gd name="connsiteY106" fmla="*/ 118270 h 326349"/>
                    <a:gd name="connsiteX107" fmla="*/ 45537 w 325716"/>
                    <a:gd name="connsiteY107" fmla="*/ 134714 h 326349"/>
                    <a:gd name="connsiteX108" fmla="*/ 39845 w 325716"/>
                    <a:gd name="connsiteY108" fmla="*/ 138509 h 326349"/>
                    <a:gd name="connsiteX109" fmla="*/ 25931 w 325716"/>
                    <a:gd name="connsiteY109" fmla="*/ 141671 h 326349"/>
                    <a:gd name="connsiteX110" fmla="*/ 17076 w 325716"/>
                    <a:gd name="connsiteY110" fmla="*/ 144201 h 326349"/>
                    <a:gd name="connsiteX111" fmla="*/ 17076 w 325716"/>
                    <a:gd name="connsiteY111" fmla="*/ 180884 h 326349"/>
                    <a:gd name="connsiteX112" fmla="*/ 26563 w 325716"/>
                    <a:gd name="connsiteY112" fmla="*/ 183413 h 326349"/>
                    <a:gd name="connsiteX113" fmla="*/ 41742 w 325716"/>
                    <a:gd name="connsiteY113" fmla="*/ 186576 h 326349"/>
                    <a:gd name="connsiteX114" fmla="*/ 48699 w 325716"/>
                    <a:gd name="connsiteY114" fmla="*/ 193533 h 326349"/>
                    <a:gd name="connsiteX115" fmla="*/ 53127 w 325716"/>
                    <a:gd name="connsiteY115" fmla="*/ 208712 h 326349"/>
                    <a:gd name="connsiteX116" fmla="*/ 60084 w 325716"/>
                    <a:gd name="connsiteY116" fmla="*/ 225156 h 326349"/>
                    <a:gd name="connsiteX117" fmla="*/ 59451 w 325716"/>
                    <a:gd name="connsiteY117" fmla="*/ 231480 h 326349"/>
                    <a:gd name="connsiteX118" fmla="*/ 46802 w 325716"/>
                    <a:gd name="connsiteY118" fmla="*/ 254249 h 326349"/>
                    <a:gd name="connsiteX119" fmla="*/ 72733 w 325716"/>
                    <a:gd name="connsiteY119" fmla="*/ 279547 h 326349"/>
                    <a:gd name="connsiteX120" fmla="*/ 81587 w 325716"/>
                    <a:gd name="connsiteY120" fmla="*/ 274488 h 326349"/>
                    <a:gd name="connsiteX121" fmla="*/ 98031 w 325716"/>
                    <a:gd name="connsiteY121" fmla="*/ 266266 h 326349"/>
                    <a:gd name="connsiteX122" fmla="*/ 104988 w 325716"/>
                    <a:gd name="connsiteY122" fmla="*/ 267531 h 326349"/>
                    <a:gd name="connsiteX123" fmla="*/ 133449 w 325716"/>
                    <a:gd name="connsiteY123" fmla="*/ 280180 h 326349"/>
                    <a:gd name="connsiteX124" fmla="*/ 137876 w 325716"/>
                    <a:gd name="connsiteY124" fmla="*/ 284607 h 326349"/>
                    <a:gd name="connsiteX125" fmla="*/ 142304 w 325716"/>
                    <a:gd name="connsiteY125" fmla="*/ 301683 h 326349"/>
                    <a:gd name="connsiteX126" fmla="*/ 144201 w 325716"/>
                    <a:gd name="connsiteY126" fmla="*/ 310538 h 326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Lst>
                  <a:rect l="l" t="t" r="r" b="b"/>
                  <a:pathLst>
                    <a:path w="325716" h="326349">
                      <a:moveTo>
                        <a:pt x="186576" y="326349"/>
                      </a:moveTo>
                      <a:lnTo>
                        <a:pt x="138509" y="326349"/>
                      </a:lnTo>
                      <a:cubicBezTo>
                        <a:pt x="135346" y="326349"/>
                        <a:pt x="132817" y="324452"/>
                        <a:pt x="131552" y="321922"/>
                      </a:cubicBezTo>
                      <a:cubicBezTo>
                        <a:pt x="129654" y="318127"/>
                        <a:pt x="127757" y="312435"/>
                        <a:pt x="125860" y="304846"/>
                      </a:cubicBezTo>
                      <a:cubicBezTo>
                        <a:pt x="124595" y="299154"/>
                        <a:pt x="123330" y="295359"/>
                        <a:pt x="122697" y="292829"/>
                      </a:cubicBezTo>
                      <a:cubicBezTo>
                        <a:pt x="108783" y="286504"/>
                        <a:pt x="102459" y="283975"/>
                        <a:pt x="98664" y="282077"/>
                      </a:cubicBezTo>
                      <a:cubicBezTo>
                        <a:pt x="95501" y="283342"/>
                        <a:pt x="92339" y="285239"/>
                        <a:pt x="88544" y="287137"/>
                      </a:cubicBezTo>
                      <a:cubicBezTo>
                        <a:pt x="81587" y="291564"/>
                        <a:pt x="77160" y="294094"/>
                        <a:pt x="73998" y="295359"/>
                      </a:cubicBezTo>
                      <a:cubicBezTo>
                        <a:pt x="71468" y="296624"/>
                        <a:pt x="68938" y="295991"/>
                        <a:pt x="66408" y="294726"/>
                      </a:cubicBezTo>
                      <a:cubicBezTo>
                        <a:pt x="63246" y="292829"/>
                        <a:pt x="56289" y="287137"/>
                        <a:pt x="30358" y="260574"/>
                      </a:cubicBezTo>
                      <a:cubicBezTo>
                        <a:pt x="28461" y="258676"/>
                        <a:pt x="27828" y="255514"/>
                        <a:pt x="28461" y="252984"/>
                      </a:cubicBezTo>
                      <a:cubicBezTo>
                        <a:pt x="29093" y="250454"/>
                        <a:pt x="31623" y="244762"/>
                        <a:pt x="42375" y="225788"/>
                      </a:cubicBezTo>
                      <a:cubicBezTo>
                        <a:pt x="41742" y="223891"/>
                        <a:pt x="39845" y="220096"/>
                        <a:pt x="37315" y="213771"/>
                      </a:cubicBezTo>
                      <a:cubicBezTo>
                        <a:pt x="35418" y="208712"/>
                        <a:pt x="33520" y="204285"/>
                        <a:pt x="32888" y="200490"/>
                      </a:cubicBezTo>
                      <a:cubicBezTo>
                        <a:pt x="29726" y="199857"/>
                        <a:pt x="25931" y="199225"/>
                        <a:pt x="21504" y="197960"/>
                      </a:cubicBezTo>
                      <a:cubicBezTo>
                        <a:pt x="13914" y="196063"/>
                        <a:pt x="9487" y="194798"/>
                        <a:pt x="6325" y="194165"/>
                      </a:cubicBezTo>
                      <a:cubicBezTo>
                        <a:pt x="2530" y="193533"/>
                        <a:pt x="0" y="190370"/>
                        <a:pt x="0" y="186576"/>
                      </a:cubicBezTo>
                      <a:lnTo>
                        <a:pt x="0" y="137244"/>
                      </a:lnTo>
                      <a:cubicBezTo>
                        <a:pt x="0" y="133449"/>
                        <a:pt x="2530" y="130287"/>
                        <a:pt x="6325" y="129654"/>
                      </a:cubicBezTo>
                      <a:cubicBezTo>
                        <a:pt x="8854" y="129022"/>
                        <a:pt x="13282" y="127757"/>
                        <a:pt x="20871" y="125860"/>
                      </a:cubicBezTo>
                      <a:cubicBezTo>
                        <a:pt x="25298" y="124595"/>
                        <a:pt x="29726" y="123330"/>
                        <a:pt x="32888" y="122697"/>
                      </a:cubicBezTo>
                      <a:cubicBezTo>
                        <a:pt x="34153" y="120167"/>
                        <a:pt x="36050" y="115740"/>
                        <a:pt x="37948" y="110680"/>
                      </a:cubicBezTo>
                      <a:cubicBezTo>
                        <a:pt x="39845" y="105621"/>
                        <a:pt x="41742" y="101194"/>
                        <a:pt x="43640" y="98031"/>
                      </a:cubicBezTo>
                      <a:cubicBezTo>
                        <a:pt x="36050" y="84117"/>
                        <a:pt x="32255" y="78425"/>
                        <a:pt x="30358" y="76528"/>
                      </a:cubicBezTo>
                      <a:cubicBezTo>
                        <a:pt x="27828" y="73998"/>
                        <a:pt x="27828" y="69571"/>
                        <a:pt x="29726" y="67041"/>
                      </a:cubicBezTo>
                      <a:cubicBezTo>
                        <a:pt x="31623" y="63878"/>
                        <a:pt x="37948" y="56921"/>
                        <a:pt x="65143" y="30358"/>
                      </a:cubicBezTo>
                      <a:cubicBezTo>
                        <a:pt x="67673" y="27828"/>
                        <a:pt x="70836" y="27196"/>
                        <a:pt x="73998" y="29093"/>
                      </a:cubicBezTo>
                      <a:cubicBezTo>
                        <a:pt x="84750" y="34153"/>
                        <a:pt x="93604" y="39213"/>
                        <a:pt x="99929" y="43640"/>
                      </a:cubicBezTo>
                      <a:cubicBezTo>
                        <a:pt x="112578" y="37948"/>
                        <a:pt x="119535" y="35418"/>
                        <a:pt x="123962" y="34153"/>
                      </a:cubicBezTo>
                      <a:cubicBezTo>
                        <a:pt x="124595" y="31623"/>
                        <a:pt x="125860" y="27196"/>
                        <a:pt x="127124" y="22136"/>
                      </a:cubicBezTo>
                      <a:cubicBezTo>
                        <a:pt x="129022" y="15179"/>
                        <a:pt x="130287" y="10119"/>
                        <a:pt x="131552" y="5692"/>
                      </a:cubicBezTo>
                      <a:cubicBezTo>
                        <a:pt x="132817" y="2530"/>
                        <a:pt x="135346" y="0"/>
                        <a:pt x="139141" y="0"/>
                      </a:cubicBezTo>
                      <a:lnTo>
                        <a:pt x="187208" y="0"/>
                      </a:lnTo>
                      <a:cubicBezTo>
                        <a:pt x="190370" y="0"/>
                        <a:pt x="193533" y="1897"/>
                        <a:pt x="194798" y="5060"/>
                      </a:cubicBezTo>
                      <a:cubicBezTo>
                        <a:pt x="196695" y="9487"/>
                        <a:pt x="199225" y="18974"/>
                        <a:pt x="203020" y="33520"/>
                      </a:cubicBezTo>
                      <a:cubicBezTo>
                        <a:pt x="205550" y="34153"/>
                        <a:pt x="208712" y="36050"/>
                        <a:pt x="214404" y="37948"/>
                      </a:cubicBezTo>
                      <a:cubicBezTo>
                        <a:pt x="219464" y="39845"/>
                        <a:pt x="223891" y="41742"/>
                        <a:pt x="227053" y="44272"/>
                      </a:cubicBezTo>
                      <a:cubicBezTo>
                        <a:pt x="229583" y="43007"/>
                        <a:pt x="232745" y="41742"/>
                        <a:pt x="235908" y="39213"/>
                      </a:cubicBezTo>
                      <a:cubicBezTo>
                        <a:pt x="242865" y="34785"/>
                        <a:pt x="247924" y="32255"/>
                        <a:pt x="251087" y="30991"/>
                      </a:cubicBezTo>
                      <a:cubicBezTo>
                        <a:pt x="253616" y="29726"/>
                        <a:pt x="256146" y="30358"/>
                        <a:pt x="258044" y="31623"/>
                      </a:cubicBezTo>
                      <a:cubicBezTo>
                        <a:pt x="263736" y="35418"/>
                        <a:pt x="270693" y="41110"/>
                        <a:pt x="278282" y="49332"/>
                      </a:cubicBezTo>
                      <a:cubicBezTo>
                        <a:pt x="285872" y="57554"/>
                        <a:pt x="291564" y="62614"/>
                        <a:pt x="295359" y="65143"/>
                      </a:cubicBezTo>
                      <a:cubicBezTo>
                        <a:pt x="298521" y="67673"/>
                        <a:pt x="299154" y="71468"/>
                        <a:pt x="297256" y="75263"/>
                      </a:cubicBezTo>
                      <a:cubicBezTo>
                        <a:pt x="290932" y="86647"/>
                        <a:pt x="286504" y="94869"/>
                        <a:pt x="282710" y="101194"/>
                      </a:cubicBezTo>
                      <a:cubicBezTo>
                        <a:pt x="287769" y="115108"/>
                        <a:pt x="290299" y="122065"/>
                        <a:pt x="291564" y="125860"/>
                      </a:cubicBezTo>
                      <a:cubicBezTo>
                        <a:pt x="295359" y="126492"/>
                        <a:pt x="299786" y="127757"/>
                        <a:pt x="304846" y="129022"/>
                      </a:cubicBezTo>
                      <a:cubicBezTo>
                        <a:pt x="311803" y="130919"/>
                        <a:pt x="316862" y="132184"/>
                        <a:pt x="319392" y="132817"/>
                      </a:cubicBezTo>
                      <a:cubicBezTo>
                        <a:pt x="323187" y="133449"/>
                        <a:pt x="325717" y="136611"/>
                        <a:pt x="325717" y="140406"/>
                      </a:cubicBezTo>
                      <a:lnTo>
                        <a:pt x="325717" y="189738"/>
                      </a:lnTo>
                      <a:cubicBezTo>
                        <a:pt x="325717" y="193533"/>
                        <a:pt x="323187" y="196695"/>
                        <a:pt x="319392" y="197328"/>
                      </a:cubicBezTo>
                      <a:cubicBezTo>
                        <a:pt x="317495" y="197960"/>
                        <a:pt x="313700" y="198592"/>
                        <a:pt x="304846" y="201122"/>
                      </a:cubicBezTo>
                      <a:cubicBezTo>
                        <a:pt x="300419" y="202387"/>
                        <a:pt x="295991" y="203652"/>
                        <a:pt x="292829" y="204285"/>
                      </a:cubicBezTo>
                      <a:cubicBezTo>
                        <a:pt x="291564" y="206814"/>
                        <a:pt x="290299" y="209977"/>
                        <a:pt x="287769" y="215669"/>
                      </a:cubicBezTo>
                      <a:cubicBezTo>
                        <a:pt x="285872" y="220729"/>
                        <a:pt x="283975" y="225156"/>
                        <a:pt x="282077" y="228318"/>
                      </a:cubicBezTo>
                      <a:cubicBezTo>
                        <a:pt x="283342" y="230848"/>
                        <a:pt x="285239" y="234010"/>
                        <a:pt x="287769" y="237805"/>
                      </a:cubicBezTo>
                      <a:cubicBezTo>
                        <a:pt x="290932" y="242865"/>
                        <a:pt x="293461" y="247292"/>
                        <a:pt x="295359" y="249822"/>
                      </a:cubicBezTo>
                      <a:cubicBezTo>
                        <a:pt x="297256" y="252352"/>
                        <a:pt x="297889" y="256146"/>
                        <a:pt x="295359" y="259309"/>
                      </a:cubicBezTo>
                      <a:cubicBezTo>
                        <a:pt x="293461" y="262471"/>
                        <a:pt x="287137" y="269428"/>
                        <a:pt x="259941" y="295991"/>
                      </a:cubicBezTo>
                      <a:cubicBezTo>
                        <a:pt x="257411" y="298521"/>
                        <a:pt x="254249" y="299154"/>
                        <a:pt x="251087" y="297256"/>
                      </a:cubicBezTo>
                      <a:cubicBezTo>
                        <a:pt x="242232" y="293461"/>
                        <a:pt x="234010" y="288402"/>
                        <a:pt x="225788" y="282710"/>
                      </a:cubicBezTo>
                      <a:cubicBezTo>
                        <a:pt x="217566" y="287137"/>
                        <a:pt x="209344" y="290299"/>
                        <a:pt x="201122" y="292197"/>
                      </a:cubicBezTo>
                      <a:cubicBezTo>
                        <a:pt x="199857" y="294726"/>
                        <a:pt x="199225" y="297889"/>
                        <a:pt x="197960" y="303581"/>
                      </a:cubicBezTo>
                      <a:cubicBezTo>
                        <a:pt x="196063" y="312435"/>
                        <a:pt x="194165" y="318760"/>
                        <a:pt x="192268" y="321922"/>
                      </a:cubicBezTo>
                      <a:cubicBezTo>
                        <a:pt x="192268" y="324452"/>
                        <a:pt x="189738" y="326349"/>
                        <a:pt x="186576" y="326349"/>
                      </a:cubicBezTo>
                      <a:close/>
                      <a:moveTo>
                        <a:pt x="144201" y="310538"/>
                      </a:moveTo>
                      <a:lnTo>
                        <a:pt x="181516" y="310538"/>
                      </a:lnTo>
                      <a:cubicBezTo>
                        <a:pt x="182149" y="308008"/>
                        <a:pt x="183413" y="304846"/>
                        <a:pt x="184046" y="299786"/>
                      </a:cubicBezTo>
                      <a:cubicBezTo>
                        <a:pt x="185943" y="291564"/>
                        <a:pt x="188473" y="285239"/>
                        <a:pt x="190370" y="281445"/>
                      </a:cubicBezTo>
                      <a:cubicBezTo>
                        <a:pt x="191635" y="279547"/>
                        <a:pt x="193533" y="278282"/>
                        <a:pt x="195430" y="277650"/>
                      </a:cubicBezTo>
                      <a:cubicBezTo>
                        <a:pt x="203652" y="276385"/>
                        <a:pt x="213139" y="272590"/>
                        <a:pt x="223258" y="266898"/>
                      </a:cubicBezTo>
                      <a:cubicBezTo>
                        <a:pt x="225788" y="265633"/>
                        <a:pt x="228951" y="265633"/>
                        <a:pt x="231480" y="266898"/>
                      </a:cubicBezTo>
                      <a:cubicBezTo>
                        <a:pt x="239070" y="271958"/>
                        <a:pt x="246659" y="276385"/>
                        <a:pt x="254249" y="280180"/>
                      </a:cubicBezTo>
                      <a:cubicBezTo>
                        <a:pt x="268796" y="265633"/>
                        <a:pt x="276385" y="258044"/>
                        <a:pt x="280180" y="253616"/>
                      </a:cubicBezTo>
                      <a:cubicBezTo>
                        <a:pt x="278282" y="251087"/>
                        <a:pt x="276385" y="247924"/>
                        <a:pt x="274488" y="244762"/>
                      </a:cubicBezTo>
                      <a:cubicBezTo>
                        <a:pt x="270060" y="237172"/>
                        <a:pt x="267531" y="232745"/>
                        <a:pt x="266898" y="231480"/>
                      </a:cubicBezTo>
                      <a:cubicBezTo>
                        <a:pt x="265001" y="228318"/>
                        <a:pt x="265633" y="224523"/>
                        <a:pt x="268163" y="221993"/>
                      </a:cubicBezTo>
                      <a:cubicBezTo>
                        <a:pt x="269428" y="220729"/>
                        <a:pt x="271325" y="217566"/>
                        <a:pt x="274488" y="209344"/>
                      </a:cubicBezTo>
                      <a:cubicBezTo>
                        <a:pt x="278915" y="197960"/>
                        <a:pt x="280812" y="193533"/>
                        <a:pt x="282077" y="191635"/>
                      </a:cubicBezTo>
                      <a:cubicBezTo>
                        <a:pt x="283342" y="189738"/>
                        <a:pt x="285239" y="188473"/>
                        <a:pt x="287769" y="187841"/>
                      </a:cubicBezTo>
                      <a:cubicBezTo>
                        <a:pt x="291564" y="187208"/>
                        <a:pt x="296624" y="185943"/>
                        <a:pt x="301683" y="184678"/>
                      </a:cubicBezTo>
                      <a:cubicBezTo>
                        <a:pt x="305478" y="183413"/>
                        <a:pt x="308008" y="182781"/>
                        <a:pt x="310538" y="182148"/>
                      </a:cubicBezTo>
                      <a:lnTo>
                        <a:pt x="310538" y="145466"/>
                      </a:lnTo>
                      <a:cubicBezTo>
                        <a:pt x="308008" y="144833"/>
                        <a:pt x="304846" y="143568"/>
                        <a:pt x="301051" y="142936"/>
                      </a:cubicBezTo>
                      <a:cubicBezTo>
                        <a:pt x="295991" y="141671"/>
                        <a:pt x="291564" y="140406"/>
                        <a:pt x="288402" y="139774"/>
                      </a:cubicBezTo>
                      <a:cubicBezTo>
                        <a:pt x="281445" y="141039"/>
                        <a:pt x="281445" y="139774"/>
                        <a:pt x="267531" y="101194"/>
                      </a:cubicBezTo>
                      <a:cubicBezTo>
                        <a:pt x="266898" y="98664"/>
                        <a:pt x="266898" y="96134"/>
                        <a:pt x="268163" y="94237"/>
                      </a:cubicBezTo>
                      <a:cubicBezTo>
                        <a:pt x="271325" y="89809"/>
                        <a:pt x="275753" y="82220"/>
                        <a:pt x="281445" y="72100"/>
                      </a:cubicBezTo>
                      <a:cubicBezTo>
                        <a:pt x="277650" y="68938"/>
                        <a:pt x="273223" y="64511"/>
                        <a:pt x="268163" y="58819"/>
                      </a:cubicBezTo>
                      <a:cubicBezTo>
                        <a:pt x="263103" y="53127"/>
                        <a:pt x="258676" y="49332"/>
                        <a:pt x="254881" y="46170"/>
                      </a:cubicBezTo>
                      <a:cubicBezTo>
                        <a:pt x="252984" y="47435"/>
                        <a:pt x="249822" y="48699"/>
                        <a:pt x="246027" y="51862"/>
                      </a:cubicBezTo>
                      <a:cubicBezTo>
                        <a:pt x="239702" y="55656"/>
                        <a:pt x="234643" y="58819"/>
                        <a:pt x="229583" y="60084"/>
                      </a:cubicBezTo>
                      <a:cubicBezTo>
                        <a:pt x="227053" y="60716"/>
                        <a:pt x="224523" y="60084"/>
                        <a:pt x="222626" y="58819"/>
                      </a:cubicBezTo>
                      <a:cubicBezTo>
                        <a:pt x="220729" y="57554"/>
                        <a:pt x="216934" y="55024"/>
                        <a:pt x="209977" y="52494"/>
                      </a:cubicBezTo>
                      <a:cubicBezTo>
                        <a:pt x="201122" y="49332"/>
                        <a:pt x="196063" y="47435"/>
                        <a:pt x="194165" y="46170"/>
                      </a:cubicBezTo>
                      <a:cubicBezTo>
                        <a:pt x="192268" y="44905"/>
                        <a:pt x="190370" y="43007"/>
                        <a:pt x="189738" y="41110"/>
                      </a:cubicBezTo>
                      <a:cubicBezTo>
                        <a:pt x="186576" y="27828"/>
                        <a:pt x="184046" y="20239"/>
                        <a:pt x="182781" y="15812"/>
                      </a:cubicBezTo>
                      <a:lnTo>
                        <a:pt x="146098" y="15812"/>
                      </a:lnTo>
                      <a:cubicBezTo>
                        <a:pt x="145466" y="18974"/>
                        <a:pt x="144201" y="22136"/>
                        <a:pt x="143568" y="25931"/>
                      </a:cubicBezTo>
                      <a:cubicBezTo>
                        <a:pt x="141039" y="35418"/>
                        <a:pt x="139774" y="41110"/>
                        <a:pt x="139141" y="43007"/>
                      </a:cubicBezTo>
                      <a:cubicBezTo>
                        <a:pt x="137876" y="46170"/>
                        <a:pt x="135346" y="48699"/>
                        <a:pt x="132184" y="48699"/>
                      </a:cubicBezTo>
                      <a:cubicBezTo>
                        <a:pt x="131552" y="48699"/>
                        <a:pt x="126492" y="49964"/>
                        <a:pt x="103723" y="60084"/>
                      </a:cubicBezTo>
                      <a:cubicBezTo>
                        <a:pt x="101194" y="61349"/>
                        <a:pt x="98031" y="60716"/>
                        <a:pt x="95501" y="59451"/>
                      </a:cubicBezTo>
                      <a:cubicBezTo>
                        <a:pt x="90442" y="55656"/>
                        <a:pt x="82852" y="51229"/>
                        <a:pt x="73365" y="46170"/>
                      </a:cubicBezTo>
                      <a:cubicBezTo>
                        <a:pt x="58819" y="60716"/>
                        <a:pt x="51229" y="68306"/>
                        <a:pt x="47435" y="72733"/>
                      </a:cubicBezTo>
                      <a:cubicBezTo>
                        <a:pt x="51229" y="77793"/>
                        <a:pt x="55024" y="85382"/>
                        <a:pt x="60716" y="96134"/>
                      </a:cubicBezTo>
                      <a:cubicBezTo>
                        <a:pt x="61981" y="98664"/>
                        <a:pt x="61981" y="101826"/>
                        <a:pt x="60084" y="104356"/>
                      </a:cubicBezTo>
                      <a:cubicBezTo>
                        <a:pt x="58819" y="106253"/>
                        <a:pt x="56289" y="110048"/>
                        <a:pt x="53127" y="118270"/>
                      </a:cubicBezTo>
                      <a:cubicBezTo>
                        <a:pt x="49332" y="126492"/>
                        <a:pt x="47435" y="132184"/>
                        <a:pt x="45537" y="134714"/>
                      </a:cubicBezTo>
                      <a:cubicBezTo>
                        <a:pt x="44272" y="136611"/>
                        <a:pt x="42375" y="138509"/>
                        <a:pt x="39845" y="138509"/>
                      </a:cubicBezTo>
                      <a:cubicBezTo>
                        <a:pt x="36050" y="139141"/>
                        <a:pt x="31623" y="140406"/>
                        <a:pt x="25931" y="141671"/>
                      </a:cubicBezTo>
                      <a:cubicBezTo>
                        <a:pt x="22136" y="142936"/>
                        <a:pt x="18974" y="143568"/>
                        <a:pt x="17076" y="144201"/>
                      </a:cubicBezTo>
                      <a:lnTo>
                        <a:pt x="17076" y="180884"/>
                      </a:lnTo>
                      <a:cubicBezTo>
                        <a:pt x="19606" y="181516"/>
                        <a:pt x="22769" y="182781"/>
                        <a:pt x="26563" y="183413"/>
                      </a:cubicBezTo>
                      <a:cubicBezTo>
                        <a:pt x="32255" y="185311"/>
                        <a:pt x="37315" y="185943"/>
                        <a:pt x="41742" y="186576"/>
                      </a:cubicBezTo>
                      <a:cubicBezTo>
                        <a:pt x="45537" y="187208"/>
                        <a:pt x="48067" y="189738"/>
                        <a:pt x="48699" y="193533"/>
                      </a:cubicBezTo>
                      <a:cubicBezTo>
                        <a:pt x="49332" y="197960"/>
                        <a:pt x="50597" y="203020"/>
                        <a:pt x="53127" y="208712"/>
                      </a:cubicBezTo>
                      <a:cubicBezTo>
                        <a:pt x="58186" y="220729"/>
                        <a:pt x="59451" y="223258"/>
                        <a:pt x="60084" y="225156"/>
                      </a:cubicBezTo>
                      <a:cubicBezTo>
                        <a:pt x="60716" y="227053"/>
                        <a:pt x="60716" y="229583"/>
                        <a:pt x="59451" y="231480"/>
                      </a:cubicBezTo>
                      <a:cubicBezTo>
                        <a:pt x="52494" y="244130"/>
                        <a:pt x="48699" y="250454"/>
                        <a:pt x="46802" y="254249"/>
                      </a:cubicBezTo>
                      <a:cubicBezTo>
                        <a:pt x="61349" y="268795"/>
                        <a:pt x="68938" y="276385"/>
                        <a:pt x="72733" y="279547"/>
                      </a:cubicBezTo>
                      <a:cubicBezTo>
                        <a:pt x="74630" y="278282"/>
                        <a:pt x="77793" y="277017"/>
                        <a:pt x="81587" y="274488"/>
                      </a:cubicBezTo>
                      <a:cubicBezTo>
                        <a:pt x="87912" y="270693"/>
                        <a:pt x="93604" y="268163"/>
                        <a:pt x="98031" y="266266"/>
                      </a:cubicBezTo>
                      <a:cubicBezTo>
                        <a:pt x="100561" y="265633"/>
                        <a:pt x="103091" y="265633"/>
                        <a:pt x="104988" y="267531"/>
                      </a:cubicBezTo>
                      <a:cubicBezTo>
                        <a:pt x="105621" y="267531"/>
                        <a:pt x="110681" y="270060"/>
                        <a:pt x="133449" y="280180"/>
                      </a:cubicBezTo>
                      <a:cubicBezTo>
                        <a:pt x="135346" y="280812"/>
                        <a:pt x="136611" y="282710"/>
                        <a:pt x="137876" y="284607"/>
                      </a:cubicBezTo>
                      <a:cubicBezTo>
                        <a:pt x="139141" y="287769"/>
                        <a:pt x="140406" y="293461"/>
                        <a:pt x="142304" y="301683"/>
                      </a:cubicBezTo>
                      <a:cubicBezTo>
                        <a:pt x="142304" y="304846"/>
                        <a:pt x="142936" y="308008"/>
                        <a:pt x="144201" y="310538"/>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53" name="Picture Placeholder 74" descr="Security 1&#10;">
                <a:extLst>
                  <a:ext uri="{FF2B5EF4-FFF2-40B4-BE49-F238E27FC236}">
                    <a16:creationId xmlns:a16="http://schemas.microsoft.com/office/drawing/2014/main" id="{48B86BB4-38D4-A345-8BFB-AFC62C401FE4}"/>
                  </a:ext>
                </a:extLst>
              </p:cNvPr>
              <p:cNvSpPr>
                <a:spLocks noChangeAspect="1"/>
              </p:cNvSpPr>
              <p:nvPr/>
            </p:nvSpPr>
            <p:spPr>
              <a:xfrm>
                <a:off x="1321268" y="5123093"/>
                <a:ext cx="372678" cy="438554"/>
              </a:xfrm>
              <a:custGeom>
                <a:avLst/>
                <a:gdLst>
                  <a:gd name="connsiteX0" fmla="*/ 254818 w 509509"/>
                  <a:gd name="connsiteY0" fmla="*/ 599572 h 599572"/>
                  <a:gd name="connsiteX1" fmla="*/ 246217 w 509509"/>
                  <a:gd name="connsiteY1" fmla="*/ 596536 h 599572"/>
                  <a:gd name="connsiteX2" fmla="*/ 0 w 509509"/>
                  <a:gd name="connsiteY2" fmla="*/ 263609 h 599572"/>
                  <a:gd name="connsiteX3" fmla="*/ 0 w 509509"/>
                  <a:gd name="connsiteY3" fmla="*/ 110364 h 599572"/>
                  <a:gd name="connsiteX4" fmla="*/ 18974 w 509509"/>
                  <a:gd name="connsiteY4" fmla="*/ 105494 h 599572"/>
                  <a:gd name="connsiteX5" fmla="*/ 134651 w 509509"/>
                  <a:gd name="connsiteY5" fmla="*/ 64637 h 599572"/>
                  <a:gd name="connsiteX6" fmla="*/ 241094 w 509509"/>
                  <a:gd name="connsiteY6" fmla="*/ 8854 h 599572"/>
                  <a:gd name="connsiteX7" fmla="*/ 254692 w 509509"/>
                  <a:gd name="connsiteY7" fmla="*/ 0 h 599572"/>
                  <a:gd name="connsiteX8" fmla="*/ 268669 w 509509"/>
                  <a:gd name="connsiteY8" fmla="*/ 8665 h 599572"/>
                  <a:gd name="connsiteX9" fmla="*/ 374922 w 509509"/>
                  <a:gd name="connsiteY9" fmla="*/ 64764 h 599572"/>
                  <a:gd name="connsiteX10" fmla="*/ 490536 w 509509"/>
                  <a:gd name="connsiteY10" fmla="*/ 105811 h 599572"/>
                  <a:gd name="connsiteX11" fmla="*/ 509510 w 509509"/>
                  <a:gd name="connsiteY11" fmla="*/ 110681 h 599572"/>
                  <a:gd name="connsiteX12" fmla="*/ 509510 w 509509"/>
                  <a:gd name="connsiteY12" fmla="*/ 263609 h 599572"/>
                  <a:gd name="connsiteX13" fmla="*/ 262850 w 509509"/>
                  <a:gd name="connsiteY13" fmla="*/ 596220 h 599572"/>
                  <a:gd name="connsiteX14" fmla="*/ 262850 w 509509"/>
                  <a:gd name="connsiteY14" fmla="*/ 596220 h 599572"/>
                  <a:gd name="connsiteX15" fmla="*/ 15748 w 509509"/>
                  <a:gd name="connsiteY15" fmla="*/ 122697 h 599572"/>
                  <a:gd name="connsiteX16" fmla="*/ 15748 w 509509"/>
                  <a:gd name="connsiteY16" fmla="*/ 263609 h 599572"/>
                  <a:gd name="connsiteX17" fmla="*/ 251529 w 509509"/>
                  <a:gd name="connsiteY17" fmla="*/ 581673 h 599572"/>
                  <a:gd name="connsiteX18" fmla="*/ 254818 w 509509"/>
                  <a:gd name="connsiteY18" fmla="*/ 582812 h 599572"/>
                  <a:gd name="connsiteX19" fmla="*/ 259562 w 509509"/>
                  <a:gd name="connsiteY19" fmla="*/ 581168 h 599572"/>
                  <a:gd name="connsiteX20" fmla="*/ 493888 w 509509"/>
                  <a:gd name="connsiteY20" fmla="*/ 263609 h 599572"/>
                  <a:gd name="connsiteX21" fmla="*/ 493888 w 509509"/>
                  <a:gd name="connsiteY21" fmla="*/ 122697 h 599572"/>
                  <a:gd name="connsiteX22" fmla="*/ 486551 w 509509"/>
                  <a:gd name="connsiteY22" fmla="*/ 120800 h 599572"/>
                  <a:gd name="connsiteX23" fmla="*/ 368598 w 509509"/>
                  <a:gd name="connsiteY23" fmla="*/ 78931 h 599572"/>
                  <a:gd name="connsiteX24" fmla="*/ 260384 w 509509"/>
                  <a:gd name="connsiteY24" fmla="*/ 22010 h 599572"/>
                  <a:gd name="connsiteX25" fmla="*/ 254945 w 509509"/>
                  <a:gd name="connsiteY25" fmla="*/ 18658 h 599572"/>
                  <a:gd name="connsiteX26" fmla="*/ 249632 w 509509"/>
                  <a:gd name="connsiteY26" fmla="*/ 22136 h 599572"/>
                  <a:gd name="connsiteX27" fmla="*/ 141228 w 509509"/>
                  <a:gd name="connsiteY27" fmla="*/ 79058 h 599572"/>
                  <a:gd name="connsiteX28" fmla="*/ 23085 w 509509"/>
                  <a:gd name="connsiteY28" fmla="*/ 120800 h 599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509509" h="599572">
                    <a:moveTo>
                      <a:pt x="254818" y="599572"/>
                    </a:moveTo>
                    <a:lnTo>
                      <a:pt x="246217" y="596536"/>
                    </a:lnTo>
                    <a:cubicBezTo>
                      <a:pt x="235908" y="592678"/>
                      <a:pt x="0" y="500655"/>
                      <a:pt x="0" y="263609"/>
                    </a:cubicBezTo>
                    <a:lnTo>
                      <a:pt x="0" y="110364"/>
                    </a:lnTo>
                    <a:lnTo>
                      <a:pt x="18974" y="105494"/>
                    </a:lnTo>
                    <a:cubicBezTo>
                      <a:pt x="58566" y="95001"/>
                      <a:pt x="97250" y="81337"/>
                      <a:pt x="134651" y="64637"/>
                    </a:cubicBezTo>
                    <a:cubicBezTo>
                      <a:pt x="171498" y="48775"/>
                      <a:pt x="207082" y="30127"/>
                      <a:pt x="241094" y="8854"/>
                    </a:cubicBezTo>
                    <a:lnTo>
                      <a:pt x="254692" y="0"/>
                    </a:lnTo>
                    <a:lnTo>
                      <a:pt x="268669" y="8665"/>
                    </a:lnTo>
                    <a:cubicBezTo>
                      <a:pt x="302616" y="30027"/>
                      <a:pt x="338136" y="48780"/>
                      <a:pt x="374922" y="64764"/>
                    </a:cubicBezTo>
                    <a:cubicBezTo>
                      <a:pt x="412304" y="81506"/>
                      <a:pt x="450965" y="95231"/>
                      <a:pt x="490536" y="105811"/>
                    </a:cubicBezTo>
                    <a:lnTo>
                      <a:pt x="509510" y="110681"/>
                    </a:lnTo>
                    <a:lnTo>
                      <a:pt x="509510" y="263609"/>
                    </a:lnTo>
                    <a:cubicBezTo>
                      <a:pt x="509510" y="495659"/>
                      <a:pt x="289287" y="586923"/>
                      <a:pt x="262850" y="596220"/>
                    </a:cubicBezTo>
                    <a:lnTo>
                      <a:pt x="262850" y="596220"/>
                    </a:lnTo>
                    <a:close/>
                    <a:moveTo>
                      <a:pt x="15748" y="122697"/>
                    </a:moveTo>
                    <a:lnTo>
                      <a:pt x="15748" y="263609"/>
                    </a:lnTo>
                    <a:cubicBezTo>
                      <a:pt x="15748" y="489904"/>
                      <a:pt x="241853" y="578005"/>
                      <a:pt x="251529" y="581673"/>
                    </a:cubicBezTo>
                    <a:lnTo>
                      <a:pt x="254818" y="582812"/>
                    </a:lnTo>
                    <a:lnTo>
                      <a:pt x="259562" y="581168"/>
                    </a:lnTo>
                    <a:cubicBezTo>
                      <a:pt x="273602" y="575981"/>
                      <a:pt x="493888" y="487627"/>
                      <a:pt x="493888" y="263609"/>
                    </a:cubicBezTo>
                    <a:lnTo>
                      <a:pt x="493888" y="122697"/>
                    </a:lnTo>
                    <a:lnTo>
                      <a:pt x="486551" y="120800"/>
                    </a:lnTo>
                    <a:cubicBezTo>
                      <a:pt x="446185" y="109995"/>
                      <a:pt x="406743" y="95995"/>
                      <a:pt x="368598" y="78931"/>
                    </a:cubicBezTo>
                    <a:cubicBezTo>
                      <a:pt x="331139" y="62720"/>
                      <a:pt x="294964" y="43692"/>
                      <a:pt x="260384" y="22010"/>
                    </a:cubicBezTo>
                    <a:lnTo>
                      <a:pt x="254945" y="18658"/>
                    </a:lnTo>
                    <a:lnTo>
                      <a:pt x="249632" y="22136"/>
                    </a:lnTo>
                    <a:cubicBezTo>
                      <a:pt x="214986" y="43819"/>
                      <a:pt x="178748" y="62848"/>
                      <a:pt x="141228" y="79058"/>
                    </a:cubicBezTo>
                    <a:cubicBezTo>
                      <a:pt x="103025" y="96104"/>
                      <a:pt x="63517" y="110063"/>
                      <a:pt x="23085" y="120800"/>
                    </a:cubicBezTo>
                    <a:close/>
                  </a:path>
                </a:pathLst>
              </a:custGeom>
              <a:solidFill>
                <a:schemeClr val="tx1"/>
              </a:solidFill>
              <a:ln w="6271" cap="flat">
                <a:noFill/>
                <a:prstDash val="solid"/>
                <a:miter/>
              </a:ln>
            </p:spPr>
            <p:txBody>
              <a:bodyPr rtlCol="0" anchor="ctr"/>
              <a:lstStyle/>
              <a:p>
                <a:endParaRPr lang="en-US">
                  <a:latin typeface="Calibri" panose="020F0502020204030204" pitchFamily="34" charset="0"/>
                </a:endParaRPr>
              </a:p>
            </p:txBody>
          </p:sp>
        </p:grpSp>
      </p:grpSp>
      <p:grpSp>
        <p:nvGrpSpPr>
          <p:cNvPr id="254" name="Picture Placeholder 79" descr="Defense Malware&#10;">
            <a:extLst>
              <a:ext uri="{FF2B5EF4-FFF2-40B4-BE49-F238E27FC236}">
                <a16:creationId xmlns:a16="http://schemas.microsoft.com/office/drawing/2014/main" id="{62356949-6A73-7941-AC98-A4B946A819F4}"/>
              </a:ext>
            </a:extLst>
          </p:cNvPr>
          <p:cNvGrpSpPr>
            <a:grpSpLocks noChangeAspect="1"/>
          </p:cNvGrpSpPr>
          <p:nvPr/>
        </p:nvGrpSpPr>
        <p:grpSpPr>
          <a:xfrm>
            <a:off x="76958" y="5956415"/>
            <a:ext cx="228108" cy="268860"/>
            <a:chOff x="7166991" y="712682"/>
            <a:chExt cx="509762" cy="600837"/>
          </a:xfrm>
          <a:solidFill>
            <a:srgbClr val="FF0000"/>
          </a:solidFill>
        </p:grpSpPr>
        <p:grpSp>
          <p:nvGrpSpPr>
            <p:cNvPr id="355" name="Picture Placeholder 79">
              <a:extLst>
                <a:ext uri="{FF2B5EF4-FFF2-40B4-BE49-F238E27FC236}">
                  <a16:creationId xmlns:a16="http://schemas.microsoft.com/office/drawing/2014/main" id="{6D9E2215-477C-BC41-89DF-AAB3EA4F4CB1}"/>
                </a:ext>
              </a:extLst>
            </p:cNvPr>
            <p:cNvGrpSpPr/>
            <p:nvPr/>
          </p:nvGrpSpPr>
          <p:grpSpPr>
            <a:xfrm>
              <a:off x="7288423" y="828422"/>
              <a:ext cx="266898" cy="369356"/>
              <a:chOff x="7288423" y="828422"/>
              <a:chExt cx="266898" cy="369356"/>
            </a:xfrm>
            <a:grpFill/>
          </p:grpSpPr>
          <p:sp>
            <p:nvSpPr>
              <p:cNvPr id="357" name="Picture Placeholder 79">
                <a:extLst>
                  <a:ext uri="{FF2B5EF4-FFF2-40B4-BE49-F238E27FC236}">
                    <a16:creationId xmlns:a16="http://schemas.microsoft.com/office/drawing/2014/main" id="{0A3AFE57-D9AB-D440-95D5-2E6D62C62DA1}"/>
                  </a:ext>
                </a:extLst>
              </p:cNvPr>
              <p:cNvSpPr/>
              <p:nvPr/>
            </p:nvSpPr>
            <p:spPr>
              <a:xfrm>
                <a:off x="7288423" y="828422"/>
                <a:ext cx="266898" cy="170131"/>
              </a:xfrm>
              <a:custGeom>
                <a:avLst/>
                <a:gdLst>
                  <a:gd name="connsiteX0" fmla="*/ 266898 w 266898"/>
                  <a:gd name="connsiteY0" fmla="*/ 170132 h 170131"/>
                  <a:gd name="connsiteX1" fmla="*/ 251087 w 266898"/>
                  <a:gd name="connsiteY1" fmla="*/ 170132 h 170131"/>
                  <a:gd name="connsiteX2" fmla="*/ 251087 w 266898"/>
                  <a:gd name="connsiteY2" fmla="*/ 133449 h 170131"/>
                  <a:gd name="connsiteX3" fmla="*/ 133449 w 266898"/>
                  <a:gd name="connsiteY3" fmla="*/ 15812 h 170131"/>
                  <a:gd name="connsiteX4" fmla="*/ 15812 w 266898"/>
                  <a:gd name="connsiteY4" fmla="*/ 133449 h 170131"/>
                  <a:gd name="connsiteX5" fmla="*/ 15812 w 266898"/>
                  <a:gd name="connsiteY5" fmla="*/ 170132 h 170131"/>
                  <a:gd name="connsiteX6" fmla="*/ 0 w 266898"/>
                  <a:gd name="connsiteY6" fmla="*/ 170132 h 170131"/>
                  <a:gd name="connsiteX7" fmla="*/ 0 w 266898"/>
                  <a:gd name="connsiteY7" fmla="*/ 133449 h 170131"/>
                  <a:gd name="connsiteX8" fmla="*/ 133449 w 266898"/>
                  <a:gd name="connsiteY8" fmla="*/ 0 h 170131"/>
                  <a:gd name="connsiteX9" fmla="*/ 266898 w 266898"/>
                  <a:gd name="connsiteY9" fmla="*/ 133449 h 170131"/>
                  <a:gd name="connsiteX10" fmla="*/ 266898 w 266898"/>
                  <a:gd name="connsiteY10" fmla="*/ 170132 h 17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6898" h="170131">
                    <a:moveTo>
                      <a:pt x="266898" y="170132"/>
                    </a:moveTo>
                    <a:lnTo>
                      <a:pt x="251087" y="170132"/>
                    </a:lnTo>
                    <a:lnTo>
                      <a:pt x="251087" y="133449"/>
                    </a:lnTo>
                    <a:cubicBezTo>
                      <a:pt x="251087" y="68938"/>
                      <a:pt x="198592" y="15812"/>
                      <a:pt x="133449" y="15812"/>
                    </a:cubicBezTo>
                    <a:cubicBezTo>
                      <a:pt x="68938" y="15812"/>
                      <a:pt x="15812" y="68306"/>
                      <a:pt x="15812" y="133449"/>
                    </a:cubicBezTo>
                    <a:lnTo>
                      <a:pt x="15812" y="170132"/>
                    </a:lnTo>
                    <a:lnTo>
                      <a:pt x="0" y="170132"/>
                    </a:lnTo>
                    <a:lnTo>
                      <a:pt x="0" y="133449"/>
                    </a:lnTo>
                    <a:cubicBezTo>
                      <a:pt x="0" y="60084"/>
                      <a:pt x="60084" y="0"/>
                      <a:pt x="133449" y="0"/>
                    </a:cubicBezTo>
                    <a:cubicBezTo>
                      <a:pt x="206814" y="0"/>
                      <a:pt x="266898" y="60084"/>
                      <a:pt x="266898" y="133449"/>
                    </a:cubicBezTo>
                    <a:lnTo>
                      <a:pt x="266898" y="170132"/>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58" name="Picture Placeholder 79">
                <a:extLst>
                  <a:ext uri="{FF2B5EF4-FFF2-40B4-BE49-F238E27FC236}">
                    <a16:creationId xmlns:a16="http://schemas.microsoft.com/office/drawing/2014/main" id="{4548DDC6-14EA-8246-8049-84C753FA41C4}"/>
                  </a:ext>
                </a:extLst>
              </p:cNvPr>
              <p:cNvSpPr/>
              <p:nvPr/>
            </p:nvSpPr>
            <p:spPr>
              <a:xfrm>
                <a:off x="732004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6408"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7554"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59" name="Picture Placeholder 79">
                <a:extLst>
                  <a:ext uri="{FF2B5EF4-FFF2-40B4-BE49-F238E27FC236}">
                    <a16:creationId xmlns:a16="http://schemas.microsoft.com/office/drawing/2014/main" id="{339EF1CB-6E00-8F44-9AF0-6D7C4983BB52}"/>
                  </a:ext>
                </a:extLst>
              </p:cNvPr>
              <p:cNvSpPr/>
              <p:nvPr/>
            </p:nvSpPr>
            <p:spPr>
              <a:xfrm>
                <a:off x="7288423" y="999186"/>
                <a:ext cx="82219" cy="109415"/>
              </a:xfrm>
              <a:custGeom>
                <a:avLst/>
                <a:gdLst>
                  <a:gd name="connsiteX0" fmla="*/ 82220 w 82219"/>
                  <a:gd name="connsiteY0" fmla="*/ 109416 h 109415"/>
                  <a:gd name="connsiteX1" fmla="*/ 66408 w 82219"/>
                  <a:gd name="connsiteY1" fmla="*/ 109416 h 109415"/>
                  <a:gd name="connsiteX2" fmla="*/ 66408 w 82219"/>
                  <a:gd name="connsiteY2" fmla="*/ 73365 h 109415"/>
                  <a:gd name="connsiteX3" fmla="*/ 0 w 82219"/>
                  <a:gd name="connsiteY3" fmla="*/ 0 h 109415"/>
                  <a:gd name="connsiteX4" fmla="*/ 15812 w 82219"/>
                  <a:gd name="connsiteY4" fmla="*/ 0 h 109415"/>
                  <a:gd name="connsiteX5" fmla="*/ 73998 w 82219"/>
                  <a:gd name="connsiteY5" fmla="*/ 58186 h 109415"/>
                  <a:gd name="connsiteX6" fmla="*/ 81587 w 82219"/>
                  <a:gd name="connsiteY6" fmla="*/ 58186 h 109415"/>
                  <a:gd name="connsiteX7" fmla="*/ 81587 w 82219"/>
                  <a:gd name="connsiteY7" fmla="*/ 109416 h 109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219" h="109415">
                    <a:moveTo>
                      <a:pt x="82220" y="109416"/>
                    </a:moveTo>
                    <a:lnTo>
                      <a:pt x="66408" y="109416"/>
                    </a:lnTo>
                    <a:lnTo>
                      <a:pt x="66408" y="73365"/>
                    </a:lnTo>
                    <a:cubicBezTo>
                      <a:pt x="29093" y="69571"/>
                      <a:pt x="0" y="37948"/>
                      <a:pt x="0" y="0"/>
                    </a:cubicBezTo>
                    <a:lnTo>
                      <a:pt x="15812" y="0"/>
                    </a:lnTo>
                    <a:cubicBezTo>
                      <a:pt x="15812" y="32255"/>
                      <a:pt x="41742" y="58186"/>
                      <a:pt x="73998" y="58186"/>
                    </a:cubicBezTo>
                    <a:lnTo>
                      <a:pt x="81587" y="58186"/>
                    </a:lnTo>
                    <a:lnTo>
                      <a:pt x="81587" y="109416"/>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0" name="Picture Placeholder 79">
                <a:extLst>
                  <a:ext uri="{FF2B5EF4-FFF2-40B4-BE49-F238E27FC236}">
                    <a16:creationId xmlns:a16="http://schemas.microsoft.com/office/drawing/2014/main" id="{A60A8C14-B190-094C-B83A-03A80BC443C4}"/>
                  </a:ext>
                </a:extLst>
              </p:cNvPr>
              <p:cNvSpPr/>
              <p:nvPr/>
            </p:nvSpPr>
            <p:spPr>
              <a:xfrm>
                <a:off x="7438316" y="955547"/>
                <a:ext cx="86014" cy="86014"/>
              </a:xfrm>
              <a:custGeom>
                <a:avLst/>
                <a:gdLst>
                  <a:gd name="connsiteX0" fmla="*/ 43007 w 86014"/>
                  <a:gd name="connsiteY0" fmla="*/ 86015 h 86014"/>
                  <a:gd name="connsiteX1" fmla="*/ 0 w 86014"/>
                  <a:gd name="connsiteY1" fmla="*/ 43007 h 86014"/>
                  <a:gd name="connsiteX2" fmla="*/ 43007 w 86014"/>
                  <a:gd name="connsiteY2" fmla="*/ 0 h 86014"/>
                  <a:gd name="connsiteX3" fmla="*/ 86015 w 86014"/>
                  <a:gd name="connsiteY3" fmla="*/ 43007 h 86014"/>
                  <a:gd name="connsiteX4" fmla="*/ 43007 w 86014"/>
                  <a:gd name="connsiteY4" fmla="*/ 86015 h 86014"/>
                  <a:gd name="connsiteX5" fmla="*/ 43007 w 86014"/>
                  <a:gd name="connsiteY5" fmla="*/ 15812 h 86014"/>
                  <a:gd name="connsiteX6" fmla="*/ 15812 w 86014"/>
                  <a:gd name="connsiteY6" fmla="*/ 43007 h 86014"/>
                  <a:gd name="connsiteX7" fmla="*/ 43007 w 86014"/>
                  <a:gd name="connsiteY7" fmla="*/ 70203 h 86014"/>
                  <a:gd name="connsiteX8" fmla="*/ 70203 w 86014"/>
                  <a:gd name="connsiteY8" fmla="*/ 43007 h 86014"/>
                  <a:gd name="connsiteX9" fmla="*/ 43007 w 86014"/>
                  <a:gd name="connsiteY9" fmla="*/ 15812 h 86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6014" h="86014">
                    <a:moveTo>
                      <a:pt x="43007" y="86015"/>
                    </a:moveTo>
                    <a:cubicBezTo>
                      <a:pt x="18974" y="86015"/>
                      <a:pt x="0" y="66408"/>
                      <a:pt x="0" y="43007"/>
                    </a:cubicBezTo>
                    <a:cubicBezTo>
                      <a:pt x="0" y="18974"/>
                      <a:pt x="19606" y="0"/>
                      <a:pt x="43007" y="0"/>
                    </a:cubicBezTo>
                    <a:cubicBezTo>
                      <a:pt x="67041" y="0"/>
                      <a:pt x="86015" y="19606"/>
                      <a:pt x="86015" y="43007"/>
                    </a:cubicBezTo>
                    <a:cubicBezTo>
                      <a:pt x="86015" y="67041"/>
                      <a:pt x="67041" y="86015"/>
                      <a:pt x="43007" y="86015"/>
                    </a:cubicBezTo>
                    <a:close/>
                    <a:moveTo>
                      <a:pt x="43007" y="15812"/>
                    </a:moveTo>
                    <a:cubicBezTo>
                      <a:pt x="27828" y="15812"/>
                      <a:pt x="15812" y="27828"/>
                      <a:pt x="15812" y="43007"/>
                    </a:cubicBezTo>
                    <a:cubicBezTo>
                      <a:pt x="15812" y="58186"/>
                      <a:pt x="27828" y="70203"/>
                      <a:pt x="43007" y="70203"/>
                    </a:cubicBezTo>
                    <a:cubicBezTo>
                      <a:pt x="58186" y="70203"/>
                      <a:pt x="70203" y="58186"/>
                      <a:pt x="70203" y="43007"/>
                    </a:cubicBezTo>
                    <a:cubicBezTo>
                      <a:pt x="70203" y="27828"/>
                      <a:pt x="58186" y="15812"/>
                      <a:pt x="43007" y="15812"/>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1" name="Picture Placeholder 79">
                <a:extLst>
                  <a:ext uri="{FF2B5EF4-FFF2-40B4-BE49-F238E27FC236}">
                    <a16:creationId xmlns:a16="http://schemas.microsoft.com/office/drawing/2014/main" id="{0A841C5B-83B9-B04C-9CAC-0ECF8D1F4EBA}"/>
                  </a:ext>
                </a:extLst>
              </p:cNvPr>
              <p:cNvSpPr/>
              <p:nvPr/>
            </p:nvSpPr>
            <p:spPr>
              <a:xfrm>
                <a:off x="7473734" y="998554"/>
                <a:ext cx="81587" cy="110048"/>
              </a:xfrm>
              <a:custGeom>
                <a:avLst/>
                <a:gdLst>
                  <a:gd name="connsiteX0" fmla="*/ 15812 w 81587"/>
                  <a:gd name="connsiteY0" fmla="*/ 110048 h 110048"/>
                  <a:gd name="connsiteX1" fmla="*/ 0 w 81587"/>
                  <a:gd name="connsiteY1" fmla="*/ 110048 h 110048"/>
                  <a:gd name="connsiteX2" fmla="*/ 0 w 81587"/>
                  <a:gd name="connsiteY2" fmla="*/ 58186 h 110048"/>
                  <a:gd name="connsiteX3" fmla="*/ 7590 w 81587"/>
                  <a:gd name="connsiteY3" fmla="*/ 58186 h 110048"/>
                  <a:gd name="connsiteX4" fmla="*/ 65776 w 81587"/>
                  <a:gd name="connsiteY4" fmla="*/ 0 h 110048"/>
                  <a:gd name="connsiteX5" fmla="*/ 81587 w 81587"/>
                  <a:gd name="connsiteY5" fmla="*/ 0 h 110048"/>
                  <a:gd name="connsiteX6" fmla="*/ 15179 w 81587"/>
                  <a:gd name="connsiteY6" fmla="*/ 73365 h 110048"/>
                  <a:gd name="connsiteX7" fmla="*/ 15179 w 81587"/>
                  <a:gd name="connsiteY7" fmla="*/ 110048 h 11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587" h="110048">
                    <a:moveTo>
                      <a:pt x="15812" y="110048"/>
                    </a:moveTo>
                    <a:lnTo>
                      <a:pt x="0" y="110048"/>
                    </a:lnTo>
                    <a:lnTo>
                      <a:pt x="0" y="58186"/>
                    </a:lnTo>
                    <a:lnTo>
                      <a:pt x="7590" y="58186"/>
                    </a:lnTo>
                    <a:cubicBezTo>
                      <a:pt x="39845" y="58186"/>
                      <a:pt x="65776" y="32255"/>
                      <a:pt x="65776" y="0"/>
                    </a:cubicBezTo>
                    <a:lnTo>
                      <a:pt x="81587" y="0"/>
                    </a:lnTo>
                    <a:cubicBezTo>
                      <a:pt x="81587" y="37948"/>
                      <a:pt x="52494" y="69571"/>
                      <a:pt x="15179" y="73365"/>
                    </a:cubicBezTo>
                    <a:lnTo>
                      <a:pt x="15179" y="110048"/>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2" name="Picture Placeholder 79">
                <a:extLst>
                  <a:ext uri="{FF2B5EF4-FFF2-40B4-BE49-F238E27FC236}">
                    <a16:creationId xmlns:a16="http://schemas.microsoft.com/office/drawing/2014/main" id="{41EB95C9-229E-364A-B84D-98C592567484}"/>
                  </a:ext>
                </a:extLst>
              </p:cNvPr>
              <p:cNvSpPr/>
              <p:nvPr/>
            </p:nvSpPr>
            <p:spPr>
              <a:xfrm>
                <a:off x="7399736" y="1033972"/>
                <a:ext cx="44272" cy="36682"/>
              </a:xfrm>
              <a:custGeom>
                <a:avLst/>
                <a:gdLst>
                  <a:gd name="connsiteX0" fmla="*/ 0 w 44272"/>
                  <a:gd name="connsiteY0" fmla="*/ 36683 h 36682"/>
                  <a:gd name="connsiteX1" fmla="*/ 22136 w 44272"/>
                  <a:gd name="connsiteY1" fmla="*/ 0 h 36682"/>
                  <a:gd name="connsiteX2" fmla="*/ 44272 w 44272"/>
                  <a:gd name="connsiteY2" fmla="*/ 36683 h 36682"/>
                  <a:gd name="connsiteX3" fmla="*/ 0 w 44272"/>
                  <a:gd name="connsiteY3" fmla="*/ 36683 h 36682"/>
                </a:gdLst>
                <a:ahLst/>
                <a:cxnLst>
                  <a:cxn ang="0">
                    <a:pos x="connsiteX0" y="connsiteY0"/>
                  </a:cxn>
                  <a:cxn ang="0">
                    <a:pos x="connsiteX1" y="connsiteY1"/>
                  </a:cxn>
                  <a:cxn ang="0">
                    <a:pos x="connsiteX2" y="connsiteY2"/>
                  </a:cxn>
                  <a:cxn ang="0">
                    <a:pos x="connsiteX3" y="connsiteY3"/>
                  </a:cxn>
                </a:cxnLst>
                <a:rect l="l" t="t" r="r" b="b"/>
                <a:pathLst>
                  <a:path w="44272" h="36682">
                    <a:moveTo>
                      <a:pt x="0" y="36683"/>
                    </a:moveTo>
                    <a:lnTo>
                      <a:pt x="22136" y="0"/>
                    </a:lnTo>
                    <a:lnTo>
                      <a:pt x="44272" y="36683"/>
                    </a:lnTo>
                    <a:lnTo>
                      <a:pt x="0" y="36683"/>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4" name="Picture Placeholder 79">
                <a:extLst>
                  <a:ext uri="{FF2B5EF4-FFF2-40B4-BE49-F238E27FC236}">
                    <a16:creationId xmlns:a16="http://schemas.microsoft.com/office/drawing/2014/main" id="{57BC2DE7-4752-2D41-BA01-B255487DE0C8}"/>
                  </a:ext>
                </a:extLst>
              </p:cNvPr>
              <p:cNvSpPr/>
              <p:nvPr/>
            </p:nvSpPr>
            <p:spPr>
              <a:xfrm>
                <a:off x="7322576" y="1058638"/>
                <a:ext cx="198592" cy="139141"/>
              </a:xfrm>
              <a:custGeom>
                <a:avLst/>
                <a:gdLst>
                  <a:gd name="connsiteX0" fmla="*/ 99296 w 198592"/>
                  <a:gd name="connsiteY0" fmla="*/ 139141 h 139141"/>
                  <a:gd name="connsiteX1" fmla="*/ 36050 w 198592"/>
                  <a:gd name="connsiteY1" fmla="*/ 103723 h 139141"/>
                  <a:gd name="connsiteX2" fmla="*/ 0 w 198592"/>
                  <a:gd name="connsiteY2" fmla="*/ 103723 h 139141"/>
                  <a:gd name="connsiteX3" fmla="*/ 0 w 198592"/>
                  <a:gd name="connsiteY3" fmla="*/ 0 h 139141"/>
                  <a:gd name="connsiteX4" fmla="*/ 15812 w 198592"/>
                  <a:gd name="connsiteY4" fmla="*/ 0 h 139141"/>
                  <a:gd name="connsiteX5" fmla="*/ 15812 w 198592"/>
                  <a:gd name="connsiteY5" fmla="*/ 88544 h 139141"/>
                  <a:gd name="connsiteX6" fmla="*/ 44905 w 198592"/>
                  <a:gd name="connsiteY6" fmla="*/ 88544 h 139141"/>
                  <a:gd name="connsiteX7" fmla="*/ 47435 w 198592"/>
                  <a:gd name="connsiteY7" fmla="*/ 92972 h 139141"/>
                  <a:gd name="connsiteX8" fmla="*/ 99296 w 198592"/>
                  <a:gd name="connsiteY8" fmla="*/ 123962 h 139141"/>
                  <a:gd name="connsiteX9" fmla="*/ 151158 w 198592"/>
                  <a:gd name="connsiteY9" fmla="*/ 92972 h 139141"/>
                  <a:gd name="connsiteX10" fmla="*/ 153688 w 198592"/>
                  <a:gd name="connsiteY10" fmla="*/ 88544 h 139141"/>
                  <a:gd name="connsiteX11" fmla="*/ 182781 w 198592"/>
                  <a:gd name="connsiteY11" fmla="*/ 88544 h 139141"/>
                  <a:gd name="connsiteX12" fmla="*/ 182781 w 198592"/>
                  <a:gd name="connsiteY12" fmla="*/ 0 h 139141"/>
                  <a:gd name="connsiteX13" fmla="*/ 198592 w 198592"/>
                  <a:gd name="connsiteY13" fmla="*/ 0 h 139141"/>
                  <a:gd name="connsiteX14" fmla="*/ 198592 w 198592"/>
                  <a:gd name="connsiteY14" fmla="*/ 104356 h 139141"/>
                  <a:gd name="connsiteX15" fmla="*/ 162542 w 198592"/>
                  <a:gd name="connsiteY15" fmla="*/ 104356 h 139141"/>
                  <a:gd name="connsiteX16" fmla="*/ 99296 w 198592"/>
                  <a:gd name="connsiteY16" fmla="*/ 139141 h 139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8592" h="139141">
                    <a:moveTo>
                      <a:pt x="99296" y="139141"/>
                    </a:moveTo>
                    <a:cubicBezTo>
                      <a:pt x="73365" y="139141"/>
                      <a:pt x="49332" y="125860"/>
                      <a:pt x="36050" y="103723"/>
                    </a:cubicBezTo>
                    <a:lnTo>
                      <a:pt x="0" y="103723"/>
                    </a:lnTo>
                    <a:lnTo>
                      <a:pt x="0" y="0"/>
                    </a:lnTo>
                    <a:lnTo>
                      <a:pt x="15812" y="0"/>
                    </a:lnTo>
                    <a:lnTo>
                      <a:pt x="15812" y="88544"/>
                    </a:lnTo>
                    <a:lnTo>
                      <a:pt x="44905" y="88544"/>
                    </a:lnTo>
                    <a:lnTo>
                      <a:pt x="47435" y="92972"/>
                    </a:lnTo>
                    <a:cubicBezTo>
                      <a:pt x="57554" y="111945"/>
                      <a:pt x="77793" y="123962"/>
                      <a:pt x="99296" y="123962"/>
                    </a:cubicBezTo>
                    <a:cubicBezTo>
                      <a:pt x="120800" y="123962"/>
                      <a:pt x="141039" y="111945"/>
                      <a:pt x="151158" y="92972"/>
                    </a:cubicBezTo>
                    <a:lnTo>
                      <a:pt x="153688" y="88544"/>
                    </a:lnTo>
                    <a:lnTo>
                      <a:pt x="182781" y="88544"/>
                    </a:lnTo>
                    <a:lnTo>
                      <a:pt x="182781" y="0"/>
                    </a:lnTo>
                    <a:lnTo>
                      <a:pt x="198592" y="0"/>
                    </a:lnTo>
                    <a:lnTo>
                      <a:pt x="198592" y="104356"/>
                    </a:lnTo>
                    <a:lnTo>
                      <a:pt x="162542" y="104356"/>
                    </a:lnTo>
                    <a:cubicBezTo>
                      <a:pt x="149261" y="125860"/>
                      <a:pt x="125227" y="139141"/>
                      <a:pt x="99296" y="139141"/>
                    </a:cubicBez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5" name="Picture Placeholder 79">
                <a:extLst>
                  <a:ext uri="{FF2B5EF4-FFF2-40B4-BE49-F238E27FC236}">
                    <a16:creationId xmlns:a16="http://schemas.microsoft.com/office/drawing/2014/main" id="{1C9AD3CB-0427-5F46-B326-DC33DDC167A2}"/>
                  </a:ext>
                </a:extLst>
              </p:cNvPr>
              <p:cNvSpPr/>
              <p:nvPr/>
            </p:nvSpPr>
            <p:spPr>
              <a:xfrm>
                <a:off x="7414283" y="1086466"/>
                <a:ext cx="15811" cy="43639"/>
              </a:xfrm>
              <a:custGeom>
                <a:avLst/>
                <a:gdLst>
                  <a:gd name="connsiteX0" fmla="*/ 0 w 15811"/>
                  <a:gd name="connsiteY0" fmla="*/ 0 h 43639"/>
                  <a:gd name="connsiteX1" fmla="*/ 15811 w 15811"/>
                  <a:gd name="connsiteY1" fmla="*/ 0 h 43639"/>
                  <a:gd name="connsiteX2" fmla="*/ 15811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1" y="0"/>
                    </a:lnTo>
                    <a:lnTo>
                      <a:pt x="15811"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6" name="Picture Placeholder 79">
                <a:extLst>
                  <a:ext uri="{FF2B5EF4-FFF2-40B4-BE49-F238E27FC236}">
                    <a16:creationId xmlns:a16="http://schemas.microsoft.com/office/drawing/2014/main" id="{CA4062D6-CD01-DA4E-B7EB-E339F1506F9A}"/>
                  </a:ext>
                </a:extLst>
              </p:cNvPr>
              <p:cNvSpPr/>
              <p:nvPr/>
            </p:nvSpPr>
            <p:spPr>
              <a:xfrm>
                <a:off x="7384557"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sp>
            <p:nvSpPr>
              <p:cNvPr id="367" name="Picture Placeholder 79">
                <a:extLst>
                  <a:ext uri="{FF2B5EF4-FFF2-40B4-BE49-F238E27FC236}">
                    <a16:creationId xmlns:a16="http://schemas.microsoft.com/office/drawing/2014/main" id="{D2386D82-D979-D14A-9F29-982216EDDF3B}"/>
                  </a:ext>
                </a:extLst>
              </p:cNvPr>
              <p:cNvSpPr/>
              <p:nvPr/>
            </p:nvSpPr>
            <p:spPr>
              <a:xfrm>
                <a:off x="7444008" y="1086466"/>
                <a:ext cx="15811" cy="43639"/>
              </a:xfrm>
              <a:custGeom>
                <a:avLst/>
                <a:gdLst>
                  <a:gd name="connsiteX0" fmla="*/ 0 w 15811"/>
                  <a:gd name="connsiteY0" fmla="*/ 0 h 43639"/>
                  <a:gd name="connsiteX1" fmla="*/ 15812 w 15811"/>
                  <a:gd name="connsiteY1" fmla="*/ 0 h 43639"/>
                  <a:gd name="connsiteX2" fmla="*/ 15812 w 15811"/>
                  <a:gd name="connsiteY2" fmla="*/ 43640 h 43639"/>
                  <a:gd name="connsiteX3" fmla="*/ 0 w 15811"/>
                  <a:gd name="connsiteY3" fmla="*/ 43640 h 43639"/>
                </a:gdLst>
                <a:ahLst/>
                <a:cxnLst>
                  <a:cxn ang="0">
                    <a:pos x="connsiteX0" y="connsiteY0"/>
                  </a:cxn>
                  <a:cxn ang="0">
                    <a:pos x="connsiteX1" y="connsiteY1"/>
                  </a:cxn>
                  <a:cxn ang="0">
                    <a:pos x="connsiteX2" y="connsiteY2"/>
                  </a:cxn>
                  <a:cxn ang="0">
                    <a:pos x="connsiteX3" y="connsiteY3"/>
                  </a:cxn>
                </a:cxnLst>
                <a:rect l="l" t="t" r="r" b="b"/>
                <a:pathLst>
                  <a:path w="15811" h="43639">
                    <a:moveTo>
                      <a:pt x="0" y="0"/>
                    </a:moveTo>
                    <a:lnTo>
                      <a:pt x="15812" y="0"/>
                    </a:lnTo>
                    <a:lnTo>
                      <a:pt x="15812" y="43640"/>
                    </a:lnTo>
                    <a:lnTo>
                      <a:pt x="0" y="4364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356" name="Picture Placeholder 79">
              <a:extLst>
                <a:ext uri="{FF2B5EF4-FFF2-40B4-BE49-F238E27FC236}">
                  <a16:creationId xmlns:a16="http://schemas.microsoft.com/office/drawing/2014/main" id="{B1A2A6A1-299D-434C-815C-BC2FC51EA609}"/>
                </a:ext>
              </a:extLst>
            </p:cNvPr>
            <p:cNvSpPr/>
            <p:nvPr/>
          </p:nvSpPr>
          <p:spPr>
            <a:xfrm>
              <a:off x="7166991" y="712682"/>
              <a:ext cx="509762" cy="600837"/>
            </a:xfrm>
            <a:custGeom>
              <a:avLst/>
              <a:gdLst>
                <a:gd name="connsiteX0" fmla="*/ 254881 w 509762"/>
                <a:gd name="connsiteY0" fmla="*/ 600837 h 600837"/>
                <a:gd name="connsiteX1" fmla="*/ 246027 w 509762"/>
                <a:gd name="connsiteY1" fmla="*/ 597675 h 600837"/>
                <a:gd name="connsiteX2" fmla="*/ 0 w 509762"/>
                <a:gd name="connsiteY2" fmla="*/ 264368 h 600837"/>
                <a:gd name="connsiteX3" fmla="*/ 0 w 509762"/>
                <a:gd name="connsiteY3" fmla="*/ 111313 h 600837"/>
                <a:gd name="connsiteX4" fmla="*/ 18974 w 509762"/>
                <a:gd name="connsiteY4" fmla="*/ 106253 h 600837"/>
                <a:gd name="connsiteX5" fmla="*/ 134714 w 509762"/>
                <a:gd name="connsiteY5" fmla="*/ 65143 h 600837"/>
                <a:gd name="connsiteX6" fmla="*/ 240967 w 509762"/>
                <a:gd name="connsiteY6" fmla="*/ 8854 h 600837"/>
                <a:gd name="connsiteX7" fmla="*/ 254881 w 509762"/>
                <a:gd name="connsiteY7" fmla="*/ 0 h 600837"/>
                <a:gd name="connsiteX8" fmla="*/ 268796 w 509762"/>
                <a:gd name="connsiteY8" fmla="*/ 8854 h 600837"/>
                <a:gd name="connsiteX9" fmla="*/ 375049 w 509762"/>
                <a:gd name="connsiteY9" fmla="*/ 65143 h 600837"/>
                <a:gd name="connsiteX10" fmla="*/ 490789 w 509762"/>
                <a:gd name="connsiteY10" fmla="*/ 106253 h 600837"/>
                <a:gd name="connsiteX11" fmla="*/ 509763 w 509762"/>
                <a:gd name="connsiteY11" fmla="*/ 111313 h 600837"/>
                <a:gd name="connsiteX12" fmla="*/ 509763 w 509762"/>
                <a:gd name="connsiteY12" fmla="*/ 264368 h 600837"/>
                <a:gd name="connsiteX13" fmla="*/ 263103 w 509762"/>
                <a:gd name="connsiteY13" fmla="*/ 597042 h 600837"/>
                <a:gd name="connsiteX14" fmla="*/ 263103 w 509762"/>
                <a:gd name="connsiteY14" fmla="*/ 597675 h 600837"/>
                <a:gd name="connsiteX15" fmla="*/ 254881 w 509762"/>
                <a:gd name="connsiteY15" fmla="*/ 600837 h 600837"/>
                <a:gd name="connsiteX16" fmla="*/ 15812 w 509762"/>
                <a:gd name="connsiteY16" fmla="*/ 123330 h 600837"/>
                <a:gd name="connsiteX17" fmla="*/ 15812 w 509762"/>
                <a:gd name="connsiteY17" fmla="*/ 264368 h 600837"/>
                <a:gd name="connsiteX18" fmla="*/ 251719 w 509762"/>
                <a:gd name="connsiteY18" fmla="*/ 582496 h 600837"/>
                <a:gd name="connsiteX19" fmla="*/ 254881 w 509762"/>
                <a:gd name="connsiteY19" fmla="*/ 583761 h 600837"/>
                <a:gd name="connsiteX20" fmla="*/ 259941 w 509762"/>
                <a:gd name="connsiteY20" fmla="*/ 581863 h 600837"/>
                <a:gd name="connsiteX21" fmla="*/ 493951 w 509762"/>
                <a:gd name="connsiteY21" fmla="*/ 264368 h 600837"/>
                <a:gd name="connsiteX22" fmla="*/ 493951 w 509762"/>
                <a:gd name="connsiteY22" fmla="*/ 123330 h 600837"/>
                <a:gd name="connsiteX23" fmla="*/ 486994 w 509762"/>
                <a:gd name="connsiteY23" fmla="*/ 121432 h 600837"/>
                <a:gd name="connsiteX24" fmla="*/ 368724 w 509762"/>
                <a:gd name="connsiteY24" fmla="*/ 79690 h 600837"/>
                <a:gd name="connsiteX25" fmla="*/ 260574 w 509762"/>
                <a:gd name="connsiteY25" fmla="*/ 22769 h 600837"/>
                <a:gd name="connsiteX26" fmla="*/ 254881 w 509762"/>
                <a:gd name="connsiteY26" fmla="*/ 19606 h 600837"/>
                <a:gd name="connsiteX27" fmla="*/ 249822 w 509762"/>
                <a:gd name="connsiteY27" fmla="*/ 22769 h 600837"/>
                <a:gd name="connsiteX28" fmla="*/ 141671 w 509762"/>
                <a:gd name="connsiteY28" fmla="*/ 80322 h 600837"/>
                <a:gd name="connsiteX29" fmla="*/ 23401 w 509762"/>
                <a:gd name="connsiteY29" fmla="*/ 122065 h 600837"/>
                <a:gd name="connsiteX30" fmla="*/ 15812 w 509762"/>
                <a:gd name="connsiteY30" fmla="*/ 123330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09762" h="600837">
                  <a:moveTo>
                    <a:pt x="254881" y="600837"/>
                  </a:moveTo>
                  <a:lnTo>
                    <a:pt x="246027" y="597675"/>
                  </a:lnTo>
                  <a:cubicBezTo>
                    <a:pt x="235908" y="593880"/>
                    <a:pt x="0" y="501541"/>
                    <a:pt x="0" y="264368"/>
                  </a:cubicBezTo>
                  <a:lnTo>
                    <a:pt x="0" y="111313"/>
                  </a:lnTo>
                  <a:lnTo>
                    <a:pt x="18974" y="106253"/>
                  </a:lnTo>
                  <a:cubicBezTo>
                    <a:pt x="58186" y="95501"/>
                    <a:pt x="97399" y="82220"/>
                    <a:pt x="134714" y="65143"/>
                  </a:cubicBezTo>
                  <a:cubicBezTo>
                    <a:pt x="171397" y="49332"/>
                    <a:pt x="207447" y="30358"/>
                    <a:pt x="240967" y="8854"/>
                  </a:cubicBezTo>
                  <a:lnTo>
                    <a:pt x="254881" y="0"/>
                  </a:lnTo>
                  <a:lnTo>
                    <a:pt x="268796" y="8854"/>
                  </a:lnTo>
                  <a:cubicBezTo>
                    <a:pt x="302948" y="30358"/>
                    <a:pt x="338366" y="49332"/>
                    <a:pt x="375049" y="65143"/>
                  </a:cubicBezTo>
                  <a:cubicBezTo>
                    <a:pt x="412364" y="81587"/>
                    <a:pt x="450944" y="95501"/>
                    <a:pt x="490789" y="106253"/>
                  </a:cubicBezTo>
                  <a:lnTo>
                    <a:pt x="509763" y="111313"/>
                  </a:lnTo>
                  <a:lnTo>
                    <a:pt x="509763" y="264368"/>
                  </a:lnTo>
                  <a:cubicBezTo>
                    <a:pt x="509763" y="496481"/>
                    <a:pt x="289667" y="587555"/>
                    <a:pt x="263103" y="597042"/>
                  </a:cubicBezTo>
                  <a:lnTo>
                    <a:pt x="263103" y="597675"/>
                  </a:lnTo>
                  <a:lnTo>
                    <a:pt x="254881" y="600837"/>
                  </a:lnTo>
                  <a:close/>
                  <a:moveTo>
                    <a:pt x="15812" y="123330"/>
                  </a:moveTo>
                  <a:lnTo>
                    <a:pt x="15812" y="264368"/>
                  </a:lnTo>
                  <a:cubicBezTo>
                    <a:pt x="15812" y="490789"/>
                    <a:pt x="242232" y="578701"/>
                    <a:pt x="251719" y="582496"/>
                  </a:cubicBezTo>
                  <a:lnTo>
                    <a:pt x="254881" y="583761"/>
                  </a:lnTo>
                  <a:lnTo>
                    <a:pt x="259941" y="581863"/>
                  </a:lnTo>
                  <a:cubicBezTo>
                    <a:pt x="273855" y="576804"/>
                    <a:pt x="493951" y="488259"/>
                    <a:pt x="493951" y="264368"/>
                  </a:cubicBezTo>
                  <a:lnTo>
                    <a:pt x="493951" y="123330"/>
                  </a:lnTo>
                  <a:lnTo>
                    <a:pt x="486994" y="121432"/>
                  </a:lnTo>
                  <a:cubicBezTo>
                    <a:pt x="446517" y="110681"/>
                    <a:pt x="407304" y="96766"/>
                    <a:pt x="368724" y="79690"/>
                  </a:cubicBezTo>
                  <a:cubicBezTo>
                    <a:pt x="331409" y="63246"/>
                    <a:pt x="294726" y="44272"/>
                    <a:pt x="260574" y="22769"/>
                  </a:cubicBezTo>
                  <a:lnTo>
                    <a:pt x="254881" y="19606"/>
                  </a:lnTo>
                  <a:lnTo>
                    <a:pt x="249822" y="22769"/>
                  </a:lnTo>
                  <a:cubicBezTo>
                    <a:pt x="215036" y="44272"/>
                    <a:pt x="178986" y="63878"/>
                    <a:pt x="141671" y="80322"/>
                  </a:cubicBezTo>
                  <a:cubicBezTo>
                    <a:pt x="103723" y="97399"/>
                    <a:pt x="63878" y="111313"/>
                    <a:pt x="23401" y="122065"/>
                  </a:cubicBezTo>
                  <a:lnTo>
                    <a:pt x="15812" y="123330"/>
                  </a:lnTo>
                  <a:close/>
                </a:path>
              </a:pathLst>
            </a:custGeom>
            <a:grpFill/>
            <a:ln w="6271" cap="flat">
              <a:noFill/>
              <a:prstDash val="solid"/>
              <a:miter/>
            </a:ln>
          </p:spPr>
          <p:txBody>
            <a:bodyPr rtlCol="0" anchor="ctr"/>
            <a:lstStyle/>
            <a:p>
              <a:endParaRPr lang="en-US">
                <a:latin typeface="Calibri" panose="020F0502020204030204" pitchFamily="34" charset="0"/>
              </a:endParaRPr>
            </a:p>
          </p:txBody>
        </p:sp>
      </p:grpSp>
      <p:sp>
        <p:nvSpPr>
          <p:cNvPr id="255" name="Picture Placeholder 80" descr="Defense Preventions&#10;">
            <a:extLst>
              <a:ext uri="{FF2B5EF4-FFF2-40B4-BE49-F238E27FC236}">
                <a16:creationId xmlns:a16="http://schemas.microsoft.com/office/drawing/2014/main" id="{C9C6DF55-36EB-7E43-BD1E-D93BA3324B54}"/>
              </a:ext>
            </a:extLst>
          </p:cNvPr>
          <p:cNvSpPr>
            <a:spLocks noChangeAspect="1"/>
          </p:cNvSpPr>
          <p:nvPr/>
        </p:nvSpPr>
        <p:spPr>
          <a:xfrm>
            <a:off x="73240" y="5576602"/>
            <a:ext cx="226270" cy="266639"/>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noFill/>
            <a:prstDash val="solid"/>
            <a:miter/>
          </a:ln>
        </p:spPr>
        <p:txBody>
          <a:bodyPr rtlCol="0" anchor="ctr"/>
          <a:lstStyle/>
          <a:p>
            <a:endParaRPr lang="en-US">
              <a:latin typeface="Calibri" panose="020F0502020204030204" pitchFamily="34" charset="0"/>
            </a:endParaRPr>
          </a:p>
        </p:txBody>
      </p:sp>
      <p:sp>
        <p:nvSpPr>
          <p:cNvPr id="351" name="TextBox 350">
            <a:extLst>
              <a:ext uri="{FF2B5EF4-FFF2-40B4-BE49-F238E27FC236}">
                <a16:creationId xmlns:a16="http://schemas.microsoft.com/office/drawing/2014/main" id="{6745F846-492A-C34C-9FB4-F256AE781E77}"/>
              </a:ext>
            </a:extLst>
          </p:cNvPr>
          <p:cNvSpPr txBox="1"/>
          <p:nvPr/>
        </p:nvSpPr>
        <p:spPr>
          <a:xfrm>
            <a:off x="433006" y="5525255"/>
            <a:ext cx="1011559" cy="369332"/>
          </a:xfrm>
          <a:prstGeom prst="rect">
            <a:avLst/>
          </a:prstGeom>
        </p:spPr>
        <p:txBody>
          <a:bodyPr wrap="none" lIns="0" tIns="0" rIns="0" bIns="0" rtlCol="0" anchor="ctr">
            <a:spAutoFit/>
          </a:bodyPr>
          <a:lstStyle/>
          <a:p>
            <a:r>
              <a:rPr lang="en-US" sz="1200">
                <a:solidFill>
                  <a:schemeClr val="accent2"/>
                </a:solidFill>
                <a:latin typeface="Calibri" panose="020F0502020204030204" pitchFamily="34" charset="0"/>
              </a:rPr>
              <a:t>Benign: File safe</a:t>
            </a:r>
          </a:p>
          <a:p>
            <a:r>
              <a:rPr lang="en-US" sz="1200" i="1">
                <a:solidFill>
                  <a:schemeClr val="accent2"/>
                </a:solidFill>
                <a:latin typeface="Calibri" panose="020F0502020204030204" pitchFamily="34" charset="0"/>
              </a:rPr>
              <a:t>(score = 0-29)</a:t>
            </a:r>
            <a:endParaRPr lang="en-US" sz="1200">
              <a:solidFill>
                <a:schemeClr val="accent2"/>
              </a:solidFill>
              <a:latin typeface="Calibri" panose="020F0502020204030204" pitchFamily="34" charset="0"/>
            </a:endParaRPr>
          </a:p>
        </p:txBody>
      </p:sp>
      <p:sp>
        <p:nvSpPr>
          <p:cNvPr id="368" name="TextBox 367">
            <a:extLst>
              <a:ext uri="{FF2B5EF4-FFF2-40B4-BE49-F238E27FC236}">
                <a16:creationId xmlns:a16="http://schemas.microsoft.com/office/drawing/2014/main" id="{F0C32493-3E7D-3D45-BCB1-0859B2FE0CE3}"/>
              </a:ext>
            </a:extLst>
          </p:cNvPr>
          <p:cNvSpPr txBox="1"/>
          <p:nvPr/>
        </p:nvSpPr>
        <p:spPr>
          <a:xfrm>
            <a:off x="430183" y="5951407"/>
            <a:ext cx="5009474" cy="738664"/>
          </a:xfrm>
          <a:prstGeom prst="rect">
            <a:avLst/>
          </a:prstGeom>
        </p:spPr>
        <p:txBody>
          <a:bodyPr wrap="square" lIns="0" tIns="0" rIns="0" bIns="0" rtlCol="0" anchor="t">
            <a:spAutoFit/>
          </a:bodyPr>
          <a:lstStyle/>
          <a:p>
            <a:r>
              <a:rPr lang="en-US" sz="1200">
                <a:solidFill>
                  <a:schemeClr val="accent2"/>
                </a:solidFill>
                <a:latin typeface="Calibri" panose="020F0502020204030204" pitchFamily="34" charset="0"/>
              </a:rPr>
              <a:t>Malicious: File harmful </a:t>
            </a:r>
            <a:r>
              <a:rPr lang="en-US" sz="1200" u="sng">
                <a:solidFill>
                  <a:schemeClr val="accent2"/>
                </a:solidFill>
                <a:latin typeface="Calibri" panose="020F0502020204030204" pitchFamily="34" charset="0"/>
              </a:rPr>
              <a:t>and blocked by NSX Malware Prevention</a:t>
            </a:r>
            <a:r>
              <a:rPr lang="en-US" sz="1200" i="1">
                <a:solidFill>
                  <a:schemeClr val="accent2"/>
                </a:solidFill>
                <a:latin typeface="Calibri" panose="020F0502020204030204" pitchFamily="34" charset="0"/>
              </a:rPr>
              <a:t> </a:t>
            </a:r>
          </a:p>
          <a:p>
            <a:r>
              <a:rPr lang="en-US" sz="1200" i="1">
                <a:solidFill>
                  <a:schemeClr val="accent2"/>
                </a:solidFill>
                <a:latin typeface="Calibri" panose="020F0502020204030204" pitchFamily="34" charset="0"/>
              </a:rPr>
              <a:t>(score = 70-100)</a:t>
            </a:r>
            <a:endParaRPr lang="en-US" sz="1200">
              <a:solidFill>
                <a:schemeClr val="accent2"/>
              </a:solidFill>
              <a:latin typeface="Calibri" panose="020F0502020204030204" pitchFamily="34" charset="0"/>
            </a:endParaRPr>
          </a:p>
          <a:p>
            <a:r>
              <a:rPr lang="en-US" sz="1200">
                <a:solidFill>
                  <a:schemeClr val="accent2"/>
                </a:solidFill>
                <a:latin typeface="Calibri" panose="020F0502020204030204" pitchFamily="34" charset="0"/>
              </a:rPr>
              <a:t>Suspicious: File potentially harmful </a:t>
            </a:r>
            <a:r>
              <a:rPr lang="en-US" sz="1200" u="sng">
                <a:solidFill>
                  <a:schemeClr val="accent2"/>
                </a:solidFill>
                <a:latin typeface="Calibri" panose="020F0502020204030204" pitchFamily="34" charset="0"/>
              </a:rPr>
              <a:t>and not blocked by NSX Malware Prevention </a:t>
            </a:r>
            <a:r>
              <a:rPr lang="en-US" sz="1200" i="1">
                <a:solidFill>
                  <a:schemeClr val="accent2"/>
                </a:solidFill>
                <a:latin typeface="Calibri" panose="020F0502020204030204" pitchFamily="34" charset="0"/>
              </a:rPr>
              <a:t>(score = 30-69)</a:t>
            </a:r>
            <a:endParaRPr lang="en-US" sz="1200">
              <a:solidFill>
                <a:schemeClr val="accent2"/>
              </a:solidFill>
              <a:latin typeface="Calibri" panose="020F0502020204030204" pitchFamily="34" charset="0"/>
            </a:endParaRPr>
          </a:p>
        </p:txBody>
      </p:sp>
      <p:sp>
        <p:nvSpPr>
          <p:cNvPr id="370" name="TextBox 369">
            <a:extLst>
              <a:ext uri="{FF2B5EF4-FFF2-40B4-BE49-F238E27FC236}">
                <a16:creationId xmlns:a16="http://schemas.microsoft.com/office/drawing/2014/main" id="{F12E94D5-B1F5-5742-BEF9-81376941ADD4}"/>
              </a:ext>
            </a:extLst>
          </p:cNvPr>
          <p:cNvSpPr txBox="1"/>
          <p:nvPr/>
        </p:nvSpPr>
        <p:spPr>
          <a:xfrm>
            <a:off x="7185441" y="6491048"/>
            <a:ext cx="707886" cy="246221"/>
          </a:xfrm>
          <a:prstGeom prst="rect">
            <a:avLst/>
          </a:prstGeom>
          <a:solidFill>
            <a:srgbClr val="F8981D">
              <a:alpha val="20000"/>
            </a:srgbClr>
          </a:solidFill>
          <a:ln w="19050">
            <a:solidFill>
              <a:srgbClr val="F8981D"/>
            </a:solidFill>
          </a:ln>
        </p:spPr>
        <p:txBody>
          <a:bodyPr wrap="none" lIns="45720" tIns="45720" rIns="45720" bIns="45720" rtlCol="0" anchor="ctr">
            <a:spAutoFit/>
          </a:bodyPr>
          <a:lstStyle/>
          <a:p>
            <a:pPr algn="r"/>
            <a:r>
              <a:rPr lang="en-US" sz="1000" i="1">
                <a:solidFill>
                  <a:srgbClr val="F8981D"/>
                </a:solidFill>
                <a:latin typeface="Calibri" panose="020F0502020204030204" pitchFamily="34" charset="0"/>
              </a:rPr>
              <a:t>Mouse Click</a:t>
            </a:r>
          </a:p>
        </p:txBody>
      </p:sp>
      <p:sp>
        <p:nvSpPr>
          <p:cNvPr id="371" name="TextBox 370">
            <a:extLst>
              <a:ext uri="{FF2B5EF4-FFF2-40B4-BE49-F238E27FC236}">
                <a16:creationId xmlns:a16="http://schemas.microsoft.com/office/drawing/2014/main" id="{C2F2BC5D-7801-594C-8130-43159972FC21}"/>
              </a:ext>
            </a:extLst>
          </p:cNvPr>
          <p:cNvSpPr txBox="1"/>
          <p:nvPr/>
        </p:nvSpPr>
        <p:spPr>
          <a:xfrm>
            <a:off x="7185441" y="6491048"/>
            <a:ext cx="707886" cy="246221"/>
          </a:xfrm>
          <a:prstGeom prst="rect">
            <a:avLst/>
          </a:prstGeom>
          <a:solidFill>
            <a:srgbClr val="F8981D">
              <a:alpha val="20000"/>
            </a:srgbClr>
          </a:solidFill>
          <a:ln w="19050">
            <a:solidFill>
              <a:srgbClr val="F8981D"/>
            </a:solidFill>
          </a:ln>
        </p:spPr>
        <p:txBody>
          <a:bodyPr wrap="none" lIns="45720" tIns="45720" rIns="45720" bIns="45720" rtlCol="0" anchor="ctr">
            <a:noAutofit/>
          </a:bodyPr>
          <a:lstStyle/>
          <a:p>
            <a:pPr algn="ctr"/>
            <a:r>
              <a:rPr lang="en-US" sz="1000" i="1">
                <a:solidFill>
                  <a:srgbClr val="F8981D"/>
                </a:solidFill>
                <a:latin typeface="Calibri" panose="020F0502020204030204" pitchFamily="34" charset="0"/>
              </a:rPr>
              <a:t>End</a:t>
            </a:r>
          </a:p>
        </p:txBody>
      </p:sp>
    </p:spTree>
    <p:extLst>
      <p:ext uri="{BB962C8B-B14F-4D97-AF65-F5344CB8AC3E}">
        <p14:creationId xmlns:p14="http://schemas.microsoft.com/office/powerpoint/2010/main" val="2406939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4" nodeType="afterEffect">
                                  <p:stCondLst>
                                    <p:cond delay="0"/>
                                  </p:stCondLst>
                                  <p:childTnLst>
                                    <p:set>
                                      <p:cBhvr>
                                        <p:cTn id="6" dur="1" fill="hold">
                                          <p:stCondLst>
                                            <p:cond delay="0"/>
                                          </p:stCondLst>
                                        </p:cTn>
                                        <p:tgtEl>
                                          <p:spTgt spid="370"/>
                                        </p:tgtEl>
                                        <p:attrNameLst>
                                          <p:attrName>style.visibility</p:attrName>
                                        </p:attrNameLst>
                                      </p:cBhvr>
                                      <p:to>
                                        <p:strVal val="visible"/>
                                      </p:to>
                                    </p:set>
                                    <p:animEffect transition="in" filter="fade">
                                      <p:cBhvr>
                                        <p:cTn id="7" dur="500"/>
                                        <p:tgtEl>
                                          <p:spTgt spid="37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5" nodeType="clickEffect">
                                  <p:stCondLst>
                                    <p:cond delay="0"/>
                                  </p:stCondLst>
                                  <p:childTnLst>
                                    <p:animEffect transition="out" filter="fade">
                                      <p:cBhvr>
                                        <p:cTn id="11" dur="500"/>
                                        <p:tgtEl>
                                          <p:spTgt spid="370"/>
                                        </p:tgtEl>
                                      </p:cBhvr>
                                    </p:animEffect>
                                    <p:set>
                                      <p:cBhvr>
                                        <p:cTn id="12" dur="1" fill="hold">
                                          <p:stCondLst>
                                            <p:cond delay="499"/>
                                          </p:stCondLst>
                                        </p:cTn>
                                        <p:tgtEl>
                                          <p:spTgt spid="370"/>
                                        </p:tgtEl>
                                        <p:attrNameLst>
                                          <p:attrName>style.visibility</p:attrName>
                                        </p:attrNameLst>
                                      </p:cBhvr>
                                      <p:to>
                                        <p:strVal val="hidden"/>
                                      </p:to>
                                    </p:se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6">
                                            <p:txEl>
                                              <p:pRg st="1" end="1"/>
                                            </p:txEl>
                                          </p:spTgt>
                                        </p:tgtEl>
                                        <p:attrNameLst>
                                          <p:attrName>style.visibility</p:attrName>
                                        </p:attrNameLst>
                                      </p:cBhvr>
                                      <p:to>
                                        <p:strVal val="visible"/>
                                      </p:to>
                                    </p:set>
                                    <p:animEffect transition="in" filter="fade">
                                      <p:cBhvr>
                                        <p:cTn id="16" dur="500"/>
                                        <p:tgtEl>
                                          <p:spTgt spid="6">
                                            <p:txEl>
                                              <p:pRg st="1" end="1"/>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6">
                                            <p:txEl>
                                              <p:pRg st="2" end="2"/>
                                            </p:txEl>
                                          </p:spTgt>
                                        </p:tgtEl>
                                        <p:attrNameLst>
                                          <p:attrName>style.visibility</p:attrName>
                                        </p:attrNameLst>
                                      </p:cBhvr>
                                      <p:to>
                                        <p:strVal val="visible"/>
                                      </p:to>
                                    </p:set>
                                    <p:animEffect transition="in" filter="fade">
                                      <p:cBhvr>
                                        <p:cTn id="19" dur="500"/>
                                        <p:tgtEl>
                                          <p:spTgt spid="6">
                                            <p:txEl>
                                              <p:pRg st="2" end="2"/>
                                            </p:txEl>
                                          </p:spTgt>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fade">
                                      <p:cBhvr>
                                        <p:cTn id="23" dur="500"/>
                                        <p:tgtEl>
                                          <p:spTgt spid="31"/>
                                        </p:tgtEl>
                                      </p:cBhvr>
                                    </p:animEffect>
                                  </p:childTnLst>
                                </p:cTn>
                              </p:par>
                            </p:childTnLst>
                          </p:cTn>
                        </p:par>
                        <p:par>
                          <p:cTn id="24" fill="hold">
                            <p:stCondLst>
                              <p:cond delay="1500"/>
                            </p:stCondLst>
                            <p:childTnLst>
                              <p:par>
                                <p:cTn id="25" presetID="10" presetClass="entr" presetSubtype="0" repeatCount="3000" fill="hold" grpId="0" nodeType="afterEffect">
                                  <p:stCondLst>
                                    <p:cond delay="0"/>
                                  </p:stCondLst>
                                  <p:childTnLst>
                                    <p:set>
                                      <p:cBhvr>
                                        <p:cTn id="26" dur="1" fill="hold">
                                          <p:stCondLst>
                                            <p:cond delay="0"/>
                                          </p:stCondLst>
                                        </p:cTn>
                                        <p:tgtEl>
                                          <p:spTgt spid="402"/>
                                        </p:tgtEl>
                                        <p:attrNameLst>
                                          <p:attrName>style.visibility</p:attrName>
                                        </p:attrNameLst>
                                      </p:cBhvr>
                                      <p:to>
                                        <p:strVal val="visible"/>
                                      </p:to>
                                    </p:set>
                                    <p:animEffect transition="in" filter="fade">
                                      <p:cBhvr>
                                        <p:cTn id="27" dur="500"/>
                                        <p:tgtEl>
                                          <p:spTgt spid="402"/>
                                        </p:tgtEl>
                                      </p:cBhvr>
                                    </p:animEffect>
                                  </p:childTnLst>
                                </p:cTn>
                              </p:par>
                              <p:par>
                                <p:cTn id="28" presetID="1" presetClass="path" presetSubtype="0" repeatCount="0" accel="50000" decel="50000" fill="hold" nodeType="withEffect">
                                  <p:stCondLst>
                                    <p:cond delay="0"/>
                                  </p:stCondLst>
                                  <p:childTnLst>
                                    <p:animMotion origin="layout" path="M -4.375E-6 -4.44444E-6 C -4.375E-6 0.01737 -0.00898 0.03195 -0.02018 0.03195 C -0.03125 0.03195 -0.04049 0.01737 -0.04049 -4.44444E-6 C -0.04049 -0.01782 -0.03125 -0.03194 -0.02018 -0.03194 C -0.00898 -0.03194 -4.375E-6 -0.01782 -4.375E-6 -4.44444E-6 Z " pathEditMode="relative" rAng="5400000" ptsTypes="AAAAA">
                                      <p:cBhvr>
                                        <p:cTn id="29" dur="2000" fill="hold"/>
                                        <p:tgtEl>
                                          <p:spTgt spid="182"/>
                                        </p:tgtEl>
                                        <p:attrNameLst>
                                          <p:attrName>ppt_x</p:attrName>
                                          <p:attrName>ppt_y</p:attrName>
                                        </p:attrNameLst>
                                      </p:cBhvr>
                                      <p:rCtr x="-2018" y="0"/>
                                    </p:animMotion>
                                  </p:childTnLst>
                                </p:cTn>
                              </p:par>
                            </p:childTnLst>
                          </p:cTn>
                        </p:par>
                        <p:par>
                          <p:cTn id="30" fill="hold">
                            <p:stCondLst>
                              <p:cond delay="3500"/>
                            </p:stCondLst>
                            <p:childTnLst>
                              <p:par>
                                <p:cTn id="31" presetID="22" presetClass="entr" presetSubtype="1"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wipe(up)">
                                      <p:cBhvr>
                                        <p:cTn id="33" dur="500"/>
                                        <p:tgtEl>
                                          <p:spTgt spid="35"/>
                                        </p:tgtEl>
                                      </p:cBhvr>
                                    </p:animEffect>
                                  </p:childTnLst>
                                </p:cTn>
                              </p:par>
                            </p:childTnLst>
                          </p:cTn>
                        </p:par>
                        <p:par>
                          <p:cTn id="34" fill="hold">
                            <p:stCondLst>
                              <p:cond delay="4000"/>
                            </p:stCondLst>
                            <p:childTnLst>
                              <p:par>
                                <p:cTn id="35" presetID="10" presetClass="entr" presetSubtype="0" fill="hold" grpId="6" nodeType="afterEffect">
                                  <p:stCondLst>
                                    <p:cond delay="0"/>
                                  </p:stCondLst>
                                  <p:childTnLst>
                                    <p:set>
                                      <p:cBhvr>
                                        <p:cTn id="36" dur="1" fill="hold">
                                          <p:stCondLst>
                                            <p:cond delay="0"/>
                                          </p:stCondLst>
                                        </p:cTn>
                                        <p:tgtEl>
                                          <p:spTgt spid="370"/>
                                        </p:tgtEl>
                                        <p:attrNameLst>
                                          <p:attrName>style.visibility</p:attrName>
                                        </p:attrNameLst>
                                      </p:cBhvr>
                                      <p:to>
                                        <p:strVal val="visible"/>
                                      </p:to>
                                    </p:set>
                                    <p:animEffect transition="in" filter="fade">
                                      <p:cBhvr>
                                        <p:cTn id="37" dur="500"/>
                                        <p:tgtEl>
                                          <p:spTgt spid="370"/>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xit" presetSubtype="0" fill="hold" grpId="7" nodeType="clickEffect">
                                  <p:stCondLst>
                                    <p:cond delay="0"/>
                                  </p:stCondLst>
                                  <p:childTnLst>
                                    <p:animEffect transition="out" filter="fade">
                                      <p:cBhvr>
                                        <p:cTn id="41" dur="500"/>
                                        <p:tgtEl>
                                          <p:spTgt spid="370"/>
                                        </p:tgtEl>
                                      </p:cBhvr>
                                    </p:animEffect>
                                    <p:set>
                                      <p:cBhvr>
                                        <p:cTn id="42" dur="1" fill="hold">
                                          <p:stCondLst>
                                            <p:cond delay="499"/>
                                          </p:stCondLst>
                                        </p:cTn>
                                        <p:tgtEl>
                                          <p:spTgt spid="370"/>
                                        </p:tgtEl>
                                        <p:attrNameLst>
                                          <p:attrName>style.visibility</p:attrName>
                                        </p:attrNameLst>
                                      </p:cBhvr>
                                      <p:to>
                                        <p:strVal val="hidden"/>
                                      </p:to>
                                    </p:set>
                                  </p:childTnLst>
                                </p:cTn>
                              </p:par>
                            </p:childTnLst>
                          </p:cTn>
                        </p:par>
                        <p:par>
                          <p:cTn id="43" fill="hold">
                            <p:stCondLst>
                              <p:cond delay="500"/>
                            </p:stCondLst>
                            <p:childTnLst>
                              <p:par>
                                <p:cTn id="44" presetID="10" presetClass="exit" presetSubtype="0" fill="hold" grpId="1" nodeType="afterEffect">
                                  <p:stCondLst>
                                    <p:cond delay="0"/>
                                  </p:stCondLst>
                                  <p:childTnLst>
                                    <p:animEffect transition="out" filter="fade">
                                      <p:cBhvr>
                                        <p:cTn id="45" dur="500"/>
                                        <p:tgtEl>
                                          <p:spTgt spid="402"/>
                                        </p:tgtEl>
                                      </p:cBhvr>
                                    </p:animEffect>
                                    <p:set>
                                      <p:cBhvr>
                                        <p:cTn id="46" dur="1" fill="hold">
                                          <p:stCondLst>
                                            <p:cond delay="499"/>
                                          </p:stCondLst>
                                        </p:cTn>
                                        <p:tgtEl>
                                          <p:spTgt spid="402"/>
                                        </p:tgtEl>
                                        <p:attrNameLst>
                                          <p:attrName>style.visibility</p:attrName>
                                        </p:attrNameLst>
                                      </p:cBhvr>
                                      <p:to>
                                        <p:strVal val="hidden"/>
                                      </p:to>
                                    </p:set>
                                  </p:childTnLst>
                                </p:cTn>
                              </p:par>
                            </p:childTnLst>
                          </p:cTn>
                        </p:par>
                        <p:par>
                          <p:cTn id="47" fill="hold">
                            <p:stCondLst>
                              <p:cond delay="1000"/>
                            </p:stCondLst>
                            <p:childTnLst>
                              <p:par>
                                <p:cTn id="48" presetID="10" presetClass="entr" presetSubtype="0" fill="hold" nodeType="afterEffect">
                                  <p:stCondLst>
                                    <p:cond delay="0"/>
                                  </p:stCondLst>
                                  <p:childTnLst>
                                    <p:set>
                                      <p:cBhvr>
                                        <p:cTn id="49" dur="1" fill="hold">
                                          <p:stCondLst>
                                            <p:cond delay="0"/>
                                          </p:stCondLst>
                                        </p:cTn>
                                        <p:tgtEl>
                                          <p:spTgt spid="6">
                                            <p:txEl>
                                              <p:pRg st="3" end="3"/>
                                            </p:txEl>
                                          </p:spTgt>
                                        </p:tgtEl>
                                        <p:attrNameLst>
                                          <p:attrName>style.visibility</p:attrName>
                                        </p:attrNameLst>
                                      </p:cBhvr>
                                      <p:to>
                                        <p:strVal val="visible"/>
                                      </p:to>
                                    </p:set>
                                    <p:animEffect transition="in" filter="fade">
                                      <p:cBhvr>
                                        <p:cTn id="50" dur="500"/>
                                        <p:tgtEl>
                                          <p:spTgt spid="6">
                                            <p:txEl>
                                              <p:pRg st="3" end="3"/>
                                            </p:txEl>
                                          </p:spTgt>
                                        </p:tgtEl>
                                      </p:cBhvr>
                                    </p:animEffect>
                                  </p:childTnLst>
                                </p:cTn>
                              </p:par>
                            </p:childTnLst>
                          </p:cTn>
                        </p:par>
                        <p:par>
                          <p:cTn id="51" fill="hold">
                            <p:stCondLst>
                              <p:cond delay="1500"/>
                            </p:stCondLst>
                            <p:childTnLst>
                              <p:par>
                                <p:cTn id="52" presetID="22" presetClass="entr" presetSubtype="1"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wipe(up)">
                                      <p:cBhvr>
                                        <p:cTn id="54" dur="500"/>
                                        <p:tgtEl>
                                          <p:spTgt spid="37"/>
                                        </p:tgtEl>
                                      </p:cBhvr>
                                    </p:animEffect>
                                  </p:childTnLst>
                                </p:cTn>
                              </p:par>
                              <p:par>
                                <p:cTn id="55" presetID="10" presetClass="entr" presetSubtype="0" fill="hold" nodeType="withEffect">
                                  <p:stCondLst>
                                    <p:cond delay="0"/>
                                  </p:stCondLst>
                                  <p:childTnLst>
                                    <p:set>
                                      <p:cBhvr>
                                        <p:cTn id="56" dur="1" fill="hold">
                                          <p:stCondLst>
                                            <p:cond delay="0"/>
                                          </p:stCondLst>
                                        </p:cTn>
                                        <p:tgtEl>
                                          <p:spTgt spid="6">
                                            <p:txEl>
                                              <p:pRg st="4" end="4"/>
                                            </p:txEl>
                                          </p:spTgt>
                                        </p:tgtEl>
                                        <p:attrNameLst>
                                          <p:attrName>style.visibility</p:attrName>
                                        </p:attrNameLst>
                                      </p:cBhvr>
                                      <p:to>
                                        <p:strVal val="visible"/>
                                      </p:to>
                                    </p:set>
                                    <p:animEffect transition="in" filter="fade">
                                      <p:cBhvr>
                                        <p:cTn id="57" dur="500"/>
                                        <p:tgtEl>
                                          <p:spTgt spid="6">
                                            <p:txEl>
                                              <p:pRg st="4" end="4"/>
                                            </p:txEl>
                                          </p:spTgt>
                                        </p:tgtEl>
                                      </p:cBhvr>
                                    </p:animEffect>
                                  </p:childTnLst>
                                </p:cTn>
                              </p:par>
                              <p:par>
                                <p:cTn id="58" presetID="10" presetClass="entr" presetSubtype="0" fill="hold" nodeType="withEffect">
                                  <p:stCondLst>
                                    <p:cond delay="0"/>
                                  </p:stCondLst>
                                  <p:childTnLst>
                                    <p:set>
                                      <p:cBhvr>
                                        <p:cTn id="59" dur="1" fill="hold">
                                          <p:stCondLst>
                                            <p:cond delay="0"/>
                                          </p:stCondLst>
                                        </p:cTn>
                                        <p:tgtEl>
                                          <p:spTgt spid="6">
                                            <p:txEl>
                                              <p:pRg st="5" end="5"/>
                                            </p:txEl>
                                          </p:spTgt>
                                        </p:tgtEl>
                                        <p:attrNameLst>
                                          <p:attrName>style.visibility</p:attrName>
                                        </p:attrNameLst>
                                      </p:cBhvr>
                                      <p:to>
                                        <p:strVal val="visible"/>
                                      </p:to>
                                    </p:set>
                                    <p:animEffect transition="in" filter="fade">
                                      <p:cBhvr>
                                        <p:cTn id="60" dur="500"/>
                                        <p:tgtEl>
                                          <p:spTgt spid="6">
                                            <p:txEl>
                                              <p:pRg st="5" end="5"/>
                                            </p:txEl>
                                          </p:spTgt>
                                        </p:tgtEl>
                                      </p:cBhvr>
                                    </p:animEffect>
                                  </p:childTnLst>
                                </p:cTn>
                              </p:par>
                              <p:par>
                                <p:cTn id="61" presetID="10" presetClass="entr" presetSubtype="0" fill="hold" nodeType="withEffect">
                                  <p:stCondLst>
                                    <p:cond delay="0"/>
                                  </p:stCondLst>
                                  <p:childTnLst>
                                    <p:set>
                                      <p:cBhvr>
                                        <p:cTn id="62" dur="1" fill="hold">
                                          <p:stCondLst>
                                            <p:cond delay="0"/>
                                          </p:stCondLst>
                                        </p:cTn>
                                        <p:tgtEl>
                                          <p:spTgt spid="6">
                                            <p:txEl>
                                              <p:pRg st="6" end="6"/>
                                            </p:txEl>
                                          </p:spTgt>
                                        </p:tgtEl>
                                        <p:attrNameLst>
                                          <p:attrName>style.visibility</p:attrName>
                                        </p:attrNameLst>
                                      </p:cBhvr>
                                      <p:to>
                                        <p:strVal val="visible"/>
                                      </p:to>
                                    </p:set>
                                    <p:animEffect transition="in" filter="fade">
                                      <p:cBhvr>
                                        <p:cTn id="63" dur="500"/>
                                        <p:tgtEl>
                                          <p:spTgt spid="6">
                                            <p:txEl>
                                              <p:pRg st="6" end="6"/>
                                            </p:txEl>
                                          </p:spTgt>
                                        </p:tgtEl>
                                      </p:cBhvr>
                                    </p:animEffect>
                                  </p:childTnLst>
                                </p:cTn>
                              </p:par>
                            </p:childTnLst>
                          </p:cTn>
                        </p:par>
                        <p:par>
                          <p:cTn id="64" fill="hold">
                            <p:stCondLst>
                              <p:cond delay="2000"/>
                            </p:stCondLst>
                            <p:childTnLst>
                              <p:par>
                                <p:cTn id="65" presetID="22" presetClass="entr" presetSubtype="1" fill="hold" nodeType="afterEffect">
                                  <p:stCondLst>
                                    <p:cond delay="0"/>
                                  </p:stCondLst>
                                  <p:childTnLst>
                                    <p:set>
                                      <p:cBhvr>
                                        <p:cTn id="66" dur="1" fill="hold">
                                          <p:stCondLst>
                                            <p:cond delay="0"/>
                                          </p:stCondLst>
                                        </p:cTn>
                                        <p:tgtEl>
                                          <p:spTgt spid="38"/>
                                        </p:tgtEl>
                                        <p:attrNameLst>
                                          <p:attrName>style.visibility</p:attrName>
                                        </p:attrNameLst>
                                      </p:cBhvr>
                                      <p:to>
                                        <p:strVal val="visible"/>
                                      </p:to>
                                    </p:set>
                                    <p:animEffect transition="in" filter="wipe(up)">
                                      <p:cBhvr>
                                        <p:cTn id="67" dur="500"/>
                                        <p:tgtEl>
                                          <p:spTgt spid="38"/>
                                        </p:tgtEl>
                                      </p:cBhvr>
                                    </p:animEffect>
                                  </p:childTnLst>
                                </p:cTn>
                              </p:par>
                            </p:childTnLst>
                          </p:cTn>
                        </p:par>
                        <p:par>
                          <p:cTn id="68" fill="hold">
                            <p:stCondLst>
                              <p:cond delay="2500"/>
                            </p:stCondLst>
                            <p:childTnLst>
                              <p:par>
                                <p:cTn id="69" presetID="10" presetClass="entr" presetSubtype="0" repeatCount="3000" fill="hold" grpId="3" nodeType="afterEffect">
                                  <p:stCondLst>
                                    <p:cond delay="0"/>
                                  </p:stCondLst>
                                  <p:childTnLst>
                                    <p:set>
                                      <p:cBhvr>
                                        <p:cTn id="70" dur="1" fill="hold">
                                          <p:stCondLst>
                                            <p:cond delay="0"/>
                                          </p:stCondLst>
                                        </p:cTn>
                                        <p:tgtEl>
                                          <p:spTgt spid="402"/>
                                        </p:tgtEl>
                                        <p:attrNameLst>
                                          <p:attrName>style.visibility</p:attrName>
                                        </p:attrNameLst>
                                      </p:cBhvr>
                                      <p:to>
                                        <p:strVal val="visible"/>
                                      </p:to>
                                    </p:set>
                                    <p:animEffect transition="in" filter="fade">
                                      <p:cBhvr>
                                        <p:cTn id="71" dur="500"/>
                                        <p:tgtEl>
                                          <p:spTgt spid="402"/>
                                        </p:tgtEl>
                                      </p:cBhvr>
                                    </p:animEffect>
                                  </p:childTnLst>
                                </p:cTn>
                              </p:par>
                              <p:par>
                                <p:cTn id="72" presetID="1" presetClass="path" presetSubtype="0" accel="50000" decel="50000" fill="hold" nodeType="withEffect">
                                  <p:stCondLst>
                                    <p:cond delay="0"/>
                                  </p:stCondLst>
                                  <p:childTnLst>
                                    <p:animMotion origin="layout" path="M -0.00078 -0.00138 C -0.00078 0.01575 -0.00989 0.02987 -0.02148 0.02987 C -0.03281 0.02987 -0.04218 0.01575 -0.04218 -0.00138 C -0.04218 -0.01898 -0.03281 -0.03263 -0.02148 -0.03263 C -0.00989 -0.03263 -0.00078 -0.01898 -0.00078 -0.00138 Z " pathEditMode="relative" rAng="5400000" ptsTypes="AAAAA">
                                      <p:cBhvr>
                                        <p:cTn id="73" dur="2000" fill="hold"/>
                                        <p:tgtEl>
                                          <p:spTgt spid="182"/>
                                        </p:tgtEl>
                                        <p:attrNameLst>
                                          <p:attrName>ppt_x</p:attrName>
                                          <p:attrName>ppt_y</p:attrName>
                                        </p:attrNameLst>
                                      </p:cBhvr>
                                      <p:rCtr x="-2070" y="0"/>
                                    </p:animMotion>
                                  </p:childTnLst>
                                </p:cTn>
                              </p:par>
                            </p:childTnLst>
                          </p:cTn>
                        </p:par>
                        <p:par>
                          <p:cTn id="74" fill="hold">
                            <p:stCondLst>
                              <p:cond delay="4500"/>
                            </p:stCondLst>
                            <p:childTnLst>
                              <p:par>
                                <p:cTn id="75" presetID="22" presetClass="entr" presetSubtype="1"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wipe(up)">
                                      <p:cBhvr>
                                        <p:cTn id="77" dur="500"/>
                                        <p:tgtEl>
                                          <p:spTgt spid="10"/>
                                        </p:tgtEl>
                                      </p:cBhvr>
                                    </p:animEffect>
                                  </p:childTnLst>
                                </p:cTn>
                              </p:par>
                            </p:childTnLst>
                          </p:cTn>
                        </p:par>
                        <p:par>
                          <p:cTn id="78" fill="hold">
                            <p:stCondLst>
                              <p:cond delay="5000"/>
                            </p:stCondLst>
                            <p:childTnLst>
                              <p:par>
                                <p:cTn id="79" presetID="10" presetClass="entr" presetSubtype="0" fill="hold" grpId="0" nodeType="afterEffect">
                                  <p:stCondLst>
                                    <p:cond delay="0"/>
                                  </p:stCondLst>
                                  <p:childTnLst>
                                    <p:set>
                                      <p:cBhvr>
                                        <p:cTn id="80" dur="1" fill="hold">
                                          <p:stCondLst>
                                            <p:cond delay="0"/>
                                          </p:stCondLst>
                                        </p:cTn>
                                        <p:tgtEl>
                                          <p:spTgt spid="370"/>
                                        </p:tgtEl>
                                        <p:attrNameLst>
                                          <p:attrName>style.visibility</p:attrName>
                                        </p:attrNameLst>
                                      </p:cBhvr>
                                      <p:to>
                                        <p:strVal val="visible"/>
                                      </p:to>
                                    </p:set>
                                    <p:animEffect transition="in" filter="fade">
                                      <p:cBhvr>
                                        <p:cTn id="81" dur="500"/>
                                        <p:tgtEl>
                                          <p:spTgt spid="370"/>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xit" presetSubtype="0" fill="hold" grpId="1" nodeType="clickEffect">
                                  <p:stCondLst>
                                    <p:cond delay="0"/>
                                  </p:stCondLst>
                                  <p:childTnLst>
                                    <p:animEffect transition="out" filter="fade">
                                      <p:cBhvr>
                                        <p:cTn id="85" dur="500"/>
                                        <p:tgtEl>
                                          <p:spTgt spid="370"/>
                                        </p:tgtEl>
                                      </p:cBhvr>
                                    </p:animEffect>
                                    <p:set>
                                      <p:cBhvr>
                                        <p:cTn id="86" dur="1" fill="hold">
                                          <p:stCondLst>
                                            <p:cond delay="499"/>
                                          </p:stCondLst>
                                        </p:cTn>
                                        <p:tgtEl>
                                          <p:spTgt spid="370"/>
                                        </p:tgtEl>
                                        <p:attrNameLst>
                                          <p:attrName>style.visibility</p:attrName>
                                        </p:attrNameLst>
                                      </p:cBhvr>
                                      <p:to>
                                        <p:strVal val="hidden"/>
                                      </p:to>
                                    </p:set>
                                  </p:childTnLst>
                                </p:cTn>
                              </p:par>
                            </p:childTnLst>
                          </p:cTn>
                        </p:par>
                        <p:par>
                          <p:cTn id="87" fill="hold">
                            <p:stCondLst>
                              <p:cond delay="500"/>
                            </p:stCondLst>
                            <p:childTnLst>
                              <p:par>
                                <p:cTn id="88" presetID="10" presetClass="exit" presetSubtype="0" fill="hold" grpId="2" nodeType="afterEffect">
                                  <p:stCondLst>
                                    <p:cond delay="0"/>
                                  </p:stCondLst>
                                  <p:childTnLst>
                                    <p:animEffect transition="out" filter="fade">
                                      <p:cBhvr>
                                        <p:cTn id="89" dur="500"/>
                                        <p:tgtEl>
                                          <p:spTgt spid="402"/>
                                        </p:tgtEl>
                                      </p:cBhvr>
                                    </p:animEffect>
                                    <p:set>
                                      <p:cBhvr>
                                        <p:cTn id="90" dur="1" fill="hold">
                                          <p:stCondLst>
                                            <p:cond delay="499"/>
                                          </p:stCondLst>
                                        </p:cTn>
                                        <p:tgtEl>
                                          <p:spTgt spid="402"/>
                                        </p:tgtEl>
                                        <p:attrNameLst>
                                          <p:attrName>style.visibility</p:attrName>
                                        </p:attrNameLst>
                                      </p:cBhvr>
                                      <p:to>
                                        <p:strVal val="hidden"/>
                                      </p:to>
                                    </p:set>
                                  </p:childTnLst>
                                </p:cTn>
                              </p:par>
                            </p:childTnLst>
                          </p:cTn>
                        </p:par>
                        <p:par>
                          <p:cTn id="91" fill="hold">
                            <p:stCondLst>
                              <p:cond delay="1000"/>
                            </p:stCondLst>
                            <p:childTnLst>
                              <p:par>
                                <p:cTn id="92" presetID="10" presetClass="entr" presetSubtype="0" fill="hold" nodeType="afterEffect">
                                  <p:stCondLst>
                                    <p:cond delay="0"/>
                                  </p:stCondLst>
                                  <p:childTnLst>
                                    <p:set>
                                      <p:cBhvr>
                                        <p:cTn id="93" dur="1" fill="hold">
                                          <p:stCondLst>
                                            <p:cond delay="0"/>
                                          </p:stCondLst>
                                        </p:cTn>
                                        <p:tgtEl>
                                          <p:spTgt spid="6">
                                            <p:txEl>
                                              <p:pRg st="7" end="7"/>
                                            </p:txEl>
                                          </p:spTgt>
                                        </p:tgtEl>
                                        <p:attrNameLst>
                                          <p:attrName>style.visibility</p:attrName>
                                        </p:attrNameLst>
                                      </p:cBhvr>
                                      <p:to>
                                        <p:strVal val="visible"/>
                                      </p:to>
                                    </p:set>
                                    <p:animEffect transition="in" filter="fade">
                                      <p:cBhvr>
                                        <p:cTn id="94" dur="500"/>
                                        <p:tgtEl>
                                          <p:spTgt spid="6">
                                            <p:txEl>
                                              <p:pRg st="7" end="7"/>
                                            </p:txEl>
                                          </p:spTgt>
                                        </p:tgtEl>
                                      </p:cBhvr>
                                    </p:animEffect>
                                  </p:childTnLst>
                                </p:cTn>
                              </p:par>
                            </p:childTnLst>
                          </p:cTn>
                        </p:par>
                        <p:par>
                          <p:cTn id="95" fill="hold">
                            <p:stCondLst>
                              <p:cond delay="1500"/>
                            </p:stCondLst>
                            <p:childTnLst>
                              <p:par>
                                <p:cTn id="96" presetID="10" presetClass="entr" presetSubtype="0" repeatCount="3000" fill="hold" grpId="0" nodeType="afterEffect">
                                  <p:stCondLst>
                                    <p:cond delay="0"/>
                                  </p:stCondLst>
                                  <p:childTnLst>
                                    <p:set>
                                      <p:cBhvr>
                                        <p:cTn id="97" dur="1" fill="hold">
                                          <p:stCondLst>
                                            <p:cond delay="0"/>
                                          </p:stCondLst>
                                        </p:cTn>
                                        <p:tgtEl>
                                          <p:spTgt spid="401"/>
                                        </p:tgtEl>
                                        <p:attrNameLst>
                                          <p:attrName>style.visibility</p:attrName>
                                        </p:attrNameLst>
                                      </p:cBhvr>
                                      <p:to>
                                        <p:strVal val="visible"/>
                                      </p:to>
                                    </p:set>
                                    <p:animEffect transition="in" filter="fade">
                                      <p:cBhvr>
                                        <p:cTn id="98" dur="500"/>
                                        <p:tgtEl>
                                          <p:spTgt spid="401"/>
                                        </p:tgtEl>
                                      </p:cBhvr>
                                    </p:animEffect>
                                  </p:childTnLst>
                                </p:cTn>
                              </p:par>
                            </p:childTnLst>
                          </p:cTn>
                        </p:par>
                        <p:par>
                          <p:cTn id="99" fill="hold">
                            <p:stCondLst>
                              <p:cond delay="3000"/>
                            </p:stCondLst>
                            <p:childTnLst>
                              <p:par>
                                <p:cTn id="100" presetID="22" presetClass="entr" presetSubtype="1" fill="hold" nodeType="afterEffect">
                                  <p:stCondLst>
                                    <p:cond delay="0"/>
                                  </p:stCondLst>
                                  <p:childTnLst>
                                    <p:set>
                                      <p:cBhvr>
                                        <p:cTn id="101" dur="1" fill="hold">
                                          <p:stCondLst>
                                            <p:cond delay="0"/>
                                          </p:stCondLst>
                                        </p:cTn>
                                        <p:tgtEl>
                                          <p:spTgt spid="29"/>
                                        </p:tgtEl>
                                        <p:attrNameLst>
                                          <p:attrName>style.visibility</p:attrName>
                                        </p:attrNameLst>
                                      </p:cBhvr>
                                      <p:to>
                                        <p:strVal val="visible"/>
                                      </p:to>
                                    </p:set>
                                    <p:animEffect transition="in" filter="wipe(up)">
                                      <p:cBhvr>
                                        <p:cTn id="102" dur="500"/>
                                        <p:tgtEl>
                                          <p:spTgt spid="29"/>
                                        </p:tgtEl>
                                      </p:cBhvr>
                                    </p:animEffect>
                                  </p:childTnLst>
                                </p:cTn>
                              </p:par>
                            </p:childTnLst>
                          </p:cTn>
                        </p:par>
                        <p:par>
                          <p:cTn id="103" fill="hold">
                            <p:stCondLst>
                              <p:cond delay="3500"/>
                            </p:stCondLst>
                            <p:childTnLst>
                              <p:par>
                                <p:cTn id="104" presetID="10" presetClass="entr" presetSubtype="0" fill="hold" grpId="2" nodeType="afterEffect">
                                  <p:stCondLst>
                                    <p:cond delay="0"/>
                                  </p:stCondLst>
                                  <p:childTnLst>
                                    <p:set>
                                      <p:cBhvr>
                                        <p:cTn id="105" dur="1" fill="hold">
                                          <p:stCondLst>
                                            <p:cond delay="0"/>
                                          </p:stCondLst>
                                        </p:cTn>
                                        <p:tgtEl>
                                          <p:spTgt spid="370"/>
                                        </p:tgtEl>
                                        <p:attrNameLst>
                                          <p:attrName>style.visibility</p:attrName>
                                        </p:attrNameLst>
                                      </p:cBhvr>
                                      <p:to>
                                        <p:strVal val="visible"/>
                                      </p:to>
                                    </p:set>
                                    <p:animEffect transition="in" filter="fade">
                                      <p:cBhvr>
                                        <p:cTn id="106" dur="500"/>
                                        <p:tgtEl>
                                          <p:spTgt spid="370"/>
                                        </p:tgtEl>
                                      </p:cBhvr>
                                    </p:animEffect>
                                  </p:childTnLst>
                                </p:cTn>
                              </p:par>
                            </p:childTnLst>
                          </p:cTn>
                        </p:par>
                      </p:childTnLst>
                    </p:cTn>
                  </p:par>
                  <p:par>
                    <p:cTn id="107" fill="hold">
                      <p:stCondLst>
                        <p:cond delay="indefinite"/>
                      </p:stCondLst>
                      <p:childTnLst>
                        <p:par>
                          <p:cTn id="108" fill="hold">
                            <p:stCondLst>
                              <p:cond delay="0"/>
                            </p:stCondLst>
                            <p:childTnLst>
                              <p:par>
                                <p:cTn id="109" presetID="10" presetClass="exit" presetSubtype="0" fill="hold" grpId="3" nodeType="clickEffect">
                                  <p:stCondLst>
                                    <p:cond delay="0"/>
                                  </p:stCondLst>
                                  <p:childTnLst>
                                    <p:animEffect transition="out" filter="fade">
                                      <p:cBhvr>
                                        <p:cTn id="110" dur="500"/>
                                        <p:tgtEl>
                                          <p:spTgt spid="370"/>
                                        </p:tgtEl>
                                      </p:cBhvr>
                                    </p:animEffect>
                                    <p:set>
                                      <p:cBhvr>
                                        <p:cTn id="111" dur="1" fill="hold">
                                          <p:stCondLst>
                                            <p:cond delay="499"/>
                                          </p:stCondLst>
                                        </p:cTn>
                                        <p:tgtEl>
                                          <p:spTgt spid="370"/>
                                        </p:tgtEl>
                                        <p:attrNameLst>
                                          <p:attrName>style.visibility</p:attrName>
                                        </p:attrNameLst>
                                      </p:cBhvr>
                                      <p:to>
                                        <p:strVal val="hidden"/>
                                      </p:to>
                                    </p:set>
                                  </p:childTnLst>
                                </p:cTn>
                              </p:par>
                            </p:childTnLst>
                          </p:cTn>
                        </p:par>
                        <p:par>
                          <p:cTn id="112" fill="hold">
                            <p:stCondLst>
                              <p:cond delay="500"/>
                            </p:stCondLst>
                            <p:childTnLst>
                              <p:par>
                                <p:cTn id="113" presetID="10" presetClass="exit" presetSubtype="0" fill="hold" grpId="1" nodeType="afterEffect">
                                  <p:stCondLst>
                                    <p:cond delay="0"/>
                                  </p:stCondLst>
                                  <p:childTnLst>
                                    <p:animEffect transition="out" filter="fade">
                                      <p:cBhvr>
                                        <p:cTn id="114" dur="500"/>
                                        <p:tgtEl>
                                          <p:spTgt spid="401"/>
                                        </p:tgtEl>
                                      </p:cBhvr>
                                    </p:animEffect>
                                    <p:set>
                                      <p:cBhvr>
                                        <p:cTn id="115" dur="1" fill="hold">
                                          <p:stCondLst>
                                            <p:cond delay="499"/>
                                          </p:stCondLst>
                                        </p:cTn>
                                        <p:tgtEl>
                                          <p:spTgt spid="401"/>
                                        </p:tgtEl>
                                        <p:attrNameLst>
                                          <p:attrName>style.visibility</p:attrName>
                                        </p:attrNameLst>
                                      </p:cBhvr>
                                      <p:to>
                                        <p:strVal val="hidden"/>
                                      </p:to>
                                    </p:set>
                                  </p:childTnLst>
                                </p:cTn>
                              </p:par>
                            </p:childTnLst>
                          </p:cTn>
                        </p:par>
                        <p:par>
                          <p:cTn id="116" fill="hold">
                            <p:stCondLst>
                              <p:cond delay="1000"/>
                            </p:stCondLst>
                            <p:childTnLst>
                              <p:par>
                                <p:cTn id="117" presetID="10" presetClass="entr" presetSubtype="0" fill="hold" nodeType="afterEffect">
                                  <p:stCondLst>
                                    <p:cond delay="0"/>
                                  </p:stCondLst>
                                  <p:childTnLst>
                                    <p:set>
                                      <p:cBhvr>
                                        <p:cTn id="118" dur="1" fill="hold">
                                          <p:stCondLst>
                                            <p:cond delay="0"/>
                                          </p:stCondLst>
                                        </p:cTn>
                                        <p:tgtEl>
                                          <p:spTgt spid="6">
                                            <p:txEl>
                                              <p:pRg st="8" end="8"/>
                                            </p:txEl>
                                          </p:spTgt>
                                        </p:tgtEl>
                                        <p:attrNameLst>
                                          <p:attrName>style.visibility</p:attrName>
                                        </p:attrNameLst>
                                      </p:cBhvr>
                                      <p:to>
                                        <p:strVal val="visible"/>
                                      </p:to>
                                    </p:set>
                                    <p:animEffect transition="in" filter="fade">
                                      <p:cBhvr>
                                        <p:cTn id="119" dur="500"/>
                                        <p:tgtEl>
                                          <p:spTgt spid="6">
                                            <p:txEl>
                                              <p:pRg st="8" end="8"/>
                                            </p:txEl>
                                          </p:spTgt>
                                        </p:tgtEl>
                                      </p:cBhvr>
                                    </p:animEffect>
                                  </p:childTnLst>
                                </p:cTn>
                              </p:par>
                              <p:par>
                                <p:cTn id="120" presetID="10" presetClass="entr" presetSubtype="0" fill="hold" nodeType="withEffect">
                                  <p:stCondLst>
                                    <p:cond delay="0"/>
                                  </p:stCondLst>
                                  <p:childTnLst>
                                    <p:set>
                                      <p:cBhvr>
                                        <p:cTn id="121" dur="1" fill="hold">
                                          <p:stCondLst>
                                            <p:cond delay="0"/>
                                          </p:stCondLst>
                                        </p:cTn>
                                        <p:tgtEl>
                                          <p:spTgt spid="6">
                                            <p:txEl>
                                              <p:pRg st="9" end="9"/>
                                            </p:txEl>
                                          </p:spTgt>
                                        </p:tgtEl>
                                        <p:attrNameLst>
                                          <p:attrName>style.visibility</p:attrName>
                                        </p:attrNameLst>
                                      </p:cBhvr>
                                      <p:to>
                                        <p:strVal val="visible"/>
                                      </p:to>
                                    </p:set>
                                    <p:animEffect transition="in" filter="fade">
                                      <p:cBhvr>
                                        <p:cTn id="122" dur="500"/>
                                        <p:tgtEl>
                                          <p:spTgt spid="6">
                                            <p:txEl>
                                              <p:pRg st="9" end="9"/>
                                            </p:txEl>
                                          </p:spTgt>
                                        </p:tgtEl>
                                      </p:cBhvr>
                                    </p:animEffect>
                                  </p:childTnLst>
                                </p:cTn>
                              </p:par>
                              <p:par>
                                <p:cTn id="123" presetID="10" presetClass="entr" presetSubtype="0" fill="hold" nodeType="withEffect">
                                  <p:stCondLst>
                                    <p:cond delay="0"/>
                                  </p:stCondLst>
                                  <p:childTnLst>
                                    <p:set>
                                      <p:cBhvr>
                                        <p:cTn id="124" dur="1" fill="hold">
                                          <p:stCondLst>
                                            <p:cond delay="0"/>
                                          </p:stCondLst>
                                        </p:cTn>
                                        <p:tgtEl>
                                          <p:spTgt spid="6">
                                            <p:txEl>
                                              <p:pRg st="10" end="10"/>
                                            </p:txEl>
                                          </p:spTgt>
                                        </p:tgtEl>
                                        <p:attrNameLst>
                                          <p:attrName>style.visibility</p:attrName>
                                        </p:attrNameLst>
                                      </p:cBhvr>
                                      <p:to>
                                        <p:strVal val="visible"/>
                                      </p:to>
                                    </p:set>
                                    <p:animEffect transition="in" filter="fade">
                                      <p:cBhvr>
                                        <p:cTn id="125" dur="500"/>
                                        <p:tgtEl>
                                          <p:spTgt spid="6">
                                            <p:txEl>
                                              <p:pRg st="10" end="10"/>
                                            </p:txEl>
                                          </p:spTgt>
                                        </p:tgtEl>
                                      </p:cBhvr>
                                    </p:animEffect>
                                  </p:childTnLst>
                                </p:cTn>
                              </p:par>
                              <p:par>
                                <p:cTn id="126" presetID="10" presetClass="entr" presetSubtype="0" fill="hold" nodeType="withEffect">
                                  <p:stCondLst>
                                    <p:cond delay="0"/>
                                  </p:stCondLst>
                                  <p:childTnLst>
                                    <p:set>
                                      <p:cBhvr>
                                        <p:cTn id="127" dur="1" fill="hold">
                                          <p:stCondLst>
                                            <p:cond delay="0"/>
                                          </p:stCondLst>
                                        </p:cTn>
                                        <p:tgtEl>
                                          <p:spTgt spid="6">
                                            <p:txEl>
                                              <p:pRg st="11" end="11"/>
                                            </p:txEl>
                                          </p:spTgt>
                                        </p:tgtEl>
                                        <p:attrNameLst>
                                          <p:attrName>style.visibility</p:attrName>
                                        </p:attrNameLst>
                                      </p:cBhvr>
                                      <p:to>
                                        <p:strVal val="visible"/>
                                      </p:to>
                                    </p:set>
                                    <p:animEffect transition="in" filter="fade">
                                      <p:cBhvr>
                                        <p:cTn id="128" dur="500"/>
                                        <p:tgtEl>
                                          <p:spTgt spid="6">
                                            <p:txEl>
                                              <p:pRg st="11" end="11"/>
                                            </p:txEl>
                                          </p:spTgt>
                                        </p:tgtEl>
                                      </p:cBhvr>
                                    </p:animEffect>
                                  </p:childTnLst>
                                </p:cTn>
                              </p:par>
                              <p:par>
                                <p:cTn id="129" presetID="10" presetClass="entr" presetSubtype="0" fill="hold" nodeType="withEffect">
                                  <p:stCondLst>
                                    <p:cond delay="0"/>
                                  </p:stCondLst>
                                  <p:childTnLst>
                                    <p:set>
                                      <p:cBhvr>
                                        <p:cTn id="130" dur="1" fill="hold">
                                          <p:stCondLst>
                                            <p:cond delay="0"/>
                                          </p:stCondLst>
                                        </p:cTn>
                                        <p:tgtEl>
                                          <p:spTgt spid="6">
                                            <p:txEl>
                                              <p:pRg st="12" end="12"/>
                                            </p:txEl>
                                          </p:spTgt>
                                        </p:tgtEl>
                                        <p:attrNameLst>
                                          <p:attrName>style.visibility</p:attrName>
                                        </p:attrNameLst>
                                      </p:cBhvr>
                                      <p:to>
                                        <p:strVal val="visible"/>
                                      </p:to>
                                    </p:set>
                                    <p:animEffect transition="in" filter="fade">
                                      <p:cBhvr>
                                        <p:cTn id="131" dur="500"/>
                                        <p:tgtEl>
                                          <p:spTgt spid="6">
                                            <p:txEl>
                                              <p:pRg st="12" end="12"/>
                                            </p:txEl>
                                          </p:spTgt>
                                        </p:tgtEl>
                                      </p:cBhvr>
                                    </p:animEffect>
                                  </p:childTnLst>
                                </p:cTn>
                              </p:par>
                              <p:par>
                                <p:cTn id="132" presetID="10" presetClass="entr" presetSubtype="0" fill="hold" nodeType="withEffect">
                                  <p:stCondLst>
                                    <p:cond delay="0"/>
                                  </p:stCondLst>
                                  <p:childTnLst>
                                    <p:set>
                                      <p:cBhvr>
                                        <p:cTn id="133" dur="1" fill="hold">
                                          <p:stCondLst>
                                            <p:cond delay="0"/>
                                          </p:stCondLst>
                                        </p:cTn>
                                        <p:tgtEl>
                                          <p:spTgt spid="6">
                                            <p:txEl>
                                              <p:pRg st="13" end="13"/>
                                            </p:txEl>
                                          </p:spTgt>
                                        </p:tgtEl>
                                        <p:attrNameLst>
                                          <p:attrName>style.visibility</p:attrName>
                                        </p:attrNameLst>
                                      </p:cBhvr>
                                      <p:to>
                                        <p:strVal val="visible"/>
                                      </p:to>
                                    </p:set>
                                    <p:animEffect transition="in" filter="fade">
                                      <p:cBhvr>
                                        <p:cTn id="134" dur="500"/>
                                        <p:tgtEl>
                                          <p:spTgt spid="6">
                                            <p:txEl>
                                              <p:pRg st="13" end="13"/>
                                            </p:txEl>
                                          </p:spTgt>
                                        </p:tgtEl>
                                      </p:cBhvr>
                                    </p:animEffect>
                                  </p:childTnLst>
                                </p:cTn>
                              </p:par>
                              <p:par>
                                <p:cTn id="135" presetID="10" presetClass="entr" presetSubtype="0" fill="hold" nodeType="withEffect">
                                  <p:stCondLst>
                                    <p:cond delay="0"/>
                                  </p:stCondLst>
                                  <p:childTnLst>
                                    <p:set>
                                      <p:cBhvr>
                                        <p:cTn id="136" dur="1" fill="hold">
                                          <p:stCondLst>
                                            <p:cond delay="0"/>
                                          </p:stCondLst>
                                        </p:cTn>
                                        <p:tgtEl>
                                          <p:spTgt spid="6">
                                            <p:txEl>
                                              <p:pRg st="14" end="14"/>
                                            </p:txEl>
                                          </p:spTgt>
                                        </p:tgtEl>
                                        <p:attrNameLst>
                                          <p:attrName>style.visibility</p:attrName>
                                        </p:attrNameLst>
                                      </p:cBhvr>
                                      <p:to>
                                        <p:strVal val="visible"/>
                                      </p:to>
                                    </p:set>
                                    <p:animEffect transition="in" filter="fade">
                                      <p:cBhvr>
                                        <p:cTn id="137" dur="500"/>
                                        <p:tgtEl>
                                          <p:spTgt spid="6">
                                            <p:txEl>
                                              <p:pRg st="14" end="14"/>
                                            </p:txEl>
                                          </p:spTgt>
                                        </p:tgtEl>
                                      </p:cBhvr>
                                    </p:animEffect>
                                  </p:childTnLst>
                                </p:cTn>
                              </p:par>
                            </p:childTnLst>
                          </p:cTn>
                        </p:par>
                        <p:par>
                          <p:cTn id="138" fill="hold">
                            <p:stCondLst>
                              <p:cond delay="1500"/>
                            </p:stCondLst>
                            <p:childTnLst>
                              <p:par>
                                <p:cTn id="139" presetID="22" presetClass="entr" presetSubtype="1" fill="hold" nodeType="afterEffect">
                                  <p:stCondLst>
                                    <p:cond delay="0"/>
                                  </p:stCondLst>
                                  <p:childTnLst>
                                    <p:set>
                                      <p:cBhvr>
                                        <p:cTn id="140" dur="1" fill="hold">
                                          <p:stCondLst>
                                            <p:cond delay="0"/>
                                          </p:stCondLst>
                                        </p:cTn>
                                        <p:tgtEl>
                                          <p:spTgt spid="40"/>
                                        </p:tgtEl>
                                        <p:attrNameLst>
                                          <p:attrName>style.visibility</p:attrName>
                                        </p:attrNameLst>
                                      </p:cBhvr>
                                      <p:to>
                                        <p:strVal val="visible"/>
                                      </p:to>
                                    </p:set>
                                    <p:animEffect transition="in" filter="wipe(up)">
                                      <p:cBhvr>
                                        <p:cTn id="141" dur="500"/>
                                        <p:tgtEl>
                                          <p:spTgt spid="40"/>
                                        </p:tgtEl>
                                      </p:cBhvr>
                                    </p:animEffect>
                                  </p:childTnLst>
                                </p:cTn>
                              </p:par>
                            </p:childTnLst>
                          </p:cTn>
                        </p:par>
                        <p:par>
                          <p:cTn id="142" fill="hold">
                            <p:stCondLst>
                              <p:cond delay="2000"/>
                            </p:stCondLst>
                            <p:childTnLst>
                              <p:par>
                                <p:cTn id="143" presetID="10" presetClass="entr" presetSubtype="0" repeatCount="3000" fill="hold" grpId="4" nodeType="afterEffect">
                                  <p:stCondLst>
                                    <p:cond delay="0"/>
                                  </p:stCondLst>
                                  <p:childTnLst>
                                    <p:set>
                                      <p:cBhvr>
                                        <p:cTn id="144" dur="1" fill="hold">
                                          <p:stCondLst>
                                            <p:cond delay="0"/>
                                          </p:stCondLst>
                                        </p:cTn>
                                        <p:tgtEl>
                                          <p:spTgt spid="402"/>
                                        </p:tgtEl>
                                        <p:attrNameLst>
                                          <p:attrName>style.visibility</p:attrName>
                                        </p:attrNameLst>
                                      </p:cBhvr>
                                      <p:to>
                                        <p:strVal val="visible"/>
                                      </p:to>
                                    </p:set>
                                    <p:animEffect transition="in" filter="fade">
                                      <p:cBhvr>
                                        <p:cTn id="145" dur="500"/>
                                        <p:tgtEl>
                                          <p:spTgt spid="402"/>
                                        </p:tgtEl>
                                      </p:cBhvr>
                                    </p:animEffect>
                                  </p:childTnLst>
                                </p:cTn>
                              </p:par>
                              <p:par>
                                <p:cTn id="146" presetID="1" presetClass="path" presetSubtype="0" accel="50000" decel="50000" fill="hold" nodeType="withEffect">
                                  <p:stCondLst>
                                    <p:cond delay="0"/>
                                  </p:stCondLst>
                                  <p:childTnLst>
                                    <p:animMotion origin="layout" path="M 0.00013 -0.003 C 0.00013 0.01459 -0.00885 0.02894 -0.02031 0.02894 C -0.03177 0.02894 -0.04114 0.01459 -0.04114 -0.003 C -0.04114 -0.02013 -0.03177 -0.03379 -0.02031 -0.03379 C -0.00885 -0.03379 0.00013 -0.02013 0.00013 -0.003 Z " pathEditMode="relative" rAng="5400000" ptsTypes="AAAAA">
                                      <p:cBhvr>
                                        <p:cTn id="147" dur="2000" fill="hold"/>
                                        <p:tgtEl>
                                          <p:spTgt spid="182"/>
                                        </p:tgtEl>
                                        <p:attrNameLst>
                                          <p:attrName>ppt_x</p:attrName>
                                          <p:attrName>ppt_y</p:attrName>
                                        </p:attrNameLst>
                                      </p:cBhvr>
                                      <p:rCtr x="-2057" y="46"/>
                                    </p:animMotion>
                                  </p:childTnLst>
                                </p:cTn>
                              </p:par>
                            </p:childTnLst>
                          </p:cTn>
                        </p:par>
                        <p:par>
                          <p:cTn id="148" fill="hold">
                            <p:stCondLst>
                              <p:cond delay="4000"/>
                            </p:stCondLst>
                            <p:childTnLst>
                              <p:par>
                                <p:cTn id="149" presetID="22" presetClass="entr" presetSubtype="1" fill="hold" nodeType="afterEffect">
                                  <p:stCondLst>
                                    <p:cond delay="0"/>
                                  </p:stCondLst>
                                  <p:childTnLst>
                                    <p:set>
                                      <p:cBhvr>
                                        <p:cTn id="150" dur="1" fill="hold">
                                          <p:stCondLst>
                                            <p:cond delay="0"/>
                                          </p:stCondLst>
                                        </p:cTn>
                                        <p:tgtEl>
                                          <p:spTgt spid="7"/>
                                        </p:tgtEl>
                                        <p:attrNameLst>
                                          <p:attrName>style.visibility</p:attrName>
                                        </p:attrNameLst>
                                      </p:cBhvr>
                                      <p:to>
                                        <p:strVal val="visible"/>
                                      </p:to>
                                    </p:set>
                                    <p:animEffect transition="in" filter="wipe(up)">
                                      <p:cBhvr>
                                        <p:cTn id="151" dur="500"/>
                                        <p:tgtEl>
                                          <p:spTgt spid="7"/>
                                        </p:tgtEl>
                                      </p:cBhvr>
                                    </p:animEffect>
                                  </p:childTnLst>
                                </p:cTn>
                              </p:par>
                            </p:childTnLst>
                          </p:cTn>
                        </p:par>
                        <p:par>
                          <p:cTn id="152" fill="hold">
                            <p:stCondLst>
                              <p:cond delay="4500"/>
                            </p:stCondLst>
                            <p:childTnLst>
                              <p:par>
                                <p:cTn id="153" presetID="10" presetClass="exit" presetSubtype="0" fill="hold" grpId="5" nodeType="afterEffect">
                                  <p:stCondLst>
                                    <p:cond delay="0"/>
                                  </p:stCondLst>
                                  <p:childTnLst>
                                    <p:animEffect transition="out" filter="fade">
                                      <p:cBhvr>
                                        <p:cTn id="154" dur="500"/>
                                        <p:tgtEl>
                                          <p:spTgt spid="402"/>
                                        </p:tgtEl>
                                      </p:cBhvr>
                                    </p:animEffect>
                                    <p:set>
                                      <p:cBhvr>
                                        <p:cTn id="155" dur="1" fill="hold">
                                          <p:stCondLst>
                                            <p:cond delay="499"/>
                                          </p:stCondLst>
                                        </p:cTn>
                                        <p:tgtEl>
                                          <p:spTgt spid="402"/>
                                        </p:tgtEl>
                                        <p:attrNameLst>
                                          <p:attrName>style.visibility</p:attrName>
                                        </p:attrNameLst>
                                      </p:cBhvr>
                                      <p:to>
                                        <p:strVal val="hidden"/>
                                      </p:to>
                                    </p:set>
                                  </p:childTnLst>
                                </p:cTn>
                              </p:par>
                            </p:childTnLst>
                          </p:cTn>
                        </p:par>
                        <p:par>
                          <p:cTn id="156" fill="hold">
                            <p:stCondLst>
                              <p:cond delay="5000"/>
                            </p:stCondLst>
                            <p:childTnLst>
                              <p:par>
                                <p:cTn id="157" presetID="10" presetClass="entr" presetSubtype="0" fill="hold" grpId="0" nodeType="afterEffect">
                                  <p:stCondLst>
                                    <p:cond delay="0"/>
                                  </p:stCondLst>
                                  <p:childTnLst>
                                    <p:set>
                                      <p:cBhvr>
                                        <p:cTn id="158" dur="1" fill="hold">
                                          <p:stCondLst>
                                            <p:cond delay="0"/>
                                          </p:stCondLst>
                                        </p:cTn>
                                        <p:tgtEl>
                                          <p:spTgt spid="371"/>
                                        </p:tgtEl>
                                        <p:attrNameLst>
                                          <p:attrName>style.visibility</p:attrName>
                                        </p:attrNameLst>
                                      </p:cBhvr>
                                      <p:to>
                                        <p:strVal val="visible"/>
                                      </p:to>
                                    </p:set>
                                    <p:animEffect transition="in" filter="fade">
                                      <p:cBhvr>
                                        <p:cTn id="159" dur="500"/>
                                        <p:tgtEl>
                                          <p:spTgt spid="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1" grpId="0" animBg="1"/>
      <p:bldP spid="401" grpId="1" animBg="1"/>
      <p:bldP spid="402" grpId="0" animBg="1"/>
      <p:bldP spid="402" grpId="1" animBg="1"/>
      <p:bldP spid="402" grpId="2" animBg="1"/>
      <p:bldP spid="402" grpId="3" animBg="1"/>
      <p:bldP spid="402" grpId="4" animBg="1"/>
      <p:bldP spid="402" grpId="5" animBg="1"/>
      <p:bldP spid="370" grpId="0" animBg="1"/>
      <p:bldP spid="370" grpId="1" animBg="1"/>
      <p:bldP spid="370" grpId="2" animBg="1"/>
      <p:bldP spid="370" grpId="3" animBg="1"/>
      <p:bldP spid="370" grpId="4" animBg="1"/>
      <p:bldP spid="370" grpId="5" animBg="1"/>
      <p:bldP spid="370" grpId="6" animBg="1"/>
      <p:bldP spid="370" grpId="7" animBg="1"/>
      <p:bldP spid="37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6293AA6-DB86-4554-9A3B-B1D56B2A84E2}"/>
              </a:ext>
            </a:extLst>
          </p:cNvPr>
          <p:cNvSpPr>
            <a:spLocks noGrp="1"/>
          </p:cNvSpPr>
          <p:nvPr>
            <p:ph sz="quarter" idx="14"/>
          </p:nvPr>
        </p:nvSpPr>
        <p:spPr>
          <a:xfrm>
            <a:off x="1" y="1600201"/>
            <a:ext cx="5867888" cy="5139266"/>
          </a:xfrm>
        </p:spPr>
        <p:txBody>
          <a:bodyPr lIns="182880" rIns="91440"/>
          <a:lstStyle/>
          <a:p>
            <a:pPr marL="285664" indent="-285664">
              <a:spcBef>
                <a:spcPts val="600"/>
              </a:spcBef>
              <a:buFont typeface="Arial" panose="020B0604020202020204" pitchFamily="34" charset="0"/>
              <a:buChar char="•"/>
            </a:pPr>
            <a:r>
              <a:rPr lang="en-US" b="1" dirty="0"/>
              <a:t>Good for prefiltering clearly Benign Files</a:t>
            </a:r>
          </a:p>
          <a:p>
            <a:pPr marL="285664" indent="-285664">
              <a:spcBef>
                <a:spcPts val="600"/>
              </a:spcBef>
              <a:buFont typeface="Arial" panose="020B0604020202020204" pitchFamily="34" charset="0"/>
              <a:buChar char="•"/>
            </a:pPr>
            <a:r>
              <a:rPr lang="en-US" b="1" dirty="0"/>
              <a:t>Good at prefiltering obvious Malicious Files</a:t>
            </a:r>
          </a:p>
          <a:p>
            <a:pPr marL="742864" lvl="1" indent="-285664"/>
            <a:r>
              <a:rPr lang="en-US" dirty="0"/>
              <a:t>File signature, file structure, URLs, JS scripts, VBA macros, XL4 code, key strings Structure analysis, YARA rules, Images analysis (OCR), </a:t>
            </a:r>
            <a:r>
              <a:rPr lang="en-US" dirty="0" err="1"/>
              <a:t>etc</a:t>
            </a:r>
            <a:endParaRPr lang="en-US" dirty="0"/>
          </a:p>
          <a:p>
            <a:pPr marL="742864" lvl="1" indent="-285664"/>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endParaRPr lang="en-US" dirty="0"/>
          </a:p>
          <a:p>
            <a:pPr marL="285750" indent="-285750">
              <a:spcBef>
                <a:spcPts val="600"/>
              </a:spcBef>
              <a:buFont typeface="Arial" panose="020B0604020202020204" pitchFamily="34" charset="0"/>
              <a:buChar char="•"/>
            </a:pPr>
            <a:r>
              <a:rPr lang="en-US" b="1" dirty="0"/>
              <a:t>Determines if Cloud Analysis is needed</a:t>
            </a:r>
          </a:p>
        </p:txBody>
      </p:sp>
      <p:sp>
        <p:nvSpPr>
          <p:cNvPr id="3" name="Content Placeholder 2">
            <a:extLst>
              <a:ext uri="{FF2B5EF4-FFF2-40B4-BE49-F238E27FC236}">
                <a16:creationId xmlns:a16="http://schemas.microsoft.com/office/drawing/2014/main" id="{31A03754-3A9C-44DE-A093-D9B4AB363083}"/>
              </a:ext>
            </a:extLst>
          </p:cNvPr>
          <p:cNvSpPr>
            <a:spLocks noGrp="1"/>
          </p:cNvSpPr>
          <p:nvPr>
            <p:ph sz="quarter" idx="16"/>
          </p:nvPr>
        </p:nvSpPr>
        <p:spPr>
          <a:xfrm>
            <a:off x="6325029" y="1600200"/>
            <a:ext cx="5866973" cy="5139265"/>
          </a:xfrm>
        </p:spPr>
        <p:txBody>
          <a:bodyPr lIns="182880" rIns="91440"/>
          <a:lstStyle/>
          <a:p>
            <a:pPr marL="285750" indent="-285750">
              <a:buFont typeface="Arial" panose="020B0604020202020204" pitchFamily="34" charset="0"/>
              <a:buChar char="•"/>
            </a:pPr>
            <a:r>
              <a:rPr lang="en-US" dirty="0"/>
              <a:t>Files are sent to the NSX Advanced Threat Prevention Service </a:t>
            </a:r>
            <a:r>
              <a:rPr lang="en-US" sz="1400" i="1" dirty="0"/>
              <a:t>(</a:t>
            </a:r>
            <a:r>
              <a:rPr lang="en-US" sz="1400" i="1" dirty="0" err="1"/>
              <a:t>Lastline</a:t>
            </a:r>
            <a:r>
              <a:rPr lang="en-US" sz="1400" i="1" dirty="0"/>
              <a:t> Next-Gen Sandbox Cloud)</a:t>
            </a:r>
            <a:endParaRPr lang="en-US" i="1" dirty="0"/>
          </a:p>
          <a:p>
            <a:pPr marL="285750" indent="-285750">
              <a:buFont typeface="Arial" panose="020B0604020202020204" pitchFamily="34" charset="0"/>
              <a:buChar char="•"/>
            </a:pPr>
            <a:r>
              <a:rPr lang="en-US" dirty="0"/>
              <a:t>Behavior Analysis</a:t>
            </a:r>
          </a:p>
          <a:p>
            <a:pPr marL="849690" lvl="1" indent="-380648" defTabSz="912687">
              <a:spcBef>
                <a:spcPct val="0"/>
              </a:spcBef>
              <a:spcAft>
                <a:spcPct val="0"/>
              </a:spcAft>
              <a:buFont typeface="Arial"/>
              <a:buChar char="•"/>
            </a:pPr>
            <a:r>
              <a:rPr lang="en-US" b="1" dirty="0"/>
              <a:t>Fast</a:t>
            </a:r>
            <a:r>
              <a:rPr lang="en-US" dirty="0"/>
              <a:t> – uses a hybrid approach between Full System Emulation and Hypervisor </a:t>
            </a:r>
            <a:endParaRPr lang="en-US" dirty="0">
              <a:cs typeface="Calibri"/>
            </a:endParaRPr>
          </a:p>
          <a:p>
            <a:pPr marL="849690" lvl="1" indent="-380648" defTabSz="912687">
              <a:spcBef>
                <a:spcPct val="0"/>
              </a:spcBef>
              <a:spcAft>
                <a:spcPct val="0"/>
              </a:spcAft>
              <a:buFont typeface="Arial"/>
              <a:buChar char="•"/>
            </a:pPr>
            <a:r>
              <a:rPr lang="en-US" b="1" dirty="0"/>
              <a:t>Hard to fingerprint</a:t>
            </a:r>
            <a:r>
              <a:rPr lang="en-US" dirty="0"/>
              <a:t> – outside the guest OS instrumentation</a:t>
            </a:r>
            <a:endParaRPr lang="en-US" dirty="0">
              <a:cs typeface="Calibri"/>
            </a:endParaRPr>
          </a:p>
          <a:p>
            <a:pPr marL="849690" lvl="1" indent="-380648" defTabSz="912687">
              <a:spcBef>
                <a:spcPct val="0"/>
              </a:spcBef>
              <a:spcAft>
                <a:spcPct val="0"/>
              </a:spcAft>
              <a:buFont typeface="Arial"/>
              <a:buChar char="•"/>
            </a:pPr>
            <a:r>
              <a:rPr lang="en-US" dirty="0"/>
              <a:t>Has </a:t>
            </a:r>
            <a:r>
              <a:rPr lang="en-US" b="1" dirty="0"/>
              <a:t>full visibility</a:t>
            </a:r>
            <a:r>
              <a:rPr lang="en-US" dirty="0"/>
              <a:t> into subject behavior and system memory</a:t>
            </a:r>
            <a:endParaRPr lang="en-US" dirty="0">
              <a:cs typeface="Calibri"/>
            </a:endParaRPr>
          </a:p>
          <a:p>
            <a:pPr marL="849690" lvl="1" indent="-380648" defTabSz="912687">
              <a:spcBef>
                <a:spcPct val="0"/>
              </a:spcBef>
              <a:spcAft>
                <a:spcPct val="0"/>
              </a:spcAft>
              <a:buFont typeface="Arial"/>
              <a:buChar char="•"/>
            </a:pPr>
            <a:r>
              <a:rPr lang="en-US" b="1" dirty="0"/>
              <a:t>Resistant to evasion</a:t>
            </a:r>
            <a:r>
              <a:rPr lang="en-US" dirty="0"/>
              <a:t> </a:t>
            </a:r>
            <a:r>
              <a:rPr lang="en-US" dirty="0">
                <a:ea typeface="+mn-lt"/>
                <a:cs typeface="Calibri" panose="020F0502020204030204" pitchFamily="34" charset="0"/>
              </a:rPr>
              <a:t>– </a:t>
            </a:r>
            <a:r>
              <a:rPr lang="en-US" dirty="0"/>
              <a:t>dynamically responds  to evasion tricks</a:t>
            </a:r>
            <a:endParaRPr lang="en-US" dirty="0">
              <a:cs typeface="Calibri"/>
            </a:endParaRPr>
          </a:p>
          <a:p>
            <a:pPr lvl="1" indent="0">
              <a:buNone/>
            </a:pPr>
            <a:endParaRPr lang="en-US" dirty="0"/>
          </a:p>
          <a:p>
            <a:endParaRPr lang="en-US" dirty="0"/>
          </a:p>
        </p:txBody>
      </p:sp>
      <p:sp>
        <p:nvSpPr>
          <p:cNvPr id="4" name="Text Placeholder 3">
            <a:extLst>
              <a:ext uri="{FF2B5EF4-FFF2-40B4-BE49-F238E27FC236}">
                <a16:creationId xmlns:a16="http://schemas.microsoft.com/office/drawing/2014/main" id="{B13DB19F-AF67-4B6B-8641-90F15E926A5F}"/>
              </a:ext>
            </a:extLst>
          </p:cNvPr>
          <p:cNvSpPr>
            <a:spLocks noGrp="1"/>
          </p:cNvSpPr>
          <p:nvPr>
            <p:ph type="body" sz="quarter" idx="17"/>
          </p:nvPr>
        </p:nvSpPr>
        <p:spPr/>
        <p:txBody>
          <a:bodyPr/>
          <a:lstStyle/>
          <a:p>
            <a:r>
              <a:rPr lang="en-US" dirty="0"/>
              <a:t>Local Analysis</a:t>
            </a:r>
          </a:p>
        </p:txBody>
      </p:sp>
      <p:sp>
        <p:nvSpPr>
          <p:cNvPr id="5" name="Text Placeholder 4">
            <a:extLst>
              <a:ext uri="{FF2B5EF4-FFF2-40B4-BE49-F238E27FC236}">
                <a16:creationId xmlns:a16="http://schemas.microsoft.com/office/drawing/2014/main" id="{98F111D3-F4EC-4966-9AA3-655F84670EDD}"/>
              </a:ext>
            </a:extLst>
          </p:cNvPr>
          <p:cNvSpPr>
            <a:spLocks noGrp="1"/>
          </p:cNvSpPr>
          <p:nvPr>
            <p:ph type="body" sz="quarter" idx="18"/>
          </p:nvPr>
        </p:nvSpPr>
        <p:spPr/>
        <p:txBody>
          <a:bodyPr/>
          <a:lstStyle/>
          <a:p>
            <a:r>
              <a:rPr lang="en-US" dirty="0"/>
              <a:t>Cloud Analysis</a:t>
            </a:r>
          </a:p>
        </p:txBody>
      </p:sp>
      <p:sp>
        <p:nvSpPr>
          <p:cNvPr id="6" name="Title 5">
            <a:extLst>
              <a:ext uri="{FF2B5EF4-FFF2-40B4-BE49-F238E27FC236}">
                <a16:creationId xmlns:a16="http://schemas.microsoft.com/office/drawing/2014/main" id="{1081DBF7-42F2-484B-8C92-D8DF42B435C5}"/>
              </a:ext>
            </a:extLst>
          </p:cNvPr>
          <p:cNvSpPr>
            <a:spLocks noGrp="1"/>
          </p:cNvSpPr>
          <p:nvPr>
            <p:ph type="title"/>
          </p:nvPr>
        </p:nvSpPr>
        <p:spPr/>
        <p:txBody>
          <a:bodyPr/>
          <a:lstStyle/>
          <a:p>
            <a:r>
              <a:rPr lang="en-US" dirty="0"/>
              <a:t>NSX Malware Detection and Prevention</a:t>
            </a:r>
          </a:p>
        </p:txBody>
      </p:sp>
      <p:sp>
        <p:nvSpPr>
          <p:cNvPr id="7" name="Subtitle 6">
            <a:extLst>
              <a:ext uri="{FF2B5EF4-FFF2-40B4-BE49-F238E27FC236}">
                <a16:creationId xmlns:a16="http://schemas.microsoft.com/office/drawing/2014/main" id="{2A9DFCAF-C053-4B62-A22E-11F7124861DE}"/>
              </a:ext>
            </a:extLst>
          </p:cNvPr>
          <p:cNvSpPr>
            <a:spLocks noGrp="1"/>
          </p:cNvSpPr>
          <p:nvPr>
            <p:ph type="subTitle" idx="10"/>
          </p:nvPr>
        </p:nvSpPr>
        <p:spPr/>
        <p:txBody>
          <a:bodyPr/>
          <a:lstStyle/>
          <a:p>
            <a:r>
              <a:rPr lang="en-US" dirty="0"/>
              <a:t>Local and Cloud Analysis</a:t>
            </a:r>
          </a:p>
        </p:txBody>
      </p:sp>
      <p:pic>
        <p:nvPicPr>
          <p:cNvPr id="8" name="Picture 7" descr="A picture containing screenshot&#10;&#10;Description automatically generated">
            <a:extLst>
              <a:ext uri="{FF2B5EF4-FFF2-40B4-BE49-F238E27FC236}">
                <a16:creationId xmlns:a16="http://schemas.microsoft.com/office/drawing/2014/main" id="{83DD4827-FFBC-A347-9230-A2EB1DA702A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2144888" y="4232173"/>
            <a:ext cx="3059289" cy="2379935"/>
          </a:xfrm>
          <a:prstGeom prst="rect">
            <a:avLst/>
          </a:prstGeom>
        </p:spPr>
      </p:pic>
    </p:spTree>
    <p:extLst>
      <p:ext uri="{BB962C8B-B14F-4D97-AF65-F5344CB8AC3E}">
        <p14:creationId xmlns:p14="http://schemas.microsoft.com/office/powerpoint/2010/main" val="4260993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
                                            <p:txEl>
                                              <p:pRg st="9" end="9"/>
                                            </p:txEl>
                                          </p:spTgt>
                                        </p:tgtEl>
                                        <p:attrNameLst>
                                          <p:attrName>style.visibility</p:attrName>
                                        </p:attrNameLst>
                                      </p:cBhvr>
                                      <p:to>
                                        <p:strVal val="visible"/>
                                      </p:to>
                                    </p:set>
                                    <p:animEffect transition="in" filter="fade">
                                      <p:cBhvr>
                                        <p:cTn id="16" dur="500"/>
                                        <p:tgtEl>
                                          <p:spTgt spid="2">
                                            <p:txEl>
                                              <p:pRg st="9" end="9"/>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Effect transition="in" filter="fade">
                                      <p:cBhvr>
                                        <p:cTn id="24" dur="500"/>
                                        <p:tgtEl>
                                          <p:spTgt spid="3">
                                            <p:txEl>
                                              <p:pRg st="0" end="0"/>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animEffect transition="in" filter="fade">
                                      <p:cBhvr>
                                        <p:cTn id="27" dur="500"/>
                                        <p:tgtEl>
                                          <p:spTgt spid="3">
                                            <p:txEl>
                                              <p:pRg st="1" end="1"/>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Effect transition="in" filter="fade">
                                      <p:cBhvr>
                                        <p:cTn id="30" dur="500"/>
                                        <p:tgtEl>
                                          <p:spTgt spid="3">
                                            <p:txEl>
                                              <p:pRg st="2" end="2"/>
                                            </p:txEl>
                                          </p:spTgt>
                                        </p:tgtEl>
                                      </p:cBhvr>
                                    </p:animEffect>
                                  </p:childTnLst>
                                </p:cTn>
                              </p:par>
                              <p:par>
                                <p:cTn id="31" presetID="10" presetClass="entr" presetSubtype="0" fill="hold"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fade">
                                      <p:cBhvr>
                                        <p:cTn id="33" dur="500"/>
                                        <p:tgtEl>
                                          <p:spTgt spid="3">
                                            <p:txEl>
                                              <p:pRg st="3" end="3"/>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Effect transition="in" filter="fade">
                                      <p:cBhvr>
                                        <p:cTn id="36" dur="500"/>
                                        <p:tgtEl>
                                          <p:spTgt spid="3">
                                            <p:txEl>
                                              <p:pRg st="4" end="4"/>
                                            </p:txEl>
                                          </p:spTgt>
                                        </p:tgtEl>
                                      </p:cBhvr>
                                    </p:animEffect>
                                  </p:childTnLst>
                                </p:cTn>
                              </p:par>
                              <p:par>
                                <p:cTn id="37" presetID="10" presetClass="entr" presetSubtype="0"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Effect transition="in" filter="fade">
                                      <p:cBhvr>
                                        <p:cTn id="39"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Rectangle 242">
            <a:extLst>
              <a:ext uri="{FF2B5EF4-FFF2-40B4-BE49-F238E27FC236}">
                <a16:creationId xmlns:a16="http://schemas.microsoft.com/office/drawing/2014/main" id="{8207CE79-86DB-AA4A-8EEF-3C748BA5AABE}"/>
              </a:ext>
            </a:extLst>
          </p:cNvPr>
          <p:cNvSpPr/>
          <p:nvPr/>
        </p:nvSpPr>
        <p:spPr>
          <a:xfrm>
            <a:off x="9444392" y="2923871"/>
            <a:ext cx="2100041" cy="2953231"/>
          </a:xfrm>
          <a:prstGeom prst="rect">
            <a:avLst/>
          </a:prstGeom>
          <a:solidFill>
            <a:schemeClr val="bg1"/>
          </a:solid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2" name="Title 1">
            <a:extLst>
              <a:ext uri="{FF2B5EF4-FFF2-40B4-BE49-F238E27FC236}">
                <a16:creationId xmlns:a16="http://schemas.microsoft.com/office/drawing/2014/main" id="{1E896057-E1F7-794D-9F06-0D43871D4CAD}"/>
              </a:ext>
            </a:extLst>
          </p:cNvPr>
          <p:cNvSpPr>
            <a:spLocks noGrp="1"/>
          </p:cNvSpPr>
          <p:nvPr>
            <p:ph type="title"/>
          </p:nvPr>
        </p:nvSpPr>
        <p:spPr/>
        <p:txBody>
          <a:bodyPr/>
          <a:lstStyle/>
          <a:p>
            <a:r>
              <a:rPr lang="en-US" dirty="0"/>
              <a:t>NSX Malware Detection and Prevention</a:t>
            </a:r>
          </a:p>
        </p:txBody>
      </p:sp>
      <p:sp>
        <p:nvSpPr>
          <p:cNvPr id="3" name="Subtitle 2">
            <a:extLst>
              <a:ext uri="{FF2B5EF4-FFF2-40B4-BE49-F238E27FC236}">
                <a16:creationId xmlns:a16="http://schemas.microsoft.com/office/drawing/2014/main" id="{6DCA1505-7814-7F4F-8EB6-7EFB56B1B04E}"/>
              </a:ext>
            </a:extLst>
          </p:cNvPr>
          <p:cNvSpPr>
            <a:spLocks noGrp="1"/>
          </p:cNvSpPr>
          <p:nvPr>
            <p:ph type="subTitle" idx="10"/>
          </p:nvPr>
        </p:nvSpPr>
        <p:spPr/>
        <p:txBody>
          <a:bodyPr/>
          <a:lstStyle/>
          <a:p>
            <a:r>
              <a:rPr lang="en-US" dirty="0"/>
              <a:t>Cloud Analysis Full System Emulation</a:t>
            </a:r>
          </a:p>
        </p:txBody>
      </p:sp>
      <p:grpSp>
        <p:nvGrpSpPr>
          <p:cNvPr id="4" name="Group 3">
            <a:extLst>
              <a:ext uri="{FF2B5EF4-FFF2-40B4-BE49-F238E27FC236}">
                <a16:creationId xmlns:a16="http://schemas.microsoft.com/office/drawing/2014/main" id="{F8A1C707-C105-6443-9EB6-C894E56DC755}"/>
              </a:ext>
            </a:extLst>
          </p:cNvPr>
          <p:cNvGrpSpPr/>
          <p:nvPr/>
        </p:nvGrpSpPr>
        <p:grpSpPr>
          <a:xfrm>
            <a:off x="2875744" y="3596130"/>
            <a:ext cx="651890" cy="1801818"/>
            <a:chOff x="5304168" y="3699945"/>
            <a:chExt cx="652060" cy="1802288"/>
          </a:xfrm>
        </p:grpSpPr>
        <p:grpSp>
          <p:nvGrpSpPr>
            <p:cNvPr id="5" name="Group 4" descr="NVDIMM&#10;">
              <a:extLst>
                <a:ext uri="{FF2B5EF4-FFF2-40B4-BE49-F238E27FC236}">
                  <a16:creationId xmlns:a16="http://schemas.microsoft.com/office/drawing/2014/main" id="{FDAE0AFA-6DF3-5342-83BC-E7AE5FF80D79}"/>
                </a:ext>
              </a:extLst>
            </p:cNvPr>
            <p:cNvGrpSpPr/>
            <p:nvPr/>
          </p:nvGrpSpPr>
          <p:grpSpPr>
            <a:xfrm>
              <a:off x="5357100" y="4801102"/>
              <a:ext cx="599128" cy="388140"/>
              <a:chOff x="9759089" y="2001136"/>
              <a:chExt cx="599128" cy="388140"/>
            </a:xfrm>
          </p:grpSpPr>
          <p:sp>
            <p:nvSpPr>
              <p:cNvPr id="34" name="Picture Placeholder 93">
                <a:extLst>
                  <a:ext uri="{FF2B5EF4-FFF2-40B4-BE49-F238E27FC236}">
                    <a16:creationId xmlns:a16="http://schemas.microsoft.com/office/drawing/2014/main" id="{DA262CE9-30CE-8E4E-BA22-8368F43E49ED}"/>
                  </a:ext>
                </a:extLst>
              </p:cNvPr>
              <p:cNvSpPr/>
              <p:nvPr/>
            </p:nvSpPr>
            <p:spPr>
              <a:xfrm>
                <a:off x="9846874" y="2001136"/>
                <a:ext cx="511343" cy="241409"/>
              </a:xfrm>
              <a:custGeom>
                <a:avLst/>
                <a:gdLst>
                  <a:gd name="connsiteX0" fmla="*/ 0 w 511343"/>
                  <a:gd name="connsiteY0" fmla="*/ 0 h 241409"/>
                  <a:gd name="connsiteX1" fmla="*/ 0 w 511343"/>
                  <a:gd name="connsiteY1" fmla="*/ 29599 h 241409"/>
                  <a:gd name="connsiteX2" fmla="*/ 15812 w 511343"/>
                  <a:gd name="connsiteY2" fmla="*/ 29599 h 241409"/>
                  <a:gd name="connsiteX3" fmla="*/ 15812 w 511343"/>
                  <a:gd name="connsiteY3" fmla="*/ 15812 h 241409"/>
                  <a:gd name="connsiteX4" fmla="*/ 495532 w 511343"/>
                  <a:gd name="connsiteY4" fmla="*/ 15812 h 241409"/>
                  <a:gd name="connsiteX5" fmla="*/ 495532 w 511343"/>
                  <a:gd name="connsiteY5" fmla="*/ 225598 h 241409"/>
                  <a:gd name="connsiteX6" fmla="*/ 483010 w 511343"/>
                  <a:gd name="connsiteY6" fmla="*/ 225598 h 241409"/>
                  <a:gd name="connsiteX7" fmla="*/ 483010 w 511343"/>
                  <a:gd name="connsiteY7" fmla="*/ 241410 h 241409"/>
                  <a:gd name="connsiteX8" fmla="*/ 511344 w 511343"/>
                  <a:gd name="connsiteY8" fmla="*/ 241410 h 241409"/>
                  <a:gd name="connsiteX9" fmla="*/ 511344 w 511343"/>
                  <a:gd name="connsiteY9" fmla="*/ 0 h 241409"/>
                  <a:gd name="connsiteX10" fmla="*/ 0 w 511343"/>
                  <a:gd name="connsiteY10" fmla="*/ 0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343" h="241409">
                    <a:moveTo>
                      <a:pt x="0" y="0"/>
                    </a:moveTo>
                    <a:lnTo>
                      <a:pt x="0" y="29599"/>
                    </a:lnTo>
                    <a:lnTo>
                      <a:pt x="15812" y="29599"/>
                    </a:lnTo>
                    <a:lnTo>
                      <a:pt x="15812" y="15812"/>
                    </a:lnTo>
                    <a:lnTo>
                      <a:pt x="495532" y="15812"/>
                    </a:lnTo>
                    <a:lnTo>
                      <a:pt x="495532" y="225598"/>
                    </a:lnTo>
                    <a:lnTo>
                      <a:pt x="483010" y="225598"/>
                    </a:lnTo>
                    <a:lnTo>
                      <a:pt x="483010" y="241410"/>
                    </a:lnTo>
                    <a:lnTo>
                      <a:pt x="511344" y="241410"/>
                    </a:lnTo>
                    <a:lnTo>
                      <a:pt x="511344" y="0"/>
                    </a:lnTo>
                    <a:lnTo>
                      <a:pt x="0" y="0"/>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5" name="Picture Placeholder 93">
                <a:extLst>
                  <a:ext uri="{FF2B5EF4-FFF2-40B4-BE49-F238E27FC236}">
                    <a16:creationId xmlns:a16="http://schemas.microsoft.com/office/drawing/2014/main" id="{3530828F-D8EC-2945-A956-A507D193BD5A}"/>
                  </a:ext>
                </a:extLst>
              </p:cNvPr>
              <p:cNvSpPr/>
              <p:nvPr/>
            </p:nvSpPr>
            <p:spPr>
              <a:xfrm>
                <a:off x="9821386" y="2348293"/>
                <a:ext cx="396236" cy="40983"/>
              </a:xfrm>
              <a:custGeom>
                <a:avLst/>
                <a:gdLst>
                  <a:gd name="connsiteX0" fmla="*/ 380425 w 396236"/>
                  <a:gd name="connsiteY0" fmla="*/ 25172 h 40983"/>
                  <a:gd name="connsiteX1" fmla="*/ 332800 w 396236"/>
                  <a:gd name="connsiteY1" fmla="*/ 25172 h 40983"/>
                  <a:gd name="connsiteX2" fmla="*/ 332800 w 396236"/>
                  <a:gd name="connsiteY2" fmla="*/ 0 h 40983"/>
                  <a:gd name="connsiteX3" fmla="*/ 316989 w 396236"/>
                  <a:gd name="connsiteY3" fmla="*/ 0 h 40983"/>
                  <a:gd name="connsiteX4" fmla="*/ 316989 w 396236"/>
                  <a:gd name="connsiteY4" fmla="*/ 25172 h 40983"/>
                  <a:gd name="connsiteX5" fmla="*/ 269428 w 396236"/>
                  <a:gd name="connsiteY5" fmla="*/ 25172 h 40983"/>
                  <a:gd name="connsiteX6" fmla="*/ 269428 w 396236"/>
                  <a:gd name="connsiteY6" fmla="*/ 0 h 40983"/>
                  <a:gd name="connsiteX7" fmla="*/ 253616 w 396236"/>
                  <a:gd name="connsiteY7" fmla="*/ 0 h 40983"/>
                  <a:gd name="connsiteX8" fmla="*/ 253616 w 396236"/>
                  <a:gd name="connsiteY8" fmla="*/ 25172 h 40983"/>
                  <a:gd name="connsiteX9" fmla="*/ 205992 w 396236"/>
                  <a:gd name="connsiteY9" fmla="*/ 25172 h 40983"/>
                  <a:gd name="connsiteX10" fmla="*/ 205992 w 396236"/>
                  <a:gd name="connsiteY10" fmla="*/ 0 h 40983"/>
                  <a:gd name="connsiteX11" fmla="*/ 190181 w 396236"/>
                  <a:gd name="connsiteY11" fmla="*/ 0 h 40983"/>
                  <a:gd name="connsiteX12" fmla="*/ 190181 w 396236"/>
                  <a:gd name="connsiteY12" fmla="*/ 25172 h 40983"/>
                  <a:gd name="connsiteX13" fmla="*/ 142620 w 396236"/>
                  <a:gd name="connsiteY13" fmla="*/ 25172 h 40983"/>
                  <a:gd name="connsiteX14" fmla="*/ 142620 w 396236"/>
                  <a:gd name="connsiteY14" fmla="*/ 0 h 40983"/>
                  <a:gd name="connsiteX15" fmla="*/ 126808 w 396236"/>
                  <a:gd name="connsiteY15" fmla="*/ 0 h 40983"/>
                  <a:gd name="connsiteX16" fmla="*/ 126808 w 396236"/>
                  <a:gd name="connsiteY16" fmla="*/ 25172 h 40983"/>
                  <a:gd name="connsiteX17" fmla="*/ 79247 w 396236"/>
                  <a:gd name="connsiteY17" fmla="*/ 25172 h 40983"/>
                  <a:gd name="connsiteX18" fmla="*/ 79247 w 396236"/>
                  <a:gd name="connsiteY18" fmla="*/ 0 h 40983"/>
                  <a:gd name="connsiteX19" fmla="*/ 63436 w 396236"/>
                  <a:gd name="connsiteY19" fmla="*/ 0 h 40983"/>
                  <a:gd name="connsiteX20" fmla="*/ 63436 w 396236"/>
                  <a:gd name="connsiteY20" fmla="*/ 25172 h 40983"/>
                  <a:gd name="connsiteX21" fmla="*/ 15812 w 396236"/>
                  <a:gd name="connsiteY21" fmla="*/ 25172 h 40983"/>
                  <a:gd name="connsiteX22" fmla="*/ 15812 w 396236"/>
                  <a:gd name="connsiteY22" fmla="*/ 0 h 40983"/>
                  <a:gd name="connsiteX23" fmla="*/ 0 w 396236"/>
                  <a:gd name="connsiteY23" fmla="*/ 0 h 40983"/>
                  <a:gd name="connsiteX24" fmla="*/ 0 w 396236"/>
                  <a:gd name="connsiteY24" fmla="*/ 40983 h 40983"/>
                  <a:gd name="connsiteX25" fmla="*/ 396236 w 396236"/>
                  <a:gd name="connsiteY25" fmla="*/ 40983 h 40983"/>
                  <a:gd name="connsiteX26" fmla="*/ 396236 w 396236"/>
                  <a:gd name="connsiteY26" fmla="*/ 0 h 40983"/>
                  <a:gd name="connsiteX27" fmla="*/ 380425 w 396236"/>
                  <a:gd name="connsiteY27" fmla="*/ 0 h 40983"/>
                  <a:gd name="connsiteX28" fmla="*/ 380425 w 396236"/>
                  <a:gd name="connsiteY28" fmla="*/ 25172 h 4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6236" h="40983">
                    <a:moveTo>
                      <a:pt x="380425" y="25172"/>
                    </a:moveTo>
                    <a:lnTo>
                      <a:pt x="332800" y="25172"/>
                    </a:lnTo>
                    <a:lnTo>
                      <a:pt x="332800" y="0"/>
                    </a:lnTo>
                    <a:lnTo>
                      <a:pt x="316989" y="0"/>
                    </a:lnTo>
                    <a:lnTo>
                      <a:pt x="316989" y="25172"/>
                    </a:lnTo>
                    <a:lnTo>
                      <a:pt x="269428" y="25172"/>
                    </a:lnTo>
                    <a:lnTo>
                      <a:pt x="269428" y="0"/>
                    </a:lnTo>
                    <a:lnTo>
                      <a:pt x="253616" y="0"/>
                    </a:lnTo>
                    <a:lnTo>
                      <a:pt x="253616" y="25172"/>
                    </a:lnTo>
                    <a:lnTo>
                      <a:pt x="205992" y="25172"/>
                    </a:lnTo>
                    <a:lnTo>
                      <a:pt x="205992" y="0"/>
                    </a:lnTo>
                    <a:lnTo>
                      <a:pt x="190181" y="0"/>
                    </a:lnTo>
                    <a:lnTo>
                      <a:pt x="190181" y="25172"/>
                    </a:lnTo>
                    <a:lnTo>
                      <a:pt x="142620" y="25172"/>
                    </a:lnTo>
                    <a:lnTo>
                      <a:pt x="142620" y="0"/>
                    </a:lnTo>
                    <a:lnTo>
                      <a:pt x="126808" y="0"/>
                    </a:lnTo>
                    <a:lnTo>
                      <a:pt x="126808" y="25172"/>
                    </a:lnTo>
                    <a:lnTo>
                      <a:pt x="79247" y="25172"/>
                    </a:lnTo>
                    <a:lnTo>
                      <a:pt x="79247" y="0"/>
                    </a:lnTo>
                    <a:lnTo>
                      <a:pt x="63436" y="0"/>
                    </a:lnTo>
                    <a:lnTo>
                      <a:pt x="63436" y="25172"/>
                    </a:lnTo>
                    <a:lnTo>
                      <a:pt x="15812" y="25172"/>
                    </a:lnTo>
                    <a:lnTo>
                      <a:pt x="15812" y="0"/>
                    </a:lnTo>
                    <a:lnTo>
                      <a:pt x="0" y="0"/>
                    </a:lnTo>
                    <a:lnTo>
                      <a:pt x="0" y="40983"/>
                    </a:lnTo>
                    <a:lnTo>
                      <a:pt x="396236" y="40983"/>
                    </a:lnTo>
                    <a:lnTo>
                      <a:pt x="396236" y="0"/>
                    </a:lnTo>
                    <a:lnTo>
                      <a:pt x="380425" y="0"/>
                    </a:lnTo>
                    <a:lnTo>
                      <a:pt x="380425" y="2517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6" name="Picture Placeholder 93">
                <a:extLst>
                  <a:ext uri="{FF2B5EF4-FFF2-40B4-BE49-F238E27FC236}">
                    <a16:creationId xmlns:a16="http://schemas.microsoft.com/office/drawing/2014/main" id="{644D2C4A-6D47-B841-B665-B86EE177CF9D}"/>
                  </a:ext>
                </a:extLst>
              </p:cNvPr>
              <p:cNvSpPr/>
              <p:nvPr/>
            </p:nvSpPr>
            <p:spPr>
              <a:xfrm>
                <a:off x="9803108" y="2046103"/>
                <a:ext cx="511343" cy="241409"/>
              </a:xfrm>
              <a:custGeom>
                <a:avLst/>
                <a:gdLst>
                  <a:gd name="connsiteX0" fmla="*/ 0 w 511343"/>
                  <a:gd name="connsiteY0" fmla="*/ 30105 h 241409"/>
                  <a:gd name="connsiteX1" fmla="*/ 15812 w 511343"/>
                  <a:gd name="connsiteY1" fmla="*/ 30105 h 241409"/>
                  <a:gd name="connsiteX2" fmla="*/ 15812 w 511343"/>
                  <a:gd name="connsiteY2" fmla="*/ 15812 h 241409"/>
                  <a:gd name="connsiteX3" fmla="*/ 495532 w 511343"/>
                  <a:gd name="connsiteY3" fmla="*/ 15812 h 241409"/>
                  <a:gd name="connsiteX4" fmla="*/ 495532 w 511343"/>
                  <a:gd name="connsiteY4" fmla="*/ 225598 h 241409"/>
                  <a:gd name="connsiteX5" fmla="*/ 482757 w 511343"/>
                  <a:gd name="connsiteY5" fmla="*/ 225598 h 241409"/>
                  <a:gd name="connsiteX6" fmla="*/ 482757 w 511343"/>
                  <a:gd name="connsiteY6" fmla="*/ 241410 h 241409"/>
                  <a:gd name="connsiteX7" fmla="*/ 511344 w 511343"/>
                  <a:gd name="connsiteY7" fmla="*/ 241410 h 241409"/>
                  <a:gd name="connsiteX8" fmla="*/ 511344 w 511343"/>
                  <a:gd name="connsiteY8" fmla="*/ 0 h 241409"/>
                  <a:gd name="connsiteX9" fmla="*/ 0 w 511343"/>
                  <a:gd name="connsiteY9" fmla="*/ 0 h 241409"/>
                  <a:gd name="connsiteX10" fmla="*/ 0 w 511343"/>
                  <a:gd name="connsiteY10" fmla="*/ 30105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343" h="241409">
                    <a:moveTo>
                      <a:pt x="0" y="30105"/>
                    </a:moveTo>
                    <a:lnTo>
                      <a:pt x="15812" y="30105"/>
                    </a:lnTo>
                    <a:lnTo>
                      <a:pt x="15812" y="15812"/>
                    </a:lnTo>
                    <a:lnTo>
                      <a:pt x="495532" y="15812"/>
                    </a:lnTo>
                    <a:lnTo>
                      <a:pt x="495532" y="225598"/>
                    </a:lnTo>
                    <a:lnTo>
                      <a:pt x="482757" y="225598"/>
                    </a:lnTo>
                    <a:lnTo>
                      <a:pt x="482757" y="241410"/>
                    </a:lnTo>
                    <a:lnTo>
                      <a:pt x="511344" y="241410"/>
                    </a:lnTo>
                    <a:lnTo>
                      <a:pt x="511344" y="0"/>
                    </a:lnTo>
                    <a:lnTo>
                      <a:pt x="0" y="0"/>
                    </a:lnTo>
                    <a:lnTo>
                      <a:pt x="0" y="30105"/>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7" name="Picture Placeholder 93">
                <a:extLst>
                  <a:ext uri="{FF2B5EF4-FFF2-40B4-BE49-F238E27FC236}">
                    <a16:creationId xmlns:a16="http://schemas.microsoft.com/office/drawing/2014/main" id="{AED8950D-3142-144A-9CF5-D819EFD3576C}"/>
                  </a:ext>
                </a:extLst>
              </p:cNvPr>
              <p:cNvSpPr/>
              <p:nvPr/>
            </p:nvSpPr>
            <p:spPr>
              <a:xfrm>
                <a:off x="9759089" y="2091451"/>
                <a:ext cx="511343" cy="241409"/>
              </a:xfrm>
              <a:custGeom>
                <a:avLst/>
                <a:gdLst>
                  <a:gd name="connsiteX0" fmla="*/ 0 w 511343"/>
                  <a:gd name="connsiteY0" fmla="*/ 241410 h 241409"/>
                  <a:gd name="connsiteX1" fmla="*/ 511344 w 511343"/>
                  <a:gd name="connsiteY1" fmla="*/ 241410 h 241409"/>
                  <a:gd name="connsiteX2" fmla="*/ 511344 w 511343"/>
                  <a:gd name="connsiteY2" fmla="*/ 0 h 241409"/>
                  <a:gd name="connsiteX3" fmla="*/ 0 w 511343"/>
                  <a:gd name="connsiteY3" fmla="*/ 0 h 241409"/>
                  <a:gd name="connsiteX4" fmla="*/ 15812 w 511343"/>
                  <a:gd name="connsiteY4" fmla="*/ 15812 h 241409"/>
                  <a:gd name="connsiteX5" fmla="*/ 495532 w 511343"/>
                  <a:gd name="connsiteY5" fmla="*/ 15812 h 241409"/>
                  <a:gd name="connsiteX6" fmla="*/ 495532 w 511343"/>
                  <a:gd name="connsiteY6" fmla="*/ 225598 h 241409"/>
                  <a:gd name="connsiteX7" fmla="*/ 15812 w 511343"/>
                  <a:gd name="connsiteY7" fmla="*/ 225598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343" h="241409">
                    <a:moveTo>
                      <a:pt x="0" y="241410"/>
                    </a:moveTo>
                    <a:lnTo>
                      <a:pt x="511344" y="241410"/>
                    </a:lnTo>
                    <a:lnTo>
                      <a:pt x="511344" y="0"/>
                    </a:lnTo>
                    <a:lnTo>
                      <a:pt x="0" y="0"/>
                    </a:lnTo>
                    <a:close/>
                    <a:moveTo>
                      <a:pt x="15812" y="15812"/>
                    </a:moveTo>
                    <a:lnTo>
                      <a:pt x="495532" y="15812"/>
                    </a:lnTo>
                    <a:lnTo>
                      <a:pt x="495532" y="225598"/>
                    </a:lnTo>
                    <a:lnTo>
                      <a:pt x="15812" y="225598"/>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8" name="Picture Placeholder 93">
                <a:extLst>
                  <a:ext uri="{FF2B5EF4-FFF2-40B4-BE49-F238E27FC236}">
                    <a16:creationId xmlns:a16="http://schemas.microsoft.com/office/drawing/2014/main" id="{8FCF2F10-7C79-AB4A-BBA8-8B3ACB979842}"/>
                  </a:ext>
                </a:extLst>
              </p:cNvPr>
              <p:cNvSpPr/>
              <p:nvPr/>
            </p:nvSpPr>
            <p:spPr>
              <a:xfrm>
                <a:off x="9803234"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9" name="Picture Placeholder 93">
                <a:extLst>
                  <a:ext uri="{FF2B5EF4-FFF2-40B4-BE49-F238E27FC236}">
                    <a16:creationId xmlns:a16="http://schemas.microsoft.com/office/drawing/2014/main" id="{9E913CE8-C7D5-A34F-857E-397FEEA74D03}"/>
                  </a:ext>
                </a:extLst>
              </p:cNvPr>
              <p:cNvSpPr/>
              <p:nvPr/>
            </p:nvSpPr>
            <p:spPr>
              <a:xfrm>
                <a:off x="9950408"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40" name="Picture Placeholder 93">
                <a:extLst>
                  <a:ext uri="{FF2B5EF4-FFF2-40B4-BE49-F238E27FC236}">
                    <a16:creationId xmlns:a16="http://schemas.microsoft.com/office/drawing/2014/main" id="{029D1342-9B8F-FC4B-BB29-5C252C05130E}"/>
                  </a:ext>
                </a:extLst>
              </p:cNvPr>
              <p:cNvSpPr/>
              <p:nvPr/>
            </p:nvSpPr>
            <p:spPr>
              <a:xfrm>
                <a:off x="10097581"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6" name="Group 5" descr="CPU">
              <a:extLst>
                <a:ext uri="{FF2B5EF4-FFF2-40B4-BE49-F238E27FC236}">
                  <a16:creationId xmlns:a16="http://schemas.microsoft.com/office/drawing/2014/main" id="{58033C3E-ACBE-6943-9C17-11FEA3687F53}"/>
                </a:ext>
              </a:extLst>
            </p:cNvPr>
            <p:cNvGrpSpPr/>
            <p:nvPr/>
          </p:nvGrpSpPr>
          <p:grpSpPr>
            <a:xfrm>
              <a:off x="5353238" y="3699945"/>
              <a:ext cx="600900" cy="600836"/>
              <a:chOff x="4486285" y="3178656"/>
              <a:chExt cx="600900" cy="600836"/>
            </a:xfrm>
            <a:solidFill>
              <a:schemeClr val="accent6"/>
            </a:solidFill>
          </p:grpSpPr>
          <p:sp>
            <p:nvSpPr>
              <p:cNvPr id="9" name="Picture Placeholder 98">
                <a:extLst>
                  <a:ext uri="{FF2B5EF4-FFF2-40B4-BE49-F238E27FC236}">
                    <a16:creationId xmlns:a16="http://schemas.microsoft.com/office/drawing/2014/main" id="{327462AB-75A9-E14E-89CA-7CEA920871C4}"/>
                  </a:ext>
                </a:extLst>
              </p:cNvPr>
              <p:cNvSpPr/>
              <p:nvPr/>
            </p:nvSpPr>
            <p:spPr>
              <a:xfrm>
                <a:off x="4536440" y="3178656"/>
                <a:ext cx="500655" cy="550746"/>
              </a:xfrm>
              <a:custGeom>
                <a:avLst/>
                <a:gdLst>
                  <a:gd name="connsiteX0" fmla="*/ 458470 w 500655"/>
                  <a:gd name="connsiteY0" fmla="*/ 0 h 550746"/>
                  <a:gd name="connsiteX1" fmla="*/ 442722 w 500655"/>
                  <a:gd name="connsiteY1" fmla="*/ 0 h 550746"/>
                  <a:gd name="connsiteX2" fmla="*/ 442722 w 500655"/>
                  <a:gd name="connsiteY2" fmla="*/ 50091 h 550746"/>
                  <a:gd name="connsiteX3" fmla="*/ 324958 w 500655"/>
                  <a:gd name="connsiteY3" fmla="*/ 50091 h 550746"/>
                  <a:gd name="connsiteX4" fmla="*/ 324958 w 500655"/>
                  <a:gd name="connsiteY4" fmla="*/ 0 h 550746"/>
                  <a:gd name="connsiteX5" fmla="*/ 309146 w 500655"/>
                  <a:gd name="connsiteY5" fmla="*/ 0 h 550746"/>
                  <a:gd name="connsiteX6" fmla="*/ 309146 w 500655"/>
                  <a:gd name="connsiteY6" fmla="*/ 50091 h 550746"/>
                  <a:gd name="connsiteX7" fmla="*/ 191446 w 500655"/>
                  <a:gd name="connsiteY7" fmla="*/ 50091 h 550746"/>
                  <a:gd name="connsiteX8" fmla="*/ 191446 w 500655"/>
                  <a:gd name="connsiteY8" fmla="*/ 0 h 550746"/>
                  <a:gd name="connsiteX9" fmla="*/ 175634 w 500655"/>
                  <a:gd name="connsiteY9" fmla="*/ 0 h 550746"/>
                  <a:gd name="connsiteX10" fmla="*/ 175634 w 500655"/>
                  <a:gd name="connsiteY10" fmla="*/ 50091 h 550746"/>
                  <a:gd name="connsiteX11" fmla="*/ 57933 w 500655"/>
                  <a:gd name="connsiteY11" fmla="*/ 50091 h 550746"/>
                  <a:gd name="connsiteX12" fmla="*/ 57933 w 500655"/>
                  <a:gd name="connsiteY12" fmla="*/ 0 h 550746"/>
                  <a:gd name="connsiteX13" fmla="*/ 42122 w 500655"/>
                  <a:gd name="connsiteY13" fmla="*/ 0 h 550746"/>
                  <a:gd name="connsiteX14" fmla="*/ 42122 w 500655"/>
                  <a:gd name="connsiteY14" fmla="*/ 50091 h 550746"/>
                  <a:gd name="connsiteX15" fmla="*/ 0 w 500655"/>
                  <a:gd name="connsiteY15" fmla="*/ 50091 h 550746"/>
                  <a:gd name="connsiteX16" fmla="*/ 0 w 500655"/>
                  <a:gd name="connsiteY16" fmla="*/ 550746 h 550746"/>
                  <a:gd name="connsiteX17" fmla="*/ 500655 w 500655"/>
                  <a:gd name="connsiteY17" fmla="*/ 550746 h 550746"/>
                  <a:gd name="connsiteX18" fmla="*/ 500655 w 500655"/>
                  <a:gd name="connsiteY18" fmla="*/ 50091 h 550746"/>
                  <a:gd name="connsiteX19" fmla="*/ 458470 w 500655"/>
                  <a:gd name="connsiteY19" fmla="*/ 50091 h 550746"/>
                  <a:gd name="connsiteX20" fmla="*/ 484844 w 500655"/>
                  <a:gd name="connsiteY20" fmla="*/ 65902 h 550746"/>
                  <a:gd name="connsiteX21" fmla="*/ 484844 w 500655"/>
                  <a:gd name="connsiteY21" fmla="*/ 534935 h 550746"/>
                  <a:gd name="connsiteX22" fmla="*/ 15748 w 500655"/>
                  <a:gd name="connsiteY22" fmla="*/ 534935 h 550746"/>
                  <a:gd name="connsiteX23" fmla="*/ 15748 w 500655"/>
                  <a:gd name="connsiteY23" fmla="*/ 65902 h 55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0655" h="550746">
                    <a:moveTo>
                      <a:pt x="458470" y="0"/>
                    </a:moveTo>
                    <a:lnTo>
                      <a:pt x="442722" y="0"/>
                    </a:lnTo>
                    <a:lnTo>
                      <a:pt x="442722" y="50091"/>
                    </a:lnTo>
                    <a:lnTo>
                      <a:pt x="324958" y="50091"/>
                    </a:lnTo>
                    <a:lnTo>
                      <a:pt x="324958" y="0"/>
                    </a:lnTo>
                    <a:lnTo>
                      <a:pt x="309146" y="0"/>
                    </a:lnTo>
                    <a:lnTo>
                      <a:pt x="309146" y="50091"/>
                    </a:lnTo>
                    <a:lnTo>
                      <a:pt x="191446" y="50091"/>
                    </a:lnTo>
                    <a:lnTo>
                      <a:pt x="191446" y="0"/>
                    </a:lnTo>
                    <a:lnTo>
                      <a:pt x="175634" y="0"/>
                    </a:lnTo>
                    <a:lnTo>
                      <a:pt x="175634" y="50091"/>
                    </a:lnTo>
                    <a:lnTo>
                      <a:pt x="57933" y="50091"/>
                    </a:lnTo>
                    <a:lnTo>
                      <a:pt x="57933" y="0"/>
                    </a:lnTo>
                    <a:lnTo>
                      <a:pt x="42122" y="0"/>
                    </a:lnTo>
                    <a:lnTo>
                      <a:pt x="42122" y="50091"/>
                    </a:lnTo>
                    <a:lnTo>
                      <a:pt x="0" y="50091"/>
                    </a:lnTo>
                    <a:lnTo>
                      <a:pt x="0" y="550746"/>
                    </a:lnTo>
                    <a:lnTo>
                      <a:pt x="500655" y="550746"/>
                    </a:lnTo>
                    <a:lnTo>
                      <a:pt x="500655" y="50091"/>
                    </a:lnTo>
                    <a:lnTo>
                      <a:pt x="458470" y="50091"/>
                    </a:lnTo>
                    <a:close/>
                    <a:moveTo>
                      <a:pt x="484844" y="65902"/>
                    </a:moveTo>
                    <a:lnTo>
                      <a:pt x="484844" y="534935"/>
                    </a:lnTo>
                    <a:lnTo>
                      <a:pt x="15748" y="534935"/>
                    </a:lnTo>
                    <a:lnTo>
                      <a:pt x="15748" y="659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0" name="Picture Placeholder 98">
                <a:extLst>
                  <a:ext uri="{FF2B5EF4-FFF2-40B4-BE49-F238E27FC236}">
                    <a16:creationId xmlns:a16="http://schemas.microsoft.com/office/drawing/2014/main" id="{D5214C1A-8BBF-524A-AAF7-58CB927B1BE3}"/>
                  </a:ext>
                </a:extLst>
              </p:cNvPr>
              <p:cNvSpPr/>
              <p:nvPr/>
            </p:nvSpPr>
            <p:spPr>
              <a:xfrm>
                <a:off x="4578561"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 name="Picture Placeholder 98">
                <a:extLst>
                  <a:ext uri="{FF2B5EF4-FFF2-40B4-BE49-F238E27FC236}">
                    <a16:creationId xmlns:a16="http://schemas.microsoft.com/office/drawing/2014/main" id="{C2D5FABE-CA61-0B46-8C14-56253C25A7DC}"/>
                  </a:ext>
                </a:extLst>
              </p:cNvPr>
              <p:cNvSpPr/>
              <p:nvPr/>
            </p:nvSpPr>
            <p:spPr>
              <a:xfrm>
                <a:off x="4979098"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 name="Picture Placeholder 98">
                <a:extLst>
                  <a:ext uri="{FF2B5EF4-FFF2-40B4-BE49-F238E27FC236}">
                    <a16:creationId xmlns:a16="http://schemas.microsoft.com/office/drawing/2014/main" id="{D7827438-4060-474C-B07D-0567C952B572}"/>
                  </a:ext>
                </a:extLst>
              </p:cNvPr>
              <p:cNvSpPr/>
              <p:nvPr/>
            </p:nvSpPr>
            <p:spPr>
              <a:xfrm>
                <a:off x="4845586"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 name="Picture Placeholder 98">
                <a:extLst>
                  <a:ext uri="{FF2B5EF4-FFF2-40B4-BE49-F238E27FC236}">
                    <a16:creationId xmlns:a16="http://schemas.microsoft.com/office/drawing/2014/main" id="{146902B8-379C-0D43-858B-224EA54AAB76}"/>
                  </a:ext>
                </a:extLst>
              </p:cNvPr>
              <p:cNvSpPr/>
              <p:nvPr/>
            </p:nvSpPr>
            <p:spPr>
              <a:xfrm>
                <a:off x="4712074" y="3729402"/>
                <a:ext cx="15811" cy="50090"/>
              </a:xfrm>
              <a:custGeom>
                <a:avLst/>
                <a:gdLst>
                  <a:gd name="connsiteX0" fmla="*/ 0 w 15811"/>
                  <a:gd name="connsiteY0" fmla="*/ 0 h 50090"/>
                  <a:gd name="connsiteX1" fmla="*/ 15812 w 15811"/>
                  <a:gd name="connsiteY1" fmla="*/ 0 h 50090"/>
                  <a:gd name="connsiteX2" fmla="*/ 15812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2" y="0"/>
                    </a:lnTo>
                    <a:lnTo>
                      <a:pt x="15812"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4" name="Picture Placeholder 98">
                <a:extLst>
                  <a:ext uri="{FF2B5EF4-FFF2-40B4-BE49-F238E27FC236}">
                    <a16:creationId xmlns:a16="http://schemas.microsoft.com/office/drawing/2014/main" id="{D36FF66F-801F-5E47-9B67-A80D407FA027}"/>
                  </a:ext>
                </a:extLst>
              </p:cNvPr>
              <p:cNvSpPr/>
              <p:nvPr/>
            </p:nvSpPr>
            <p:spPr>
              <a:xfrm>
                <a:off x="5037095" y="3270868"/>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 name="Picture Placeholder 98">
                <a:extLst>
                  <a:ext uri="{FF2B5EF4-FFF2-40B4-BE49-F238E27FC236}">
                    <a16:creationId xmlns:a16="http://schemas.microsoft.com/office/drawing/2014/main" id="{0DECFD4C-CAF5-E741-B596-1E147E3909F9}"/>
                  </a:ext>
                </a:extLst>
              </p:cNvPr>
              <p:cNvSpPr/>
              <p:nvPr/>
            </p:nvSpPr>
            <p:spPr>
              <a:xfrm>
                <a:off x="5037095" y="3671468"/>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 name="Picture Placeholder 98">
                <a:extLst>
                  <a:ext uri="{FF2B5EF4-FFF2-40B4-BE49-F238E27FC236}">
                    <a16:creationId xmlns:a16="http://schemas.microsoft.com/office/drawing/2014/main" id="{1A8FB4C7-F2A5-DB4D-BBEF-4954A5B2BD02}"/>
                  </a:ext>
                </a:extLst>
              </p:cNvPr>
              <p:cNvSpPr/>
              <p:nvPr/>
            </p:nvSpPr>
            <p:spPr>
              <a:xfrm>
                <a:off x="5037095" y="3537956"/>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 name="Picture Placeholder 98">
                <a:extLst>
                  <a:ext uri="{FF2B5EF4-FFF2-40B4-BE49-F238E27FC236}">
                    <a16:creationId xmlns:a16="http://schemas.microsoft.com/office/drawing/2014/main" id="{6B7FB9D2-99A5-6249-88E2-25C9B8067FF1}"/>
                  </a:ext>
                </a:extLst>
              </p:cNvPr>
              <p:cNvSpPr/>
              <p:nvPr/>
            </p:nvSpPr>
            <p:spPr>
              <a:xfrm>
                <a:off x="5037095" y="3404381"/>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 name="Picture Placeholder 98">
                <a:extLst>
                  <a:ext uri="{FF2B5EF4-FFF2-40B4-BE49-F238E27FC236}">
                    <a16:creationId xmlns:a16="http://schemas.microsoft.com/office/drawing/2014/main" id="{D3BC5ABA-4949-1D4B-9A32-CFD43F53971D}"/>
                  </a:ext>
                </a:extLst>
              </p:cNvPr>
              <p:cNvSpPr/>
              <p:nvPr/>
            </p:nvSpPr>
            <p:spPr>
              <a:xfrm>
                <a:off x="4486285" y="3270868"/>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 name="Picture Placeholder 98">
                <a:extLst>
                  <a:ext uri="{FF2B5EF4-FFF2-40B4-BE49-F238E27FC236}">
                    <a16:creationId xmlns:a16="http://schemas.microsoft.com/office/drawing/2014/main" id="{8A7C5A80-9B58-6D48-AFD3-2AED51D90274}"/>
                  </a:ext>
                </a:extLst>
              </p:cNvPr>
              <p:cNvSpPr/>
              <p:nvPr/>
            </p:nvSpPr>
            <p:spPr>
              <a:xfrm>
                <a:off x="4486285" y="3671468"/>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0" name="Picture Placeholder 98">
                <a:extLst>
                  <a:ext uri="{FF2B5EF4-FFF2-40B4-BE49-F238E27FC236}">
                    <a16:creationId xmlns:a16="http://schemas.microsoft.com/office/drawing/2014/main" id="{12450631-47C2-2E45-979F-ECB34EFCF705}"/>
                  </a:ext>
                </a:extLst>
              </p:cNvPr>
              <p:cNvSpPr/>
              <p:nvPr/>
            </p:nvSpPr>
            <p:spPr>
              <a:xfrm>
                <a:off x="4486285" y="3537956"/>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1" name="Picture Placeholder 98">
                <a:extLst>
                  <a:ext uri="{FF2B5EF4-FFF2-40B4-BE49-F238E27FC236}">
                    <a16:creationId xmlns:a16="http://schemas.microsoft.com/office/drawing/2014/main" id="{1A9C4594-8F3C-B44E-B01C-8747259E6605}"/>
                  </a:ext>
                </a:extLst>
              </p:cNvPr>
              <p:cNvSpPr/>
              <p:nvPr/>
            </p:nvSpPr>
            <p:spPr>
              <a:xfrm>
                <a:off x="4486285" y="3404381"/>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2" name="Picture Placeholder 98">
                <a:extLst>
                  <a:ext uri="{FF2B5EF4-FFF2-40B4-BE49-F238E27FC236}">
                    <a16:creationId xmlns:a16="http://schemas.microsoft.com/office/drawing/2014/main" id="{A9C679D3-3425-8642-9ED3-4F882108A5F1}"/>
                  </a:ext>
                </a:extLst>
              </p:cNvPr>
              <p:cNvSpPr/>
              <p:nvPr/>
            </p:nvSpPr>
            <p:spPr>
              <a:xfrm>
                <a:off x="4595891"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 name="Picture Placeholder 98">
                <a:extLst>
                  <a:ext uri="{FF2B5EF4-FFF2-40B4-BE49-F238E27FC236}">
                    <a16:creationId xmlns:a16="http://schemas.microsoft.com/office/drawing/2014/main" id="{5B7D94CD-5785-0B41-AFB4-2D280718280F}"/>
                  </a:ext>
                </a:extLst>
              </p:cNvPr>
              <p:cNvSpPr/>
              <p:nvPr/>
            </p:nvSpPr>
            <p:spPr>
              <a:xfrm>
                <a:off x="4703535"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4" name="Picture Placeholder 98">
                <a:extLst>
                  <a:ext uri="{FF2B5EF4-FFF2-40B4-BE49-F238E27FC236}">
                    <a16:creationId xmlns:a16="http://schemas.microsoft.com/office/drawing/2014/main" id="{9FE2481B-2461-C442-ACB0-ABB33D587D60}"/>
                  </a:ext>
                </a:extLst>
              </p:cNvPr>
              <p:cNvSpPr/>
              <p:nvPr/>
            </p:nvSpPr>
            <p:spPr>
              <a:xfrm>
                <a:off x="4811180"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5" name="Picture Placeholder 98">
                <a:extLst>
                  <a:ext uri="{FF2B5EF4-FFF2-40B4-BE49-F238E27FC236}">
                    <a16:creationId xmlns:a16="http://schemas.microsoft.com/office/drawing/2014/main" id="{6E015B05-38BA-BB4D-B2DE-560A9936EE8E}"/>
                  </a:ext>
                </a:extLst>
              </p:cNvPr>
              <p:cNvSpPr/>
              <p:nvPr/>
            </p:nvSpPr>
            <p:spPr>
              <a:xfrm>
                <a:off x="4703535"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6" name="Picture Placeholder 98">
                <a:extLst>
                  <a:ext uri="{FF2B5EF4-FFF2-40B4-BE49-F238E27FC236}">
                    <a16:creationId xmlns:a16="http://schemas.microsoft.com/office/drawing/2014/main" id="{F8BD2B8E-66E1-CC4E-8D86-43BFD28CC62C}"/>
                  </a:ext>
                </a:extLst>
              </p:cNvPr>
              <p:cNvSpPr/>
              <p:nvPr/>
            </p:nvSpPr>
            <p:spPr>
              <a:xfrm>
                <a:off x="4811180"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7" name="Picture Placeholder 98">
                <a:extLst>
                  <a:ext uri="{FF2B5EF4-FFF2-40B4-BE49-F238E27FC236}">
                    <a16:creationId xmlns:a16="http://schemas.microsoft.com/office/drawing/2014/main" id="{5796B93E-6CCE-AC4F-9645-4E6BA89368F8}"/>
                  </a:ext>
                </a:extLst>
              </p:cNvPr>
              <p:cNvSpPr/>
              <p:nvPr/>
            </p:nvSpPr>
            <p:spPr>
              <a:xfrm>
                <a:off x="4918825"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8" name="Picture Placeholder 98">
                <a:extLst>
                  <a:ext uri="{FF2B5EF4-FFF2-40B4-BE49-F238E27FC236}">
                    <a16:creationId xmlns:a16="http://schemas.microsoft.com/office/drawing/2014/main" id="{9F2AB40C-5A1D-1B49-B161-F7060A0CFBE1}"/>
                  </a:ext>
                </a:extLst>
              </p:cNvPr>
              <p:cNvSpPr/>
              <p:nvPr/>
            </p:nvSpPr>
            <p:spPr>
              <a:xfrm>
                <a:off x="4595891"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9" name="Picture Placeholder 98">
                <a:extLst>
                  <a:ext uri="{FF2B5EF4-FFF2-40B4-BE49-F238E27FC236}">
                    <a16:creationId xmlns:a16="http://schemas.microsoft.com/office/drawing/2014/main" id="{D10BE650-C159-4141-8097-7E75F12CD41F}"/>
                  </a:ext>
                </a:extLst>
              </p:cNvPr>
              <p:cNvSpPr/>
              <p:nvPr/>
            </p:nvSpPr>
            <p:spPr>
              <a:xfrm>
                <a:off x="4918825"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0" name="Picture Placeholder 98">
                <a:extLst>
                  <a:ext uri="{FF2B5EF4-FFF2-40B4-BE49-F238E27FC236}">
                    <a16:creationId xmlns:a16="http://schemas.microsoft.com/office/drawing/2014/main" id="{DE8747C0-313F-AE46-96B2-EAAB6870ED72}"/>
                  </a:ext>
                </a:extLst>
              </p:cNvPr>
              <p:cNvSpPr/>
              <p:nvPr/>
            </p:nvSpPr>
            <p:spPr>
              <a:xfrm>
                <a:off x="4595891" y="3389581"/>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1" name="Picture Placeholder 98">
                <a:extLst>
                  <a:ext uri="{FF2B5EF4-FFF2-40B4-BE49-F238E27FC236}">
                    <a16:creationId xmlns:a16="http://schemas.microsoft.com/office/drawing/2014/main" id="{1B8083C3-38C4-244B-88EA-6271E938EA72}"/>
                  </a:ext>
                </a:extLst>
              </p:cNvPr>
              <p:cNvSpPr/>
              <p:nvPr/>
            </p:nvSpPr>
            <p:spPr>
              <a:xfrm>
                <a:off x="4595891" y="3500388"/>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2" name="Picture Placeholder 98">
                <a:extLst>
                  <a:ext uri="{FF2B5EF4-FFF2-40B4-BE49-F238E27FC236}">
                    <a16:creationId xmlns:a16="http://schemas.microsoft.com/office/drawing/2014/main" id="{13200016-553D-7340-B65C-3C2D7F5AEAA3}"/>
                  </a:ext>
                </a:extLst>
              </p:cNvPr>
              <p:cNvSpPr/>
              <p:nvPr/>
            </p:nvSpPr>
            <p:spPr>
              <a:xfrm>
                <a:off x="4918825" y="3389581"/>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33" name="Picture Placeholder 98">
                <a:extLst>
                  <a:ext uri="{FF2B5EF4-FFF2-40B4-BE49-F238E27FC236}">
                    <a16:creationId xmlns:a16="http://schemas.microsoft.com/office/drawing/2014/main" id="{2D2C7EF2-AC37-7D46-BFA6-6CFD8376E149}"/>
                  </a:ext>
                </a:extLst>
              </p:cNvPr>
              <p:cNvSpPr/>
              <p:nvPr/>
            </p:nvSpPr>
            <p:spPr>
              <a:xfrm>
                <a:off x="4918825" y="3500388"/>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7" name="TextBox 6">
              <a:extLst>
                <a:ext uri="{FF2B5EF4-FFF2-40B4-BE49-F238E27FC236}">
                  <a16:creationId xmlns:a16="http://schemas.microsoft.com/office/drawing/2014/main" id="{5CD7D20A-F2BF-E24D-BBD9-2AEEFB630D7F}"/>
                </a:ext>
              </a:extLst>
            </p:cNvPr>
            <p:cNvSpPr txBox="1"/>
            <p:nvPr/>
          </p:nvSpPr>
          <p:spPr>
            <a:xfrm>
              <a:off x="5304168" y="5282116"/>
              <a:ext cx="536312" cy="220117"/>
            </a:xfrm>
            <a:prstGeom prst="rect">
              <a:avLst/>
            </a:prstGeom>
            <a:noFill/>
          </p:spPr>
          <p:txBody>
            <a:bodyPr wrap="none" lIns="0" tIns="0" rIns="0" bIns="0" rtlCol="0">
              <a:spAutoFit/>
            </a:bodyPr>
            <a:lstStyle/>
            <a:p>
              <a:pPr defTabSz="914126">
                <a:lnSpc>
                  <a:spcPct val="130000"/>
                </a:lnSpc>
                <a:defRPr/>
              </a:pPr>
              <a:r>
                <a:rPr lang="en-US" sz="1200" dirty="0">
                  <a:solidFill>
                    <a:srgbClr val="F2F2F2">
                      <a:lumMod val="50000"/>
                    </a:srgbClr>
                  </a:solidFill>
                  <a:latin typeface="Calibri" panose="020F0502020204030204" pitchFamily="34" charset="0"/>
                </a:rPr>
                <a:t>Memory</a:t>
              </a:r>
              <a:endParaRPr lang="en-US" sz="1600" dirty="0">
                <a:solidFill>
                  <a:srgbClr val="F2F2F2">
                    <a:lumMod val="50000"/>
                  </a:srgbClr>
                </a:solidFill>
                <a:latin typeface="Calibri" panose="020F0502020204030204" pitchFamily="34" charset="0"/>
              </a:endParaRPr>
            </a:p>
          </p:txBody>
        </p:sp>
        <p:sp>
          <p:nvSpPr>
            <p:cNvPr id="8" name="TextBox 7">
              <a:extLst>
                <a:ext uri="{FF2B5EF4-FFF2-40B4-BE49-F238E27FC236}">
                  <a16:creationId xmlns:a16="http://schemas.microsoft.com/office/drawing/2014/main" id="{F186F1FB-811E-6F47-B087-607703C3EE8C}"/>
                </a:ext>
              </a:extLst>
            </p:cNvPr>
            <p:cNvSpPr txBox="1"/>
            <p:nvPr/>
          </p:nvSpPr>
          <p:spPr>
            <a:xfrm>
              <a:off x="5482805" y="4341833"/>
              <a:ext cx="261358" cy="220117"/>
            </a:xfrm>
            <a:prstGeom prst="rect">
              <a:avLst/>
            </a:prstGeom>
            <a:noFill/>
          </p:spPr>
          <p:txBody>
            <a:bodyPr wrap="none" lIns="0" tIns="0" rIns="0" bIns="0" rtlCol="0">
              <a:spAutoFit/>
            </a:bodyPr>
            <a:lstStyle/>
            <a:p>
              <a:pPr defTabSz="914126">
                <a:lnSpc>
                  <a:spcPct val="130000"/>
                </a:lnSpc>
                <a:defRPr/>
              </a:pPr>
              <a:r>
                <a:rPr lang="en-US" sz="1200" dirty="0">
                  <a:solidFill>
                    <a:srgbClr val="F2F2F2">
                      <a:lumMod val="50000"/>
                    </a:srgbClr>
                  </a:solidFill>
                  <a:latin typeface="Calibri" panose="020F0502020204030204" pitchFamily="34" charset="0"/>
                </a:rPr>
                <a:t>CPU</a:t>
              </a:r>
              <a:endParaRPr lang="en-US" sz="1600" dirty="0">
                <a:solidFill>
                  <a:srgbClr val="F2F2F2">
                    <a:lumMod val="50000"/>
                  </a:srgbClr>
                </a:solidFill>
                <a:latin typeface="Calibri" panose="020F0502020204030204" pitchFamily="34" charset="0"/>
              </a:endParaRPr>
            </a:p>
          </p:txBody>
        </p:sp>
      </p:grpSp>
      <p:sp>
        <p:nvSpPr>
          <p:cNvPr id="43" name="TextBox 42">
            <a:extLst>
              <a:ext uri="{FF2B5EF4-FFF2-40B4-BE49-F238E27FC236}">
                <a16:creationId xmlns:a16="http://schemas.microsoft.com/office/drawing/2014/main" id="{590C65D9-AB0A-554F-B36D-767AFA4AB0BB}"/>
              </a:ext>
            </a:extLst>
          </p:cNvPr>
          <p:cNvSpPr txBox="1"/>
          <p:nvPr/>
        </p:nvSpPr>
        <p:spPr>
          <a:xfrm>
            <a:off x="1773071" y="1304672"/>
            <a:ext cx="2840452" cy="543085"/>
          </a:xfrm>
          <a:prstGeom prst="rect">
            <a:avLst/>
          </a:prstGeom>
          <a:noFill/>
        </p:spPr>
        <p:txBody>
          <a:bodyPr wrap="square" rtlCol="0">
            <a:spAutoFit/>
          </a:bodyPr>
          <a:lstStyle/>
          <a:p>
            <a:pPr algn="ctr" defTabSz="914126">
              <a:defRPr/>
            </a:pPr>
            <a:r>
              <a:rPr lang="en-US" sz="1400" dirty="0">
                <a:solidFill>
                  <a:srgbClr val="3F3F3F"/>
                </a:solidFill>
                <a:latin typeface="Calibri" panose="020F0502020204030204" pitchFamily="34" charset="0"/>
              </a:rPr>
              <a:t>Typical Enterprise</a:t>
            </a:r>
            <a:br>
              <a:rPr lang="en-US" sz="1400" dirty="0">
                <a:solidFill>
                  <a:srgbClr val="3F3F3F"/>
                </a:solidFill>
                <a:latin typeface="Calibri" panose="020F0502020204030204" pitchFamily="34" charset="0"/>
              </a:rPr>
            </a:br>
            <a:r>
              <a:rPr lang="en-US" sz="1400" dirty="0">
                <a:solidFill>
                  <a:srgbClr val="3F3F3F"/>
                </a:solidFill>
                <a:latin typeface="Calibri" panose="020F0502020204030204" pitchFamily="34" charset="0"/>
              </a:rPr>
              <a:t>Sandbox Capabilities</a:t>
            </a:r>
          </a:p>
        </p:txBody>
      </p:sp>
      <p:grpSp>
        <p:nvGrpSpPr>
          <p:cNvPr id="214" name="Group 213">
            <a:extLst>
              <a:ext uri="{FF2B5EF4-FFF2-40B4-BE49-F238E27FC236}">
                <a16:creationId xmlns:a16="http://schemas.microsoft.com/office/drawing/2014/main" id="{C144B230-8000-094A-AA86-DC3DFA4F560F}"/>
              </a:ext>
            </a:extLst>
          </p:cNvPr>
          <p:cNvGrpSpPr/>
          <p:nvPr/>
        </p:nvGrpSpPr>
        <p:grpSpPr>
          <a:xfrm>
            <a:off x="7345513" y="4221294"/>
            <a:ext cx="1884519" cy="653902"/>
            <a:chOff x="6934157" y="4221501"/>
            <a:chExt cx="1885010" cy="654072"/>
          </a:xfrm>
        </p:grpSpPr>
        <p:sp>
          <p:nvSpPr>
            <p:cNvPr id="219" name="Oval 218">
              <a:extLst>
                <a:ext uri="{FF2B5EF4-FFF2-40B4-BE49-F238E27FC236}">
                  <a16:creationId xmlns:a16="http://schemas.microsoft.com/office/drawing/2014/main" id="{AB10E782-B538-5746-888F-56BB194E9513}"/>
                </a:ext>
              </a:extLst>
            </p:cNvPr>
            <p:cNvSpPr/>
            <p:nvPr/>
          </p:nvSpPr>
          <p:spPr>
            <a:xfrm>
              <a:off x="7701607" y="4319088"/>
              <a:ext cx="352566" cy="352566"/>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44" name="Rectangle 43">
              <a:extLst>
                <a:ext uri="{FF2B5EF4-FFF2-40B4-BE49-F238E27FC236}">
                  <a16:creationId xmlns:a16="http://schemas.microsoft.com/office/drawing/2014/main" id="{F368BAE6-A0E3-B840-AEF6-720735EB767B}"/>
                </a:ext>
              </a:extLst>
            </p:cNvPr>
            <p:cNvSpPr/>
            <p:nvPr/>
          </p:nvSpPr>
          <p:spPr>
            <a:xfrm>
              <a:off x="6934157" y="4221501"/>
              <a:ext cx="1885010" cy="654072"/>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45" name="Group 44" descr="NVDIMM&#10;">
              <a:extLst>
                <a:ext uri="{FF2B5EF4-FFF2-40B4-BE49-F238E27FC236}">
                  <a16:creationId xmlns:a16="http://schemas.microsoft.com/office/drawing/2014/main" id="{C43A23F7-EAE8-704D-BEAA-797E19DE591C}"/>
                </a:ext>
              </a:extLst>
            </p:cNvPr>
            <p:cNvGrpSpPr/>
            <p:nvPr/>
          </p:nvGrpSpPr>
          <p:grpSpPr>
            <a:xfrm>
              <a:off x="7710941" y="4392891"/>
              <a:ext cx="338609" cy="219365"/>
              <a:chOff x="9759089" y="2001136"/>
              <a:chExt cx="599128" cy="388140"/>
            </a:xfrm>
          </p:grpSpPr>
          <p:sp>
            <p:nvSpPr>
              <p:cNvPr id="46" name="Picture Placeholder 93">
                <a:extLst>
                  <a:ext uri="{FF2B5EF4-FFF2-40B4-BE49-F238E27FC236}">
                    <a16:creationId xmlns:a16="http://schemas.microsoft.com/office/drawing/2014/main" id="{59A1B312-5CD5-B948-8844-C7A50F69875D}"/>
                  </a:ext>
                </a:extLst>
              </p:cNvPr>
              <p:cNvSpPr/>
              <p:nvPr/>
            </p:nvSpPr>
            <p:spPr>
              <a:xfrm>
                <a:off x="9846874" y="2001136"/>
                <a:ext cx="511343" cy="241409"/>
              </a:xfrm>
              <a:custGeom>
                <a:avLst/>
                <a:gdLst>
                  <a:gd name="connsiteX0" fmla="*/ 0 w 511343"/>
                  <a:gd name="connsiteY0" fmla="*/ 0 h 241409"/>
                  <a:gd name="connsiteX1" fmla="*/ 0 w 511343"/>
                  <a:gd name="connsiteY1" fmla="*/ 29599 h 241409"/>
                  <a:gd name="connsiteX2" fmla="*/ 15812 w 511343"/>
                  <a:gd name="connsiteY2" fmla="*/ 29599 h 241409"/>
                  <a:gd name="connsiteX3" fmla="*/ 15812 w 511343"/>
                  <a:gd name="connsiteY3" fmla="*/ 15812 h 241409"/>
                  <a:gd name="connsiteX4" fmla="*/ 495532 w 511343"/>
                  <a:gd name="connsiteY4" fmla="*/ 15812 h 241409"/>
                  <a:gd name="connsiteX5" fmla="*/ 495532 w 511343"/>
                  <a:gd name="connsiteY5" fmla="*/ 225598 h 241409"/>
                  <a:gd name="connsiteX6" fmla="*/ 483010 w 511343"/>
                  <a:gd name="connsiteY6" fmla="*/ 225598 h 241409"/>
                  <a:gd name="connsiteX7" fmla="*/ 483010 w 511343"/>
                  <a:gd name="connsiteY7" fmla="*/ 241410 h 241409"/>
                  <a:gd name="connsiteX8" fmla="*/ 511344 w 511343"/>
                  <a:gd name="connsiteY8" fmla="*/ 241410 h 241409"/>
                  <a:gd name="connsiteX9" fmla="*/ 511344 w 511343"/>
                  <a:gd name="connsiteY9" fmla="*/ 0 h 241409"/>
                  <a:gd name="connsiteX10" fmla="*/ 0 w 511343"/>
                  <a:gd name="connsiteY10" fmla="*/ 0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343" h="241409">
                    <a:moveTo>
                      <a:pt x="0" y="0"/>
                    </a:moveTo>
                    <a:lnTo>
                      <a:pt x="0" y="29599"/>
                    </a:lnTo>
                    <a:lnTo>
                      <a:pt x="15812" y="29599"/>
                    </a:lnTo>
                    <a:lnTo>
                      <a:pt x="15812" y="15812"/>
                    </a:lnTo>
                    <a:lnTo>
                      <a:pt x="495532" y="15812"/>
                    </a:lnTo>
                    <a:lnTo>
                      <a:pt x="495532" y="225598"/>
                    </a:lnTo>
                    <a:lnTo>
                      <a:pt x="483010" y="225598"/>
                    </a:lnTo>
                    <a:lnTo>
                      <a:pt x="483010" y="241410"/>
                    </a:lnTo>
                    <a:lnTo>
                      <a:pt x="511344" y="241410"/>
                    </a:lnTo>
                    <a:lnTo>
                      <a:pt x="511344" y="0"/>
                    </a:lnTo>
                    <a:lnTo>
                      <a:pt x="0" y="0"/>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47" name="Picture Placeholder 93">
                <a:extLst>
                  <a:ext uri="{FF2B5EF4-FFF2-40B4-BE49-F238E27FC236}">
                    <a16:creationId xmlns:a16="http://schemas.microsoft.com/office/drawing/2014/main" id="{962B8404-B6FF-EA4E-8A3A-3849AC2333BA}"/>
                  </a:ext>
                </a:extLst>
              </p:cNvPr>
              <p:cNvSpPr/>
              <p:nvPr/>
            </p:nvSpPr>
            <p:spPr>
              <a:xfrm>
                <a:off x="9821386" y="2348293"/>
                <a:ext cx="396236" cy="40983"/>
              </a:xfrm>
              <a:custGeom>
                <a:avLst/>
                <a:gdLst>
                  <a:gd name="connsiteX0" fmla="*/ 380425 w 396236"/>
                  <a:gd name="connsiteY0" fmla="*/ 25172 h 40983"/>
                  <a:gd name="connsiteX1" fmla="*/ 332800 w 396236"/>
                  <a:gd name="connsiteY1" fmla="*/ 25172 h 40983"/>
                  <a:gd name="connsiteX2" fmla="*/ 332800 w 396236"/>
                  <a:gd name="connsiteY2" fmla="*/ 0 h 40983"/>
                  <a:gd name="connsiteX3" fmla="*/ 316989 w 396236"/>
                  <a:gd name="connsiteY3" fmla="*/ 0 h 40983"/>
                  <a:gd name="connsiteX4" fmla="*/ 316989 w 396236"/>
                  <a:gd name="connsiteY4" fmla="*/ 25172 h 40983"/>
                  <a:gd name="connsiteX5" fmla="*/ 269428 w 396236"/>
                  <a:gd name="connsiteY5" fmla="*/ 25172 h 40983"/>
                  <a:gd name="connsiteX6" fmla="*/ 269428 w 396236"/>
                  <a:gd name="connsiteY6" fmla="*/ 0 h 40983"/>
                  <a:gd name="connsiteX7" fmla="*/ 253616 w 396236"/>
                  <a:gd name="connsiteY7" fmla="*/ 0 h 40983"/>
                  <a:gd name="connsiteX8" fmla="*/ 253616 w 396236"/>
                  <a:gd name="connsiteY8" fmla="*/ 25172 h 40983"/>
                  <a:gd name="connsiteX9" fmla="*/ 205992 w 396236"/>
                  <a:gd name="connsiteY9" fmla="*/ 25172 h 40983"/>
                  <a:gd name="connsiteX10" fmla="*/ 205992 w 396236"/>
                  <a:gd name="connsiteY10" fmla="*/ 0 h 40983"/>
                  <a:gd name="connsiteX11" fmla="*/ 190181 w 396236"/>
                  <a:gd name="connsiteY11" fmla="*/ 0 h 40983"/>
                  <a:gd name="connsiteX12" fmla="*/ 190181 w 396236"/>
                  <a:gd name="connsiteY12" fmla="*/ 25172 h 40983"/>
                  <a:gd name="connsiteX13" fmla="*/ 142620 w 396236"/>
                  <a:gd name="connsiteY13" fmla="*/ 25172 h 40983"/>
                  <a:gd name="connsiteX14" fmla="*/ 142620 w 396236"/>
                  <a:gd name="connsiteY14" fmla="*/ 0 h 40983"/>
                  <a:gd name="connsiteX15" fmla="*/ 126808 w 396236"/>
                  <a:gd name="connsiteY15" fmla="*/ 0 h 40983"/>
                  <a:gd name="connsiteX16" fmla="*/ 126808 w 396236"/>
                  <a:gd name="connsiteY16" fmla="*/ 25172 h 40983"/>
                  <a:gd name="connsiteX17" fmla="*/ 79247 w 396236"/>
                  <a:gd name="connsiteY17" fmla="*/ 25172 h 40983"/>
                  <a:gd name="connsiteX18" fmla="*/ 79247 w 396236"/>
                  <a:gd name="connsiteY18" fmla="*/ 0 h 40983"/>
                  <a:gd name="connsiteX19" fmla="*/ 63436 w 396236"/>
                  <a:gd name="connsiteY19" fmla="*/ 0 h 40983"/>
                  <a:gd name="connsiteX20" fmla="*/ 63436 w 396236"/>
                  <a:gd name="connsiteY20" fmla="*/ 25172 h 40983"/>
                  <a:gd name="connsiteX21" fmla="*/ 15812 w 396236"/>
                  <a:gd name="connsiteY21" fmla="*/ 25172 h 40983"/>
                  <a:gd name="connsiteX22" fmla="*/ 15812 w 396236"/>
                  <a:gd name="connsiteY22" fmla="*/ 0 h 40983"/>
                  <a:gd name="connsiteX23" fmla="*/ 0 w 396236"/>
                  <a:gd name="connsiteY23" fmla="*/ 0 h 40983"/>
                  <a:gd name="connsiteX24" fmla="*/ 0 w 396236"/>
                  <a:gd name="connsiteY24" fmla="*/ 40983 h 40983"/>
                  <a:gd name="connsiteX25" fmla="*/ 396236 w 396236"/>
                  <a:gd name="connsiteY25" fmla="*/ 40983 h 40983"/>
                  <a:gd name="connsiteX26" fmla="*/ 396236 w 396236"/>
                  <a:gd name="connsiteY26" fmla="*/ 0 h 40983"/>
                  <a:gd name="connsiteX27" fmla="*/ 380425 w 396236"/>
                  <a:gd name="connsiteY27" fmla="*/ 0 h 40983"/>
                  <a:gd name="connsiteX28" fmla="*/ 380425 w 396236"/>
                  <a:gd name="connsiteY28" fmla="*/ 25172 h 409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96236" h="40983">
                    <a:moveTo>
                      <a:pt x="380425" y="25172"/>
                    </a:moveTo>
                    <a:lnTo>
                      <a:pt x="332800" y="25172"/>
                    </a:lnTo>
                    <a:lnTo>
                      <a:pt x="332800" y="0"/>
                    </a:lnTo>
                    <a:lnTo>
                      <a:pt x="316989" y="0"/>
                    </a:lnTo>
                    <a:lnTo>
                      <a:pt x="316989" y="25172"/>
                    </a:lnTo>
                    <a:lnTo>
                      <a:pt x="269428" y="25172"/>
                    </a:lnTo>
                    <a:lnTo>
                      <a:pt x="269428" y="0"/>
                    </a:lnTo>
                    <a:lnTo>
                      <a:pt x="253616" y="0"/>
                    </a:lnTo>
                    <a:lnTo>
                      <a:pt x="253616" y="25172"/>
                    </a:lnTo>
                    <a:lnTo>
                      <a:pt x="205992" y="25172"/>
                    </a:lnTo>
                    <a:lnTo>
                      <a:pt x="205992" y="0"/>
                    </a:lnTo>
                    <a:lnTo>
                      <a:pt x="190181" y="0"/>
                    </a:lnTo>
                    <a:lnTo>
                      <a:pt x="190181" y="25172"/>
                    </a:lnTo>
                    <a:lnTo>
                      <a:pt x="142620" y="25172"/>
                    </a:lnTo>
                    <a:lnTo>
                      <a:pt x="142620" y="0"/>
                    </a:lnTo>
                    <a:lnTo>
                      <a:pt x="126808" y="0"/>
                    </a:lnTo>
                    <a:lnTo>
                      <a:pt x="126808" y="25172"/>
                    </a:lnTo>
                    <a:lnTo>
                      <a:pt x="79247" y="25172"/>
                    </a:lnTo>
                    <a:lnTo>
                      <a:pt x="79247" y="0"/>
                    </a:lnTo>
                    <a:lnTo>
                      <a:pt x="63436" y="0"/>
                    </a:lnTo>
                    <a:lnTo>
                      <a:pt x="63436" y="25172"/>
                    </a:lnTo>
                    <a:lnTo>
                      <a:pt x="15812" y="25172"/>
                    </a:lnTo>
                    <a:lnTo>
                      <a:pt x="15812" y="0"/>
                    </a:lnTo>
                    <a:lnTo>
                      <a:pt x="0" y="0"/>
                    </a:lnTo>
                    <a:lnTo>
                      <a:pt x="0" y="40983"/>
                    </a:lnTo>
                    <a:lnTo>
                      <a:pt x="396236" y="40983"/>
                    </a:lnTo>
                    <a:lnTo>
                      <a:pt x="396236" y="0"/>
                    </a:lnTo>
                    <a:lnTo>
                      <a:pt x="380425" y="0"/>
                    </a:lnTo>
                    <a:lnTo>
                      <a:pt x="380425" y="2517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48" name="Picture Placeholder 93">
                <a:extLst>
                  <a:ext uri="{FF2B5EF4-FFF2-40B4-BE49-F238E27FC236}">
                    <a16:creationId xmlns:a16="http://schemas.microsoft.com/office/drawing/2014/main" id="{34788BA1-1259-D543-ADAA-2F4EF8CAD409}"/>
                  </a:ext>
                </a:extLst>
              </p:cNvPr>
              <p:cNvSpPr/>
              <p:nvPr/>
            </p:nvSpPr>
            <p:spPr>
              <a:xfrm>
                <a:off x="9803108" y="2046103"/>
                <a:ext cx="511343" cy="241409"/>
              </a:xfrm>
              <a:custGeom>
                <a:avLst/>
                <a:gdLst>
                  <a:gd name="connsiteX0" fmla="*/ 0 w 511343"/>
                  <a:gd name="connsiteY0" fmla="*/ 30105 h 241409"/>
                  <a:gd name="connsiteX1" fmla="*/ 15812 w 511343"/>
                  <a:gd name="connsiteY1" fmla="*/ 30105 h 241409"/>
                  <a:gd name="connsiteX2" fmla="*/ 15812 w 511343"/>
                  <a:gd name="connsiteY2" fmla="*/ 15812 h 241409"/>
                  <a:gd name="connsiteX3" fmla="*/ 495532 w 511343"/>
                  <a:gd name="connsiteY3" fmla="*/ 15812 h 241409"/>
                  <a:gd name="connsiteX4" fmla="*/ 495532 w 511343"/>
                  <a:gd name="connsiteY4" fmla="*/ 225598 h 241409"/>
                  <a:gd name="connsiteX5" fmla="*/ 482757 w 511343"/>
                  <a:gd name="connsiteY5" fmla="*/ 225598 h 241409"/>
                  <a:gd name="connsiteX6" fmla="*/ 482757 w 511343"/>
                  <a:gd name="connsiteY6" fmla="*/ 241410 h 241409"/>
                  <a:gd name="connsiteX7" fmla="*/ 511344 w 511343"/>
                  <a:gd name="connsiteY7" fmla="*/ 241410 h 241409"/>
                  <a:gd name="connsiteX8" fmla="*/ 511344 w 511343"/>
                  <a:gd name="connsiteY8" fmla="*/ 0 h 241409"/>
                  <a:gd name="connsiteX9" fmla="*/ 0 w 511343"/>
                  <a:gd name="connsiteY9" fmla="*/ 0 h 241409"/>
                  <a:gd name="connsiteX10" fmla="*/ 0 w 511343"/>
                  <a:gd name="connsiteY10" fmla="*/ 30105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1343" h="241409">
                    <a:moveTo>
                      <a:pt x="0" y="30105"/>
                    </a:moveTo>
                    <a:lnTo>
                      <a:pt x="15812" y="30105"/>
                    </a:lnTo>
                    <a:lnTo>
                      <a:pt x="15812" y="15812"/>
                    </a:lnTo>
                    <a:lnTo>
                      <a:pt x="495532" y="15812"/>
                    </a:lnTo>
                    <a:lnTo>
                      <a:pt x="495532" y="225598"/>
                    </a:lnTo>
                    <a:lnTo>
                      <a:pt x="482757" y="225598"/>
                    </a:lnTo>
                    <a:lnTo>
                      <a:pt x="482757" y="241410"/>
                    </a:lnTo>
                    <a:lnTo>
                      <a:pt x="511344" y="241410"/>
                    </a:lnTo>
                    <a:lnTo>
                      <a:pt x="511344" y="0"/>
                    </a:lnTo>
                    <a:lnTo>
                      <a:pt x="0" y="0"/>
                    </a:lnTo>
                    <a:lnTo>
                      <a:pt x="0" y="30105"/>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49" name="Picture Placeholder 93">
                <a:extLst>
                  <a:ext uri="{FF2B5EF4-FFF2-40B4-BE49-F238E27FC236}">
                    <a16:creationId xmlns:a16="http://schemas.microsoft.com/office/drawing/2014/main" id="{D21B6549-456C-5340-9FB5-4EEDCF308294}"/>
                  </a:ext>
                </a:extLst>
              </p:cNvPr>
              <p:cNvSpPr/>
              <p:nvPr/>
            </p:nvSpPr>
            <p:spPr>
              <a:xfrm>
                <a:off x="9759089" y="2091451"/>
                <a:ext cx="511343" cy="241409"/>
              </a:xfrm>
              <a:custGeom>
                <a:avLst/>
                <a:gdLst>
                  <a:gd name="connsiteX0" fmla="*/ 0 w 511343"/>
                  <a:gd name="connsiteY0" fmla="*/ 241410 h 241409"/>
                  <a:gd name="connsiteX1" fmla="*/ 511344 w 511343"/>
                  <a:gd name="connsiteY1" fmla="*/ 241410 h 241409"/>
                  <a:gd name="connsiteX2" fmla="*/ 511344 w 511343"/>
                  <a:gd name="connsiteY2" fmla="*/ 0 h 241409"/>
                  <a:gd name="connsiteX3" fmla="*/ 0 w 511343"/>
                  <a:gd name="connsiteY3" fmla="*/ 0 h 241409"/>
                  <a:gd name="connsiteX4" fmla="*/ 15812 w 511343"/>
                  <a:gd name="connsiteY4" fmla="*/ 15812 h 241409"/>
                  <a:gd name="connsiteX5" fmla="*/ 495532 w 511343"/>
                  <a:gd name="connsiteY5" fmla="*/ 15812 h 241409"/>
                  <a:gd name="connsiteX6" fmla="*/ 495532 w 511343"/>
                  <a:gd name="connsiteY6" fmla="*/ 225598 h 241409"/>
                  <a:gd name="connsiteX7" fmla="*/ 15812 w 511343"/>
                  <a:gd name="connsiteY7" fmla="*/ 225598 h 241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1343" h="241409">
                    <a:moveTo>
                      <a:pt x="0" y="241410"/>
                    </a:moveTo>
                    <a:lnTo>
                      <a:pt x="511344" y="241410"/>
                    </a:lnTo>
                    <a:lnTo>
                      <a:pt x="511344" y="0"/>
                    </a:lnTo>
                    <a:lnTo>
                      <a:pt x="0" y="0"/>
                    </a:lnTo>
                    <a:close/>
                    <a:moveTo>
                      <a:pt x="15812" y="15812"/>
                    </a:moveTo>
                    <a:lnTo>
                      <a:pt x="495532" y="15812"/>
                    </a:lnTo>
                    <a:lnTo>
                      <a:pt x="495532" y="225598"/>
                    </a:lnTo>
                    <a:lnTo>
                      <a:pt x="15812" y="225598"/>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0" name="Picture Placeholder 93">
                <a:extLst>
                  <a:ext uri="{FF2B5EF4-FFF2-40B4-BE49-F238E27FC236}">
                    <a16:creationId xmlns:a16="http://schemas.microsoft.com/office/drawing/2014/main" id="{4F812938-4F36-B843-85CB-64FD763123AB}"/>
                  </a:ext>
                </a:extLst>
              </p:cNvPr>
              <p:cNvSpPr/>
              <p:nvPr/>
            </p:nvSpPr>
            <p:spPr>
              <a:xfrm>
                <a:off x="9803234"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1" name="Picture Placeholder 93">
                <a:extLst>
                  <a:ext uri="{FF2B5EF4-FFF2-40B4-BE49-F238E27FC236}">
                    <a16:creationId xmlns:a16="http://schemas.microsoft.com/office/drawing/2014/main" id="{2A6AB6B1-984E-7247-A730-57883585402C}"/>
                  </a:ext>
                </a:extLst>
              </p:cNvPr>
              <p:cNvSpPr/>
              <p:nvPr/>
            </p:nvSpPr>
            <p:spPr>
              <a:xfrm>
                <a:off x="9950408"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2" name="Picture Placeholder 93">
                <a:extLst>
                  <a:ext uri="{FF2B5EF4-FFF2-40B4-BE49-F238E27FC236}">
                    <a16:creationId xmlns:a16="http://schemas.microsoft.com/office/drawing/2014/main" id="{A714720C-82F3-6249-99AF-2089B44590C8}"/>
                  </a:ext>
                </a:extLst>
              </p:cNvPr>
              <p:cNvSpPr/>
              <p:nvPr/>
            </p:nvSpPr>
            <p:spPr>
              <a:xfrm>
                <a:off x="10097581" y="2142743"/>
                <a:ext cx="126049" cy="132373"/>
              </a:xfrm>
              <a:custGeom>
                <a:avLst/>
                <a:gdLst>
                  <a:gd name="connsiteX0" fmla="*/ 0 w 126049"/>
                  <a:gd name="connsiteY0" fmla="*/ 132374 h 132373"/>
                  <a:gd name="connsiteX1" fmla="*/ 126049 w 126049"/>
                  <a:gd name="connsiteY1" fmla="*/ 132374 h 132373"/>
                  <a:gd name="connsiteX2" fmla="*/ 126049 w 126049"/>
                  <a:gd name="connsiteY2" fmla="*/ 0 h 132373"/>
                  <a:gd name="connsiteX3" fmla="*/ 0 w 126049"/>
                  <a:gd name="connsiteY3" fmla="*/ 0 h 132373"/>
                  <a:gd name="connsiteX4" fmla="*/ 15812 w 126049"/>
                  <a:gd name="connsiteY4" fmla="*/ 16001 h 132373"/>
                  <a:gd name="connsiteX5" fmla="*/ 110238 w 126049"/>
                  <a:gd name="connsiteY5" fmla="*/ 16001 h 132373"/>
                  <a:gd name="connsiteX6" fmla="*/ 110238 w 126049"/>
                  <a:gd name="connsiteY6" fmla="*/ 116562 h 132373"/>
                  <a:gd name="connsiteX7" fmla="*/ 15812 w 126049"/>
                  <a:gd name="connsiteY7" fmla="*/ 116562 h 1323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6049" h="132373">
                    <a:moveTo>
                      <a:pt x="0" y="132374"/>
                    </a:moveTo>
                    <a:lnTo>
                      <a:pt x="126049" y="132374"/>
                    </a:lnTo>
                    <a:lnTo>
                      <a:pt x="126049" y="0"/>
                    </a:lnTo>
                    <a:lnTo>
                      <a:pt x="0" y="0"/>
                    </a:lnTo>
                    <a:close/>
                    <a:moveTo>
                      <a:pt x="15812" y="16001"/>
                    </a:moveTo>
                    <a:lnTo>
                      <a:pt x="110238" y="16001"/>
                    </a:lnTo>
                    <a:lnTo>
                      <a:pt x="110238" y="116562"/>
                    </a:lnTo>
                    <a:lnTo>
                      <a:pt x="15812" y="11656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92" name="TextBox 91">
              <a:extLst>
                <a:ext uri="{FF2B5EF4-FFF2-40B4-BE49-F238E27FC236}">
                  <a16:creationId xmlns:a16="http://schemas.microsoft.com/office/drawing/2014/main" id="{222C02DC-5184-B240-A05B-E3F52DEF37DA}"/>
                </a:ext>
              </a:extLst>
            </p:cNvPr>
            <p:cNvSpPr txBox="1"/>
            <p:nvPr/>
          </p:nvSpPr>
          <p:spPr>
            <a:xfrm>
              <a:off x="7594420" y="4649911"/>
              <a:ext cx="490647" cy="202288"/>
            </a:xfrm>
            <a:prstGeom prst="rect">
              <a:avLst/>
            </a:prstGeom>
            <a:noFill/>
          </p:spPr>
          <p:txBody>
            <a:bodyPr wrap="none" lIns="0" tIns="0" rIns="0" bIns="0" rtlCol="0">
              <a:spAutoFit/>
            </a:bodyPr>
            <a:lstStyle/>
            <a:p>
              <a:pPr defTabSz="914126">
                <a:lnSpc>
                  <a:spcPct val="130000"/>
                </a:lnSpc>
                <a:defRPr/>
              </a:pPr>
              <a:r>
                <a:rPr lang="en-US" sz="1100" dirty="0">
                  <a:solidFill>
                    <a:srgbClr val="F2F2F2">
                      <a:lumMod val="50000"/>
                    </a:srgbClr>
                  </a:solidFill>
                  <a:latin typeface="Calibri" panose="020F0502020204030204" pitchFamily="34" charset="0"/>
                </a:rPr>
                <a:t>Memory</a:t>
              </a:r>
            </a:p>
          </p:txBody>
        </p:sp>
      </p:grpSp>
      <p:grpSp>
        <p:nvGrpSpPr>
          <p:cNvPr id="211" name="Group 210">
            <a:extLst>
              <a:ext uri="{FF2B5EF4-FFF2-40B4-BE49-F238E27FC236}">
                <a16:creationId xmlns:a16="http://schemas.microsoft.com/office/drawing/2014/main" id="{01D2DE77-D3D6-6849-BE6E-7EA421D3D5F4}"/>
              </a:ext>
            </a:extLst>
          </p:cNvPr>
          <p:cNvGrpSpPr/>
          <p:nvPr/>
        </p:nvGrpSpPr>
        <p:grpSpPr>
          <a:xfrm>
            <a:off x="7346675" y="3453309"/>
            <a:ext cx="1879061" cy="733190"/>
            <a:chOff x="6935320" y="3453314"/>
            <a:chExt cx="1879550" cy="733381"/>
          </a:xfrm>
        </p:grpSpPr>
        <p:sp>
          <p:nvSpPr>
            <p:cNvPr id="218" name="Oval 217">
              <a:extLst>
                <a:ext uri="{FF2B5EF4-FFF2-40B4-BE49-F238E27FC236}">
                  <a16:creationId xmlns:a16="http://schemas.microsoft.com/office/drawing/2014/main" id="{06459D86-E30F-124F-9C7D-EE67E45E2F7F}"/>
                </a:ext>
              </a:extLst>
            </p:cNvPr>
            <p:cNvSpPr/>
            <p:nvPr/>
          </p:nvSpPr>
          <p:spPr>
            <a:xfrm>
              <a:off x="7679181" y="3532734"/>
              <a:ext cx="422249" cy="422249"/>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53" name="Group 52" descr="CPU">
              <a:extLst>
                <a:ext uri="{FF2B5EF4-FFF2-40B4-BE49-F238E27FC236}">
                  <a16:creationId xmlns:a16="http://schemas.microsoft.com/office/drawing/2014/main" id="{D09DCA89-E96A-1849-9401-2193F8A6C1F0}"/>
                </a:ext>
              </a:extLst>
            </p:cNvPr>
            <p:cNvGrpSpPr/>
            <p:nvPr/>
          </p:nvGrpSpPr>
          <p:grpSpPr>
            <a:xfrm>
              <a:off x="7764944" y="3605602"/>
              <a:ext cx="259867" cy="259840"/>
              <a:chOff x="4486285" y="3178656"/>
              <a:chExt cx="600900" cy="600836"/>
            </a:xfrm>
            <a:solidFill>
              <a:schemeClr val="accent6"/>
            </a:solidFill>
          </p:grpSpPr>
          <p:sp>
            <p:nvSpPr>
              <p:cNvPr id="54" name="Picture Placeholder 98">
                <a:extLst>
                  <a:ext uri="{FF2B5EF4-FFF2-40B4-BE49-F238E27FC236}">
                    <a16:creationId xmlns:a16="http://schemas.microsoft.com/office/drawing/2014/main" id="{4D672DB5-B714-834D-AECA-AECEBEF1028B}"/>
                  </a:ext>
                </a:extLst>
              </p:cNvPr>
              <p:cNvSpPr/>
              <p:nvPr/>
            </p:nvSpPr>
            <p:spPr>
              <a:xfrm>
                <a:off x="4536440" y="3178656"/>
                <a:ext cx="500655" cy="550746"/>
              </a:xfrm>
              <a:custGeom>
                <a:avLst/>
                <a:gdLst>
                  <a:gd name="connsiteX0" fmla="*/ 458470 w 500655"/>
                  <a:gd name="connsiteY0" fmla="*/ 0 h 550746"/>
                  <a:gd name="connsiteX1" fmla="*/ 442722 w 500655"/>
                  <a:gd name="connsiteY1" fmla="*/ 0 h 550746"/>
                  <a:gd name="connsiteX2" fmla="*/ 442722 w 500655"/>
                  <a:gd name="connsiteY2" fmla="*/ 50091 h 550746"/>
                  <a:gd name="connsiteX3" fmla="*/ 324958 w 500655"/>
                  <a:gd name="connsiteY3" fmla="*/ 50091 h 550746"/>
                  <a:gd name="connsiteX4" fmla="*/ 324958 w 500655"/>
                  <a:gd name="connsiteY4" fmla="*/ 0 h 550746"/>
                  <a:gd name="connsiteX5" fmla="*/ 309146 w 500655"/>
                  <a:gd name="connsiteY5" fmla="*/ 0 h 550746"/>
                  <a:gd name="connsiteX6" fmla="*/ 309146 w 500655"/>
                  <a:gd name="connsiteY6" fmla="*/ 50091 h 550746"/>
                  <a:gd name="connsiteX7" fmla="*/ 191446 w 500655"/>
                  <a:gd name="connsiteY7" fmla="*/ 50091 h 550746"/>
                  <a:gd name="connsiteX8" fmla="*/ 191446 w 500655"/>
                  <a:gd name="connsiteY8" fmla="*/ 0 h 550746"/>
                  <a:gd name="connsiteX9" fmla="*/ 175634 w 500655"/>
                  <a:gd name="connsiteY9" fmla="*/ 0 h 550746"/>
                  <a:gd name="connsiteX10" fmla="*/ 175634 w 500655"/>
                  <a:gd name="connsiteY10" fmla="*/ 50091 h 550746"/>
                  <a:gd name="connsiteX11" fmla="*/ 57933 w 500655"/>
                  <a:gd name="connsiteY11" fmla="*/ 50091 h 550746"/>
                  <a:gd name="connsiteX12" fmla="*/ 57933 w 500655"/>
                  <a:gd name="connsiteY12" fmla="*/ 0 h 550746"/>
                  <a:gd name="connsiteX13" fmla="*/ 42122 w 500655"/>
                  <a:gd name="connsiteY13" fmla="*/ 0 h 550746"/>
                  <a:gd name="connsiteX14" fmla="*/ 42122 w 500655"/>
                  <a:gd name="connsiteY14" fmla="*/ 50091 h 550746"/>
                  <a:gd name="connsiteX15" fmla="*/ 0 w 500655"/>
                  <a:gd name="connsiteY15" fmla="*/ 50091 h 550746"/>
                  <a:gd name="connsiteX16" fmla="*/ 0 w 500655"/>
                  <a:gd name="connsiteY16" fmla="*/ 550746 h 550746"/>
                  <a:gd name="connsiteX17" fmla="*/ 500655 w 500655"/>
                  <a:gd name="connsiteY17" fmla="*/ 550746 h 550746"/>
                  <a:gd name="connsiteX18" fmla="*/ 500655 w 500655"/>
                  <a:gd name="connsiteY18" fmla="*/ 50091 h 550746"/>
                  <a:gd name="connsiteX19" fmla="*/ 458470 w 500655"/>
                  <a:gd name="connsiteY19" fmla="*/ 50091 h 550746"/>
                  <a:gd name="connsiteX20" fmla="*/ 484844 w 500655"/>
                  <a:gd name="connsiteY20" fmla="*/ 65902 h 550746"/>
                  <a:gd name="connsiteX21" fmla="*/ 484844 w 500655"/>
                  <a:gd name="connsiteY21" fmla="*/ 534935 h 550746"/>
                  <a:gd name="connsiteX22" fmla="*/ 15748 w 500655"/>
                  <a:gd name="connsiteY22" fmla="*/ 534935 h 550746"/>
                  <a:gd name="connsiteX23" fmla="*/ 15748 w 500655"/>
                  <a:gd name="connsiteY23" fmla="*/ 65902 h 55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00655" h="550746">
                    <a:moveTo>
                      <a:pt x="458470" y="0"/>
                    </a:moveTo>
                    <a:lnTo>
                      <a:pt x="442722" y="0"/>
                    </a:lnTo>
                    <a:lnTo>
                      <a:pt x="442722" y="50091"/>
                    </a:lnTo>
                    <a:lnTo>
                      <a:pt x="324958" y="50091"/>
                    </a:lnTo>
                    <a:lnTo>
                      <a:pt x="324958" y="0"/>
                    </a:lnTo>
                    <a:lnTo>
                      <a:pt x="309146" y="0"/>
                    </a:lnTo>
                    <a:lnTo>
                      <a:pt x="309146" y="50091"/>
                    </a:lnTo>
                    <a:lnTo>
                      <a:pt x="191446" y="50091"/>
                    </a:lnTo>
                    <a:lnTo>
                      <a:pt x="191446" y="0"/>
                    </a:lnTo>
                    <a:lnTo>
                      <a:pt x="175634" y="0"/>
                    </a:lnTo>
                    <a:lnTo>
                      <a:pt x="175634" y="50091"/>
                    </a:lnTo>
                    <a:lnTo>
                      <a:pt x="57933" y="50091"/>
                    </a:lnTo>
                    <a:lnTo>
                      <a:pt x="57933" y="0"/>
                    </a:lnTo>
                    <a:lnTo>
                      <a:pt x="42122" y="0"/>
                    </a:lnTo>
                    <a:lnTo>
                      <a:pt x="42122" y="50091"/>
                    </a:lnTo>
                    <a:lnTo>
                      <a:pt x="0" y="50091"/>
                    </a:lnTo>
                    <a:lnTo>
                      <a:pt x="0" y="550746"/>
                    </a:lnTo>
                    <a:lnTo>
                      <a:pt x="500655" y="550746"/>
                    </a:lnTo>
                    <a:lnTo>
                      <a:pt x="500655" y="50091"/>
                    </a:lnTo>
                    <a:lnTo>
                      <a:pt x="458470" y="50091"/>
                    </a:lnTo>
                    <a:close/>
                    <a:moveTo>
                      <a:pt x="484844" y="65902"/>
                    </a:moveTo>
                    <a:lnTo>
                      <a:pt x="484844" y="534935"/>
                    </a:lnTo>
                    <a:lnTo>
                      <a:pt x="15748" y="534935"/>
                    </a:lnTo>
                    <a:lnTo>
                      <a:pt x="15748" y="659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5" name="Picture Placeholder 98">
                <a:extLst>
                  <a:ext uri="{FF2B5EF4-FFF2-40B4-BE49-F238E27FC236}">
                    <a16:creationId xmlns:a16="http://schemas.microsoft.com/office/drawing/2014/main" id="{0523130C-706C-4D41-ACB7-0CB5AEEE40F4}"/>
                  </a:ext>
                </a:extLst>
              </p:cNvPr>
              <p:cNvSpPr/>
              <p:nvPr/>
            </p:nvSpPr>
            <p:spPr>
              <a:xfrm>
                <a:off x="4578561"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6" name="Picture Placeholder 98">
                <a:extLst>
                  <a:ext uri="{FF2B5EF4-FFF2-40B4-BE49-F238E27FC236}">
                    <a16:creationId xmlns:a16="http://schemas.microsoft.com/office/drawing/2014/main" id="{C9EA185A-848E-2F4B-B60A-0D4539108BF7}"/>
                  </a:ext>
                </a:extLst>
              </p:cNvPr>
              <p:cNvSpPr/>
              <p:nvPr/>
            </p:nvSpPr>
            <p:spPr>
              <a:xfrm>
                <a:off x="4979098"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7" name="Picture Placeholder 98">
                <a:extLst>
                  <a:ext uri="{FF2B5EF4-FFF2-40B4-BE49-F238E27FC236}">
                    <a16:creationId xmlns:a16="http://schemas.microsoft.com/office/drawing/2014/main" id="{B4BB5EA1-BE17-BE44-A2E7-15847308BC31}"/>
                  </a:ext>
                </a:extLst>
              </p:cNvPr>
              <p:cNvSpPr/>
              <p:nvPr/>
            </p:nvSpPr>
            <p:spPr>
              <a:xfrm>
                <a:off x="4845586" y="3729402"/>
                <a:ext cx="15811" cy="50090"/>
              </a:xfrm>
              <a:custGeom>
                <a:avLst/>
                <a:gdLst>
                  <a:gd name="connsiteX0" fmla="*/ 0 w 15811"/>
                  <a:gd name="connsiteY0" fmla="*/ 0 h 50090"/>
                  <a:gd name="connsiteX1" fmla="*/ 15811 w 15811"/>
                  <a:gd name="connsiteY1" fmla="*/ 0 h 50090"/>
                  <a:gd name="connsiteX2" fmla="*/ 15811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1" y="0"/>
                    </a:lnTo>
                    <a:lnTo>
                      <a:pt x="15811"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8" name="Picture Placeholder 98">
                <a:extLst>
                  <a:ext uri="{FF2B5EF4-FFF2-40B4-BE49-F238E27FC236}">
                    <a16:creationId xmlns:a16="http://schemas.microsoft.com/office/drawing/2014/main" id="{917DF6E8-620B-6148-A4FB-BF21B755E49C}"/>
                  </a:ext>
                </a:extLst>
              </p:cNvPr>
              <p:cNvSpPr/>
              <p:nvPr/>
            </p:nvSpPr>
            <p:spPr>
              <a:xfrm>
                <a:off x="4712074" y="3729402"/>
                <a:ext cx="15811" cy="50090"/>
              </a:xfrm>
              <a:custGeom>
                <a:avLst/>
                <a:gdLst>
                  <a:gd name="connsiteX0" fmla="*/ 0 w 15811"/>
                  <a:gd name="connsiteY0" fmla="*/ 0 h 50090"/>
                  <a:gd name="connsiteX1" fmla="*/ 15812 w 15811"/>
                  <a:gd name="connsiteY1" fmla="*/ 0 h 50090"/>
                  <a:gd name="connsiteX2" fmla="*/ 15812 w 15811"/>
                  <a:gd name="connsiteY2" fmla="*/ 50091 h 50090"/>
                  <a:gd name="connsiteX3" fmla="*/ 0 w 15811"/>
                  <a:gd name="connsiteY3" fmla="*/ 50091 h 50090"/>
                </a:gdLst>
                <a:ahLst/>
                <a:cxnLst>
                  <a:cxn ang="0">
                    <a:pos x="connsiteX0" y="connsiteY0"/>
                  </a:cxn>
                  <a:cxn ang="0">
                    <a:pos x="connsiteX1" y="connsiteY1"/>
                  </a:cxn>
                  <a:cxn ang="0">
                    <a:pos x="connsiteX2" y="connsiteY2"/>
                  </a:cxn>
                  <a:cxn ang="0">
                    <a:pos x="connsiteX3" y="connsiteY3"/>
                  </a:cxn>
                </a:cxnLst>
                <a:rect l="l" t="t" r="r" b="b"/>
                <a:pathLst>
                  <a:path w="15811" h="50090">
                    <a:moveTo>
                      <a:pt x="0" y="0"/>
                    </a:moveTo>
                    <a:lnTo>
                      <a:pt x="15812" y="0"/>
                    </a:lnTo>
                    <a:lnTo>
                      <a:pt x="15812" y="50091"/>
                    </a:lnTo>
                    <a:lnTo>
                      <a:pt x="0" y="5009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59" name="Picture Placeholder 98">
                <a:extLst>
                  <a:ext uri="{FF2B5EF4-FFF2-40B4-BE49-F238E27FC236}">
                    <a16:creationId xmlns:a16="http://schemas.microsoft.com/office/drawing/2014/main" id="{278DB004-3E32-8F46-BBE2-375393B7306B}"/>
                  </a:ext>
                </a:extLst>
              </p:cNvPr>
              <p:cNvSpPr/>
              <p:nvPr/>
            </p:nvSpPr>
            <p:spPr>
              <a:xfrm>
                <a:off x="5037095" y="3270868"/>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0" name="Picture Placeholder 98">
                <a:extLst>
                  <a:ext uri="{FF2B5EF4-FFF2-40B4-BE49-F238E27FC236}">
                    <a16:creationId xmlns:a16="http://schemas.microsoft.com/office/drawing/2014/main" id="{C6A8BA78-4F22-3F4D-8ACB-0D9A9B02F54E}"/>
                  </a:ext>
                </a:extLst>
              </p:cNvPr>
              <p:cNvSpPr/>
              <p:nvPr/>
            </p:nvSpPr>
            <p:spPr>
              <a:xfrm>
                <a:off x="5037095" y="3671468"/>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1" name="Picture Placeholder 98">
                <a:extLst>
                  <a:ext uri="{FF2B5EF4-FFF2-40B4-BE49-F238E27FC236}">
                    <a16:creationId xmlns:a16="http://schemas.microsoft.com/office/drawing/2014/main" id="{AACCA94F-6792-2346-A818-5F4C897F3A35}"/>
                  </a:ext>
                </a:extLst>
              </p:cNvPr>
              <p:cNvSpPr/>
              <p:nvPr/>
            </p:nvSpPr>
            <p:spPr>
              <a:xfrm>
                <a:off x="5037095" y="3537956"/>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2" name="Picture Placeholder 98">
                <a:extLst>
                  <a:ext uri="{FF2B5EF4-FFF2-40B4-BE49-F238E27FC236}">
                    <a16:creationId xmlns:a16="http://schemas.microsoft.com/office/drawing/2014/main" id="{0D054ECF-61A2-2F41-8BA7-7EDD99BE9296}"/>
                  </a:ext>
                </a:extLst>
              </p:cNvPr>
              <p:cNvSpPr/>
              <p:nvPr/>
            </p:nvSpPr>
            <p:spPr>
              <a:xfrm>
                <a:off x="5037095" y="3404381"/>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3" name="Picture Placeholder 98">
                <a:extLst>
                  <a:ext uri="{FF2B5EF4-FFF2-40B4-BE49-F238E27FC236}">
                    <a16:creationId xmlns:a16="http://schemas.microsoft.com/office/drawing/2014/main" id="{3489C5E0-0086-0C43-A5AC-E64D9EC054A4}"/>
                  </a:ext>
                </a:extLst>
              </p:cNvPr>
              <p:cNvSpPr/>
              <p:nvPr/>
            </p:nvSpPr>
            <p:spPr>
              <a:xfrm>
                <a:off x="4486285" y="3270868"/>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4" name="Picture Placeholder 98">
                <a:extLst>
                  <a:ext uri="{FF2B5EF4-FFF2-40B4-BE49-F238E27FC236}">
                    <a16:creationId xmlns:a16="http://schemas.microsoft.com/office/drawing/2014/main" id="{00F5C9AF-4C70-EC46-AC99-E138937608E2}"/>
                  </a:ext>
                </a:extLst>
              </p:cNvPr>
              <p:cNvSpPr/>
              <p:nvPr/>
            </p:nvSpPr>
            <p:spPr>
              <a:xfrm>
                <a:off x="4486285" y="3671468"/>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5" name="Picture Placeholder 98">
                <a:extLst>
                  <a:ext uri="{FF2B5EF4-FFF2-40B4-BE49-F238E27FC236}">
                    <a16:creationId xmlns:a16="http://schemas.microsoft.com/office/drawing/2014/main" id="{8D63F69F-5BFA-B241-85B1-BAF250C85F24}"/>
                  </a:ext>
                </a:extLst>
              </p:cNvPr>
              <p:cNvSpPr/>
              <p:nvPr/>
            </p:nvSpPr>
            <p:spPr>
              <a:xfrm>
                <a:off x="4486285" y="3537956"/>
                <a:ext cx="50090" cy="15811"/>
              </a:xfrm>
              <a:custGeom>
                <a:avLst/>
                <a:gdLst>
                  <a:gd name="connsiteX0" fmla="*/ 0 w 50090"/>
                  <a:gd name="connsiteY0" fmla="*/ 0 h 15811"/>
                  <a:gd name="connsiteX1" fmla="*/ 50091 w 50090"/>
                  <a:gd name="connsiteY1" fmla="*/ 0 h 15811"/>
                  <a:gd name="connsiteX2" fmla="*/ 50091 w 50090"/>
                  <a:gd name="connsiteY2" fmla="*/ 15811 h 15811"/>
                  <a:gd name="connsiteX3" fmla="*/ 0 w 50090"/>
                  <a:gd name="connsiteY3" fmla="*/ 15811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1"/>
                    </a:lnTo>
                    <a:lnTo>
                      <a:pt x="0" y="15811"/>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6" name="Picture Placeholder 98">
                <a:extLst>
                  <a:ext uri="{FF2B5EF4-FFF2-40B4-BE49-F238E27FC236}">
                    <a16:creationId xmlns:a16="http://schemas.microsoft.com/office/drawing/2014/main" id="{55FC46C4-271A-6B43-ADBF-357E440C1944}"/>
                  </a:ext>
                </a:extLst>
              </p:cNvPr>
              <p:cNvSpPr/>
              <p:nvPr/>
            </p:nvSpPr>
            <p:spPr>
              <a:xfrm>
                <a:off x="4486285" y="3404381"/>
                <a:ext cx="50090" cy="15811"/>
              </a:xfrm>
              <a:custGeom>
                <a:avLst/>
                <a:gdLst>
                  <a:gd name="connsiteX0" fmla="*/ 0 w 50090"/>
                  <a:gd name="connsiteY0" fmla="*/ 0 h 15811"/>
                  <a:gd name="connsiteX1" fmla="*/ 50091 w 50090"/>
                  <a:gd name="connsiteY1" fmla="*/ 0 h 15811"/>
                  <a:gd name="connsiteX2" fmla="*/ 50091 w 50090"/>
                  <a:gd name="connsiteY2" fmla="*/ 15812 h 15811"/>
                  <a:gd name="connsiteX3" fmla="*/ 0 w 50090"/>
                  <a:gd name="connsiteY3" fmla="*/ 15812 h 15811"/>
                </a:gdLst>
                <a:ahLst/>
                <a:cxnLst>
                  <a:cxn ang="0">
                    <a:pos x="connsiteX0" y="connsiteY0"/>
                  </a:cxn>
                  <a:cxn ang="0">
                    <a:pos x="connsiteX1" y="connsiteY1"/>
                  </a:cxn>
                  <a:cxn ang="0">
                    <a:pos x="connsiteX2" y="connsiteY2"/>
                  </a:cxn>
                  <a:cxn ang="0">
                    <a:pos x="connsiteX3" y="connsiteY3"/>
                  </a:cxn>
                </a:cxnLst>
                <a:rect l="l" t="t" r="r" b="b"/>
                <a:pathLst>
                  <a:path w="50090" h="15811">
                    <a:moveTo>
                      <a:pt x="0" y="0"/>
                    </a:moveTo>
                    <a:lnTo>
                      <a:pt x="50091" y="0"/>
                    </a:lnTo>
                    <a:lnTo>
                      <a:pt x="50091" y="15812"/>
                    </a:lnTo>
                    <a:lnTo>
                      <a:pt x="0" y="1581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7" name="Picture Placeholder 98">
                <a:extLst>
                  <a:ext uri="{FF2B5EF4-FFF2-40B4-BE49-F238E27FC236}">
                    <a16:creationId xmlns:a16="http://schemas.microsoft.com/office/drawing/2014/main" id="{04478839-A4E4-B64C-9178-F1D5B61EEE1E}"/>
                  </a:ext>
                </a:extLst>
              </p:cNvPr>
              <p:cNvSpPr/>
              <p:nvPr/>
            </p:nvSpPr>
            <p:spPr>
              <a:xfrm>
                <a:off x="4595891"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8" name="Picture Placeholder 98">
                <a:extLst>
                  <a:ext uri="{FF2B5EF4-FFF2-40B4-BE49-F238E27FC236}">
                    <a16:creationId xmlns:a16="http://schemas.microsoft.com/office/drawing/2014/main" id="{5763C61F-51AE-DD44-9623-25A2C64B54BE}"/>
                  </a:ext>
                </a:extLst>
              </p:cNvPr>
              <p:cNvSpPr/>
              <p:nvPr/>
            </p:nvSpPr>
            <p:spPr>
              <a:xfrm>
                <a:off x="4703535"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69" name="Picture Placeholder 98">
                <a:extLst>
                  <a:ext uri="{FF2B5EF4-FFF2-40B4-BE49-F238E27FC236}">
                    <a16:creationId xmlns:a16="http://schemas.microsoft.com/office/drawing/2014/main" id="{09237E4B-0E03-3B4C-BE9E-3D6C094406D3}"/>
                  </a:ext>
                </a:extLst>
              </p:cNvPr>
              <p:cNvSpPr/>
              <p:nvPr/>
            </p:nvSpPr>
            <p:spPr>
              <a:xfrm>
                <a:off x="4811180"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0" name="Picture Placeholder 98">
                <a:extLst>
                  <a:ext uri="{FF2B5EF4-FFF2-40B4-BE49-F238E27FC236}">
                    <a16:creationId xmlns:a16="http://schemas.microsoft.com/office/drawing/2014/main" id="{CFE98645-9C68-904E-A608-19C2D1A922C0}"/>
                  </a:ext>
                </a:extLst>
              </p:cNvPr>
              <p:cNvSpPr/>
              <p:nvPr/>
            </p:nvSpPr>
            <p:spPr>
              <a:xfrm>
                <a:off x="4703535"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1" name="Picture Placeholder 98">
                <a:extLst>
                  <a:ext uri="{FF2B5EF4-FFF2-40B4-BE49-F238E27FC236}">
                    <a16:creationId xmlns:a16="http://schemas.microsoft.com/office/drawing/2014/main" id="{D23E07BD-2A02-BB4F-809D-6AC854B20428}"/>
                  </a:ext>
                </a:extLst>
              </p:cNvPr>
              <p:cNvSpPr/>
              <p:nvPr/>
            </p:nvSpPr>
            <p:spPr>
              <a:xfrm>
                <a:off x="4811180"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2" name="Picture Placeholder 98">
                <a:extLst>
                  <a:ext uri="{FF2B5EF4-FFF2-40B4-BE49-F238E27FC236}">
                    <a16:creationId xmlns:a16="http://schemas.microsoft.com/office/drawing/2014/main" id="{7A7E9E9F-2F0D-0944-8002-1AA1A0CC431D}"/>
                  </a:ext>
                </a:extLst>
              </p:cNvPr>
              <p:cNvSpPr/>
              <p:nvPr/>
            </p:nvSpPr>
            <p:spPr>
              <a:xfrm>
                <a:off x="4918825"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3" name="Picture Placeholder 98">
                <a:extLst>
                  <a:ext uri="{FF2B5EF4-FFF2-40B4-BE49-F238E27FC236}">
                    <a16:creationId xmlns:a16="http://schemas.microsoft.com/office/drawing/2014/main" id="{9058E057-4A1E-2E48-A2B3-0A246FF7465E}"/>
                  </a:ext>
                </a:extLst>
              </p:cNvPr>
              <p:cNvSpPr/>
              <p:nvPr/>
            </p:nvSpPr>
            <p:spPr>
              <a:xfrm>
                <a:off x="4595891" y="3278774"/>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4" name="Picture Placeholder 98">
                <a:extLst>
                  <a:ext uri="{FF2B5EF4-FFF2-40B4-BE49-F238E27FC236}">
                    <a16:creationId xmlns:a16="http://schemas.microsoft.com/office/drawing/2014/main" id="{98ED4D9A-A562-0842-A12D-02D29688DF9C}"/>
                  </a:ext>
                </a:extLst>
              </p:cNvPr>
              <p:cNvSpPr/>
              <p:nvPr/>
            </p:nvSpPr>
            <p:spPr>
              <a:xfrm>
                <a:off x="4918825" y="3611195"/>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5" name="Picture Placeholder 98">
                <a:extLst>
                  <a:ext uri="{FF2B5EF4-FFF2-40B4-BE49-F238E27FC236}">
                    <a16:creationId xmlns:a16="http://schemas.microsoft.com/office/drawing/2014/main" id="{50A67EAF-0C91-7E4C-96B1-5F5DC3D47B0A}"/>
                  </a:ext>
                </a:extLst>
              </p:cNvPr>
              <p:cNvSpPr/>
              <p:nvPr/>
            </p:nvSpPr>
            <p:spPr>
              <a:xfrm>
                <a:off x="4595891" y="3389581"/>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6" name="Picture Placeholder 98">
                <a:extLst>
                  <a:ext uri="{FF2B5EF4-FFF2-40B4-BE49-F238E27FC236}">
                    <a16:creationId xmlns:a16="http://schemas.microsoft.com/office/drawing/2014/main" id="{885D1366-4916-C544-8126-FE863A97F87F}"/>
                  </a:ext>
                </a:extLst>
              </p:cNvPr>
              <p:cNvSpPr/>
              <p:nvPr/>
            </p:nvSpPr>
            <p:spPr>
              <a:xfrm>
                <a:off x="4595891" y="3500388"/>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7" name="Picture Placeholder 98">
                <a:extLst>
                  <a:ext uri="{FF2B5EF4-FFF2-40B4-BE49-F238E27FC236}">
                    <a16:creationId xmlns:a16="http://schemas.microsoft.com/office/drawing/2014/main" id="{24092A26-F6A3-2D4F-8D77-FD67923D67BC}"/>
                  </a:ext>
                </a:extLst>
              </p:cNvPr>
              <p:cNvSpPr/>
              <p:nvPr/>
            </p:nvSpPr>
            <p:spPr>
              <a:xfrm>
                <a:off x="4918825" y="3389581"/>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78" name="Picture Placeholder 98">
                <a:extLst>
                  <a:ext uri="{FF2B5EF4-FFF2-40B4-BE49-F238E27FC236}">
                    <a16:creationId xmlns:a16="http://schemas.microsoft.com/office/drawing/2014/main" id="{548C2CA8-21D9-A140-9150-A30E6C274398}"/>
                  </a:ext>
                </a:extLst>
              </p:cNvPr>
              <p:cNvSpPr/>
              <p:nvPr/>
            </p:nvSpPr>
            <p:spPr>
              <a:xfrm>
                <a:off x="4918825" y="3500388"/>
                <a:ext cx="57237" cy="57237"/>
              </a:xfrm>
              <a:custGeom>
                <a:avLst/>
                <a:gdLst>
                  <a:gd name="connsiteX0" fmla="*/ 0 w 57237"/>
                  <a:gd name="connsiteY0" fmla="*/ 0 h 57237"/>
                  <a:gd name="connsiteX1" fmla="*/ 57238 w 57237"/>
                  <a:gd name="connsiteY1" fmla="*/ 0 h 57237"/>
                  <a:gd name="connsiteX2" fmla="*/ 57238 w 57237"/>
                  <a:gd name="connsiteY2" fmla="*/ 57238 h 57237"/>
                  <a:gd name="connsiteX3" fmla="*/ 0 w 57237"/>
                  <a:gd name="connsiteY3" fmla="*/ 57238 h 57237"/>
                </a:gdLst>
                <a:ahLst/>
                <a:cxnLst>
                  <a:cxn ang="0">
                    <a:pos x="connsiteX0" y="connsiteY0"/>
                  </a:cxn>
                  <a:cxn ang="0">
                    <a:pos x="connsiteX1" y="connsiteY1"/>
                  </a:cxn>
                  <a:cxn ang="0">
                    <a:pos x="connsiteX2" y="connsiteY2"/>
                  </a:cxn>
                  <a:cxn ang="0">
                    <a:pos x="connsiteX3" y="connsiteY3"/>
                  </a:cxn>
                </a:cxnLst>
                <a:rect l="l" t="t" r="r" b="b"/>
                <a:pathLst>
                  <a:path w="57237" h="57237">
                    <a:moveTo>
                      <a:pt x="0" y="0"/>
                    </a:moveTo>
                    <a:lnTo>
                      <a:pt x="57238" y="0"/>
                    </a:lnTo>
                    <a:lnTo>
                      <a:pt x="57238" y="57238"/>
                    </a:lnTo>
                    <a:lnTo>
                      <a:pt x="0" y="5723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93" name="Rectangle 92">
              <a:extLst>
                <a:ext uri="{FF2B5EF4-FFF2-40B4-BE49-F238E27FC236}">
                  <a16:creationId xmlns:a16="http://schemas.microsoft.com/office/drawing/2014/main" id="{73591628-C707-4A45-B8B8-5B21D3CB960B}"/>
                </a:ext>
              </a:extLst>
            </p:cNvPr>
            <p:cNvSpPr/>
            <p:nvPr/>
          </p:nvSpPr>
          <p:spPr>
            <a:xfrm>
              <a:off x="6935320" y="3453314"/>
              <a:ext cx="1879550" cy="733381"/>
            </a:xfrm>
            <a:prstGeom prst="rect">
              <a:avLst/>
            </a:prstGeom>
            <a:noFill/>
            <a:ln w="19050">
              <a:solidFill>
                <a:schemeClr val="accent6"/>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94" name="TextBox 93">
              <a:extLst>
                <a:ext uri="{FF2B5EF4-FFF2-40B4-BE49-F238E27FC236}">
                  <a16:creationId xmlns:a16="http://schemas.microsoft.com/office/drawing/2014/main" id="{8385619C-B87F-7F4B-850B-962A7E77E215}"/>
                </a:ext>
              </a:extLst>
            </p:cNvPr>
            <p:cNvSpPr txBox="1"/>
            <p:nvPr/>
          </p:nvSpPr>
          <p:spPr>
            <a:xfrm>
              <a:off x="7731477" y="3948034"/>
              <a:ext cx="237306" cy="202288"/>
            </a:xfrm>
            <a:prstGeom prst="rect">
              <a:avLst/>
            </a:prstGeom>
            <a:noFill/>
          </p:spPr>
          <p:txBody>
            <a:bodyPr wrap="none" lIns="0" tIns="0" rIns="0" bIns="0" rtlCol="0">
              <a:spAutoFit/>
            </a:bodyPr>
            <a:lstStyle/>
            <a:p>
              <a:pPr defTabSz="914126">
                <a:lnSpc>
                  <a:spcPct val="130000"/>
                </a:lnSpc>
                <a:defRPr/>
              </a:pPr>
              <a:r>
                <a:rPr lang="en-US" sz="1100" dirty="0">
                  <a:solidFill>
                    <a:srgbClr val="F2F2F2">
                      <a:lumMod val="50000"/>
                    </a:srgbClr>
                  </a:solidFill>
                  <a:latin typeface="Calibri" panose="020F0502020204030204" pitchFamily="34" charset="0"/>
                </a:rPr>
                <a:t>CPU</a:t>
              </a:r>
            </a:p>
          </p:txBody>
        </p:sp>
      </p:grpSp>
      <p:pic>
        <p:nvPicPr>
          <p:cNvPr id="142" name="Picture 141">
            <a:extLst>
              <a:ext uri="{FF2B5EF4-FFF2-40B4-BE49-F238E27FC236}">
                <a16:creationId xmlns:a16="http://schemas.microsoft.com/office/drawing/2014/main" id="{E5517012-8AB0-0B40-800E-CA96FA600A2D}"/>
              </a:ext>
            </a:extLst>
          </p:cNvPr>
          <p:cNvPicPr>
            <a:picLocks noChangeAspect="1"/>
          </p:cNvPicPr>
          <p:nvPr/>
        </p:nvPicPr>
        <p:blipFill>
          <a:blip r:embed="rId3" cstate="screen">
            <a:alphaModFix amt="20000"/>
            <a:extLst>
              <a:ext uri="{28A0092B-C50C-407E-A947-70E740481C1C}">
                <a14:useLocalDpi xmlns:a14="http://schemas.microsoft.com/office/drawing/2010/main"/>
              </a:ext>
            </a:extLst>
          </a:blip>
          <a:stretch>
            <a:fillRect/>
          </a:stretch>
        </p:blipFill>
        <p:spPr>
          <a:xfrm>
            <a:off x="3632043" y="2875099"/>
            <a:ext cx="321181" cy="285709"/>
          </a:xfrm>
          <a:prstGeom prst="rect">
            <a:avLst/>
          </a:prstGeom>
        </p:spPr>
      </p:pic>
      <p:pic>
        <p:nvPicPr>
          <p:cNvPr id="143" name="Picture 6" descr="Image result for windows xp logo">
            <a:extLst>
              <a:ext uri="{FF2B5EF4-FFF2-40B4-BE49-F238E27FC236}">
                <a16:creationId xmlns:a16="http://schemas.microsoft.com/office/drawing/2014/main" id="{00235821-2074-7041-A36C-76E8C303AAB4}"/>
              </a:ext>
            </a:extLst>
          </p:cNvPr>
          <p:cNvPicPr>
            <a:picLocks noChangeAspect="1" noChangeArrowheads="1"/>
          </p:cNvPicPr>
          <p:nvPr/>
        </p:nvPicPr>
        <p:blipFill>
          <a:blip r:embed="rId4">
            <a:alphaModFix amt="20000"/>
            <a:extLst>
              <a:ext uri="{28A0092B-C50C-407E-A947-70E740481C1C}">
                <a14:useLocalDpi xmlns:a14="http://schemas.microsoft.com/office/drawing/2010/main" val="0"/>
              </a:ext>
            </a:extLst>
          </a:blip>
          <a:srcRect/>
          <a:stretch>
            <a:fillRect/>
          </a:stretch>
        </p:blipFill>
        <p:spPr bwMode="auto">
          <a:xfrm>
            <a:off x="2606732" y="2880522"/>
            <a:ext cx="343965" cy="280284"/>
          </a:xfrm>
          <a:prstGeom prst="rect">
            <a:avLst/>
          </a:prstGeom>
          <a:noFill/>
          <a:extLst>
            <a:ext uri="{909E8E84-426E-40DD-AFC4-6F175D3DCCD1}">
              <a14:hiddenFill xmlns:a14="http://schemas.microsoft.com/office/drawing/2010/main">
                <a:solidFill>
                  <a:srgbClr val="FFFFFF"/>
                </a:solidFill>
              </a14:hiddenFill>
            </a:ext>
          </a:extLst>
        </p:spPr>
      </p:pic>
      <p:sp>
        <p:nvSpPr>
          <p:cNvPr id="144" name="Rectangle 143">
            <a:extLst>
              <a:ext uri="{FF2B5EF4-FFF2-40B4-BE49-F238E27FC236}">
                <a16:creationId xmlns:a16="http://schemas.microsoft.com/office/drawing/2014/main" id="{3DA38AE9-D2BF-4B46-BBD9-DD8D2B4EB252}"/>
              </a:ext>
            </a:extLst>
          </p:cNvPr>
          <p:cNvSpPr/>
          <p:nvPr/>
        </p:nvSpPr>
        <p:spPr>
          <a:xfrm>
            <a:off x="2253712" y="3509588"/>
            <a:ext cx="1879062" cy="1985518"/>
          </a:xfrm>
          <a:prstGeom prst="rect">
            <a:avLst/>
          </a:prstGeom>
          <a:solidFill>
            <a:schemeClr val="bg1">
              <a:alpha val="97000"/>
            </a:schemeClr>
          </a:solidFill>
          <a:ln w="19050">
            <a:solidFill>
              <a:srgbClr val="FF0000"/>
            </a:solidFill>
            <a:prstDash val="solid"/>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145" name="Picture Placeholder 101" descr="Root Cause Analysis&#10;">
            <a:extLst>
              <a:ext uri="{FF2B5EF4-FFF2-40B4-BE49-F238E27FC236}">
                <a16:creationId xmlns:a16="http://schemas.microsoft.com/office/drawing/2014/main" id="{76E674BF-0378-A54A-8547-E65244411480}"/>
              </a:ext>
            </a:extLst>
          </p:cNvPr>
          <p:cNvGrpSpPr/>
          <p:nvPr/>
        </p:nvGrpSpPr>
        <p:grpSpPr>
          <a:xfrm>
            <a:off x="3046468" y="2097428"/>
            <a:ext cx="340227" cy="356432"/>
            <a:chOff x="8455071" y="2749878"/>
            <a:chExt cx="571085" cy="598286"/>
          </a:xfrm>
          <a:solidFill>
            <a:schemeClr val="tx1"/>
          </a:solidFill>
        </p:grpSpPr>
        <p:sp>
          <p:nvSpPr>
            <p:cNvPr id="146" name="Picture Placeholder 101">
              <a:extLst>
                <a:ext uri="{FF2B5EF4-FFF2-40B4-BE49-F238E27FC236}">
                  <a16:creationId xmlns:a16="http://schemas.microsoft.com/office/drawing/2014/main" id="{E36D3EEA-8F99-384A-8AA0-8F02D8AE3C19}"/>
                </a:ext>
              </a:extLst>
            </p:cNvPr>
            <p:cNvSpPr/>
            <p:nvPr/>
          </p:nvSpPr>
          <p:spPr>
            <a:xfrm>
              <a:off x="8503138" y="2823392"/>
              <a:ext cx="318759" cy="316259"/>
            </a:xfrm>
            <a:custGeom>
              <a:avLst/>
              <a:gdLst>
                <a:gd name="connsiteX0" fmla="*/ 0 w 318759"/>
                <a:gd name="connsiteY0" fmla="*/ 157815 h 316259"/>
                <a:gd name="connsiteX1" fmla="*/ 159380 w 318759"/>
                <a:gd name="connsiteY1" fmla="*/ 316260 h 316259"/>
                <a:gd name="connsiteX2" fmla="*/ 318760 w 318759"/>
                <a:gd name="connsiteY2" fmla="*/ 157815 h 316259"/>
                <a:gd name="connsiteX3" fmla="*/ 313068 w 318759"/>
                <a:gd name="connsiteY3" fmla="*/ 115986 h 316259"/>
                <a:gd name="connsiteX4" fmla="*/ 296624 w 318759"/>
                <a:gd name="connsiteY4" fmla="*/ 115986 h 316259"/>
                <a:gd name="connsiteX5" fmla="*/ 302948 w 318759"/>
                <a:gd name="connsiteY5" fmla="*/ 157815 h 316259"/>
                <a:gd name="connsiteX6" fmla="*/ 160012 w 318759"/>
                <a:gd name="connsiteY6" fmla="*/ 299781 h 316259"/>
                <a:gd name="connsiteX7" fmla="*/ 15812 w 318759"/>
                <a:gd name="connsiteY7" fmla="*/ 157815 h 316259"/>
                <a:gd name="connsiteX8" fmla="*/ 158747 w 318759"/>
                <a:gd name="connsiteY8" fmla="*/ 15849 h 316259"/>
                <a:gd name="connsiteX9" fmla="*/ 265001 w 318759"/>
                <a:gd name="connsiteY9" fmla="*/ 63382 h 316259"/>
                <a:gd name="connsiteX10" fmla="*/ 265001 w 318759"/>
                <a:gd name="connsiteY10" fmla="*/ 40566 h 316259"/>
                <a:gd name="connsiteX11" fmla="*/ 158747 w 318759"/>
                <a:gd name="connsiteY11" fmla="*/ 4 h 316259"/>
                <a:gd name="connsiteX12" fmla="*/ 0 w 318759"/>
                <a:gd name="connsiteY12" fmla="*/ 157815 h 316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759" h="316259">
                  <a:moveTo>
                    <a:pt x="0" y="157815"/>
                  </a:moveTo>
                  <a:cubicBezTo>
                    <a:pt x="0" y="245276"/>
                    <a:pt x="71468" y="316260"/>
                    <a:pt x="159380" y="316260"/>
                  </a:cubicBezTo>
                  <a:cubicBezTo>
                    <a:pt x="247292" y="316260"/>
                    <a:pt x="318760" y="245276"/>
                    <a:pt x="318760" y="157815"/>
                  </a:cubicBezTo>
                  <a:cubicBezTo>
                    <a:pt x="318760" y="143238"/>
                    <a:pt x="316862" y="129295"/>
                    <a:pt x="313068" y="115986"/>
                  </a:cubicBezTo>
                  <a:lnTo>
                    <a:pt x="296624" y="115986"/>
                  </a:lnTo>
                  <a:cubicBezTo>
                    <a:pt x="301051" y="129295"/>
                    <a:pt x="302948" y="143238"/>
                    <a:pt x="302948" y="157815"/>
                  </a:cubicBezTo>
                  <a:cubicBezTo>
                    <a:pt x="302948" y="236404"/>
                    <a:pt x="238437" y="299781"/>
                    <a:pt x="160012" y="299781"/>
                  </a:cubicBezTo>
                  <a:cubicBezTo>
                    <a:pt x="81587" y="299781"/>
                    <a:pt x="15812" y="236404"/>
                    <a:pt x="15812" y="157815"/>
                  </a:cubicBezTo>
                  <a:cubicBezTo>
                    <a:pt x="15812" y="79226"/>
                    <a:pt x="80322" y="15849"/>
                    <a:pt x="158747" y="15849"/>
                  </a:cubicBezTo>
                  <a:cubicBezTo>
                    <a:pt x="201122" y="15849"/>
                    <a:pt x="239070" y="34228"/>
                    <a:pt x="265001" y="63382"/>
                  </a:cubicBezTo>
                  <a:lnTo>
                    <a:pt x="265001" y="40566"/>
                  </a:lnTo>
                  <a:cubicBezTo>
                    <a:pt x="236540" y="15215"/>
                    <a:pt x="199225" y="4"/>
                    <a:pt x="158747" y="4"/>
                  </a:cubicBezTo>
                  <a:cubicBezTo>
                    <a:pt x="71468" y="-630"/>
                    <a:pt x="0" y="70354"/>
                    <a:pt x="0" y="157815"/>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47" name="Picture Placeholder 101">
              <a:extLst>
                <a:ext uri="{FF2B5EF4-FFF2-40B4-BE49-F238E27FC236}">
                  <a16:creationId xmlns:a16="http://schemas.microsoft.com/office/drawing/2014/main" id="{9B7B2B23-522F-F348-8447-8ACDC7F707E4}"/>
                </a:ext>
              </a:extLst>
            </p:cNvPr>
            <p:cNvSpPr/>
            <p:nvPr/>
          </p:nvSpPr>
          <p:spPr>
            <a:xfrm>
              <a:off x="8455071" y="2775863"/>
              <a:ext cx="571085" cy="572301"/>
            </a:xfrm>
            <a:custGeom>
              <a:avLst/>
              <a:gdLst>
                <a:gd name="connsiteX0" fmla="*/ 554667 w 571085"/>
                <a:gd name="connsiteY0" fmla="*/ 522233 h 572301"/>
                <a:gd name="connsiteX1" fmla="*/ 544548 w 571085"/>
                <a:gd name="connsiteY1" fmla="*/ 543148 h 572301"/>
                <a:gd name="connsiteX2" fmla="*/ 521147 w 571085"/>
                <a:gd name="connsiteY2" fmla="*/ 555190 h 572301"/>
                <a:gd name="connsiteX3" fmla="*/ 368724 w 571085"/>
                <a:gd name="connsiteY3" fmla="*/ 401182 h 572301"/>
                <a:gd name="connsiteX4" fmla="*/ 364929 w 571085"/>
                <a:gd name="connsiteY4" fmla="*/ 377732 h 572301"/>
                <a:gd name="connsiteX5" fmla="*/ 366827 w 571085"/>
                <a:gd name="connsiteY5" fmla="*/ 373295 h 572301"/>
                <a:gd name="connsiteX6" fmla="*/ 345323 w 571085"/>
                <a:gd name="connsiteY6" fmla="*/ 349212 h 572301"/>
                <a:gd name="connsiteX7" fmla="*/ 339631 w 571085"/>
                <a:gd name="connsiteY7" fmla="*/ 343508 h 572301"/>
                <a:gd name="connsiteX8" fmla="*/ 333939 w 571085"/>
                <a:gd name="connsiteY8" fmla="*/ 348578 h 572301"/>
                <a:gd name="connsiteX9" fmla="*/ 207447 w 571085"/>
                <a:gd name="connsiteY9" fmla="*/ 396111 h 572301"/>
                <a:gd name="connsiteX10" fmla="*/ 15812 w 571085"/>
                <a:gd name="connsiteY10" fmla="*/ 205978 h 572301"/>
                <a:gd name="connsiteX11" fmla="*/ 207447 w 571085"/>
                <a:gd name="connsiteY11" fmla="*/ 15844 h 572301"/>
                <a:gd name="connsiteX12" fmla="*/ 313700 w 571085"/>
                <a:gd name="connsiteY12" fmla="*/ 48167 h 572301"/>
                <a:gd name="connsiteX13" fmla="*/ 313700 w 571085"/>
                <a:gd name="connsiteY13" fmla="*/ 29154 h 572301"/>
                <a:gd name="connsiteX14" fmla="*/ 207447 w 571085"/>
                <a:gd name="connsiteY14" fmla="*/ 0 h 572301"/>
                <a:gd name="connsiteX15" fmla="*/ 0 w 571085"/>
                <a:gd name="connsiteY15" fmla="*/ 206612 h 572301"/>
                <a:gd name="connsiteX16" fmla="*/ 207447 w 571085"/>
                <a:gd name="connsiteY16" fmla="*/ 411956 h 572301"/>
                <a:gd name="connsiteX17" fmla="*/ 338366 w 571085"/>
                <a:gd name="connsiteY17" fmla="*/ 365690 h 572301"/>
                <a:gd name="connsiteX18" fmla="*/ 348485 w 571085"/>
                <a:gd name="connsiteY18" fmla="*/ 377098 h 572301"/>
                <a:gd name="connsiteX19" fmla="*/ 357972 w 571085"/>
                <a:gd name="connsiteY19" fmla="*/ 413223 h 572301"/>
                <a:gd name="connsiteX20" fmla="*/ 513558 w 571085"/>
                <a:gd name="connsiteY20" fmla="*/ 570400 h 572301"/>
                <a:gd name="connsiteX21" fmla="*/ 515455 w 571085"/>
                <a:gd name="connsiteY21" fmla="*/ 571034 h 572301"/>
                <a:gd name="connsiteX22" fmla="*/ 523044 w 571085"/>
                <a:gd name="connsiteY22" fmla="*/ 572302 h 572301"/>
                <a:gd name="connsiteX23" fmla="*/ 556565 w 571085"/>
                <a:gd name="connsiteY23" fmla="*/ 555190 h 572301"/>
                <a:gd name="connsiteX24" fmla="*/ 569847 w 571085"/>
                <a:gd name="connsiteY24" fmla="*/ 516529 h 572301"/>
                <a:gd name="connsiteX25" fmla="*/ 569214 w 571085"/>
                <a:gd name="connsiteY25" fmla="*/ 514628 h 572301"/>
                <a:gd name="connsiteX26" fmla="*/ 413629 w 571085"/>
                <a:gd name="connsiteY26" fmla="*/ 356817 h 572301"/>
                <a:gd name="connsiteX27" fmla="*/ 377579 w 571085"/>
                <a:gd name="connsiteY27" fmla="*/ 346677 h 572301"/>
                <a:gd name="connsiteX28" fmla="*/ 366827 w 571085"/>
                <a:gd name="connsiteY28" fmla="*/ 336536 h 572301"/>
                <a:gd name="connsiteX29" fmla="*/ 414261 w 571085"/>
                <a:gd name="connsiteY29" fmla="*/ 205344 h 572301"/>
                <a:gd name="connsiteX30" fmla="*/ 409834 w 571085"/>
                <a:gd name="connsiteY30" fmla="*/ 163515 h 572301"/>
                <a:gd name="connsiteX31" fmla="*/ 393390 w 571085"/>
                <a:gd name="connsiteY31" fmla="*/ 163515 h 572301"/>
                <a:gd name="connsiteX32" fmla="*/ 398450 w 571085"/>
                <a:gd name="connsiteY32" fmla="*/ 205344 h 572301"/>
                <a:gd name="connsiteX33" fmla="*/ 350383 w 571085"/>
                <a:gd name="connsiteY33" fmla="*/ 331466 h 572301"/>
                <a:gd name="connsiteX34" fmla="*/ 345323 w 571085"/>
                <a:gd name="connsiteY34" fmla="*/ 337170 h 572301"/>
                <a:gd name="connsiteX35" fmla="*/ 375681 w 571085"/>
                <a:gd name="connsiteY35" fmla="*/ 366958 h 572301"/>
                <a:gd name="connsiteX36" fmla="*/ 381373 w 571085"/>
                <a:gd name="connsiteY36" fmla="*/ 362521 h 572301"/>
                <a:gd name="connsiteX37" fmla="*/ 402877 w 571085"/>
                <a:gd name="connsiteY37" fmla="*/ 368225 h 57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1085" h="572301">
                  <a:moveTo>
                    <a:pt x="554667" y="522233"/>
                  </a:moveTo>
                  <a:cubicBezTo>
                    <a:pt x="555300" y="527937"/>
                    <a:pt x="551505" y="536176"/>
                    <a:pt x="544548" y="543148"/>
                  </a:cubicBezTo>
                  <a:cubicBezTo>
                    <a:pt x="536959" y="550753"/>
                    <a:pt x="527472" y="555824"/>
                    <a:pt x="521147" y="555190"/>
                  </a:cubicBezTo>
                  <a:lnTo>
                    <a:pt x="368724" y="401182"/>
                  </a:lnTo>
                  <a:cubicBezTo>
                    <a:pt x="363032" y="395478"/>
                    <a:pt x="361135" y="385971"/>
                    <a:pt x="364929" y="377732"/>
                  </a:cubicBezTo>
                  <a:lnTo>
                    <a:pt x="366827" y="373295"/>
                  </a:lnTo>
                  <a:lnTo>
                    <a:pt x="345323" y="349212"/>
                  </a:lnTo>
                  <a:lnTo>
                    <a:pt x="339631" y="343508"/>
                  </a:lnTo>
                  <a:lnTo>
                    <a:pt x="333939" y="348578"/>
                  </a:lnTo>
                  <a:cubicBezTo>
                    <a:pt x="299154" y="378999"/>
                    <a:pt x="254249" y="396111"/>
                    <a:pt x="207447" y="396111"/>
                  </a:cubicBezTo>
                  <a:cubicBezTo>
                    <a:pt x="101826" y="396111"/>
                    <a:pt x="15812" y="310551"/>
                    <a:pt x="15812" y="205978"/>
                  </a:cubicBezTo>
                  <a:cubicBezTo>
                    <a:pt x="15812" y="101405"/>
                    <a:pt x="101826" y="15844"/>
                    <a:pt x="207447" y="15844"/>
                  </a:cubicBezTo>
                  <a:cubicBezTo>
                    <a:pt x="246659" y="15844"/>
                    <a:pt x="283342" y="27886"/>
                    <a:pt x="313700" y="48167"/>
                  </a:cubicBezTo>
                  <a:lnTo>
                    <a:pt x="313700" y="29154"/>
                  </a:lnTo>
                  <a:cubicBezTo>
                    <a:pt x="282710" y="10774"/>
                    <a:pt x="246027" y="0"/>
                    <a:pt x="207447" y="0"/>
                  </a:cubicBezTo>
                  <a:cubicBezTo>
                    <a:pt x="92972" y="0"/>
                    <a:pt x="0" y="92532"/>
                    <a:pt x="0" y="206612"/>
                  </a:cubicBezTo>
                  <a:cubicBezTo>
                    <a:pt x="0" y="320692"/>
                    <a:pt x="92972" y="411956"/>
                    <a:pt x="207447" y="411956"/>
                  </a:cubicBezTo>
                  <a:cubicBezTo>
                    <a:pt x="254881" y="411956"/>
                    <a:pt x="301051" y="395478"/>
                    <a:pt x="338366" y="365690"/>
                  </a:cubicBezTo>
                  <a:lnTo>
                    <a:pt x="348485" y="377098"/>
                  </a:lnTo>
                  <a:cubicBezTo>
                    <a:pt x="344691" y="390407"/>
                    <a:pt x="348485" y="403717"/>
                    <a:pt x="357972" y="413223"/>
                  </a:cubicBezTo>
                  <a:lnTo>
                    <a:pt x="513558" y="570400"/>
                  </a:lnTo>
                  <a:lnTo>
                    <a:pt x="515455" y="571034"/>
                  </a:lnTo>
                  <a:cubicBezTo>
                    <a:pt x="517985" y="571668"/>
                    <a:pt x="520515" y="572302"/>
                    <a:pt x="523044" y="572302"/>
                  </a:cubicBezTo>
                  <a:cubicBezTo>
                    <a:pt x="535694" y="572302"/>
                    <a:pt x="548343" y="564063"/>
                    <a:pt x="556565" y="555190"/>
                  </a:cubicBezTo>
                  <a:cubicBezTo>
                    <a:pt x="568582" y="542514"/>
                    <a:pt x="573641" y="527937"/>
                    <a:pt x="569847" y="516529"/>
                  </a:cubicBezTo>
                  <a:lnTo>
                    <a:pt x="569214" y="514628"/>
                  </a:lnTo>
                  <a:lnTo>
                    <a:pt x="413629" y="356817"/>
                  </a:lnTo>
                  <a:cubicBezTo>
                    <a:pt x="404142" y="346677"/>
                    <a:pt x="390860" y="343508"/>
                    <a:pt x="377579" y="346677"/>
                  </a:cubicBezTo>
                  <a:lnTo>
                    <a:pt x="366827" y="336536"/>
                  </a:lnTo>
                  <a:cubicBezTo>
                    <a:pt x="397185" y="299777"/>
                    <a:pt x="414261" y="253511"/>
                    <a:pt x="414261" y="205344"/>
                  </a:cubicBezTo>
                  <a:cubicBezTo>
                    <a:pt x="414261" y="190767"/>
                    <a:pt x="412996" y="176824"/>
                    <a:pt x="409834" y="163515"/>
                  </a:cubicBezTo>
                  <a:lnTo>
                    <a:pt x="393390" y="163515"/>
                  </a:lnTo>
                  <a:cubicBezTo>
                    <a:pt x="396552" y="176824"/>
                    <a:pt x="398450" y="191401"/>
                    <a:pt x="398450" y="205344"/>
                  </a:cubicBezTo>
                  <a:cubicBezTo>
                    <a:pt x="398450" y="252244"/>
                    <a:pt x="381373" y="296608"/>
                    <a:pt x="350383" y="331466"/>
                  </a:cubicBezTo>
                  <a:lnTo>
                    <a:pt x="345323" y="337170"/>
                  </a:lnTo>
                  <a:lnTo>
                    <a:pt x="375681" y="366958"/>
                  </a:lnTo>
                  <a:lnTo>
                    <a:pt x="381373" y="362521"/>
                  </a:lnTo>
                  <a:cubicBezTo>
                    <a:pt x="388963" y="359986"/>
                    <a:pt x="396552" y="362521"/>
                    <a:pt x="402877" y="368225"/>
                  </a:cubicBezTo>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48" name="Picture Placeholder 101">
              <a:extLst>
                <a:ext uri="{FF2B5EF4-FFF2-40B4-BE49-F238E27FC236}">
                  <a16:creationId xmlns:a16="http://schemas.microsoft.com/office/drawing/2014/main" id="{B3094AE3-88D4-6F4A-A629-5836D12982C8}"/>
                </a:ext>
              </a:extLst>
            </p:cNvPr>
            <p:cNvGrpSpPr/>
            <p:nvPr/>
          </p:nvGrpSpPr>
          <p:grpSpPr>
            <a:xfrm>
              <a:off x="8795334" y="2749878"/>
              <a:ext cx="219463" cy="166049"/>
              <a:chOff x="8795334" y="2749878"/>
              <a:chExt cx="219463" cy="166049"/>
            </a:xfrm>
            <a:grpFill/>
          </p:grpSpPr>
          <p:sp>
            <p:nvSpPr>
              <p:cNvPr id="150" name="Picture Placeholder 101">
                <a:extLst>
                  <a:ext uri="{FF2B5EF4-FFF2-40B4-BE49-F238E27FC236}">
                    <a16:creationId xmlns:a16="http://schemas.microsoft.com/office/drawing/2014/main" id="{00BB2A01-41BD-294F-9257-8422C37F1B66}"/>
                  </a:ext>
                </a:extLst>
              </p:cNvPr>
              <p:cNvSpPr/>
              <p:nvPr/>
            </p:nvSpPr>
            <p:spPr>
              <a:xfrm>
                <a:off x="8795334" y="2749878"/>
                <a:ext cx="219463" cy="166049"/>
              </a:xfrm>
              <a:custGeom>
                <a:avLst/>
                <a:gdLst>
                  <a:gd name="connsiteX0" fmla="*/ 219464 w 219463"/>
                  <a:gd name="connsiteY0" fmla="*/ 166050 h 166049"/>
                  <a:gd name="connsiteX1" fmla="*/ 0 w 219463"/>
                  <a:gd name="connsiteY1" fmla="*/ 166050 h 166049"/>
                  <a:gd name="connsiteX2" fmla="*/ 0 w 219463"/>
                  <a:gd name="connsiteY2" fmla="*/ 0 h 166049"/>
                  <a:gd name="connsiteX3" fmla="*/ 219464 w 219463"/>
                  <a:gd name="connsiteY3" fmla="*/ 0 h 166049"/>
                  <a:gd name="connsiteX4" fmla="*/ 219464 w 219463"/>
                  <a:gd name="connsiteY4" fmla="*/ 166050 h 166049"/>
                  <a:gd name="connsiteX5" fmla="*/ 15812 w 219463"/>
                  <a:gd name="connsiteY5" fmla="*/ 150205 h 166049"/>
                  <a:gd name="connsiteX6" fmla="*/ 203652 w 219463"/>
                  <a:gd name="connsiteY6" fmla="*/ 150205 h 166049"/>
                  <a:gd name="connsiteX7" fmla="*/ 203652 w 219463"/>
                  <a:gd name="connsiteY7" fmla="*/ 15844 h 166049"/>
                  <a:gd name="connsiteX8" fmla="*/ 15812 w 219463"/>
                  <a:gd name="connsiteY8" fmla="*/ 15844 h 166049"/>
                  <a:gd name="connsiteX9" fmla="*/ 15812 w 219463"/>
                  <a:gd name="connsiteY9" fmla="*/ 150205 h 16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463" h="166049">
                    <a:moveTo>
                      <a:pt x="219464" y="166050"/>
                    </a:moveTo>
                    <a:lnTo>
                      <a:pt x="0" y="166050"/>
                    </a:lnTo>
                    <a:lnTo>
                      <a:pt x="0" y="0"/>
                    </a:lnTo>
                    <a:lnTo>
                      <a:pt x="219464" y="0"/>
                    </a:lnTo>
                    <a:lnTo>
                      <a:pt x="219464" y="166050"/>
                    </a:lnTo>
                    <a:close/>
                    <a:moveTo>
                      <a:pt x="15812" y="150205"/>
                    </a:moveTo>
                    <a:lnTo>
                      <a:pt x="203652" y="150205"/>
                    </a:lnTo>
                    <a:lnTo>
                      <a:pt x="203652" y="15844"/>
                    </a:lnTo>
                    <a:lnTo>
                      <a:pt x="15812" y="15844"/>
                    </a:lnTo>
                    <a:lnTo>
                      <a:pt x="15812" y="150205"/>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1" name="Picture Placeholder 101">
                <a:extLst>
                  <a:ext uri="{FF2B5EF4-FFF2-40B4-BE49-F238E27FC236}">
                    <a16:creationId xmlns:a16="http://schemas.microsoft.com/office/drawing/2014/main" id="{D7C3E311-37C3-AD46-832C-5890341AD97A}"/>
                  </a:ext>
                </a:extLst>
              </p:cNvPr>
              <p:cNvSpPr/>
              <p:nvPr/>
            </p:nvSpPr>
            <p:spPr>
              <a:xfrm>
                <a:off x="8802291" y="2800580"/>
                <a:ext cx="144833" cy="15844"/>
              </a:xfrm>
              <a:custGeom>
                <a:avLst/>
                <a:gdLst>
                  <a:gd name="connsiteX0" fmla="*/ 0 w 144833"/>
                  <a:gd name="connsiteY0" fmla="*/ 0 h 15844"/>
                  <a:gd name="connsiteX1" fmla="*/ 144833 w 144833"/>
                  <a:gd name="connsiteY1" fmla="*/ 0 h 15844"/>
                  <a:gd name="connsiteX2" fmla="*/ 144833 w 144833"/>
                  <a:gd name="connsiteY2" fmla="*/ 15844 h 15844"/>
                  <a:gd name="connsiteX3" fmla="*/ 0 w 14483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144833" h="15844">
                    <a:moveTo>
                      <a:pt x="0" y="0"/>
                    </a:moveTo>
                    <a:lnTo>
                      <a:pt x="144833" y="0"/>
                    </a:lnTo>
                    <a:lnTo>
                      <a:pt x="144833" y="15844"/>
                    </a:lnTo>
                    <a:lnTo>
                      <a:pt x="0" y="15844"/>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2" name="Picture Placeholder 101">
                <a:extLst>
                  <a:ext uri="{FF2B5EF4-FFF2-40B4-BE49-F238E27FC236}">
                    <a16:creationId xmlns:a16="http://schemas.microsoft.com/office/drawing/2014/main" id="{8F8101B6-41BE-9D49-821D-2B9EE27166A4}"/>
                  </a:ext>
                </a:extLst>
              </p:cNvPr>
              <p:cNvSpPr/>
              <p:nvPr/>
            </p:nvSpPr>
            <p:spPr>
              <a:xfrm>
                <a:off x="8824427"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3" name="Picture Placeholder 101">
                <a:extLst>
                  <a:ext uri="{FF2B5EF4-FFF2-40B4-BE49-F238E27FC236}">
                    <a16:creationId xmlns:a16="http://schemas.microsoft.com/office/drawing/2014/main" id="{9FB2DD1F-7CE7-A841-B0E0-569CC1A39F65}"/>
                  </a:ext>
                </a:extLst>
              </p:cNvPr>
              <p:cNvSpPr/>
              <p:nvPr/>
            </p:nvSpPr>
            <p:spPr>
              <a:xfrm>
                <a:off x="8851623"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4" name="Picture Placeholder 101">
                <a:extLst>
                  <a:ext uri="{FF2B5EF4-FFF2-40B4-BE49-F238E27FC236}">
                    <a16:creationId xmlns:a16="http://schemas.microsoft.com/office/drawing/2014/main" id="{B2A241DA-6D76-2741-9524-9EAD41065486}"/>
                  </a:ext>
                </a:extLst>
              </p:cNvPr>
              <p:cNvSpPr/>
              <p:nvPr/>
            </p:nvSpPr>
            <p:spPr>
              <a:xfrm>
                <a:off x="8878819"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49" name="Picture Placeholder 101">
              <a:extLst>
                <a:ext uri="{FF2B5EF4-FFF2-40B4-BE49-F238E27FC236}">
                  <a16:creationId xmlns:a16="http://schemas.microsoft.com/office/drawing/2014/main" id="{378E91B7-07C6-B74B-ABE9-44ACFACBDE2F}"/>
                </a:ext>
              </a:extLst>
            </p:cNvPr>
            <p:cNvSpPr/>
            <p:nvPr/>
          </p:nvSpPr>
          <p:spPr>
            <a:xfrm>
              <a:off x="8654928" y="2896915"/>
              <a:ext cx="121432" cy="119150"/>
            </a:xfrm>
            <a:custGeom>
              <a:avLst/>
              <a:gdLst>
                <a:gd name="connsiteX0" fmla="*/ 103091 w 121432"/>
                <a:gd name="connsiteY0" fmla="*/ 99503 h 119150"/>
                <a:gd name="connsiteX1" fmla="*/ 97399 w 121432"/>
                <a:gd name="connsiteY1" fmla="*/ 97602 h 119150"/>
                <a:gd name="connsiteX2" fmla="*/ 91707 w 121432"/>
                <a:gd name="connsiteY2" fmla="*/ 95701 h 119150"/>
                <a:gd name="connsiteX3" fmla="*/ 86015 w 121432"/>
                <a:gd name="connsiteY3" fmla="*/ 99503 h 119150"/>
                <a:gd name="connsiteX4" fmla="*/ 80322 w 121432"/>
                <a:gd name="connsiteY4" fmla="*/ 102672 h 119150"/>
                <a:gd name="connsiteX5" fmla="*/ 79690 w 121432"/>
                <a:gd name="connsiteY5" fmla="*/ 109010 h 119150"/>
                <a:gd name="connsiteX6" fmla="*/ 79690 w 121432"/>
                <a:gd name="connsiteY6" fmla="*/ 114714 h 119150"/>
                <a:gd name="connsiteX7" fmla="*/ 61349 w 121432"/>
                <a:gd name="connsiteY7" fmla="*/ 119150 h 119150"/>
                <a:gd name="connsiteX8" fmla="*/ 55656 w 121432"/>
                <a:gd name="connsiteY8" fmla="*/ 107742 h 119150"/>
                <a:gd name="connsiteX9" fmla="*/ 43640 w 121432"/>
                <a:gd name="connsiteY9" fmla="*/ 105207 h 119150"/>
                <a:gd name="connsiteX10" fmla="*/ 38580 w 121432"/>
                <a:gd name="connsiteY10" fmla="*/ 109010 h 119150"/>
                <a:gd name="connsiteX11" fmla="*/ 33520 w 121432"/>
                <a:gd name="connsiteY11" fmla="*/ 113446 h 119150"/>
                <a:gd name="connsiteX12" fmla="*/ 18341 w 121432"/>
                <a:gd name="connsiteY12" fmla="*/ 103306 h 119150"/>
                <a:gd name="connsiteX13" fmla="*/ 20239 w 121432"/>
                <a:gd name="connsiteY13" fmla="*/ 97602 h 119150"/>
                <a:gd name="connsiteX14" fmla="*/ 22136 w 121432"/>
                <a:gd name="connsiteY14" fmla="*/ 91898 h 119150"/>
                <a:gd name="connsiteX15" fmla="*/ 15812 w 121432"/>
                <a:gd name="connsiteY15" fmla="*/ 81124 h 119150"/>
                <a:gd name="connsiteX16" fmla="*/ 9487 w 121432"/>
                <a:gd name="connsiteY16" fmla="*/ 80490 h 119150"/>
                <a:gd name="connsiteX17" fmla="*/ 3795 w 121432"/>
                <a:gd name="connsiteY17" fmla="*/ 79856 h 119150"/>
                <a:gd name="connsiteX18" fmla="*/ 0 w 121432"/>
                <a:gd name="connsiteY18" fmla="*/ 62110 h 119150"/>
                <a:gd name="connsiteX19" fmla="*/ 10752 w 121432"/>
                <a:gd name="connsiteY19" fmla="*/ 56406 h 119150"/>
                <a:gd name="connsiteX20" fmla="*/ 12017 w 121432"/>
                <a:gd name="connsiteY20" fmla="*/ 50068 h 119150"/>
                <a:gd name="connsiteX21" fmla="*/ 13914 w 121432"/>
                <a:gd name="connsiteY21" fmla="*/ 43731 h 119150"/>
                <a:gd name="connsiteX22" fmla="*/ 9487 w 121432"/>
                <a:gd name="connsiteY22" fmla="*/ 39294 h 119150"/>
                <a:gd name="connsiteX23" fmla="*/ 5692 w 121432"/>
                <a:gd name="connsiteY23" fmla="*/ 34858 h 119150"/>
                <a:gd name="connsiteX24" fmla="*/ 15812 w 121432"/>
                <a:gd name="connsiteY24" fmla="*/ 19013 h 119150"/>
                <a:gd name="connsiteX25" fmla="*/ 21504 w 121432"/>
                <a:gd name="connsiteY25" fmla="*/ 20915 h 119150"/>
                <a:gd name="connsiteX26" fmla="*/ 27196 w 121432"/>
                <a:gd name="connsiteY26" fmla="*/ 22816 h 119150"/>
                <a:gd name="connsiteX27" fmla="*/ 32888 w 121432"/>
                <a:gd name="connsiteY27" fmla="*/ 19013 h 119150"/>
                <a:gd name="connsiteX28" fmla="*/ 38580 w 121432"/>
                <a:gd name="connsiteY28" fmla="*/ 15844 h 119150"/>
                <a:gd name="connsiteX29" fmla="*/ 39213 w 121432"/>
                <a:gd name="connsiteY29" fmla="*/ 3803 h 119150"/>
                <a:gd name="connsiteX30" fmla="*/ 57554 w 121432"/>
                <a:gd name="connsiteY30" fmla="*/ 0 h 119150"/>
                <a:gd name="connsiteX31" fmla="*/ 63246 w 121432"/>
                <a:gd name="connsiteY31" fmla="*/ 11408 h 119150"/>
                <a:gd name="connsiteX32" fmla="*/ 75895 w 121432"/>
                <a:gd name="connsiteY32" fmla="*/ 13943 h 119150"/>
                <a:gd name="connsiteX33" fmla="*/ 80955 w 121432"/>
                <a:gd name="connsiteY33" fmla="*/ 9507 h 119150"/>
                <a:gd name="connsiteX34" fmla="*/ 86015 w 121432"/>
                <a:gd name="connsiteY34" fmla="*/ 5070 h 119150"/>
                <a:gd name="connsiteX35" fmla="*/ 101194 w 121432"/>
                <a:gd name="connsiteY35" fmla="*/ 15211 h 119150"/>
                <a:gd name="connsiteX36" fmla="*/ 97399 w 121432"/>
                <a:gd name="connsiteY36" fmla="*/ 27252 h 119150"/>
                <a:gd name="connsiteX37" fmla="*/ 101194 w 121432"/>
                <a:gd name="connsiteY37" fmla="*/ 32323 h 119150"/>
                <a:gd name="connsiteX38" fmla="*/ 104356 w 121432"/>
                <a:gd name="connsiteY38" fmla="*/ 38027 h 119150"/>
                <a:gd name="connsiteX39" fmla="*/ 110681 w 121432"/>
                <a:gd name="connsiteY39" fmla="*/ 38660 h 119150"/>
                <a:gd name="connsiteX40" fmla="*/ 117005 w 121432"/>
                <a:gd name="connsiteY40" fmla="*/ 39294 h 119150"/>
                <a:gd name="connsiteX41" fmla="*/ 119535 w 121432"/>
                <a:gd name="connsiteY41" fmla="*/ 48167 h 119150"/>
                <a:gd name="connsiteX42" fmla="*/ 121432 w 121432"/>
                <a:gd name="connsiteY42" fmla="*/ 57040 h 119150"/>
                <a:gd name="connsiteX43" fmla="*/ 110048 w 121432"/>
                <a:gd name="connsiteY43" fmla="*/ 62744 h 119150"/>
                <a:gd name="connsiteX44" fmla="*/ 106886 w 121432"/>
                <a:gd name="connsiteY44" fmla="*/ 75420 h 119150"/>
                <a:gd name="connsiteX45" fmla="*/ 111313 w 121432"/>
                <a:gd name="connsiteY45" fmla="*/ 79856 h 119150"/>
                <a:gd name="connsiteX46" fmla="*/ 115108 w 121432"/>
                <a:gd name="connsiteY46" fmla="*/ 84293 h 119150"/>
                <a:gd name="connsiteX47" fmla="*/ 103091 w 121432"/>
                <a:gd name="connsiteY47" fmla="*/ 99503 h 119150"/>
                <a:gd name="connsiteX48" fmla="*/ 77160 w 121432"/>
                <a:gd name="connsiteY48" fmla="*/ 91898 h 119150"/>
                <a:gd name="connsiteX49" fmla="*/ 92339 w 121432"/>
                <a:gd name="connsiteY49" fmla="*/ 76687 h 119150"/>
                <a:gd name="connsiteX50" fmla="*/ 96766 w 121432"/>
                <a:gd name="connsiteY50" fmla="*/ 58308 h 119150"/>
                <a:gd name="connsiteX51" fmla="*/ 91074 w 121432"/>
                <a:gd name="connsiteY51" fmla="*/ 40562 h 119150"/>
                <a:gd name="connsiteX52" fmla="*/ 77793 w 121432"/>
                <a:gd name="connsiteY52" fmla="*/ 27252 h 119150"/>
                <a:gd name="connsiteX53" fmla="*/ 53127 w 121432"/>
                <a:gd name="connsiteY53" fmla="*/ 22816 h 119150"/>
                <a:gd name="connsiteX54" fmla="*/ 33520 w 121432"/>
                <a:gd name="connsiteY54" fmla="*/ 33590 h 119150"/>
                <a:gd name="connsiteX55" fmla="*/ 23401 w 121432"/>
                <a:gd name="connsiteY55" fmla="*/ 53871 h 119150"/>
                <a:gd name="connsiteX56" fmla="*/ 26563 w 121432"/>
                <a:gd name="connsiteY56" fmla="*/ 76687 h 119150"/>
                <a:gd name="connsiteX57" fmla="*/ 49332 w 121432"/>
                <a:gd name="connsiteY57" fmla="*/ 95067 h 119150"/>
                <a:gd name="connsiteX58" fmla="*/ 77160 w 121432"/>
                <a:gd name="connsiteY58" fmla="*/ 91898 h 1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432" h="119150">
                  <a:moveTo>
                    <a:pt x="103091" y="99503"/>
                  </a:moveTo>
                  <a:cubicBezTo>
                    <a:pt x="102459" y="98869"/>
                    <a:pt x="100561" y="98869"/>
                    <a:pt x="97399" y="97602"/>
                  </a:cubicBezTo>
                  <a:cubicBezTo>
                    <a:pt x="94869" y="96968"/>
                    <a:pt x="93604" y="96334"/>
                    <a:pt x="91707" y="95701"/>
                  </a:cubicBezTo>
                  <a:cubicBezTo>
                    <a:pt x="90442" y="96334"/>
                    <a:pt x="88544" y="97602"/>
                    <a:pt x="86015" y="99503"/>
                  </a:cubicBezTo>
                  <a:cubicBezTo>
                    <a:pt x="83485" y="101405"/>
                    <a:pt x="81587" y="102038"/>
                    <a:pt x="80322" y="102672"/>
                  </a:cubicBezTo>
                  <a:cubicBezTo>
                    <a:pt x="80322" y="103306"/>
                    <a:pt x="80322" y="105207"/>
                    <a:pt x="79690" y="109010"/>
                  </a:cubicBezTo>
                  <a:cubicBezTo>
                    <a:pt x="79690" y="111545"/>
                    <a:pt x="79690" y="113446"/>
                    <a:pt x="79690" y="114714"/>
                  </a:cubicBezTo>
                  <a:cubicBezTo>
                    <a:pt x="77793" y="115348"/>
                    <a:pt x="71468" y="116615"/>
                    <a:pt x="61349" y="119150"/>
                  </a:cubicBezTo>
                  <a:cubicBezTo>
                    <a:pt x="59451" y="115348"/>
                    <a:pt x="57554" y="112179"/>
                    <a:pt x="55656" y="107742"/>
                  </a:cubicBezTo>
                  <a:cubicBezTo>
                    <a:pt x="51229" y="107742"/>
                    <a:pt x="46802" y="106475"/>
                    <a:pt x="43640" y="105207"/>
                  </a:cubicBezTo>
                  <a:cubicBezTo>
                    <a:pt x="42375" y="105841"/>
                    <a:pt x="40477" y="107109"/>
                    <a:pt x="38580" y="109010"/>
                  </a:cubicBezTo>
                  <a:cubicBezTo>
                    <a:pt x="36050" y="111545"/>
                    <a:pt x="34785" y="112813"/>
                    <a:pt x="33520" y="113446"/>
                  </a:cubicBezTo>
                  <a:lnTo>
                    <a:pt x="18341" y="103306"/>
                  </a:lnTo>
                  <a:cubicBezTo>
                    <a:pt x="18341" y="102038"/>
                    <a:pt x="18974" y="100137"/>
                    <a:pt x="20239" y="97602"/>
                  </a:cubicBezTo>
                  <a:cubicBezTo>
                    <a:pt x="21504" y="95067"/>
                    <a:pt x="22136" y="93165"/>
                    <a:pt x="22136" y="91898"/>
                  </a:cubicBezTo>
                  <a:cubicBezTo>
                    <a:pt x="17709" y="84926"/>
                    <a:pt x="15812" y="81757"/>
                    <a:pt x="15812" y="81124"/>
                  </a:cubicBezTo>
                  <a:cubicBezTo>
                    <a:pt x="13914" y="80490"/>
                    <a:pt x="12017" y="80490"/>
                    <a:pt x="9487" y="80490"/>
                  </a:cubicBezTo>
                  <a:cubicBezTo>
                    <a:pt x="6325" y="80490"/>
                    <a:pt x="4427" y="80490"/>
                    <a:pt x="3795" y="79856"/>
                  </a:cubicBezTo>
                  <a:cubicBezTo>
                    <a:pt x="3162" y="77955"/>
                    <a:pt x="1897" y="72251"/>
                    <a:pt x="0" y="62110"/>
                  </a:cubicBezTo>
                  <a:cubicBezTo>
                    <a:pt x="632" y="61476"/>
                    <a:pt x="4427" y="59575"/>
                    <a:pt x="10752" y="56406"/>
                  </a:cubicBezTo>
                  <a:cubicBezTo>
                    <a:pt x="10752" y="55772"/>
                    <a:pt x="11384" y="53871"/>
                    <a:pt x="12017" y="50068"/>
                  </a:cubicBezTo>
                  <a:cubicBezTo>
                    <a:pt x="12649" y="47533"/>
                    <a:pt x="13282" y="44998"/>
                    <a:pt x="13914" y="43731"/>
                  </a:cubicBezTo>
                  <a:cubicBezTo>
                    <a:pt x="12649" y="42463"/>
                    <a:pt x="11384" y="41196"/>
                    <a:pt x="9487" y="39294"/>
                  </a:cubicBezTo>
                  <a:cubicBezTo>
                    <a:pt x="7590" y="36759"/>
                    <a:pt x="6325" y="35492"/>
                    <a:pt x="5692" y="34858"/>
                  </a:cubicBezTo>
                  <a:lnTo>
                    <a:pt x="15812" y="19013"/>
                  </a:lnTo>
                  <a:cubicBezTo>
                    <a:pt x="16444" y="19647"/>
                    <a:pt x="18341" y="19647"/>
                    <a:pt x="21504" y="20915"/>
                  </a:cubicBezTo>
                  <a:cubicBezTo>
                    <a:pt x="24033" y="21548"/>
                    <a:pt x="25298" y="22182"/>
                    <a:pt x="27196" y="22816"/>
                  </a:cubicBezTo>
                  <a:cubicBezTo>
                    <a:pt x="28461" y="22182"/>
                    <a:pt x="30358" y="20915"/>
                    <a:pt x="32888" y="19013"/>
                  </a:cubicBezTo>
                  <a:cubicBezTo>
                    <a:pt x="35418" y="17112"/>
                    <a:pt x="37315" y="16478"/>
                    <a:pt x="38580" y="15844"/>
                  </a:cubicBezTo>
                  <a:cubicBezTo>
                    <a:pt x="39213" y="9507"/>
                    <a:pt x="39213" y="5704"/>
                    <a:pt x="39213" y="3803"/>
                  </a:cubicBezTo>
                  <a:cubicBezTo>
                    <a:pt x="41110" y="3169"/>
                    <a:pt x="47435" y="1901"/>
                    <a:pt x="57554" y="0"/>
                  </a:cubicBezTo>
                  <a:cubicBezTo>
                    <a:pt x="60084" y="4436"/>
                    <a:pt x="61981" y="8239"/>
                    <a:pt x="63246" y="11408"/>
                  </a:cubicBezTo>
                  <a:cubicBezTo>
                    <a:pt x="70836" y="12676"/>
                    <a:pt x="74630" y="13309"/>
                    <a:pt x="75895" y="13943"/>
                  </a:cubicBezTo>
                  <a:cubicBezTo>
                    <a:pt x="76528" y="13309"/>
                    <a:pt x="78425" y="12042"/>
                    <a:pt x="80955" y="9507"/>
                  </a:cubicBezTo>
                  <a:cubicBezTo>
                    <a:pt x="82852" y="7605"/>
                    <a:pt x="84750" y="6338"/>
                    <a:pt x="86015" y="5070"/>
                  </a:cubicBezTo>
                  <a:lnTo>
                    <a:pt x="101194" y="15211"/>
                  </a:lnTo>
                  <a:cubicBezTo>
                    <a:pt x="100561" y="17112"/>
                    <a:pt x="99296" y="20915"/>
                    <a:pt x="97399" y="27252"/>
                  </a:cubicBezTo>
                  <a:cubicBezTo>
                    <a:pt x="98031" y="27886"/>
                    <a:pt x="99296" y="29788"/>
                    <a:pt x="101194" y="32323"/>
                  </a:cubicBezTo>
                  <a:cubicBezTo>
                    <a:pt x="102459" y="34224"/>
                    <a:pt x="103723" y="36125"/>
                    <a:pt x="104356" y="38027"/>
                  </a:cubicBezTo>
                  <a:cubicBezTo>
                    <a:pt x="105621" y="38660"/>
                    <a:pt x="108151" y="38660"/>
                    <a:pt x="110681" y="38660"/>
                  </a:cubicBezTo>
                  <a:cubicBezTo>
                    <a:pt x="113843" y="38660"/>
                    <a:pt x="115740" y="38660"/>
                    <a:pt x="117005" y="39294"/>
                  </a:cubicBezTo>
                  <a:cubicBezTo>
                    <a:pt x="118270" y="41196"/>
                    <a:pt x="118902" y="44364"/>
                    <a:pt x="119535" y="48167"/>
                  </a:cubicBezTo>
                  <a:cubicBezTo>
                    <a:pt x="120167" y="52604"/>
                    <a:pt x="120800" y="55772"/>
                    <a:pt x="121432" y="57040"/>
                  </a:cubicBezTo>
                  <a:cubicBezTo>
                    <a:pt x="116373" y="59575"/>
                    <a:pt x="112578" y="61476"/>
                    <a:pt x="110048" y="62744"/>
                  </a:cubicBezTo>
                  <a:cubicBezTo>
                    <a:pt x="107518" y="72251"/>
                    <a:pt x="106886" y="76687"/>
                    <a:pt x="106886" y="75420"/>
                  </a:cubicBezTo>
                  <a:cubicBezTo>
                    <a:pt x="108151" y="76687"/>
                    <a:pt x="109416" y="77955"/>
                    <a:pt x="111313" y="79856"/>
                  </a:cubicBezTo>
                  <a:cubicBezTo>
                    <a:pt x="113210" y="82391"/>
                    <a:pt x="114475" y="83659"/>
                    <a:pt x="115108" y="84293"/>
                  </a:cubicBezTo>
                  <a:lnTo>
                    <a:pt x="103091" y="99503"/>
                  </a:lnTo>
                  <a:close/>
                  <a:moveTo>
                    <a:pt x="77160" y="91898"/>
                  </a:moveTo>
                  <a:cubicBezTo>
                    <a:pt x="84117" y="88095"/>
                    <a:pt x="89177" y="83025"/>
                    <a:pt x="92339" y="76687"/>
                  </a:cubicBezTo>
                  <a:cubicBezTo>
                    <a:pt x="95501" y="70983"/>
                    <a:pt x="96766" y="64645"/>
                    <a:pt x="96766" y="58308"/>
                  </a:cubicBezTo>
                  <a:cubicBezTo>
                    <a:pt x="96766" y="51970"/>
                    <a:pt x="94869" y="45632"/>
                    <a:pt x="91074" y="40562"/>
                  </a:cubicBezTo>
                  <a:cubicBezTo>
                    <a:pt x="87912" y="34858"/>
                    <a:pt x="82852" y="30421"/>
                    <a:pt x="77793" y="27252"/>
                  </a:cubicBezTo>
                  <a:cubicBezTo>
                    <a:pt x="69571" y="22816"/>
                    <a:pt x="61349" y="21548"/>
                    <a:pt x="53127" y="22816"/>
                  </a:cubicBezTo>
                  <a:cubicBezTo>
                    <a:pt x="45537" y="24084"/>
                    <a:pt x="39213" y="27886"/>
                    <a:pt x="33520" y="33590"/>
                  </a:cubicBezTo>
                  <a:cubicBezTo>
                    <a:pt x="27828" y="39294"/>
                    <a:pt x="24666" y="46266"/>
                    <a:pt x="23401" y="53871"/>
                  </a:cubicBezTo>
                  <a:cubicBezTo>
                    <a:pt x="22136" y="62110"/>
                    <a:pt x="22769" y="69716"/>
                    <a:pt x="26563" y="76687"/>
                  </a:cubicBezTo>
                  <a:cubicBezTo>
                    <a:pt x="31623" y="86194"/>
                    <a:pt x="39213" y="91898"/>
                    <a:pt x="49332" y="95067"/>
                  </a:cubicBezTo>
                  <a:cubicBezTo>
                    <a:pt x="59451" y="96968"/>
                    <a:pt x="68938" y="96334"/>
                    <a:pt x="77160" y="91898"/>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55" name="Group 154" descr="Automation">
            <a:extLst>
              <a:ext uri="{FF2B5EF4-FFF2-40B4-BE49-F238E27FC236}">
                <a16:creationId xmlns:a16="http://schemas.microsoft.com/office/drawing/2014/main" id="{E9356A88-955D-FB46-A27E-7DB59A8BDC55}"/>
              </a:ext>
            </a:extLst>
          </p:cNvPr>
          <p:cNvGrpSpPr/>
          <p:nvPr/>
        </p:nvGrpSpPr>
        <p:grpSpPr>
          <a:xfrm>
            <a:off x="3121654" y="2865266"/>
            <a:ext cx="345962" cy="345998"/>
            <a:chOff x="531730" y="723307"/>
            <a:chExt cx="600773" cy="600837"/>
          </a:xfrm>
          <a:solidFill>
            <a:schemeClr val="tx1"/>
          </a:solidFill>
        </p:grpSpPr>
        <p:sp>
          <p:nvSpPr>
            <p:cNvPr id="156" name="Picture Placeholder 74">
              <a:extLst>
                <a:ext uri="{FF2B5EF4-FFF2-40B4-BE49-F238E27FC236}">
                  <a16:creationId xmlns:a16="http://schemas.microsoft.com/office/drawing/2014/main" id="{99D84F87-E6FF-E440-A567-AA766905CAD8}"/>
                </a:ext>
              </a:extLst>
            </p:cNvPr>
            <p:cNvSpPr/>
            <p:nvPr/>
          </p:nvSpPr>
          <p:spPr>
            <a:xfrm>
              <a:off x="658159" y="849799"/>
              <a:ext cx="347853" cy="347853"/>
            </a:xfrm>
            <a:custGeom>
              <a:avLst/>
              <a:gdLst>
                <a:gd name="connsiteX0" fmla="*/ 173927 w 347853"/>
                <a:gd name="connsiteY0" fmla="*/ 347853 h 347853"/>
                <a:gd name="connsiteX1" fmla="*/ 166021 w 347853"/>
                <a:gd name="connsiteY1" fmla="*/ 339947 h 347853"/>
                <a:gd name="connsiteX2" fmla="*/ 173927 w 347853"/>
                <a:gd name="connsiteY2" fmla="*/ 332042 h 347853"/>
                <a:gd name="connsiteX3" fmla="*/ 332042 w 347853"/>
                <a:gd name="connsiteY3" fmla="*/ 173927 h 347853"/>
                <a:gd name="connsiteX4" fmla="*/ 173927 w 347853"/>
                <a:gd name="connsiteY4" fmla="*/ 15812 h 347853"/>
                <a:gd name="connsiteX5" fmla="*/ 15812 w 347853"/>
                <a:gd name="connsiteY5" fmla="*/ 173927 h 347853"/>
                <a:gd name="connsiteX6" fmla="*/ 7906 w 347853"/>
                <a:gd name="connsiteY6" fmla="*/ 181832 h 347853"/>
                <a:gd name="connsiteX7" fmla="*/ 0 w 347853"/>
                <a:gd name="connsiteY7" fmla="*/ 173927 h 347853"/>
                <a:gd name="connsiteX8" fmla="*/ 173927 w 347853"/>
                <a:gd name="connsiteY8" fmla="*/ 0 h 347853"/>
                <a:gd name="connsiteX9" fmla="*/ 347853 w 347853"/>
                <a:gd name="connsiteY9" fmla="*/ 173927 h 347853"/>
                <a:gd name="connsiteX10" fmla="*/ 173927 w 347853"/>
                <a:gd name="connsiteY10" fmla="*/ 347853 h 34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7853" h="347853">
                  <a:moveTo>
                    <a:pt x="173927" y="347853"/>
                  </a:moveTo>
                  <a:cubicBezTo>
                    <a:pt x="169560" y="347853"/>
                    <a:pt x="166021" y="344314"/>
                    <a:pt x="166021" y="339947"/>
                  </a:cubicBezTo>
                  <a:cubicBezTo>
                    <a:pt x="166021" y="335581"/>
                    <a:pt x="169560" y="332042"/>
                    <a:pt x="173927" y="332042"/>
                  </a:cubicBezTo>
                  <a:cubicBezTo>
                    <a:pt x="261251" y="332042"/>
                    <a:pt x="332042" y="261251"/>
                    <a:pt x="332042" y="173927"/>
                  </a:cubicBezTo>
                  <a:cubicBezTo>
                    <a:pt x="332042" y="86602"/>
                    <a:pt x="261251" y="15812"/>
                    <a:pt x="173927" y="15812"/>
                  </a:cubicBezTo>
                  <a:cubicBezTo>
                    <a:pt x="86602" y="15812"/>
                    <a:pt x="15812" y="86602"/>
                    <a:pt x="15812" y="173927"/>
                  </a:cubicBezTo>
                  <a:cubicBezTo>
                    <a:pt x="15812" y="178293"/>
                    <a:pt x="12272" y="181832"/>
                    <a:pt x="7906" y="181832"/>
                  </a:cubicBezTo>
                  <a:cubicBezTo>
                    <a:pt x="3539" y="181832"/>
                    <a:pt x="0" y="178293"/>
                    <a:pt x="0" y="173927"/>
                  </a:cubicBezTo>
                  <a:cubicBezTo>
                    <a:pt x="0" y="77870"/>
                    <a:pt x="77870" y="0"/>
                    <a:pt x="173927" y="0"/>
                  </a:cubicBezTo>
                  <a:cubicBezTo>
                    <a:pt x="269983" y="0"/>
                    <a:pt x="347853" y="77870"/>
                    <a:pt x="347853" y="173927"/>
                  </a:cubicBezTo>
                  <a:cubicBezTo>
                    <a:pt x="347853" y="269983"/>
                    <a:pt x="269983" y="347853"/>
                    <a:pt x="173927" y="34785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57" name="Picture Placeholder 74">
              <a:extLst>
                <a:ext uri="{FF2B5EF4-FFF2-40B4-BE49-F238E27FC236}">
                  <a16:creationId xmlns:a16="http://schemas.microsoft.com/office/drawing/2014/main" id="{CED8DD09-6464-3B4C-899A-C13449B3F32D}"/>
                </a:ext>
              </a:extLst>
            </p:cNvPr>
            <p:cNvSpPr/>
            <p:nvPr/>
          </p:nvSpPr>
          <p:spPr>
            <a:xfrm>
              <a:off x="531730" y="723307"/>
              <a:ext cx="600773" cy="600837"/>
            </a:xfrm>
            <a:custGeom>
              <a:avLst/>
              <a:gdLst>
                <a:gd name="connsiteX0" fmla="*/ 348928 w 600773"/>
                <a:gd name="connsiteY0" fmla="*/ 600837 h 600837"/>
                <a:gd name="connsiteX1" fmla="*/ 248873 w 600773"/>
                <a:gd name="connsiteY1" fmla="*/ 600837 h 600837"/>
                <a:gd name="connsiteX2" fmla="*/ 246723 w 600773"/>
                <a:gd name="connsiteY2" fmla="*/ 596347 h 600837"/>
                <a:gd name="connsiteX3" fmla="*/ 237109 w 600773"/>
                <a:gd name="connsiteY3" fmla="*/ 565293 h 600837"/>
                <a:gd name="connsiteX4" fmla="*/ 230342 w 600773"/>
                <a:gd name="connsiteY4" fmla="*/ 539615 h 600837"/>
                <a:gd name="connsiteX5" fmla="*/ 179745 w 600773"/>
                <a:gd name="connsiteY5" fmla="*/ 517036 h 600837"/>
                <a:gd name="connsiteX6" fmla="*/ 156913 w 600773"/>
                <a:gd name="connsiteY6" fmla="*/ 528673 h 600837"/>
                <a:gd name="connsiteX7" fmla="*/ 130160 w 600773"/>
                <a:gd name="connsiteY7" fmla="*/ 543852 h 600837"/>
                <a:gd name="connsiteX8" fmla="*/ 126239 w 600773"/>
                <a:gd name="connsiteY8" fmla="*/ 545560 h 600837"/>
                <a:gd name="connsiteX9" fmla="*/ 122444 w 600773"/>
                <a:gd name="connsiteY9" fmla="*/ 543410 h 600837"/>
                <a:gd name="connsiteX10" fmla="*/ 55720 w 600773"/>
                <a:gd name="connsiteY10" fmla="*/ 480164 h 600837"/>
                <a:gd name="connsiteX11" fmla="*/ 52557 w 600773"/>
                <a:gd name="connsiteY11" fmla="*/ 476875 h 600837"/>
                <a:gd name="connsiteX12" fmla="*/ 53759 w 600773"/>
                <a:gd name="connsiteY12" fmla="*/ 472511 h 600837"/>
                <a:gd name="connsiteX13" fmla="*/ 80955 w 600773"/>
                <a:gd name="connsiteY13" fmla="*/ 420459 h 600837"/>
                <a:gd name="connsiteX14" fmla="*/ 69760 w 600773"/>
                <a:gd name="connsiteY14" fmla="*/ 395161 h 600837"/>
                <a:gd name="connsiteX15" fmla="*/ 60526 w 600773"/>
                <a:gd name="connsiteY15" fmla="*/ 366321 h 600837"/>
                <a:gd name="connsiteX16" fmla="*/ 34912 w 600773"/>
                <a:gd name="connsiteY16" fmla="*/ 360502 h 600837"/>
                <a:gd name="connsiteX17" fmla="*/ 6325 w 600773"/>
                <a:gd name="connsiteY17" fmla="*/ 352849 h 600837"/>
                <a:gd name="connsiteX18" fmla="*/ 0 w 600773"/>
                <a:gd name="connsiteY18" fmla="*/ 351585 h 600837"/>
                <a:gd name="connsiteX19" fmla="*/ 0 w 600773"/>
                <a:gd name="connsiteY19" fmla="*/ 246153 h 600837"/>
                <a:gd name="connsiteX20" fmla="*/ 6325 w 600773"/>
                <a:gd name="connsiteY20" fmla="*/ 244699 h 600837"/>
                <a:gd name="connsiteX21" fmla="*/ 33773 w 600773"/>
                <a:gd name="connsiteY21" fmla="*/ 237109 h 600837"/>
                <a:gd name="connsiteX22" fmla="*/ 59514 w 600773"/>
                <a:gd name="connsiteY22" fmla="*/ 230785 h 600837"/>
                <a:gd name="connsiteX23" fmla="*/ 70962 w 600773"/>
                <a:gd name="connsiteY23" fmla="*/ 205170 h 600837"/>
                <a:gd name="connsiteX24" fmla="*/ 83611 w 600773"/>
                <a:gd name="connsiteY24" fmla="*/ 178860 h 600837"/>
                <a:gd name="connsiteX25" fmla="*/ 55720 w 600773"/>
                <a:gd name="connsiteY25" fmla="*/ 133892 h 600837"/>
                <a:gd name="connsiteX26" fmla="*/ 51609 w 600773"/>
                <a:gd name="connsiteY26" fmla="*/ 129275 h 600837"/>
                <a:gd name="connsiteX27" fmla="*/ 55151 w 600773"/>
                <a:gd name="connsiteY27" fmla="*/ 124152 h 600837"/>
                <a:gd name="connsiteX28" fmla="*/ 121306 w 600773"/>
                <a:gd name="connsiteY28" fmla="*/ 55656 h 600837"/>
                <a:gd name="connsiteX29" fmla="*/ 125290 w 600773"/>
                <a:gd name="connsiteY29" fmla="*/ 51798 h 600837"/>
                <a:gd name="connsiteX30" fmla="*/ 130287 w 600773"/>
                <a:gd name="connsiteY30" fmla="*/ 54265 h 600837"/>
                <a:gd name="connsiteX31" fmla="*/ 181516 w 600773"/>
                <a:gd name="connsiteY31" fmla="*/ 83295 h 600837"/>
                <a:gd name="connsiteX32" fmla="*/ 233315 w 600773"/>
                <a:gd name="connsiteY32" fmla="*/ 63056 h 600837"/>
                <a:gd name="connsiteX33" fmla="*/ 240525 w 600773"/>
                <a:gd name="connsiteY33" fmla="*/ 36430 h 600837"/>
                <a:gd name="connsiteX34" fmla="*/ 249252 w 600773"/>
                <a:gd name="connsiteY34" fmla="*/ 5566 h 600837"/>
                <a:gd name="connsiteX35" fmla="*/ 250960 w 600773"/>
                <a:gd name="connsiteY35" fmla="*/ 0 h 600837"/>
                <a:gd name="connsiteX36" fmla="*/ 352154 w 600773"/>
                <a:gd name="connsiteY36" fmla="*/ 0 h 600837"/>
                <a:gd name="connsiteX37" fmla="*/ 354178 w 600773"/>
                <a:gd name="connsiteY37" fmla="*/ 4933 h 600837"/>
                <a:gd name="connsiteX38" fmla="*/ 370748 w 600773"/>
                <a:gd name="connsiteY38" fmla="*/ 61285 h 600837"/>
                <a:gd name="connsiteX39" fmla="*/ 396046 w 600773"/>
                <a:gd name="connsiteY39" fmla="*/ 71089 h 600837"/>
                <a:gd name="connsiteX40" fmla="*/ 422104 w 600773"/>
                <a:gd name="connsiteY40" fmla="*/ 83738 h 600837"/>
                <a:gd name="connsiteX41" fmla="*/ 443860 w 600773"/>
                <a:gd name="connsiteY41" fmla="*/ 72417 h 600837"/>
                <a:gd name="connsiteX42" fmla="*/ 471309 w 600773"/>
                <a:gd name="connsiteY42" fmla="*/ 57048 h 600837"/>
                <a:gd name="connsiteX43" fmla="*/ 475041 w 600773"/>
                <a:gd name="connsiteY43" fmla="*/ 55467 h 600837"/>
                <a:gd name="connsiteX44" fmla="*/ 478519 w 600773"/>
                <a:gd name="connsiteY44" fmla="*/ 57554 h 600837"/>
                <a:gd name="connsiteX45" fmla="*/ 514633 w 600773"/>
                <a:gd name="connsiteY45" fmla="*/ 89177 h 600837"/>
                <a:gd name="connsiteX46" fmla="*/ 546951 w 600773"/>
                <a:gd name="connsiteY46" fmla="*/ 120231 h 600837"/>
                <a:gd name="connsiteX47" fmla="*/ 552138 w 600773"/>
                <a:gd name="connsiteY47" fmla="*/ 124342 h 600837"/>
                <a:gd name="connsiteX48" fmla="*/ 548975 w 600773"/>
                <a:gd name="connsiteY48" fmla="*/ 130160 h 600837"/>
                <a:gd name="connsiteX49" fmla="*/ 519629 w 600773"/>
                <a:gd name="connsiteY49" fmla="*/ 180757 h 600837"/>
                <a:gd name="connsiteX50" fmla="*/ 538603 w 600773"/>
                <a:gd name="connsiteY50" fmla="*/ 233884 h 600837"/>
                <a:gd name="connsiteX51" fmla="*/ 566052 w 600773"/>
                <a:gd name="connsiteY51" fmla="*/ 240208 h 600837"/>
                <a:gd name="connsiteX52" fmla="*/ 594449 w 600773"/>
                <a:gd name="connsiteY52" fmla="*/ 247798 h 600837"/>
                <a:gd name="connsiteX53" fmla="*/ 600774 w 600773"/>
                <a:gd name="connsiteY53" fmla="*/ 249063 h 600837"/>
                <a:gd name="connsiteX54" fmla="*/ 600774 w 600773"/>
                <a:gd name="connsiteY54" fmla="*/ 354431 h 600837"/>
                <a:gd name="connsiteX55" fmla="*/ 594449 w 600773"/>
                <a:gd name="connsiteY55" fmla="*/ 355822 h 600837"/>
                <a:gd name="connsiteX56" fmla="*/ 567000 w 600773"/>
                <a:gd name="connsiteY56" fmla="*/ 363475 h 600837"/>
                <a:gd name="connsiteX57" fmla="*/ 541070 w 600773"/>
                <a:gd name="connsiteY57" fmla="*/ 369799 h 600837"/>
                <a:gd name="connsiteX58" fmla="*/ 530318 w 600773"/>
                <a:gd name="connsiteY58" fmla="*/ 395541 h 600837"/>
                <a:gd name="connsiteX59" fmla="*/ 517669 w 600773"/>
                <a:gd name="connsiteY59" fmla="*/ 421977 h 600837"/>
                <a:gd name="connsiteX60" fmla="*/ 530318 w 600773"/>
                <a:gd name="connsiteY60" fmla="*/ 443481 h 600837"/>
                <a:gd name="connsiteX61" fmla="*/ 545434 w 600773"/>
                <a:gd name="connsiteY61" fmla="*/ 467514 h 600837"/>
                <a:gd name="connsiteX62" fmla="*/ 548975 w 600773"/>
                <a:gd name="connsiteY62" fmla="*/ 472068 h 600837"/>
                <a:gd name="connsiteX63" fmla="*/ 545687 w 600773"/>
                <a:gd name="connsiteY63" fmla="*/ 476875 h 600837"/>
                <a:gd name="connsiteX64" fmla="*/ 479911 w 600773"/>
                <a:gd name="connsiteY64" fmla="*/ 545307 h 600837"/>
                <a:gd name="connsiteX65" fmla="*/ 475989 w 600773"/>
                <a:gd name="connsiteY65" fmla="*/ 549165 h 600837"/>
                <a:gd name="connsiteX66" fmla="*/ 470993 w 600773"/>
                <a:gd name="connsiteY66" fmla="*/ 546825 h 600837"/>
                <a:gd name="connsiteX67" fmla="*/ 420396 w 600773"/>
                <a:gd name="connsiteY67" fmla="*/ 517985 h 600837"/>
                <a:gd name="connsiteX68" fmla="*/ 369357 w 600773"/>
                <a:gd name="connsiteY68" fmla="*/ 538160 h 600837"/>
                <a:gd name="connsiteX69" fmla="*/ 361261 w 600773"/>
                <a:gd name="connsiteY69" fmla="*/ 563459 h 600837"/>
                <a:gd name="connsiteX70" fmla="*/ 351142 w 600773"/>
                <a:gd name="connsiteY70" fmla="*/ 596663 h 600837"/>
                <a:gd name="connsiteX71" fmla="*/ 259056 w 600773"/>
                <a:gd name="connsiteY71" fmla="*/ 585026 h 600837"/>
                <a:gd name="connsiteX72" fmla="*/ 338809 w 600773"/>
                <a:gd name="connsiteY72" fmla="*/ 585026 h 600837"/>
                <a:gd name="connsiteX73" fmla="*/ 345766 w 600773"/>
                <a:gd name="connsiteY73" fmla="*/ 559727 h 600837"/>
                <a:gd name="connsiteX74" fmla="*/ 357403 w 600773"/>
                <a:gd name="connsiteY74" fmla="*/ 526776 h 600837"/>
                <a:gd name="connsiteX75" fmla="*/ 359301 w 600773"/>
                <a:gd name="connsiteY75" fmla="*/ 523803 h 600837"/>
                <a:gd name="connsiteX76" fmla="*/ 362779 w 600773"/>
                <a:gd name="connsiteY76" fmla="*/ 523171 h 600837"/>
                <a:gd name="connsiteX77" fmla="*/ 416791 w 600773"/>
                <a:gd name="connsiteY77" fmla="*/ 501667 h 600837"/>
                <a:gd name="connsiteX78" fmla="*/ 421092 w 600773"/>
                <a:gd name="connsiteY78" fmla="*/ 499137 h 600837"/>
                <a:gd name="connsiteX79" fmla="*/ 425203 w 600773"/>
                <a:gd name="connsiteY79" fmla="*/ 501920 h 600837"/>
                <a:gd name="connsiteX80" fmla="*/ 473143 w 600773"/>
                <a:gd name="connsiteY80" fmla="*/ 529938 h 600837"/>
                <a:gd name="connsiteX81" fmla="*/ 529559 w 600773"/>
                <a:gd name="connsiteY81" fmla="*/ 472005 h 600837"/>
                <a:gd name="connsiteX82" fmla="*/ 516910 w 600773"/>
                <a:gd name="connsiteY82" fmla="*/ 451197 h 600837"/>
                <a:gd name="connsiteX83" fmla="*/ 501920 w 600773"/>
                <a:gd name="connsiteY83" fmla="*/ 425393 h 600837"/>
                <a:gd name="connsiteX84" fmla="*/ 498631 w 600773"/>
                <a:gd name="connsiteY84" fmla="*/ 420206 h 600837"/>
                <a:gd name="connsiteX85" fmla="*/ 502869 w 600773"/>
                <a:gd name="connsiteY85" fmla="*/ 415716 h 600837"/>
                <a:gd name="connsiteX86" fmla="*/ 516340 w 600773"/>
                <a:gd name="connsiteY86" fmla="*/ 389912 h 600837"/>
                <a:gd name="connsiteX87" fmla="*/ 530128 w 600773"/>
                <a:gd name="connsiteY87" fmla="*/ 358289 h 600837"/>
                <a:gd name="connsiteX88" fmla="*/ 532089 w 600773"/>
                <a:gd name="connsiteY88" fmla="*/ 355126 h 600837"/>
                <a:gd name="connsiteX89" fmla="*/ 535820 w 600773"/>
                <a:gd name="connsiteY89" fmla="*/ 354620 h 600837"/>
                <a:gd name="connsiteX90" fmla="*/ 563395 w 600773"/>
                <a:gd name="connsiteY90" fmla="*/ 348296 h 600837"/>
                <a:gd name="connsiteX91" fmla="*/ 585531 w 600773"/>
                <a:gd name="connsiteY91" fmla="*/ 341971 h 600837"/>
                <a:gd name="connsiteX92" fmla="*/ 585531 w 600773"/>
                <a:gd name="connsiteY92" fmla="*/ 261838 h 600837"/>
                <a:gd name="connsiteX93" fmla="*/ 562130 w 600773"/>
                <a:gd name="connsiteY93" fmla="*/ 255514 h 600837"/>
                <a:gd name="connsiteX94" fmla="*/ 535757 w 600773"/>
                <a:gd name="connsiteY94" fmla="*/ 249189 h 600837"/>
                <a:gd name="connsiteX95" fmla="*/ 504134 w 600773"/>
                <a:gd name="connsiteY95" fmla="*/ 182022 h 600837"/>
                <a:gd name="connsiteX96" fmla="*/ 502806 w 600773"/>
                <a:gd name="connsiteY96" fmla="*/ 178290 h 600837"/>
                <a:gd name="connsiteX97" fmla="*/ 505019 w 600773"/>
                <a:gd name="connsiteY97" fmla="*/ 175002 h 600837"/>
                <a:gd name="connsiteX98" fmla="*/ 532721 w 600773"/>
                <a:gd name="connsiteY98" fmla="*/ 127883 h 600837"/>
                <a:gd name="connsiteX99" fmla="*/ 503881 w 600773"/>
                <a:gd name="connsiteY99" fmla="*/ 99739 h 600837"/>
                <a:gd name="connsiteX100" fmla="*/ 474472 w 600773"/>
                <a:gd name="connsiteY100" fmla="*/ 73049 h 600837"/>
                <a:gd name="connsiteX101" fmla="*/ 453031 w 600773"/>
                <a:gd name="connsiteY101" fmla="*/ 85698 h 600837"/>
                <a:gd name="connsiteX102" fmla="*/ 422547 w 600773"/>
                <a:gd name="connsiteY102" fmla="*/ 99992 h 600837"/>
                <a:gd name="connsiteX103" fmla="*/ 418752 w 600773"/>
                <a:gd name="connsiteY103" fmla="*/ 101004 h 600837"/>
                <a:gd name="connsiteX104" fmla="*/ 416222 w 600773"/>
                <a:gd name="connsiteY104" fmla="*/ 98601 h 600837"/>
                <a:gd name="connsiteX105" fmla="*/ 390924 w 600773"/>
                <a:gd name="connsiteY105" fmla="*/ 85951 h 600837"/>
                <a:gd name="connsiteX106" fmla="*/ 361261 w 600773"/>
                <a:gd name="connsiteY106" fmla="*/ 74314 h 600837"/>
                <a:gd name="connsiteX107" fmla="*/ 357846 w 600773"/>
                <a:gd name="connsiteY107" fmla="*/ 72733 h 600837"/>
                <a:gd name="connsiteX108" fmla="*/ 356454 w 600773"/>
                <a:gd name="connsiteY108" fmla="*/ 69065 h 600837"/>
                <a:gd name="connsiteX109" fmla="*/ 341339 w 600773"/>
                <a:gd name="connsiteY109" fmla="*/ 15812 h 600837"/>
                <a:gd name="connsiteX110" fmla="*/ 262597 w 600773"/>
                <a:gd name="connsiteY110" fmla="*/ 15812 h 600837"/>
                <a:gd name="connsiteX111" fmla="*/ 255767 w 600773"/>
                <a:gd name="connsiteY111" fmla="*/ 40477 h 600837"/>
                <a:gd name="connsiteX112" fmla="*/ 247039 w 600773"/>
                <a:gd name="connsiteY112" fmla="*/ 72100 h 600837"/>
                <a:gd name="connsiteX113" fmla="*/ 245395 w 600773"/>
                <a:gd name="connsiteY113" fmla="*/ 77413 h 600837"/>
                <a:gd name="connsiteX114" fmla="*/ 239892 w 600773"/>
                <a:gd name="connsiteY114" fmla="*/ 77413 h 600837"/>
                <a:gd name="connsiteX115" fmla="*/ 183603 w 600773"/>
                <a:gd name="connsiteY115" fmla="*/ 99233 h 600837"/>
                <a:gd name="connsiteX116" fmla="*/ 179429 w 600773"/>
                <a:gd name="connsiteY116" fmla="*/ 101067 h 600837"/>
                <a:gd name="connsiteX117" fmla="*/ 175887 w 600773"/>
                <a:gd name="connsiteY117" fmla="*/ 98664 h 600837"/>
                <a:gd name="connsiteX118" fmla="*/ 128453 w 600773"/>
                <a:gd name="connsiteY118" fmla="*/ 70899 h 600837"/>
                <a:gd name="connsiteX119" fmla="*/ 71847 w 600773"/>
                <a:gd name="connsiteY119" fmla="*/ 128642 h 600837"/>
                <a:gd name="connsiteX120" fmla="*/ 99992 w 600773"/>
                <a:gd name="connsiteY120" fmla="*/ 175950 h 600837"/>
                <a:gd name="connsiteX121" fmla="*/ 102269 w 600773"/>
                <a:gd name="connsiteY121" fmla="*/ 180188 h 600837"/>
                <a:gd name="connsiteX122" fmla="*/ 99549 w 600773"/>
                <a:gd name="connsiteY122" fmla="*/ 184172 h 600837"/>
                <a:gd name="connsiteX123" fmla="*/ 85572 w 600773"/>
                <a:gd name="connsiteY123" fmla="*/ 211684 h 600837"/>
                <a:gd name="connsiteX124" fmla="*/ 71658 w 600773"/>
                <a:gd name="connsiteY124" fmla="*/ 242232 h 600837"/>
                <a:gd name="connsiteX125" fmla="*/ 69760 w 600773"/>
                <a:gd name="connsiteY125" fmla="*/ 245711 h 600837"/>
                <a:gd name="connsiteX126" fmla="*/ 65839 w 600773"/>
                <a:gd name="connsiteY126" fmla="*/ 246217 h 600837"/>
                <a:gd name="connsiteX127" fmla="*/ 38264 w 600773"/>
                <a:gd name="connsiteY127" fmla="*/ 252541 h 600837"/>
                <a:gd name="connsiteX128" fmla="*/ 16064 w 600773"/>
                <a:gd name="connsiteY128" fmla="*/ 258866 h 600837"/>
                <a:gd name="connsiteX129" fmla="*/ 16064 w 600773"/>
                <a:gd name="connsiteY129" fmla="*/ 338999 h 600837"/>
                <a:gd name="connsiteX130" fmla="*/ 39529 w 600773"/>
                <a:gd name="connsiteY130" fmla="*/ 345323 h 600837"/>
                <a:gd name="connsiteX131" fmla="*/ 68622 w 600773"/>
                <a:gd name="connsiteY131" fmla="*/ 351648 h 600837"/>
                <a:gd name="connsiteX132" fmla="*/ 74567 w 600773"/>
                <a:gd name="connsiteY132" fmla="*/ 352407 h 600837"/>
                <a:gd name="connsiteX133" fmla="*/ 75452 w 600773"/>
                <a:gd name="connsiteY133" fmla="*/ 358352 h 600837"/>
                <a:gd name="connsiteX134" fmla="*/ 84750 w 600773"/>
                <a:gd name="connsiteY134" fmla="*/ 388583 h 600837"/>
                <a:gd name="connsiteX135" fmla="*/ 97399 w 600773"/>
                <a:gd name="connsiteY135" fmla="*/ 418625 h 600837"/>
                <a:gd name="connsiteX136" fmla="*/ 98537 w 600773"/>
                <a:gd name="connsiteY136" fmla="*/ 421977 h 600837"/>
                <a:gd name="connsiteX137" fmla="*/ 96766 w 600773"/>
                <a:gd name="connsiteY137" fmla="*/ 425076 h 600837"/>
                <a:gd name="connsiteX138" fmla="*/ 70836 w 600773"/>
                <a:gd name="connsiteY138" fmla="*/ 472637 h 600837"/>
                <a:gd name="connsiteX139" fmla="*/ 127757 w 600773"/>
                <a:gd name="connsiteY139" fmla="*/ 527345 h 600837"/>
                <a:gd name="connsiteX140" fmla="*/ 148628 w 600773"/>
                <a:gd name="connsiteY140" fmla="*/ 515139 h 600837"/>
                <a:gd name="connsiteX141" fmla="*/ 178354 w 600773"/>
                <a:gd name="connsiteY141" fmla="*/ 500845 h 600837"/>
                <a:gd name="connsiteX142" fmla="*/ 181959 w 600773"/>
                <a:gd name="connsiteY142" fmla="*/ 499770 h 600837"/>
                <a:gd name="connsiteX143" fmla="*/ 185058 w 600773"/>
                <a:gd name="connsiteY143" fmla="*/ 501857 h 600837"/>
                <a:gd name="connsiteX144" fmla="*/ 240019 w 600773"/>
                <a:gd name="connsiteY144" fmla="*/ 526460 h 600837"/>
                <a:gd name="connsiteX145" fmla="*/ 243054 w 600773"/>
                <a:gd name="connsiteY145" fmla="*/ 527788 h 600837"/>
                <a:gd name="connsiteX146" fmla="*/ 244193 w 600773"/>
                <a:gd name="connsiteY146" fmla="*/ 530887 h 600837"/>
                <a:gd name="connsiteX147" fmla="*/ 252731 w 600773"/>
                <a:gd name="connsiteY147" fmla="*/ 561688 h 600837"/>
                <a:gd name="connsiteX148" fmla="*/ 259056 w 600773"/>
                <a:gd name="connsiteY148" fmla="*/ 585026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600773" h="600837">
                  <a:moveTo>
                    <a:pt x="348928" y="600837"/>
                  </a:moveTo>
                  <a:lnTo>
                    <a:pt x="248873" y="600837"/>
                  </a:lnTo>
                  <a:lnTo>
                    <a:pt x="246723" y="596347"/>
                  </a:lnTo>
                  <a:cubicBezTo>
                    <a:pt x="242433" y="586360"/>
                    <a:pt x="239211" y="575956"/>
                    <a:pt x="237109" y="565293"/>
                  </a:cubicBezTo>
                  <a:cubicBezTo>
                    <a:pt x="234453" y="553909"/>
                    <a:pt x="232176" y="545244"/>
                    <a:pt x="230342" y="539615"/>
                  </a:cubicBezTo>
                  <a:cubicBezTo>
                    <a:pt x="197454" y="525132"/>
                    <a:pt x="184931" y="519439"/>
                    <a:pt x="179745" y="517036"/>
                  </a:cubicBezTo>
                  <a:cubicBezTo>
                    <a:pt x="171774" y="520163"/>
                    <a:pt x="164127" y="524061"/>
                    <a:pt x="156913" y="528673"/>
                  </a:cubicBezTo>
                  <a:cubicBezTo>
                    <a:pt x="148304" y="534259"/>
                    <a:pt x="139371" y="539328"/>
                    <a:pt x="130160" y="543852"/>
                  </a:cubicBezTo>
                  <a:lnTo>
                    <a:pt x="126239" y="545560"/>
                  </a:lnTo>
                  <a:lnTo>
                    <a:pt x="122444" y="543410"/>
                  </a:lnTo>
                  <a:cubicBezTo>
                    <a:pt x="113969" y="537718"/>
                    <a:pt x="92213" y="517099"/>
                    <a:pt x="55720" y="480164"/>
                  </a:cubicBezTo>
                  <a:lnTo>
                    <a:pt x="52557" y="476875"/>
                  </a:lnTo>
                  <a:lnTo>
                    <a:pt x="53759" y="472511"/>
                  </a:lnTo>
                  <a:cubicBezTo>
                    <a:pt x="54898" y="468337"/>
                    <a:pt x="59009" y="458407"/>
                    <a:pt x="80955" y="420459"/>
                  </a:cubicBezTo>
                  <a:cubicBezTo>
                    <a:pt x="79374" y="416601"/>
                    <a:pt x="76148" y="409138"/>
                    <a:pt x="69760" y="395161"/>
                  </a:cubicBezTo>
                  <a:cubicBezTo>
                    <a:pt x="65687" y="385895"/>
                    <a:pt x="62593" y="376230"/>
                    <a:pt x="60526" y="366321"/>
                  </a:cubicBezTo>
                  <a:cubicBezTo>
                    <a:pt x="53190" y="365056"/>
                    <a:pt x="44588" y="363095"/>
                    <a:pt x="34912" y="360502"/>
                  </a:cubicBezTo>
                  <a:cubicBezTo>
                    <a:pt x="21061" y="356454"/>
                    <a:pt x="11511" y="354178"/>
                    <a:pt x="6325" y="352849"/>
                  </a:cubicBezTo>
                  <a:lnTo>
                    <a:pt x="0" y="351585"/>
                  </a:lnTo>
                  <a:lnTo>
                    <a:pt x="0" y="246153"/>
                  </a:lnTo>
                  <a:lnTo>
                    <a:pt x="6325" y="244699"/>
                  </a:lnTo>
                  <a:cubicBezTo>
                    <a:pt x="10752" y="243687"/>
                    <a:pt x="19733" y="241220"/>
                    <a:pt x="33773" y="237109"/>
                  </a:cubicBezTo>
                  <a:cubicBezTo>
                    <a:pt x="42224" y="234503"/>
                    <a:pt x="50819" y="232391"/>
                    <a:pt x="59514" y="230785"/>
                  </a:cubicBezTo>
                  <a:cubicBezTo>
                    <a:pt x="62171" y="225535"/>
                    <a:pt x="65839" y="216934"/>
                    <a:pt x="70962" y="205170"/>
                  </a:cubicBezTo>
                  <a:cubicBezTo>
                    <a:pt x="74537" y="196106"/>
                    <a:pt x="78765" y="187313"/>
                    <a:pt x="83611" y="178860"/>
                  </a:cubicBezTo>
                  <a:cubicBezTo>
                    <a:pt x="67800" y="150020"/>
                    <a:pt x="59704" y="138635"/>
                    <a:pt x="55720" y="133892"/>
                  </a:cubicBezTo>
                  <a:lnTo>
                    <a:pt x="51609" y="129275"/>
                  </a:lnTo>
                  <a:lnTo>
                    <a:pt x="55151" y="124152"/>
                  </a:lnTo>
                  <a:cubicBezTo>
                    <a:pt x="60969" y="115803"/>
                    <a:pt x="82599" y="93351"/>
                    <a:pt x="121306" y="55656"/>
                  </a:cubicBezTo>
                  <a:lnTo>
                    <a:pt x="125290" y="51798"/>
                  </a:lnTo>
                  <a:lnTo>
                    <a:pt x="130287" y="54265"/>
                  </a:lnTo>
                  <a:cubicBezTo>
                    <a:pt x="148100" y="62579"/>
                    <a:pt x="165230" y="72286"/>
                    <a:pt x="181516" y="83295"/>
                  </a:cubicBezTo>
                  <a:cubicBezTo>
                    <a:pt x="198335" y="75456"/>
                    <a:pt x="215637" y="68697"/>
                    <a:pt x="233315" y="63056"/>
                  </a:cubicBezTo>
                  <a:cubicBezTo>
                    <a:pt x="234516" y="58692"/>
                    <a:pt x="236730" y="50787"/>
                    <a:pt x="240525" y="36430"/>
                  </a:cubicBezTo>
                  <a:cubicBezTo>
                    <a:pt x="243813" y="23780"/>
                    <a:pt x="246849" y="13535"/>
                    <a:pt x="249252" y="5566"/>
                  </a:cubicBezTo>
                  <a:lnTo>
                    <a:pt x="250960" y="0"/>
                  </a:lnTo>
                  <a:lnTo>
                    <a:pt x="352154" y="0"/>
                  </a:lnTo>
                  <a:lnTo>
                    <a:pt x="354178" y="4933"/>
                  </a:lnTo>
                  <a:cubicBezTo>
                    <a:pt x="357466" y="13155"/>
                    <a:pt x="362906" y="31560"/>
                    <a:pt x="370748" y="61285"/>
                  </a:cubicBezTo>
                  <a:cubicBezTo>
                    <a:pt x="374733" y="62930"/>
                    <a:pt x="382196" y="65902"/>
                    <a:pt x="396046" y="71089"/>
                  </a:cubicBezTo>
                  <a:cubicBezTo>
                    <a:pt x="405168" y="74339"/>
                    <a:pt x="413907" y="78581"/>
                    <a:pt x="422104" y="83738"/>
                  </a:cubicBezTo>
                  <a:cubicBezTo>
                    <a:pt x="429774" y="80828"/>
                    <a:pt x="437076" y="77029"/>
                    <a:pt x="443860" y="72417"/>
                  </a:cubicBezTo>
                  <a:cubicBezTo>
                    <a:pt x="452652" y="66680"/>
                    <a:pt x="461823" y="61545"/>
                    <a:pt x="471309" y="57048"/>
                  </a:cubicBezTo>
                  <a:lnTo>
                    <a:pt x="475041" y="55467"/>
                  </a:lnTo>
                  <a:lnTo>
                    <a:pt x="478519" y="57554"/>
                  </a:lnTo>
                  <a:cubicBezTo>
                    <a:pt x="491900" y="66456"/>
                    <a:pt x="504043" y="77089"/>
                    <a:pt x="514633" y="89177"/>
                  </a:cubicBezTo>
                  <a:cubicBezTo>
                    <a:pt x="524848" y="100093"/>
                    <a:pt x="535636" y="110459"/>
                    <a:pt x="546951" y="120231"/>
                  </a:cubicBezTo>
                  <a:lnTo>
                    <a:pt x="552138" y="124342"/>
                  </a:lnTo>
                  <a:lnTo>
                    <a:pt x="548975" y="130160"/>
                  </a:lnTo>
                  <a:cubicBezTo>
                    <a:pt x="536326" y="153055"/>
                    <a:pt x="526966" y="169752"/>
                    <a:pt x="519629" y="180757"/>
                  </a:cubicBezTo>
                  <a:cubicBezTo>
                    <a:pt x="531140" y="213835"/>
                    <a:pt x="536326" y="228002"/>
                    <a:pt x="538603" y="233884"/>
                  </a:cubicBezTo>
                  <a:cubicBezTo>
                    <a:pt x="547898" y="235304"/>
                    <a:pt x="557071" y="237418"/>
                    <a:pt x="566052" y="240208"/>
                  </a:cubicBezTo>
                  <a:cubicBezTo>
                    <a:pt x="579713" y="244193"/>
                    <a:pt x="589326" y="246533"/>
                    <a:pt x="594449" y="247798"/>
                  </a:cubicBezTo>
                  <a:lnTo>
                    <a:pt x="600774" y="249063"/>
                  </a:lnTo>
                  <a:lnTo>
                    <a:pt x="600774" y="354431"/>
                  </a:lnTo>
                  <a:lnTo>
                    <a:pt x="594449" y="355822"/>
                  </a:lnTo>
                  <a:cubicBezTo>
                    <a:pt x="591224" y="356581"/>
                    <a:pt x="583824" y="358542"/>
                    <a:pt x="567000" y="363475"/>
                  </a:cubicBezTo>
                  <a:cubicBezTo>
                    <a:pt x="558481" y="366068"/>
                    <a:pt x="549825" y="368180"/>
                    <a:pt x="541070" y="369799"/>
                  </a:cubicBezTo>
                  <a:cubicBezTo>
                    <a:pt x="537042" y="378188"/>
                    <a:pt x="533453" y="386780"/>
                    <a:pt x="530318" y="395541"/>
                  </a:cubicBezTo>
                  <a:cubicBezTo>
                    <a:pt x="527320" y="404886"/>
                    <a:pt x="523064" y="413779"/>
                    <a:pt x="517669" y="421977"/>
                  </a:cubicBezTo>
                  <a:cubicBezTo>
                    <a:pt x="520388" y="426594"/>
                    <a:pt x="524562" y="433804"/>
                    <a:pt x="530318" y="443481"/>
                  </a:cubicBezTo>
                  <a:cubicBezTo>
                    <a:pt x="534778" y="451841"/>
                    <a:pt x="539829" y="459873"/>
                    <a:pt x="545434" y="467514"/>
                  </a:cubicBezTo>
                  <a:lnTo>
                    <a:pt x="548975" y="472068"/>
                  </a:lnTo>
                  <a:lnTo>
                    <a:pt x="545687" y="476875"/>
                  </a:lnTo>
                  <a:cubicBezTo>
                    <a:pt x="539868" y="485223"/>
                    <a:pt x="518364" y="507612"/>
                    <a:pt x="479911" y="545307"/>
                  </a:cubicBezTo>
                  <a:lnTo>
                    <a:pt x="475989" y="549165"/>
                  </a:lnTo>
                  <a:lnTo>
                    <a:pt x="470993" y="546825"/>
                  </a:lnTo>
                  <a:cubicBezTo>
                    <a:pt x="453461" y="538432"/>
                    <a:pt x="436552" y="528794"/>
                    <a:pt x="420396" y="517985"/>
                  </a:cubicBezTo>
                  <a:cubicBezTo>
                    <a:pt x="404480" y="527209"/>
                    <a:pt x="387278" y="534009"/>
                    <a:pt x="369357" y="538160"/>
                  </a:cubicBezTo>
                  <a:cubicBezTo>
                    <a:pt x="365738" y="546270"/>
                    <a:pt x="363024" y="554756"/>
                    <a:pt x="361261" y="563459"/>
                  </a:cubicBezTo>
                  <a:cubicBezTo>
                    <a:pt x="359082" y="574856"/>
                    <a:pt x="355690" y="585987"/>
                    <a:pt x="351142" y="596663"/>
                  </a:cubicBezTo>
                  <a:close/>
                  <a:moveTo>
                    <a:pt x="259056" y="585026"/>
                  </a:moveTo>
                  <a:lnTo>
                    <a:pt x="338809" y="585026"/>
                  </a:lnTo>
                  <a:cubicBezTo>
                    <a:pt x="341634" y="576740"/>
                    <a:pt x="343957" y="568291"/>
                    <a:pt x="345766" y="559727"/>
                  </a:cubicBezTo>
                  <a:cubicBezTo>
                    <a:pt x="347926" y="548210"/>
                    <a:pt x="351851" y="537095"/>
                    <a:pt x="357403" y="526776"/>
                  </a:cubicBezTo>
                  <a:lnTo>
                    <a:pt x="359301" y="523803"/>
                  </a:lnTo>
                  <a:lnTo>
                    <a:pt x="362779" y="523171"/>
                  </a:lnTo>
                  <a:cubicBezTo>
                    <a:pt x="381877" y="519133"/>
                    <a:pt x="400144" y="511861"/>
                    <a:pt x="416791" y="501667"/>
                  </a:cubicBezTo>
                  <a:lnTo>
                    <a:pt x="421092" y="499137"/>
                  </a:lnTo>
                  <a:lnTo>
                    <a:pt x="425203" y="501920"/>
                  </a:lnTo>
                  <a:cubicBezTo>
                    <a:pt x="440490" y="512398"/>
                    <a:pt x="456512" y="521761"/>
                    <a:pt x="473143" y="529938"/>
                  </a:cubicBezTo>
                  <a:cubicBezTo>
                    <a:pt x="507612" y="496038"/>
                    <a:pt x="523044" y="479721"/>
                    <a:pt x="529559" y="472005"/>
                  </a:cubicBezTo>
                  <a:cubicBezTo>
                    <a:pt x="525638" y="466376"/>
                    <a:pt x="521274" y="459356"/>
                    <a:pt x="516910" y="451197"/>
                  </a:cubicBezTo>
                  <a:cubicBezTo>
                    <a:pt x="506853" y="433615"/>
                    <a:pt x="503185" y="427480"/>
                    <a:pt x="501920" y="425393"/>
                  </a:cubicBezTo>
                  <a:lnTo>
                    <a:pt x="498631" y="420206"/>
                  </a:lnTo>
                  <a:lnTo>
                    <a:pt x="502869" y="415716"/>
                  </a:lnTo>
                  <a:cubicBezTo>
                    <a:pt x="509006" y="408080"/>
                    <a:pt x="513583" y="399312"/>
                    <a:pt x="516340" y="389912"/>
                  </a:cubicBezTo>
                  <a:cubicBezTo>
                    <a:pt x="520091" y="379022"/>
                    <a:pt x="524702" y="368448"/>
                    <a:pt x="530128" y="358289"/>
                  </a:cubicBezTo>
                  <a:lnTo>
                    <a:pt x="532089" y="355126"/>
                  </a:lnTo>
                  <a:lnTo>
                    <a:pt x="535820" y="354620"/>
                  </a:lnTo>
                  <a:cubicBezTo>
                    <a:pt x="545145" y="353140"/>
                    <a:pt x="554358" y="351027"/>
                    <a:pt x="563395" y="348296"/>
                  </a:cubicBezTo>
                  <a:cubicBezTo>
                    <a:pt x="572756" y="345513"/>
                    <a:pt x="580219" y="343426"/>
                    <a:pt x="585531" y="341971"/>
                  </a:cubicBezTo>
                  <a:lnTo>
                    <a:pt x="585531" y="261838"/>
                  </a:lnTo>
                  <a:cubicBezTo>
                    <a:pt x="579839" y="260447"/>
                    <a:pt x="572123" y="258297"/>
                    <a:pt x="562130" y="255514"/>
                  </a:cubicBezTo>
                  <a:cubicBezTo>
                    <a:pt x="553523" y="252704"/>
                    <a:pt x="544703" y="250590"/>
                    <a:pt x="535757" y="249189"/>
                  </a:cubicBezTo>
                  <a:cubicBezTo>
                    <a:pt x="527978" y="251087"/>
                    <a:pt x="527851" y="250897"/>
                    <a:pt x="504134" y="182022"/>
                  </a:cubicBezTo>
                  <a:lnTo>
                    <a:pt x="502806" y="178290"/>
                  </a:lnTo>
                  <a:lnTo>
                    <a:pt x="505019" y="175002"/>
                  </a:lnTo>
                  <a:cubicBezTo>
                    <a:pt x="511344" y="165325"/>
                    <a:pt x="520957" y="149703"/>
                    <a:pt x="532721" y="127883"/>
                  </a:cubicBezTo>
                  <a:cubicBezTo>
                    <a:pt x="525764" y="121559"/>
                    <a:pt x="516214" y="112451"/>
                    <a:pt x="503881" y="99739"/>
                  </a:cubicBezTo>
                  <a:cubicBezTo>
                    <a:pt x="495063" y="89814"/>
                    <a:pt x="485203" y="80866"/>
                    <a:pt x="474472" y="73049"/>
                  </a:cubicBezTo>
                  <a:cubicBezTo>
                    <a:pt x="469538" y="75516"/>
                    <a:pt x="462328" y="79690"/>
                    <a:pt x="453031" y="85698"/>
                  </a:cubicBezTo>
                  <a:cubicBezTo>
                    <a:pt x="443673" y="92016"/>
                    <a:pt x="433388" y="96838"/>
                    <a:pt x="422547" y="99992"/>
                  </a:cubicBezTo>
                  <a:lnTo>
                    <a:pt x="418752" y="101004"/>
                  </a:lnTo>
                  <a:lnTo>
                    <a:pt x="416222" y="98601"/>
                  </a:lnTo>
                  <a:cubicBezTo>
                    <a:pt x="408397" y="93265"/>
                    <a:pt x="399887" y="89010"/>
                    <a:pt x="390924" y="85951"/>
                  </a:cubicBezTo>
                  <a:cubicBezTo>
                    <a:pt x="374733" y="79627"/>
                    <a:pt x="365056" y="76022"/>
                    <a:pt x="361261" y="74314"/>
                  </a:cubicBezTo>
                  <a:lnTo>
                    <a:pt x="357846" y="72733"/>
                  </a:lnTo>
                  <a:lnTo>
                    <a:pt x="356454" y="69065"/>
                  </a:lnTo>
                  <a:cubicBezTo>
                    <a:pt x="349750" y="43450"/>
                    <a:pt x="344691" y="25551"/>
                    <a:pt x="341339" y="15812"/>
                  </a:cubicBezTo>
                  <a:lnTo>
                    <a:pt x="262597" y="15812"/>
                  </a:lnTo>
                  <a:cubicBezTo>
                    <a:pt x="260574" y="22642"/>
                    <a:pt x="258233" y="30927"/>
                    <a:pt x="255767" y="40477"/>
                  </a:cubicBezTo>
                  <a:cubicBezTo>
                    <a:pt x="252605" y="52368"/>
                    <a:pt x="248494" y="67483"/>
                    <a:pt x="247039" y="72100"/>
                  </a:cubicBezTo>
                  <a:lnTo>
                    <a:pt x="245395" y="77413"/>
                  </a:lnTo>
                  <a:lnTo>
                    <a:pt x="239892" y="77413"/>
                  </a:lnTo>
                  <a:cubicBezTo>
                    <a:pt x="238184" y="77413"/>
                    <a:pt x="229077" y="79374"/>
                    <a:pt x="183603" y="99233"/>
                  </a:cubicBezTo>
                  <a:lnTo>
                    <a:pt x="179429" y="101067"/>
                  </a:lnTo>
                  <a:lnTo>
                    <a:pt x="175887" y="98664"/>
                  </a:lnTo>
                  <a:cubicBezTo>
                    <a:pt x="160909" y="88053"/>
                    <a:pt x="145038" y="78763"/>
                    <a:pt x="128453" y="70899"/>
                  </a:cubicBezTo>
                  <a:cubicBezTo>
                    <a:pt x="94047" y="104546"/>
                    <a:pt x="78552" y="120863"/>
                    <a:pt x="71847" y="128642"/>
                  </a:cubicBezTo>
                  <a:cubicBezTo>
                    <a:pt x="82260" y="143775"/>
                    <a:pt x="91662" y="159579"/>
                    <a:pt x="99992" y="175950"/>
                  </a:cubicBezTo>
                  <a:lnTo>
                    <a:pt x="102269" y="180188"/>
                  </a:lnTo>
                  <a:lnTo>
                    <a:pt x="99549" y="184172"/>
                  </a:lnTo>
                  <a:cubicBezTo>
                    <a:pt x="93979" y="192851"/>
                    <a:pt x="89296" y="202068"/>
                    <a:pt x="85572" y="211684"/>
                  </a:cubicBezTo>
                  <a:cubicBezTo>
                    <a:pt x="79247" y="227116"/>
                    <a:pt x="74504" y="236983"/>
                    <a:pt x="71658" y="242232"/>
                  </a:cubicBezTo>
                  <a:lnTo>
                    <a:pt x="69760" y="245711"/>
                  </a:lnTo>
                  <a:lnTo>
                    <a:pt x="65839" y="246217"/>
                  </a:lnTo>
                  <a:cubicBezTo>
                    <a:pt x="56507" y="247659"/>
                    <a:pt x="47292" y="249773"/>
                    <a:pt x="38264" y="252541"/>
                  </a:cubicBezTo>
                  <a:cubicBezTo>
                    <a:pt x="28650" y="255324"/>
                    <a:pt x="21314" y="257411"/>
                    <a:pt x="16064" y="258866"/>
                  </a:cubicBezTo>
                  <a:lnTo>
                    <a:pt x="16064" y="338999"/>
                  </a:lnTo>
                  <a:cubicBezTo>
                    <a:pt x="21820" y="340390"/>
                    <a:pt x="29536" y="342540"/>
                    <a:pt x="39529" y="345323"/>
                  </a:cubicBezTo>
                  <a:cubicBezTo>
                    <a:pt x="49083" y="348043"/>
                    <a:pt x="58800" y="350156"/>
                    <a:pt x="68622" y="351648"/>
                  </a:cubicBezTo>
                  <a:lnTo>
                    <a:pt x="74567" y="352407"/>
                  </a:lnTo>
                  <a:lnTo>
                    <a:pt x="75452" y="358352"/>
                  </a:lnTo>
                  <a:cubicBezTo>
                    <a:pt x="77200" y="368796"/>
                    <a:pt x="80327" y="378962"/>
                    <a:pt x="84750" y="388583"/>
                  </a:cubicBezTo>
                  <a:cubicBezTo>
                    <a:pt x="94679" y="410593"/>
                    <a:pt x="96893" y="416222"/>
                    <a:pt x="97399" y="418625"/>
                  </a:cubicBezTo>
                  <a:lnTo>
                    <a:pt x="98537" y="421977"/>
                  </a:lnTo>
                  <a:lnTo>
                    <a:pt x="96766" y="425076"/>
                  </a:lnTo>
                  <a:cubicBezTo>
                    <a:pt x="80259" y="453411"/>
                    <a:pt x="73555" y="466566"/>
                    <a:pt x="70836" y="472637"/>
                  </a:cubicBezTo>
                  <a:cubicBezTo>
                    <a:pt x="104672" y="506980"/>
                    <a:pt x="120420" y="521527"/>
                    <a:pt x="127757" y="527345"/>
                  </a:cubicBezTo>
                  <a:cubicBezTo>
                    <a:pt x="132627" y="524815"/>
                    <a:pt x="139584" y="521021"/>
                    <a:pt x="148628" y="515139"/>
                  </a:cubicBezTo>
                  <a:cubicBezTo>
                    <a:pt x="157902" y="509154"/>
                    <a:pt x="167888" y="504351"/>
                    <a:pt x="178354" y="500845"/>
                  </a:cubicBezTo>
                  <a:lnTo>
                    <a:pt x="181959" y="499770"/>
                  </a:lnTo>
                  <a:lnTo>
                    <a:pt x="185058" y="501857"/>
                  </a:lnTo>
                  <a:cubicBezTo>
                    <a:pt x="186196" y="502489"/>
                    <a:pt x="195240" y="506727"/>
                    <a:pt x="240019" y="526460"/>
                  </a:cubicBezTo>
                  <a:lnTo>
                    <a:pt x="243054" y="527788"/>
                  </a:lnTo>
                  <a:lnTo>
                    <a:pt x="244193" y="530887"/>
                  </a:lnTo>
                  <a:cubicBezTo>
                    <a:pt x="247661" y="540971"/>
                    <a:pt x="250512" y="551258"/>
                    <a:pt x="252731" y="561688"/>
                  </a:cubicBezTo>
                  <a:cubicBezTo>
                    <a:pt x="254324" y="569600"/>
                    <a:pt x="256437" y="577392"/>
                    <a:pt x="259056" y="585026"/>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58" name="TextBox 157">
            <a:extLst>
              <a:ext uri="{FF2B5EF4-FFF2-40B4-BE49-F238E27FC236}">
                <a16:creationId xmlns:a16="http://schemas.microsoft.com/office/drawing/2014/main" id="{98B0ADD9-9BDF-C942-9651-75ECE45CA937}"/>
              </a:ext>
            </a:extLst>
          </p:cNvPr>
          <p:cNvSpPr txBox="1"/>
          <p:nvPr/>
        </p:nvSpPr>
        <p:spPr>
          <a:xfrm>
            <a:off x="2830189" y="4387011"/>
            <a:ext cx="789767" cy="220060"/>
          </a:xfrm>
          <a:prstGeom prst="rect">
            <a:avLst/>
          </a:prstGeom>
          <a:noFill/>
        </p:spPr>
        <p:txBody>
          <a:bodyPr wrap="none" lIns="0" tIns="0" rIns="0" bIns="0" rtlCol="0">
            <a:spAutoFit/>
          </a:bodyPr>
          <a:lstStyle/>
          <a:p>
            <a:pPr algn="ctr" defTabSz="914126">
              <a:lnSpc>
                <a:spcPct val="130000"/>
              </a:lnSpc>
              <a:defRPr/>
            </a:pPr>
            <a:r>
              <a:rPr lang="en-US" sz="1200" dirty="0">
                <a:solidFill>
                  <a:srgbClr val="FF0000"/>
                </a:solidFill>
                <a:latin typeface="Calibri" panose="020F0502020204030204" pitchFamily="34" charset="0"/>
              </a:rPr>
              <a:t>HYPERVISOR</a:t>
            </a:r>
            <a:endParaRPr lang="en-US" sz="1600" dirty="0">
              <a:solidFill>
                <a:srgbClr val="FF0000"/>
              </a:solidFill>
              <a:latin typeface="Calibri" panose="020F0502020204030204" pitchFamily="34" charset="0"/>
            </a:endParaRPr>
          </a:p>
        </p:txBody>
      </p:sp>
      <p:grpSp>
        <p:nvGrpSpPr>
          <p:cNvPr id="159" name="Group 158" descr="Multiple apps&#10;">
            <a:extLst>
              <a:ext uri="{FF2B5EF4-FFF2-40B4-BE49-F238E27FC236}">
                <a16:creationId xmlns:a16="http://schemas.microsoft.com/office/drawing/2014/main" id="{149D8393-A736-714A-91F9-EF4329945A0B}"/>
              </a:ext>
            </a:extLst>
          </p:cNvPr>
          <p:cNvGrpSpPr/>
          <p:nvPr/>
        </p:nvGrpSpPr>
        <p:grpSpPr>
          <a:xfrm>
            <a:off x="3577377" y="2108303"/>
            <a:ext cx="325290" cy="322386"/>
            <a:chOff x="5805988" y="720881"/>
            <a:chExt cx="597276" cy="591949"/>
          </a:xfrm>
          <a:solidFill>
            <a:schemeClr val="tx1"/>
          </a:solidFill>
        </p:grpSpPr>
        <p:sp>
          <p:nvSpPr>
            <p:cNvPr id="160" name="Picture Placeholder 78">
              <a:extLst>
                <a:ext uri="{FF2B5EF4-FFF2-40B4-BE49-F238E27FC236}">
                  <a16:creationId xmlns:a16="http://schemas.microsoft.com/office/drawing/2014/main" id="{761F44BB-A3FC-DD4C-BCE4-2B261C6D1CAD}"/>
                </a:ext>
              </a:extLst>
            </p:cNvPr>
            <p:cNvSpPr/>
            <p:nvPr/>
          </p:nvSpPr>
          <p:spPr>
            <a:xfrm>
              <a:off x="5906360" y="1003800"/>
              <a:ext cx="96133" cy="95827"/>
            </a:xfrm>
            <a:custGeom>
              <a:avLst/>
              <a:gdLst>
                <a:gd name="connsiteX0" fmla="*/ 75010 w 96133"/>
                <a:gd name="connsiteY0" fmla="*/ 74089 h 95827"/>
                <a:gd name="connsiteX1" fmla="*/ 21440 w 96133"/>
                <a:gd name="connsiteY1" fmla="*/ 74089 h 95827"/>
                <a:gd name="connsiteX2" fmla="*/ 11764 w 96133"/>
                <a:gd name="connsiteY2" fmla="*/ 95827 h 95827"/>
                <a:gd name="connsiteX3" fmla="*/ 0 w 96133"/>
                <a:gd name="connsiteY3" fmla="*/ 95827 h 95827"/>
                <a:gd name="connsiteX4" fmla="*/ 42122 w 96133"/>
                <a:gd name="connsiteY4" fmla="*/ 0 h 95827"/>
                <a:gd name="connsiteX5" fmla="*/ 54012 w 96133"/>
                <a:gd name="connsiteY5" fmla="*/ 0 h 95827"/>
                <a:gd name="connsiteX6" fmla="*/ 96134 w 96133"/>
                <a:gd name="connsiteY6" fmla="*/ 95827 h 95827"/>
                <a:gd name="connsiteX7" fmla="*/ 84307 w 96133"/>
                <a:gd name="connsiteY7" fmla="*/ 95827 h 95827"/>
                <a:gd name="connsiteX8" fmla="*/ 70583 w 96133"/>
                <a:gd name="connsiteY8" fmla="*/ 63758 h 95827"/>
                <a:gd name="connsiteX9" fmla="*/ 48446 w 96133"/>
                <a:gd name="connsiteY9" fmla="*/ 13056 h 95827"/>
                <a:gd name="connsiteX10" fmla="*/ 26184 w 96133"/>
                <a:gd name="connsiteY10" fmla="*/ 63758 h 9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133" h="95827">
                  <a:moveTo>
                    <a:pt x="75010" y="74089"/>
                  </a:moveTo>
                  <a:lnTo>
                    <a:pt x="21440" y="74089"/>
                  </a:lnTo>
                  <a:lnTo>
                    <a:pt x="11764" y="95827"/>
                  </a:lnTo>
                  <a:lnTo>
                    <a:pt x="0" y="95827"/>
                  </a:lnTo>
                  <a:lnTo>
                    <a:pt x="42122" y="0"/>
                  </a:lnTo>
                  <a:lnTo>
                    <a:pt x="54012" y="0"/>
                  </a:lnTo>
                  <a:lnTo>
                    <a:pt x="96134" y="95827"/>
                  </a:lnTo>
                  <a:lnTo>
                    <a:pt x="84307" y="95827"/>
                  </a:lnTo>
                  <a:close/>
                  <a:moveTo>
                    <a:pt x="70583" y="63758"/>
                  </a:moveTo>
                  <a:lnTo>
                    <a:pt x="48446" y="13056"/>
                  </a:lnTo>
                  <a:lnTo>
                    <a:pt x="26184" y="6375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1" name="Picture Placeholder 78">
              <a:extLst>
                <a:ext uri="{FF2B5EF4-FFF2-40B4-BE49-F238E27FC236}">
                  <a16:creationId xmlns:a16="http://schemas.microsoft.com/office/drawing/2014/main" id="{558B5983-5114-C944-975E-A4E9DED0D80A}"/>
                </a:ext>
              </a:extLst>
            </p:cNvPr>
            <p:cNvSpPr/>
            <p:nvPr/>
          </p:nvSpPr>
          <p:spPr>
            <a:xfrm>
              <a:off x="6022100" y="1003800"/>
              <a:ext cx="74061" cy="95890"/>
            </a:xfrm>
            <a:custGeom>
              <a:avLst/>
              <a:gdLst>
                <a:gd name="connsiteX0" fmla="*/ 0 w 74061"/>
                <a:gd name="connsiteY0" fmla="*/ 0 h 95890"/>
                <a:gd name="connsiteX1" fmla="*/ 38833 w 74061"/>
                <a:gd name="connsiteY1" fmla="*/ 0 h 95890"/>
                <a:gd name="connsiteX2" fmla="*/ 74061 w 74061"/>
                <a:gd name="connsiteY2" fmla="*/ 30675 h 95890"/>
                <a:gd name="connsiteX3" fmla="*/ 38833 w 74061"/>
                <a:gd name="connsiteY3" fmla="*/ 61413 h 95890"/>
                <a:gd name="connsiteX4" fmla="*/ 10878 w 74061"/>
                <a:gd name="connsiteY4" fmla="*/ 61413 h 95890"/>
                <a:gd name="connsiteX5" fmla="*/ 10878 w 74061"/>
                <a:gd name="connsiteY5" fmla="*/ 95891 h 95890"/>
                <a:gd name="connsiteX6" fmla="*/ 0 w 74061"/>
                <a:gd name="connsiteY6" fmla="*/ 95891 h 95890"/>
                <a:gd name="connsiteX7" fmla="*/ 36872 w 74061"/>
                <a:gd name="connsiteY7" fmla="*/ 50702 h 95890"/>
                <a:gd name="connsiteX8" fmla="*/ 63056 w 74061"/>
                <a:gd name="connsiteY8" fmla="*/ 30358 h 95890"/>
                <a:gd name="connsiteX9" fmla="*/ 36872 w 74061"/>
                <a:gd name="connsiteY9" fmla="*/ 10014 h 95890"/>
                <a:gd name="connsiteX10" fmla="*/ 10878 w 74061"/>
                <a:gd name="connsiteY10" fmla="*/ 10014 h 95890"/>
                <a:gd name="connsiteX11" fmla="*/ 10878 w 74061"/>
                <a:gd name="connsiteY11" fmla="*/ 50702 h 9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61" h="95890">
                  <a:moveTo>
                    <a:pt x="0" y="0"/>
                  </a:moveTo>
                  <a:lnTo>
                    <a:pt x="38833" y="0"/>
                  </a:lnTo>
                  <a:cubicBezTo>
                    <a:pt x="58629" y="0"/>
                    <a:pt x="74061" y="12676"/>
                    <a:pt x="74061" y="30675"/>
                  </a:cubicBezTo>
                  <a:cubicBezTo>
                    <a:pt x="74061" y="48674"/>
                    <a:pt x="58629" y="61413"/>
                    <a:pt x="38833" y="61413"/>
                  </a:cubicBezTo>
                  <a:lnTo>
                    <a:pt x="10878" y="61413"/>
                  </a:lnTo>
                  <a:lnTo>
                    <a:pt x="10878" y="95891"/>
                  </a:lnTo>
                  <a:lnTo>
                    <a:pt x="0" y="95891"/>
                  </a:lnTo>
                  <a:close/>
                  <a:moveTo>
                    <a:pt x="36872" y="50702"/>
                  </a:moveTo>
                  <a:cubicBezTo>
                    <a:pt x="52494" y="50702"/>
                    <a:pt x="63056" y="43224"/>
                    <a:pt x="63056" y="30358"/>
                  </a:cubicBezTo>
                  <a:cubicBezTo>
                    <a:pt x="63056" y="17492"/>
                    <a:pt x="52494" y="10014"/>
                    <a:pt x="36872" y="10014"/>
                  </a:cubicBezTo>
                  <a:lnTo>
                    <a:pt x="10878" y="10014"/>
                  </a:lnTo>
                  <a:lnTo>
                    <a:pt x="10878" y="507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2" name="Picture Placeholder 78">
              <a:extLst>
                <a:ext uri="{FF2B5EF4-FFF2-40B4-BE49-F238E27FC236}">
                  <a16:creationId xmlns:a16="http://schemas.microsoft.com/office/drawing/2014/main" id="{5D777F94-28E7-554E-A83B-D8329E55EDE6}"/>
                </a:ext>
              </a:extLst>
            </p:cNvPr>
            <p:cNvSpPr/>
            <p:nvPr/>
          </p:nvSpPr>
          <p:spPr>
            <a:xfrm>
              <a:off x="6115894" y="1003800"/>
              <a:ext cx="74061" cy="95890"/>
            </a:xfrm>
            <a:custGeom>
              <a:avLst/>
              <a:gdLst>
                <a:gd name="connsiteX0" fmla="*/ 0 w 74061"/>
                <a:gd name="connsiteY0" fmla="*/ 0 h 95890"/>
                <a:gd name="connsiteX1" fmla="*/ 38833 w 74061"/>
                <a:gd name="connsiteY1" fmla="*/ 0 h 95890"/>
                <a:gd name="connsiteX2" fmla="*/ 74061 w 74061"/>
                <a:gd name="connsiteY2" fmla="*/ 30675 h 95890"/>
                <a:gd name="connsiteX3" fmla="*/ 38833 w 74061"/>
                <a:gd name="connsiteY3" fmla="*/ 61413 h 95890"/>
                <a:gd name="connsiteX4" fmla="*/ 10942 w 74061"/>
                <a:gd name="connsiteY4" fmla="*/ 61413 h 95890"/>
                <a:gd name="connsiteX5" fmla="*/ 10942 w 74061"/>
                <a:gd name="connsiteY5" fmla="*/ 95891 h 95890"/>
                <a:gd name="connsiteX6" fmla="*/ 0 w 74061"/>
                <a:gd name="connsiteY6" fmla="*/ 95891 h 95890"/>
                <a:gd name="connsiteX7" fmla="*/ 36872 w 74061"/>
                <a:gd name="connsiteY7" fmla="*/ 50702 h 95890"/>
                <a:gd name="connsiteX8" fmla="*/ 63056 w 74061"/>
                <a:gd name="connsiteY8" fmla="*/ 30358 h 95890"/>
                <a:gd name="connsiteX9" fmla="*/ 36872 w 74061"/>
                <a:gd name="connsiteY9" fmla="*/ 10014 h 95890"/>
                <a:gd name="connsiteX10" fmla="*/ 10942 w 74061"/>
                <a:gd name="connsiteY10" fmla="*/ 10014 h 95890"/>
                <a:gd name="connsiteX11" fmla="*/ 10942 w 74061"/>
                <a:gd name="connsiteY11" fmla="*/ 50702 h 9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61" h="95890">
                  <a:moveTo>
                    <a:pt x="0" y="0"/>
                  </a:moveTo>
                  <a:lnTo>
                    <a:pt x="38833" y="0"/>
                  </a:lnTo>
                  <a:cubicBezTo>
                    <a:pt x="58566" y="0"/>
                    <a:pt x="74061" y="12676"/>
                    <a:pt x="74061" y="30675"/>
                  </a:cubicBezTo>
                  <a:cubicBezTo>
                    <a:pt x="74061" y="48674"/>
                    <a:pt x="58566" y="61413"/>
                    <a:pt x="38833" y="61413"/>
                  </a:cubicBezTo>
                  <a:lnTo>
                    <a:pt x="10942" y="61413"/>
                  </a:lnTo>
                  <a:lnTo>
                    <a:pt x="10942" y="95891"/>
                  </a:lnTo>
                  <a:lnTo>
                    <a:pt x="0" y="95891"/>
                  </a:lnTo>
                  <a:close/>
                  <a:moveTo>
                    <a:pt x="36872" y="50702"/>
                  </a:moveTo>
                  <a:cubicBezTo>
                    <a:pt x="52431" y="50702"/>
                    <a:pt x="63056" y="43224"/>
                    <a:pt x="63056" y="30358"/>
                  </a:cubicBezTo>
                  <a:cubicBezTo>
                    <a:pt x="63056" y="17492"/>
                    <a:pt x="52431" y="10014"/>
                    <a:pt x="36872" y="10014"/>
                  </a:cubicBezTo>
                  <a:lnTo>
                    <a:pt x="10942" y="10014"/>
                  </a:lnTo>
                  <a:lnTo>
                    <a:pt x="10942" y="507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3" name="Picture Placeholder 78">
              <a:extLst>
                <a:ext uri="{FF2B5EF4-FFF2-40B4-BE49-F238E27FC236}">
                  <a16:creationId xmlns:a16="http://schemas.microsoft.com/office/drawing/2014/main" id="{E1198B9F-5A06-644B-8677-C1045FAB799E}"/>
                </a:ext>
              </a:extLst>
            </p:cNvPr>
            <p:cNvSpPr/>
            <p:nvPr/>
          </p:nvSpPr>
          <p:spPr>
            <a:xfrm>
              <a:off x="5805988" y="821652"/>
              <a:ext cx="490156" cy="491178"/>
            </a:xfrm>
            <a:custGeom>
              <a:avLst/>
              <a:gdLst>
                <a:gd name="connsiteX0" fmla="*/ 452715 w 490156"/>
                <a:gd name="connsiteY0" fmla="*/ 15844 h 491178"/>
                <a:gd name="connsiteX1" fmla="*/ 474345 w 490156"/>
                <a:gd name="connsiteY1" fmla="*/ 37520 h 491178"/>
                <a:gd name="connsiteX2" fmla="*/ 474345 w 490156"/>
                <a:gd name="connsiteY2" fmla="*/ 453659 h 491178"/>
                <a:gd name="connsiteX3" fmla="*/ 452715 w 490156"/>
                <a:gd name="connsiteY3" fmla="*/ 475334 h 491178"/>
                <a:gd name="connsiteX4" fmla="*/ 37442 w 490156"/>
                <a:gd name="connsiteY4" fmla="*/ 475334 h 491178"/>
                <a:gd name="connsiteX5" fmla="*/ 15812 w 490156"/>
                <a:gd name="connsiteY5" fmla="*/ 453659 h 491178"/>
                <a:gd name="connsiteX6" fmla="*/ 15812 w 490156"/>
                <a:gd name="connsiteY6" fmla="*/ 37520 h 491178"/>
                <a:gd name="connsiteX7" fmla="*/ 37442 w 490156"/>
                <a:gd name="connsiteY7" fmla="*/ 15844 h 491178"/>
                <a:gd name="connsiteX8" fmla="*/ 452715 w 490156"/>
                <a:gd name="connsiteY8" fmla="*/ 15844 h 491178"/>
                <a:gd name="connsiteX9" fmla="*/ 452715 w 490156"/>
                <a:gd name="connsiteY9" fmla="*/ 0 h 491178"/>
                <a:gd name="connsiteX10" fmla="*/ 37442 w 490156"/>
                <a:gd name="connsiteY10" fmla="*/ 0 h 491178"/>
                <a:gd name="connsiteX11" fmla="*/ 0 w 490156"/>
                <a:gd name="connsiteY11" fmla="*/ 37520 h 491178"/>
                <a:gd name="connsiteX12" fmla="*/ 0 w 490156"/>
                <a:gd name="connsiteY12" fmla="*/ 453659 h 491178"/>
                <a:gd name="connsiteX13" fmla="*/ 37442 w 490156"/>
                <a:gd name="connsiteY13" fmla="*/ 491178 h 491178"/>
                <a:gd name="connsiteX14" fmla="*/ 452715 w 490156"/>
                <a:gd name="connsiteY14" fmla="*/ 491178 h 491178"/>
                <a:gd name="connsiteX15" fmla="*/ 490156 w 490156"/>
                <a:gd name="connsiteY15" fmla="*/ 453659 h 491178"/>
                <a:gd name="connsiteX16" fmla="*/ 490156 w 490156"/>
                <a:gd name="connsiteY16" fmla="*/ 37520 h 491178"/>
                <a:gd name="connsiteX17" fmla="*/ 452715 w 490156"/>
                <a:gd name="connsiteY17" fmla="*/ 0 h 49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0156" h="491178">
                  <a:moveTo>
                    <a:pt x="452715" y="15844"/>
                  </a:moveTo>
                  <a:cubicBezTo>
                    <a:pt x="464661" y="15844"/>
                    <a:pt x="474345" y="25549"/>
                    <a:pt x="474345" y="37520"/>
                  </a:cubicBezTo>
                  <a:lnTo>
                    <a:pt x="474345" y="453659"/>
                  </a:lnTo>
                  <a:cubicBezTo>
                    <a:pt x="474345" y="465631"/>
                    <a:pt x="464661" y="475334"/>
                    <a:pt x="452715" y="475334"/>
                  </a:cubicBezTo>
                  <a:lnTo>
                    <a:pt x="37442" y="475334"/>
                  </a:lnTo>
                  <a:cubicBezTo>
                    <a:pt x="25496" y="475334"/>
                    <a:pt x="15812" y="465631"/>
                    <a:pt x="15812" y="453659"/>
                  </a:cubicBezTo>
                  <a:lnTo>
                    <a:pt x="15812" y="37520"/>
                  </a:lnTo>
                  <a:cubicBezTo>
                    <a:pt x="15812" y="25549"/>
                    <a:pt x="25496" y="15844"/>
                    <a:pt x="37442" y="15844"/>
                  </a:cubicBezTo>
                  <a:lnTo>
                    <a:pt x="452715" y="15844"/>
                  </a:lnTo>
                  <a:moveTo>
                    <a:pt x="452715" y="0"/>
                  </a:moveTo>
                  <a:lnTo>
                    <a:pt x="37442" y="0"/>
                  </a:lnTo>
                  <a:cubicBezTo>
                    <a:pt x="16763" y="0"/>
                    <a:pt x="0" y="16798"/>
                    <a:pt x="0" y="37520"/>
                  </a:cubicBezTo>
                  <a:lnTo>
                    <a:pt x="0" y="453659"/>
                  </a:lnTo>
                  <a:cubicBezTo>
                    <a:pt x="0" y="474383"/>
                    <a:pt x="16763" y="491178"/>
                    <a:pt x="37442" y="491178"/>
                  </a:cubicBezTo>
                  <a:lnTo>
                    <a:pt x="452715" y="491178"/>
                  </a:lnTo>
                  <a:cubicBezTo>
                    <a:pt x="473393" y="491178"/>
                    <a:pt x="490156" y="474383"/>
                    <a:pt x="490156" y="453659"/>
                  </a:cubicBezTo>
                  <a:lnTo>
                    <a:pt x="490156" y="37520"/>
                  </a:lnTo>
                  <a:cubicBezTo>
                    <a:pt x="490156" y="16798"/>
                    <a:pt x="473393" y="0"/>
                    <a:pt x="452715" y="0"/>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4" name="Picture Placeholder 78">
              <a:extLst>
                <a:ext uri="{FF2B5EF4-FFF2-40B4-BE49-F238E27FC236}">
                  <a16:creationId xmlns:a16="http://schemas.microsoft.com/office/drawing/2014/main" id="{016AF323-A05E-1840-A2AB-F8DE50DDE3D1}"/>
                </a:ext>
              </a:extLst>
            </p:cNvPr>
            <p:cNvSpPr/>
            <p:nvPr/>
          </p:nvSpPr>
          <p:spPr>
            <a:xfrm>
              <a:off x="5862214" y="771267"/>
              <a:ext cx="486595" cy="491241"/>
            </a:xfrm>
            <a:custGeom>
              <a:avLst/>
              <a:gdLst>
                <a:gd name="connsiteX0" fmla="*/ 461696 w 486595"/>
                <a:gd name="connsiteY0" fmla="*/ 491242 h 491241"/>
                <a:gd name="connsiteX1" fmla="*/ 454739 w 486595"/>
                <a:gd name="connsiteY1" fmla="*/ 477045 h 491241"/>
                <a:gd name="connsiteX2" fmla="*/ 470740 w 486595"/>
                <a:gd name="connsiteY2" fmla="*/ 451187 h 491241"/>
                <a:gd name="connsiteX3" fmla="*/ 470740 w 486595"/>
                <a:gd name="connsiteY3" fmla="*/ 44555 h 491241"/>
                <a:gd name="connsiteX4" fmla="*/ 441900 w 486595"/>
                <a:gd name="connsiteY4" fmla="*/ 15844 h 491241"/>
                <a:gd name="connsiteX5" fmla="*/ 39023 w 486595"/>
                <a:gd name="connsiteY5" fmla="*/ 15844 h 491241"/>
                <a:gd name="connsiteX6" fmla="*/ 15242 w 486595"/>
                <a:gd name="connsiteY6" fmla="*/ 30548 h 491241"/>
                <a:gd name="connsiteX7" fmla="*/ 0 w 486595"/>
                <a:gd name="connsiteY7" fmla="*/ 26429 h 491241"/>
                <a:gd name="connsiteX8" fmla="*/ 39023 w 486595"/>
                <a:gd name="connsiteY8" fmla="*/ 0 h 491241"/>
                <a:gd name="connsiteX9" fmla="*/ 442279 w 486595"/>
                <a:gd name="connsiteY9" fmla="*/ 0 h 491241"/>
                <a:gd name="connsiteX10" fmla="*/ 486551 w 486595"/>
                <a:gd name="connsiteY10" fmla="*/ 44808 h 491241"/>
                <a:gd name="connsiteX11" fmla="*/ 486551 w 486595"/>
                <a:gd name="connsiteY11" fmla="*/ 451187 h 491241"/>
                <a:gd name="connsiteX12" fmla="*/ 461696 w 486595"/>
                <a:gd name="connsiteY12" fmla="*/ 491242 h 49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595" h="491241">
                  <a:moveTo>
                    <a:pt x="461696" y="491242"/>
                  </a:moveTo>
                  <a:lnTo>
                    <a:pt x="454739" y="477045"/>
                  </a:lnTo>
                  <a:cubicBezTo>
                    <a:pt x="464577" y="472211"/>
                    <a:pt x="470792" y="462167"/>
                    <a:pt x="470740" y="451187"/>
                  </a:cubicBezTo>
                  <a:lnTo>
                    <a:pt x="470740" y="44555"/>
                  </a:lnTo>
                  <a:cubicBezTo>
                    <a:pt x="471309" y="24020"/>
                    <a:pt x="467261" y="17049"/>
                    <a:pt x="441900" y="15844"/>
                  </a:cubicBezTo>
                  <a:lnTo>
                    <a:pt x="39023" y="15844"/>
                  </a:lnTo>
                  <a:cubicBezTo>
                    <a:pt x="22516" y="15844"/>
                    <a:pt x="17772" y="21232"/>
                    <a:pt x="15242" y="30548"/>
                  </a:cubicBezTo>
                  <a:lnTo>
                    <a:pt x="0" y="26429"/>
                  </a:lnTo>
                  <a:cubicBezTo>
                    <a:pt x="6325" y="2725"/>
                    <a:pt x="25298" y="0"/>
                    <a:pt x="39023" y="0"/>
                  </a:cubicBezTo>
                  <a:lnTo>
                    <a:pt x="442279" y="0"/>
                  </a:lnTo>
                  <a:cubicBezTo>
                    <a:pt x="475167" y="1521"/>
                    <a:pt x="487437" y="14133"/>
                    <a:pt x="486551" y="44808"/>
                  </a:cubicBezTo>
                  <a:lnTo>
                    <a:pt x="486551" y="451187"/>
                  </a:lnTo>
                  <a:cubicBezTo>
                    <a:pt x="486622" y="468211"/>
                    <a:pt x="476964" y="483775"/>
                    <a:pt x="461696" y="491242"/>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65" name="Picture Placeholder 78">
              <a:extLst>
                <a:ext uri="{FF2B5EF4-FFF2-40B4-BE49-F238E27FC236}">
                  <a16:creationId xmlns:a16="http://schemas.microsoft.com/office/drawing/2014/main" id="{63ED7F5F-F64D-9F4B-83B2-11D7F8624CC1}"/>
                </a:ext>
              </a:extLst>
            </p:cNvPr>
            <p:cNvSpPr/>
            <p:nvPr/>
          </p:nvSpPr>
          <p:spPr>
            <a:xfrm>
              <a:off x="5916669" y="720881"/>
              <a:ext cx="486595" cy="491304"/>
            </a:xfrm>
            <a:custGeom>
              <a:avLst/>
              <a:gdLst>
                <a:gd name="connsiteX0" fmla="*/ 461696 w 486595"/>
                <a:gd name="connsiteY0" fmla="*/ 491305 h 491304"/>
                <a:gd name="connsiteX1" fmla="*/ 454739 w 486595"/>
                <a:gd name="connsiteY1" fmla="*/ 477425 h 491304"/>
                <a:gd name="connsiteX2" fmla="*/ 470677 w 486595"/>
                <a:gd name="connsiteY2" fmla="*/ 451567 h 491304"/>
                <a:gd name="connsiteX3" fmla="*/ 470677 w 486595"/>
                <a:gd name="connsiteY3" fmla="*/ 44618 h 491304"/>
                <a:gd name="connsiteX4" fmla="*/ 441900 w 486595"/>
                <a:gd name="connsiteY4" fmla="*/ 15844 h 491304"/>
                <a:gd name="connsiteX5" fmla="*/ 39023 w 486595"/>
                <a:gd name="connsiteY5" fmla="*/ 15844 h 491304"/>
                <a:gd name="connsiteX6" fmla="*/ 15242 w 486595"/>
                <a:gd name="connsiteY6" fmla="*/ 30548 h 491304"/>
                <a:gd name="connsiteX7" fmla="*/ 0 w 486595"/>
                <a:gd name="connsiteY7" fmla="*/ 26365 h 491304"/>
                <a:gd name="connsiteX8" fmla="*/ 39023 w 486595"/>
                <a:gd name="connsiteY8" fmla="*/ 0 h 491304"/>
                <a:gd name="connsiteX9" fmla="*/ 442279 w 486595"/>
                <a:gd name="connsiteY9" fmla="*/ 0 h 491304"/>
                <a:gd name="connsiteX10" fmla="*/ 486551 w 486595"/>
                <a:gd name="connsiteY10" fmla="*/ 44808 h 491304"/>
                <a:gd name="connsiteX11" fmla="*/ 486551 w 486595"/>
                <a:gd name="connsiteY11" fmla="*/ 451250 h 491304"/>
                <a:gd name="connsiteX12" fmla="*/ 461696 w 486595"/>
                <a:gd name="connsiteY12" fmla="*/ 491305 h 49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595" h="491304">
                  <a:moveTo>
                    <a:pt x="461696" y="491305"/>
                  </a:moveTo>
                  <a:lnTo>
                    <a:pt x="454739" y="477425"/>
                  </a:lnTo>
                  <a:cubicBezTo>
                    <a:pt x="464561" y="472585"/>
                    <a:pt x="470759" y="462537"/>
                    <a:pt x="470677" y="451567"/>
                  </a:cubicBezTo>
                  <a:lnTo>
                    <a:pt x="470677" y="44618"/>
                  </a:lnTo>
                  <a:cubicBezTo>
                    <a:pt x="471309" y="24020"/>
                    <a:pt x="467261" y="17112"/>
                    <a:pt x="441900" y="15844"/>
                  </a:cubicBezTo>
                  <a:lnTo>
                    <a:pt x="39023" y="15844"/>
                  </a:lnTo>
                  <a:cubicBezTo>
                    <a:pt x="22516" y="15844"/>
                    <a:pt x="17772" y="21232"/>
                    <a:pt x="15242" y="30548"/>
                  </a:cubicBezTo>
                  <a:lnTo>
                    <a:pt x="0" y="26365"/>
                  </a:lnTo>
                  <a:cubicBezTo>
                    <a:pt x="6325" y="2725"/>
                    <a:pt x="25298" y="0"/>
                    <a:pt x="39023" y="0"/>
                  </a:cubicBezTo>
                  <a:lnTo>
                    <a:pt x="442279" y="0"/>
                  </a:lnTo>
                  <a:cubicBezTo>
                    <a:pt x="475167" y="1521"/>
                    <a:pt x="487437" y="14070"/>
                    <a:pt x="486551" y="44808"/>
                  </a:cubicBezTo>
                  <a:lnTo>
                    <a:pt x="486551" y="451250"/>
                  </a:lnTo>
                  <a:cubicBezTo>
                    <a:pt x="486621" y="468275"/>
                    <a:pt x="476963" y="483838"/>
                    <a:pt x="461696" y="491305"/>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66" name="Rectangle 165">
            <a:extLst>
              <a:ext uri="{FF2B5EF4-FFF2-40B4-BE49-F238E27FC236}">
                <a16:creationId xmlns:a16="http://schemas.microsoft.com/office/drawing/2014/main" id="{0BBE4902-48CF-0B4D-A875-BE1582514F47}"/>
              </a:ext>
            </a:extLst>
          </p:cNvPr>
          <p:cNvSpPr/>
          <p:nvPr/>
        </p:nvSpPr>
        <p:spPr>
          <a:xfrm>
            <a:off x="2253768" y="1973284"/>
            <a:ext cx="1879061" cy="781883"/>
          </a:xfrm>
          <a:prstGeom prst="rect">
            <a:avLst/>
          </a:prstGeom>
          <a:noFill/>
          <a:ln w="12700">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167" name="Picture Placeholder 76" descr="Rack Server 1&#10;">
            <a:extLst>
              <a:ext uri="{FF2B5EF4-FFF2-40B4-BE49-F238E27FC236}">
                <a16:creationId xmlns:a16="http://schemas.microsoft.com/office/drawing/2014/main" id="{3F166DC0-2E08-C940-B209-80425AAEB556}"/>
              </a:ext>
            </a:extLst>
          </p:cNvPr>
          <p:cNvGrpSpPr/>
          <p:nvPr/>
        </p:nvGrpSpPr>
        <p:grpSpPr>
          <a:xfrm>
            <a:off x="2253712" y="5604742"/>
            <a:ext cx="519918" cy="136820"/>
            <a:chOff x="3167405" y="928351"/>
            <a:chExt cx="600837" cy="158115"/>
          </a:xfrm>
          <a:solidFill>
            <a:schemeClr val="tx1"/>
          </a:solidFill>
        </p:grpSpPr>
        <p:grpSp>
          <p:nvGrpSpPr>
            <p:cNvPr id="168" name="Picture Placeholder 76">
              <a:extLst>
                <a:ext uri="{FF2B5EF4-FFF2-40B4-BE49-F238E27FC236}">
                  <a16:creationId xmlns:a16="http://schemas.microsoft.com/office/drawing/2014/main" id="{AB10CC2E-4689-7340-A476-73D98A09BCC7}"/>
                </a:ext>
              </a:extLst>
            </p:cNvPr>
            <p:cNvGrpSpPr/>
            <p:nvPr/>
          </p:nvGrpSpPr>
          <p:grpSpPr>
            <a:xfrm>
              <a:off x="3167405" y="928351"/>
              <a:ext cx="600837" cy="158115"/>
              <a:chOff x="3167405" y="928351"/>
              <a:chExt cx="600837" cy="158115"/>
            </a:xfrm>
            <a:grpFill/>
          </p:grpSpPr>
          <p:sp>
            <p:nvSpPr>
              <p:cNvPr id="171" name="Picture Placeholder 76">
                <a:extLst>
                  <a:ext uri="{FF2B5EF4-FFF2-40B4-BE49-F238E27FC236}">
                    <a16:creationId xmlns:a16="http://schemas.microsoft.com/office/drawing/2014/main" id="{F38BA884-3318-994E-9398-950C2D05CE2F}"/>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72" name="Picture Placeholder 76">
                <a:extLst>
                  <a:ext uri="{FF2B5EF4-FFF2-40B4-BE49-F238E27FC236}">
                    <a16:creationId xmlns:a16="http://schemas.microsoft.com/office/drawing/2014/main" id="{27252679-B6AE-CC4B-A37E-4F03F3D32A43}"/>
                  </a:ext>
                </a:extLst>
              </p:cNvPr>
              <p:cNvGrpSpPr/>
              <p:nvPr/>
            </p:nvGrpSpPr>
            <p:grpSpPr>
              <a:xfrm>
                <a:off x="3503872" y="975782"/>
                <a:ext cx="110680" cy="63248"/>
                <a:chOff x="3503872" y="975782"/>
                <a:chExt cx="110680" cy="63248"/>
              </a:xfrm>
              <a:grpFill/>
            </p:grpSpPr>
            <p:sp>
              <p:nvSpPr>
                <p:cNvPr id="173" name="Picture Placeholder 76">
                  <a:extLst>
                    <a:ext uri="{FF2B5EF4-FFF2-40B4-BE49-F238E27FC236}">
                      <a16:creationId xmlns:a16="http://schemas.microsoft.com/office/drawing/2014/main" id="{5A8C7A26-9BED-EF4E-98D6-C05D19715323}"/>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4" name="Picture Placeholder 76">
                  <a:extLst>
                    <a:ext uri="{FF2B5EF4-FFF2-40B4-BE49-F238E27FC236}">
                      <a16:creationId xmlns:a16="http://schemas.microsoft.com/office/drawing/2014/main" id="{10844CF4-6925-034C-A392-9B220804F3EA}"/>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5" name="Picture Placeholder 76">
                  <a:extLst>
                    <a:ext uri="{FF2B5EF4-FFF2-40B4-BE49-F238E27FC236}">
                      <a16:creationId xmlns:a16="http://schemas.microsoft.com/office/drawing/2014/main" id="{0FFB7652-3FB1-5A4C-8A2C-8771CCD60680}"/>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6" name="Picture Placeholder 76">
                  <a:extLst>
                    <a:ext uri="{FF2B5EF4-FFF2-40B4-BE49-F238E27FC236}">
                      <a16:creationId xmlns:a16="http://schemas.microsoft.com/office/drawing/2014/main" id="{9AAB64DA-B16C-1B4B-94A5-F09365B452F5}"/>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69" name="Picture Placeholder 76">
              <a:extLst>
                <a:ext uri="{FF2B5EF4-FFF2-40B4-BE49-F238E27FC236}">
                  <a16:creationId xmlns:a16="http://schemas.microsoft.com/office/drawing/2014/main" id="{18F74B49-8D81-BB4F-9075-9F9706C4D57C}"/>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70" name="Picture Placeholder 76">
              <a:extLst>
                <a:ext uri="{FF2B5EF4-FFF2-40B4-BE49-F238E27FC236}">
                  <a16:creationId xmlns:a16="http://schemas.microsoft.com/office/drawing/2014/main" id="{3A0999A7-8B6E-174D-9573-D23942B0A645}"/>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77" name="Picture Placeholder 76" descr="Rack Server 1&#10;">
            <a:extLst>
              <a:ext uri="{FF2B5EF4-FFF2-40B4-BE49-F238E27FC236}">
                <a16:creationId xmlns:a16="http://schemas.microsoft.com/office/drawing/2014/main" id="{62B619A5-5B21-794D-895A-31B816746BBC}"/>
              </a:ext>
            </a:extLst>
          </p:cNvPr>
          <p:cNvGrpSpPr/>
          <p:nvPr/>
        </p:nvGrpSpPr>
        <p:grpSpPr>
          <a:xfrm>
            <a:off x="3619284" y="5604742"/>
            <a:ext cx="519918" cy="136820"/>
            <a:chOff x="3167405" y="928351"/>
            <a:chExt cx="600837" cy="158115"/>
          </a:xfrm>
          <a:solidFill>
            <a:schemeClr val="tx1"/>
          </a:solidFill>
        </p:grpSpPr>
        <p:grpSp>
          <p:nvGrpSpPr>
            <p:cNvPr id="178" name="Picture Placeholder 76">
              <a:extLst>
                <a:ext uri="{FF2B5EF4-FFF2-40B4-BE49-F238E27FC236}">
                  <a16:creationId xmlns:a16="http://schemas.microsoft.com/office/drawing/2014/main" id="{45D684E3-8DDE-5D48-822B-619B42BA113A}"/>
                </a:ext>
              </a:extLst>
            </p:cNvPr>
            <p:cNvGrpSpPr/>
            <p:nvPr/>
          </p:nvGrpSpPr>
          <p:grpSpPr>
            <a:xfrm>
              <a:off x="3167405" y="928351"/>
              <a:ext cx="600837" cy="158115"/>
              <a:chOff x="3167405" y="928351"/>
              <a:chExt cx="600837" cy="158115"/>
            </a:xfrm>
            <a:grpFill/>
          </p:grpSpPr>
          <p:sp>
            <p:nvSpPr>
              <p:cNvPr id="181" name="Picture Placeholder 76">
                <a:extLst>
                  <a:ext uri="{FF2B5EF4-FFF2-40B4-BE49-F238E27FC236}">
                    <a16:creationId xmlns:a16="http://schemas.microsoft.com/office/drawing/2014/main" id="{38B6DDC8-5B9D-6741-97FF-26418CA490E7}"/>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82" name="Picture Placeholder 76">
                <a:extLst>
                  <a:ext uri="{FF2B5EF4-FFF2-40B4-BE49-F238E27FC236}">
                    <a16:creationId xmlns:a16="http://schemas.microsoft.com/office/drawing/2014/main" id="{CDE70A2C-9EC2-4F4C-BFB6-501464AA278F}"/>
                  </a:ext>
                </a:extLst>
              </p:cNvPr>
              <p:cNvGrpSpPr/>
              <p:nvPr/>
            </p:nvGrpSpPr>
            <p:grpSpPr>
              <a:xfrm>
                <a:off x="3503872" y="975782"/>
                <a:ext cx="110680" cy="63248"/>
                <a:chOff x="3503872" y="975782"/>
                <a:chExt cx="110680" cy="63248"/>
              </a:xfrm>
              <a:grpFill/>
            </p:grpSpPr>
            <p:sp>
              <p:nvSpPr>
                <p:cNvPr id="183" name="Picture Placeholder 76">
                  <a:extLst>
                    <a:ext uri="{FF2B5EF4-FFF2-40B4-BE49-F238E27FC236}">
                      <a16:creationId xmlns:a16="http://schemas.microsoft.com/office/drawing/2014/main" id="{1CD66B0F-0594-6F43-BE09-B86F51F43D96}"/>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4" name="Picture Placeholder 76">
                  <a:extLst>
                    <a:ext uri="{FF2B5EF4-FFF2-40B4-BE49-F238E27FC236}">
                      <a16:creationId xmlns:a16="http://schemas.microsoft.com/office/drawing/2014/main" id="{C82A03C0-2A44-7048-AA5F-B6C85201BF7D}"/>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5" name="Picture Placeholder 76">
                  <a:extLst>
                    <a:ext uri="{FF2B5EF4-FFF2-40B4-BE49-F238E27FC236}">
                      <a16:creationId xmlns:a16="http://schemas.microsoft.com/office/drawing/2014/main" id="{852A736A-FC7C-F446-B47C-86434A814A3D}"/>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6" name="Picture Placeholder 76">
                  <a:extLst>
                    <a:ext uri="{FF2B5EF4-FFF2-40B4-BE49-F238E27FC236}">
                      <a16:creationId xmlns:a16="http://schemas.microsoft.com/office/drawing/2014/main" id="{A9D8F72A-666A-A14C-AB97-74C6681D3325}"/>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79" name="Picture Placeholder 76">
              <a:extLst>
                <a:ext uri="{FF2B5EF4-FFF2-40B4-BE49-F238E27FC236}">
                  <a16:creationId xmlns:a16="http://schemas.microsoft.com/office/drawing/2014/main" id="{6AA7BBEE-057C-F241-B4C9-5FC828E5B95D}"/>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80" name="Picture Placeholder 76">
              <a:extLst>
                <a:ext uri="{FF2B5EF4-FFF2-40B4-BE49-F238E27FC236}">
                  <a16:creationId xmlns:a16="http://schemas.microsoft.com/office/drawing/2014/main" id="{2CEE5B6A-5CFD-8647-A091-3CC160432858}"/>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87" name="Picture Placeholder 76" descr="Rack Server 1&#10;">
            <a:extLst>
              <a:ext uri="{FF2B5EF4-FFF2-40B4-BE49-F238E27FC236}">
                <a16:creationId xmlns:a16="http://schemas.microsoft.com/office/drawing/2014/main" id="{214733D0-1F5F-D147-9A50-F61BE3FBC866}"/>
              </a:ext>
            </a:extLst>
          </p:cNvPr>
          <p:cNvGrpSpPr/>
          <p:nvPr/>
        </p:nvGrpSpPr>
        <p:grpSpPr>
          <a:xfrm>
            <a:off x="2963484" y="5608446"/>
            <a:ext cx="519918" cy="136820"/>
            <a:chOff x="3167405" y="928351"/>
            <a:chExt cx="600837" cy="158115"/>
          </a:xfrm>
          <a:solidFill>
            <a:schemeClr val="tx1"/>
          </a:solidFill>
        </p:grpSpPr>
        <p:grpSp>
          <p:nvGrpSpPr>
            <p:cNvPr id="188" name="Picture Placeholder 76">
              <a:extLst>
                <a:ext uri="{FF2B5EF4-FFF2-40B4-BE49-F238E27FC236}">
                  <a16:creationId xmlns:a16="http://schemas.microsoft.com/office/drawing/2014/main" id="{C152EC95-32F9-2442-81CD-7314BE3C187D}"/>
                </a:ext>
              </a:extLst>
            </p:cNvPr>
            <p:cNvGrpSpPr/>
            <p:nvPr/>
          </p:nvGrpSpPr>
          <p:grpSpPr>
            <a:xfrm>
              <a:off x="3167405" y="928351"/>
              <a:ext cx="600837" cy="158115"/>
              <a:chOff x="3167405" y="928351"/>
              <a:chExt cx="600837" cy="158115"/>
            </a:xfrm>
            <a:grpFill/>
          </p:grpSpPr>
          <p:sp>
            <p:nvSpPr>
              <p:cNvPr id="191" name="Picture Placeholder 76">
                <a:extLst>
                  <a:ext uri="{FF2B5EF4-FFF2-40B4-BE49-F238E27FC236}">
                    <a16:creationId xmlns:a16="http://schemas.microsoft.com/office/drawing/2014/main" id="{98D98AE1-2FD1-2D41-8B55-486D85355257}"/>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92" name="Picture Placeholder 76">
                <a:extLst>
                  <a:ext uri="{FF2B5EF4-FFF2-40B4-BE49-F238E27FC236}">
                    <a16:creationId xmlns:a16="http://schemas.microsoft.com/office/drawing/2014/main" id="{5107E591-01B4-684A-84A7-B2C019A170BB}"/>
                  </a:ext>
                </a:extLst>
              </p:cNvPr>
              <p:cNvGrpSpPr/>
              <p:nvPr/>
            </p:nvGrpSpPr>
            <p:grpSpPr>
              <a:xfrm>
                <a:off x="3503872" y="975782"/>
                <a:ext cx="110680" cy="63248"/>
                <a:chOff x="3503872" y="975782"/>
                <a:chExt cx="110680" cy="63248"/>
              </a:xfrm>
              <a:grpFill/>
            </p:grpSpPr>
            <p:sp>
              <p:nvSpPr>
                <p:cNvPr id="193" name="Picture Placeholder 76">
                  <a:extLst>
                    <a:ext uri="{FF2B5EF4-FFF2-40B4-BE49-F238E27FC236}">
                      <a16:creationId xmlns:a16="http://schemas.microsoft.com/office/drawing/2014/main" id="{54DDE598-387C-A241-AF4A-4DFC156AC8ED}"/>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4" name="Picture Placeholder 76">
                  <a:extLst>
                    <a:ext uri="{FF2B5EF4-FFF2-40B4-BE49-F238E27FC236}">
                      <a16:creationId xmlns:a16="http://schemas.microsoft.com/office/drawing/2014/main" id="{37B9582D-046F-1341-886F-D4AC900E550B}"/>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5" name="Picture Placeholder 76">
                  <a:extLst>
                    <a:ext uri="{FF2B5EF4-FFF2-40B4-BE49-F238E27FC236}">
                      <a16:creationId xmlns:a16="http://schemas.microsoft.com/office/drawing/2014/main" id="{0D39D05E-86DA-5E4F-B294-C670436C5047}"/>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6" name="Picture Placeholder 76">
                  <a:extLst>
                    <a:ext uri="{FF2B5EF4-FFF2-40B4-BE49-F238E27FC236}">
                      <a16:creationId xmlns:a16="http://schemas.microsoft.com/office/drawing/2014/main" id="{011D2EDE-7083-D64C-84E7-C113A33D78D3}"/>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89" name="Picture Placeholder 76">
              <a:extLst>
                <a:ext uri="{FF2B5EF4-FFF2-40B4-BE49-F238E27FC236}">
                  <a16:creationId xmlns:a16="http://schemas.microsoft.com/office/drawing/2014/main" id="{0B13AEFE-7F31-D242-8A37-3DF247599597}"/>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90" name="Picture Placeholder 76">
              <a:extLst>
                <a:ext uri="{FF2B5EF4-FFF2-40B4-BE49-F238E27FC236}">
                  <a16:creationId xmlns:a16="http://schemas.microsoft.com/office/drawing/2014/main" id="{A0CE8E1B-C339-2D4D-918C-5B71B7DAF779}"/>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97" name="TextBox 196">
            <a:extLst>
              <a:ext uri="{FF2B5EF4-FFF2-40B4-BE49-F238E27FC236}">
                <a16:creationId xmlns:a16="http://schemas.microsoft.com/office/drawing/2014/main" id="{EF31D16C-151A-9745-8D6E-1C497A86C56E}"/>
              </a:ext>
            </a:extLst>
          </p:cNvPr>
          <p:cNvSpPr txBox="1"/>
          <p:nvPr/>
        </p:nvSpPr>
        <p:spPr>
          <a:xfrm>
            <a:off x="2526575" y="5818498"/>
            <a:ext cx="1141082" cy="220060"/>
          </a:xfrm>
          <a:prstGeom prst="rect">
            <a:avLst/>
          </a:prstGeom>
          <a:noFill/>
        </p:spPr>
        <p:txBody>
          <a:bodyPr wrap="none" lIns="0" tIns="0" rIns="0" bIns="0" rtlCol="0">
            <a:spAutoFit/>
          </a:bodyPr>
          <a:lstStyle/>
          <a:p>
            <a:pPr defTabSz="914126">
              <a:lnSpc>
                <a:spcPct val="130000"/>
              </a:lnSpc>
              <a:defRPr/>
            </a:pPr>
            <a:r>
              <a:rPr lang="en-US" sz="1200" dirty="0">
                <a:solidFill>
                  <a:srgbClr val="F2F2F2">
                    <a:lumMod val="50000"/>
                  </a:srgbClr>
                </a:solidFill>
                <a:latin typeface="Calibri" panose="020F0502020204030204" pitchFamily="34" charset="0"/>
              </a:rPr>
              <a:t>Physical Hardware</a:t>
            </a:r>
            <a:endParaRPr lang="en-US" sz="1600" dirty="0">
              <a:solidFill>
                <a:srgbClr val="F2F2F2">
                  <a:lumMod val="50000"/>
                </a:srgbClr>
              </a:solidFill>
              <a:latin typeface="Calibri" panose="020F0502020204030204" pitchFamily="34" charset="0"/>
            </a:endParaRPr>
          </a:p>
        </p:txBody>
      </p:sp>
      <p:grpSp>
        <p:nvGrpSpPr>
          <p:cNvPr id="198" name="Group 197" descr="Cloud Traffic&#10;">
            <a:extLst>
              <a:ext uri="{FF2B5EF4-FFF2-40B4-BE49-F238E27FC236}">
                <a16:creationId xmlns:a16="http://schemas.microsoft.com/office/drawing/2014/main" id="{10FC2A46-8176-7D4A-99B7-98872B36A890}"/>
              </a:ext>
            </a:extLst>
          </p:cNvPr>
          <p:cNvGrpSpPr/>
          <p:nvPr/>
        </p:nvGrpSpPr>
        <p:grpSpPr>
          <a:xfrm>
            <a:off x="2494143" y="2101255"/>
            <a:ext cx="403995" cy="347804"/>
            <a:chOff x="7121053" y="2002337"/>
            <a:chExt cx="601965" cy="518238"/>
          </a:xfrm>
          <a:solidFill>
            <a:schemeClr val="tx1"/>
          </a:solidFill>
        </p:grpSpPr>
        <p:sp>
          <p:nvSpPr>
            <p:cNvPr id="199" name="Picture Placeholder 88">
              <a:extLst>
                <a:ext uri="{FF2B5EF4-FFF2-40B4-BE49-F238E27FC236}">
                  <a16:creationId xmlns:a16="http://schemas.microsoft.com/office/drawing/2014/main" id="{C08F3C27-F83C-A04C-BBB2-9E7E0BE9261F}"/>
                </a:ext>
              </a:extLst>
            </p:cNvPr>
            <p:cNvSpPr/>
            <p:nvPr/>
          </p:nvSpPr>
          <p:spPr>
            <a:xfrm>
              <a:off x="7121053" y="2002337"/>
              <a:ext cx="601965" cy="343805"/>
            </a:xfrm>
            <a:custGeom>
              <a:avLst/>
              <a:gdLst>
                <a:gd name="connsiteX0" fmla="*/ 518512 w 601965"/>
                <a:gd name="connsiteY0" fmla="*/ 128959 h 343805"/>
                <a:gd name="connsiteX1" fmla="*/ 392020 w 601965"/>
                <a:gd name="connsiteY1" fmla="*/ 0 h 343805"/>
                <a:gd name="connsiteX2" fmla="*/ 388795 w 601965"/>
                <a:gd name="connsiteY2" fmla="*/ 0 h 343805"/>
                <a:gd name="connsiteX3" fmla="*/ 268627 w 601965"/>
                <a:gd name="connsiteY3" fmla="*/ 87912 h 343805"/>
                <a:gd name="connsiteX4" fmla="*/ 223027 w 601965"/>
                <a:gd name="connsiteY4" fmla="*/ 77160 h 343805"/>
                <a:gd name="connsiteX5" fmla="*/ 220497 w 601965"/>
                <a:gd name="connsiteY5" fmla="*/ 77160 h 343805"/>
                <a:gd name="connsiteX6" fmla="*/ 112156 w 601965"/>
                <a:gd name="connsiteY6" fmla="*/ 165705 h 343805"/>
                <a:gd name="connsiteX7" fmla="*/ 90210 w 601965"/>
                <a:gd name="connsiteY7" fmla="*/ 162416 h 343805"/>
                <a:gd name="connsiteX8" fmla="*/ 88060 w 601965"/>
                <a:gd name="connsiteY8" fmla="*/ 162416 h 343805"/>
                <a:gd name="connsiteX9" fmla="*/ 21 w 601965"/>
                <a:gd name="connsiteY9" fmla="*/ 248936 h 343805"/>
                <a:gd name="connsiteX10" fmla="*/ 92171 w 601965"/>
                <a:gd name="connsiteY10" fmla="*/ 343805 h 343805"/>
                <a:gd name="connsiteX11" fmla="*/ 102859 w 601965"/>
                <a:gd name="connsiteY11" fmla="*/ 343805 h 343805"/>
                <a:gd name="connsiteX12" fmla="*/ 231691 w 601965"/>
                <a:gd name="connsiteY12" fmla="*/ 343805 h 343805"/>
                <a:gd name="connsiteX13" fmla="*/ 231691 w 601965"/>
                <a:gd name="connsiteY13" fmla="*/ 327994 h 343805"/>
                <a:gd name="connsiteX14" fmla="*/ 102859 w 601965"/>
                <a:gd name="connsiteY14" fmla="*/ 328184 h 343805"/>
                <a:gd name="connsiteX15" fmla="*/ 92613 w 601965"/>
                <a:gd name="connsiteY15" fmla="*/ 328184 h 343805"/>
                <a:gd name="connsiteX16" fmla="*/ 15833 w 601965"/>
                <a:gd name="connsiteY16" fmla="*/ 249316 h 343805"/>
                <a:gd name="connsiteX17" fmla="*/ 88250 w 601965"/>
                <a:gd name="connsiteY17" fmla="*/ 178354 h 343805"/>
                <a:gd name="connsiteX18" fmla="*/ 90210 w 601965"/>
                <a:gd name="connsiteY18" fmla="*/ 178354 h 343805"/>
                <a:gd name="connsiteX19" fmla="*/ 108046 w 601965"/>
                <a:gd name="connsiteY19" fmla="*/ 180884 h 343805"/>
                <a:gd name="connsiteX20" fmla="*/ 124236 w 601965"/>
                <a:gd name="connsiteY20" fmla="*/ 185374 h 343805"/>
                <a:gd name="connsiteX21" fmla="*/ 127715 w 601965"/>
                <a:gd name="connsiteY21" fmla="*/ 168993 h 343805"/>
                <a:gd name="connsiteX22" fmla="*/ 220623 w 601965"/>
                <a:gd name="connsiteY22" fmla="*/ 93098 h 343805"/>
                <a:gd name="connsiteX23" fmla="*/ 223027 w 601965"/>
                <a:gd name="connsiteY23" fmla="*/ 93098 h 343805"/>
                <a:gd name="connsiteX24" fmla="*/ 261480 w 601965"/>
                <a:gd name="connsiteY24" fmla="*/ 102269 h 343805"/>
                <a:gd name="connsiteX25" fmla="*/ 276912 w 601965"/>
                <a:gd name="connsiteY25" fmla="*/ 109732 h 343805"/>
                <a:gd name="connsiteX26" fmla="*/ 283237 w 601965"/>
                <a:gd name="connsiteY26" fmla="*/ 93794 h 343805"/>
                <a:gd name="connsiteX27" fmla="*/ 388858 w 601965"/>
                <a:gd name="connsiteY27" fmla="*/ 15938 h 343805"/>
                <a:gd name="connsiteX28" fmla="*/ 391704 w 601965"/>
                <a:gd name="connsiteY28" fmla="*/ 15938 h 343805"/>
                <a:gd name="connsiteX29" fmla="*/ 503017 w 601965"/>
                <a:gd name="connsiteY29" fmla="*/ 130540 h 343805"/>
                <a:gd name="connsiteX30" fmla="*/ 504218 w 601965"/>
                <a:gd name="connsiteY30" fmla="*/ 143568 h 343805"/>
                <a:gd name="connsiteX31" fmla="*/ 517247 w 601965"/>
                <a:gd name="connsiteY31" fmla="*/ 144833 h 343805"/>
                <a:gd name="connsiteX32" fmla="*/ 586375 w 601965"/>
                <a:gd name="connsiteY32" fmla="*/ 237805 h 343805"/>
                <a:gd name="connsiteX33" fmla="*/ 510480 w 601965"/>
                <a:gd name="connsiteY33" fmla="*/ 327172 h 343805"/>
                <a:gd name="connsiteX34" fmla="*/ 497831 w 601965"/>
                <a:gd name="connsiteY34" fmla="*/ 327172 h 343805"/>
                <a:gd name="connsiteX35" fmla="*/ 383988 w 601965"/>
                <a:gd name="connsiteY35" fmla="*/ 327172 h 343805"/>
                <a:gd name="connsiteX36" fmla="*/ 383988 w 601965"/>
                <a:gd name="connsiteY36" fmla="*/ 342983 h 343805"/>
                <a:gd name="connsiteX37" fmla="*/ 497831 w 601965"/>
                <a:gd name="connsiteY37" fmla="*/ 342983 h 343805"/>
                <a:gd name="connsiteX38" fmla="*/ 510037 w 601965"/>
                <a:gd name="connsiteY38" fmla="*/ 342983 h 343805"/>
                <a:gd name="connsiteX39" fmla="*/ 601934 w 601965"/>
                <a:gd name="connsiteY39" fmla="*/ 238184 h 343805"/>
                <a:gd name="connsiteX40" fmla="*/ 518512 w 601965"/>
                <a:gd name="connsiteY40" fmla="*/ 128959 h 343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1965" h="343805">
                  <a:moveTo>
                    <a:pt x="518512" y="128959"/>
                  </a:moveTo>
                  <a:cubicBezTo>
                    <a:pt x="512187" y="57807"/>
                    <a:pt x="458428" y="1644"/>
                    <a:pt x="392020" y="0"/>
                  </a:cubicBezTo>
                  <a:lnTo>
                    <a:pt x="388795" y="0"/>
                  </a:lnTo>
                  <a:cubicBezTo>
                    <a:pt x="334972" y="0"/>
                    <a:pt x="288486" y="36177"/>
                    <a:pt x="268627" y="87912"/>
                  </a:cubicBezTo>
                  <a:cubicBezTo>
                    <a:pt x="254388" y="81061"/>
                    <a:pt x="238827" y="77392"/>
                    <a:pt x="223027" y="77160"/>
                  </a:cubicBezTo>
                  <a:lnTo>
                    <a:pt x="220497" y="77160"/>
                  </a:lnTo>
                  <a:cubicBezTo>
                    <a:pt x="168011" y="77404"/>
                    <a:pt x="122844" y="114318"/>
                    <a:pt x="112156" y="165705"/>
                  </a:cubicBezTo>
                  <a:cubicBezTo>
                    <a:pt x="105001" y="163724"/>
                    <a:pt x="97632" y="162619"/>
                    <a:pt x="90210" y="162416"/>
                  </a:cubicBezTo>
                  <a:lnTo>
                    <a:pt x="88060" y="162416"/>
                  </a:lnTo>
                  <a:cubicBezTo>
                    <a:pt x="40134" y="162677"/>
                    <a:pt x="1116" y="201023"/>
                    <a:pt x="21" y="248936"/>
                  </a:cubicBezTo>
                  <a:cubicBezTo>
                    <a:pt x="-1117" y="297889"/>
                    <a:pt x="43471" y="342667"/>
                    <a:pt x="92171" y="343805"/>
                  </a:cubicBezTo>
                  <a:lnTo>
                    <a:pt x="102859" y="343805"/>
                  </a:lnTo>
                  <a:lnTo>
                    <a:pt x="231691" y="343805"/>
                  </a:lnTo>
                  <a:lnTo>
                    <a:pt x="231691" y="327994"/>
                  </a:lnTo>
                  <a:lnTo>
                    <a:pt x="102859" y="328184"/>
                  </a:lnTo>
                  <a:lnTo>
                    <a:pt x="92613" y="328184"/>
                  </a:lnTo>
                  <a:cubicBezTo>
                    <a:pt x="52263" y="327045"/>
                    <a:pt x="14947" y="288718"/>
                    <a:pt x="15833" y="249316"/>
                  </a:cubicBezTo>
                  <a:cubicBezTo>
                    <a:pt x="16954" y="210034"/>
                    <a:pt x="48953" y="178678"/>
                    <a:pt x="88250" y="178354"/>
                  </a:cubicBezTo>
                  <a:lnTo>
                    <a:pt x="90210" y="178354"/>
                  </a:lnTo>
                  <a:cubicBezTo>
                    <a:pt x="96236" y="178463"/>
                    <a:pt x="102226" y="179313"/>
                    <a:pt x="108046" y="180884"/>
                  </a:cubicBezTo>
                  <a:lnTo>
                    <a:pt x="124236" y="185374"/>
                  </a:lnTo>
                  <a:lnTo>
                    <a:pt x="127715" y="168993"/>
                  </a:lnTo>
                  <a:cubicBezTo>
                    <a:pt x="137142" y="125091"/>
                    <a:pt x="175723" y="93576"/>
                    <a:pt x="220623" y="93098"/>
                  </a:cubicBezTo>
                  <a:lnTo>
                    <a:pt x="223027" y="93098"/>
                  </a:lnTo>
                  <a:cubicBezTo>
                    <a:pt x="236351" y="93385"/>
                    <a:pt x="249461" y="96511"/>
                    <a:pt x="261480" y="102269"/>
                  </a:cubicBezTo>
                  <a:lnTo>
                    <a:pt x="276912" y="109732"/>
                  </a:lnTo>
                  <a:lnTo>
                    <a:pt x="283237" y="93794"/>
                  </a:lnTo>
                  <a:cubicBezTo>
                    <a:pt x="301515" y="46486"/>
                    <a:pt x="343004" y="15938"/>
                    <a:pt x="388858" y="15938"/>
                  </a:cubicBezTo>
                  <a:lnTo>
                    <a:pt x="391704" y="15938"/>
                  </a:lnTo>
                  <a:cubicBezTo>
                    <a:pt x="449321" y="17329"/>
                    <a:pt x="497198" y="66535"/>
                    <a:pt x="503017" y="130540"/>
                  </a:cubicBezTo>
                  <a:lnTo>
                    <a:pt x="504218" y="143568"/>
                  </a:lnTo>
                  <a:lnTo>
                    <a:pt x="517247" y="144833"/>
                  </a:lnTo>
                  <a:cubicBezTo>
                    <a:pt x="557219" y="148691"/>
                    <a:pt x="587577" y="189485"/>
                    <a:pt x="586375" y="237805"/>
                  </a:cubicBezTo>
                  <a:cubicBezTo>
                    <a:pt x="585173" y="286125"/>
                    <a:pt x="551210" y="327172"/>
                    <a:pt x="510480" y="327172"/>
                  </a:cubicBezTo>
                  <a:lnTo>
                    <a:pt x="497831" y="327172"/>
                  </a:lnTo>
                  <a:lnTo>
                    <a:pt x="383988" y="327172"/>
                  </a:lnTo>
                  <a:lnTo>
                    <a:pt x="383988" y="342983"/>
                  </a:lnTo>
                  <a:lnTo>
                    <a:pt x="497831" y="342983"/>
                  </a:lnTo>
                  <a:lnTo>
                    <a:pt x="510037" y="342983"/>
                  </a:lnTo>
                  <a:cubicBezTo>
                    <a:pt x="559559" y="342983"/>
                    <a:pt x="600669" y="296308"/>
                    <a:pt x="601934" y="238184"/>
                  </a:cubicBezTo>
                  <a:cubicBezTo>
                    <a:pt x="603198" y="180061"/>
                    <a:pt x="566326" y="133576"/>
                    <a:pt x="518512" y="128959"/>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00" name="Picture Placeholder 88">
              <a:extLst>
                <a:ext uri="{FF2B5EF4-FFF2-40B4-BE49-F238E27FC236}">
                  <a16:creationId xmlns:a16="http://schemas.microsoft.com/office/drawing/2014/main" id="{8DA0F812-87A5-5948-ACB9-5410A07FAB25}"/>
                </a:ext>
              </a:extLst>
            </p:cNvPr>
            <p:cNvSpPr/>
            <p:nvPr/>
          </p:nvSpPr>
          <p:spPr>
            <a:xfrm>
              <a:off x="7367038" y="2183916"/>
              <a:ext cx="59135" cy="256715"/>
            </a:xfrm>
            <a:custGeom>
              <a:avLst/>
              <a:gdLst>
                <a:gd name="connsiteX0" fmla="*/ 21693 w 59135"/>
                <a:gd name="connsiteY0" fmla="*/ 256716 h 256715"/>
                <a:gd name="connsiteX1" fmla="*/ 37505 w 59135"/>
                <a:gd name="connsiteY1" fmla="*/ 240904 h 256715"/>
                <a:gd name="connsiteX2" fmla="*/ 37505 w 59135"/>
                <a:gd name="connsiteY2" fmla="*/ 51229 h 256715"/>
                <a:gd name="connsiteX3" fmla="*/ 59135 w 59135"/>
                <a:gd name="connsiteY3" fmla="*/ 51229 h 256715"/>
                <a:gd name="connsiteX4" fmla="*/ 29599 w 59135"/>
                <a:gd name="connsiteY4" fmla="*/ 0 h 256715"/>
                <a:gd name="connsiteX5" fmla="*/ 0 w 59135"/>
                <a:gd name="connsiteY5" fmla="*/ 51229 h 256715"/>
                <a:gd name="connsiteX6" fmla="*/ 21693 w 59135"/>
                <a:gd name="connsiteY6" fmla="*/ 51229 h 256715"/>
                <a:gd name="connsiteX7" fmla="*/ 21693 w 59135"/>
                <a:gd name="connsiteY7" fmla="*/ 256716 h 25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35" h="256715">
                  <a:moveTo>
                    <a:pt x="21693" y="256716"/>
                  </a:moveTo>
                  <a:lnTo>
                    <a:pt x="37505" y="240904"/>
                  </a:lnTo>
                  <a:lnTo>
                    <a:pt x="37505" y="51229"/>
                  </a:lnTo>
                  <a:lnTo>
                    <a:pt x="59135" y="51229"/>
                  </a:lnTo>
                  <a:lnTo>
                    <a:pt x="29599" y="0"/>
                  </a:lnTo>
                  <a:lnTo>
                    <a:pt x="0" y="51229"/>
                  </a:lnTo>
                  <a:lnTo>
                    <a:pt x="21693" y="51229"/>
                  </a:lnTo>
                  <a:lnTo>
                    <a:pt x="21693" y="25671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01" name="Picture Placeholder 88">
              <a:extLst>
                <a:ext uri="{FF2B5EF4-FFF2-40B4-BE49-F238E27FC236}">
                  <a16:creationId xmlns:a16="http://schemas.microsoft.com/office/drawing/2014/main" id="{72063BF9-A574-BA4C-8E47-23938A3D5C17}"/>
                </a:ext>
              </a:extLst>
            </p:cNvPr>
            <p:cNvSpPr/>
            <p:nvPr/>
          </p:nvSpPr>
          <p:spPr>
            <a:xfrm>
              <a:off x="7439391" y="2263923"/>
              <a:ext cx="59135" cy="256652"/>
            </a:xfrm>
            <a:custGeom>
              <a:avLst/>
              <a:gdLst>
                <a:gd name="connsiteX0" fmla="*/ 37505 w 59135"/>
                <a:gd name="connsiteY0" fmla="*/ 205423 h 256652"/>
                <a:gd name="connsiteX1" fmla="*/ 37505 w 59135"/>
                <a:gd name="connsiteY1" fmla="*/ 0 h 256652"/>
                <a:gd name="connsiteX2" fmla="*/ 21693 w 59135"/>
                <a:gd name="connsiteY2" fmla="*/ 15812 h 256652"/>
                <a:gd name="connsiteX3" fmla="*/ 21693 w 59135"/>
                <a:gd name="connsiteY3" fmla="*/ 205423 h 256652"/>
                <a:gd name="connsiteX4" fmla="*/ 0 w 59135"/>
                <a:gd name="connsiteY4" fmla="*/ 205423 h 256652"/>
                <a:gd name="connsiteX5" fmla="*/ 29599 w 59135"/>
                <a:gd name="connsiteY5" fmla="*/ 256652 h 256652"/>
                <a:gd name="connsiteX6" fmla="*/ 59135 w 59135"/>
                <a:gd name="connsiteY6" fmla="*/ 205423 h 256652"/>
                <a:gd name="connsiteX7" fmla="*/ 37505 w 59135"/>
                <a:gd name="connsiteY7" fmla="*/ 205423 h 25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35" h="256652">
                  <a:moveTo>
                    <a:pt x="37505" y="205423"/>
                  </a:moveTo>
                  <a:lnTo>
                    <a:pt x="37505" y="0"/>
                  </a:lnTo>
                  <a:lnTo>
                    <a:pt x="21693" y="15812"/>
                  </a:lnTo>
                  <a:lnTo>
                    <a:pt x="21693" y="205423"/>
                  </a:lnTo>
                  <a:lnTo>
                    <a:pt x="0" y="205423"/>
                  </a:lnTo>
                  <a:lnTo>
                    <a:pt x="29599" y="256652"/>
                  </a:lnTo>
                  <a:lnTo>
                    <a:pt x="59135" y="205423"/>
                  </a:lnTo>
                  <a:lnTo>
                    <a:pt x="37505" y="205423"/>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202" name="TextBox 201">
            <a:extLst>
              <a:ext uri="{FF2B5EF4-FFF2-40B4-BE49-F238E27FC236}">
                <a16:creationId xmlns:a16="http://schemas.microsoft.com/office/drawing/2014/main" id="{0671325A-C5E9-B04D-BAD0-EBD1FE82EC64}"/>
              </a:ext>
            </a:extLst>
          </p:cNvPr>
          <p:cNvSpPr txBox="1"/>
          <p:nvPr/>
        </p:nvSpPr>
        <p:spPr>
          <a:xfrm>
            <a:off x="2677787" y="2487836"/>
            <a:ext cx="902491" cy="192553"/>
          </a:xfrm>
          <a:prstGeom prst="rect">
            <a:avLst/>
          </a:prstGeom>
          <a:noFill/>
        </p:spPr>
        <p:txBody>
          <a:bodyPr wrap="none" lIns="0" tIns="0" rIns="0" bIns="0" rtlCol="0">
            <a:spAutoFit/>
          </a:bodyPr>
          <a:lstStyle/>
          <a:p>
            <a:pPr defTabSz="914126">
              <a:lnSpc>
                <a:spcPct val="130000"/>
              </a:lnSpc>
              <a:defRPr/>
            </a:pPr>
            <a:r>
              <a:rPr lang="en-US" sz="1050" dirty="0">
                <a:solidFill>
                  <a:srgbClr val="F2F2F2">
                    <a:lumMod val="50000"/>
                  </a:srgbClr>
                </a:solidFill>
                <a:latin typeface="Calibri" panose="020F0502020204030204" pitchFamily="34" charset="0"/>
              </a:rPr>
              <a:t>Web, Files, Apps</a:t>
            </a:r>
            <a:endParaRPr lang="en-US" sz="1200" dirty="0">
              <a:solidFill>
                <a:srgbClr val="F2F2F2">
                  <a:lumMod val="50000"/>
                </a:srgbClr>
              </a:solidFill>
              <a:latin typeface="Calibri" panose="020F0502020204030204" pitchFamily="34" charset="0"/>
            </a:endParaRPr>
          </a:p>
        </p:txBody>
      </p:sp>
      <p:sp>
        <p:nvSpPr>
          <p:cNvPr id="203" name="Rectangle 202">
            <a:extLst>
              <a:ext uri="{FF2B5EF4-FFF2-40B4-BE49-F238E27FC236}">
                <a16:creationId xmlns:a16="http://schemas.microsoft.com/office/drawing/2014/main" id="{FC80CCE6-80AC-714D-ABA4-3E193484B4DB}"/>
              </a:ext>
            </a:extLst>
          </p:cNvPr>
          <p:cNvSpPr/>
          <p:nvPr/>
        </p:nvSpPr>
        <p:spPr>
          <a:xfrm>
            <a:off x="2256021" y="2760860"/>
            <a:ext cx="1879061" cy="665618"/>
          </a:xfrm>
          <a:prstGeom prst="rect">
            <a:avLst/>
          </a:prstGeom>
          <a:noFill/>
          <a:ln w="12700">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204" name="TextBox 203">
            <a:extLst>
              <a:ext uri="{FF2B5EF4-FFF2-40B4-BE49-F238E27FC236}">
                <a16:creationId xmlns:a16="http://schemas.microsoft.com/office/drawing/2014/main" id="{9A242E57-2526-7541-8D1E-289AA11E0473}"/>
              </a:ext>
            </a:extLst>
          </p:cNvPr>
          <p:cNvSpPr txBox="1"/>
          <p:nvPr/>
        </p:nvSpPr>
        <p:spPr>
          <a:xfrm>
            <a:off x="2661412" y="3190699"/>
            <a:ext cx="1027525" cy="192553"/>
          </a:xfrm>
          <a:prstGeom prst="rect">
            <a:avLst/>
          </a:prstGeom>
          <a:noFill/>
        </p:spPr>
        <p:txBody>
          <a:bodyPr wrap="none" lIns="0" tIns="0" rIns="0" bIns="0" rtlCol="0">
            <a:spAutoFit/>
          </a:bodyPr>
          <a:lstStyle/>
          <a:p>
            <a:pPr defTabSz="914126">
              <a:lnSpc>
                <a:spcPct val="130000"/>
              </a:lnSpc>
              <a:defRPr/>
            </a:pPr>
            <a:r>
              <a:rPr lang="en-US" sz="1050" dirty="0">
                <a:solidFill>
                  <a:srgbClr val="F2F2F2">
                    <a:lumMod val="50000"/>
                  </a:srgbClr>
                </a:solidFill>
                <a:latin typeface="Calibri" panose="020F0502020204030204" pitchFamily="34" charset="0"/>
              </a:rPr>
              <a:t>Operating Systems</a:t>
            </a:r>
            <a:endParaRPr lang="en-US" sz="1200" dirty="0">
              <a:solidFill>
                <a:srgbClr val="F2F2F2">
                  <a:lumMod val="50000"/>
                </a:srgbClr>
              </a:solidFill>
              <a:latin typeface="Calibri" panose="020F0502020204030204" pitchFamily="34" charset="0"/>
            </a:endParaRPr>
          </a:p>
        </p:txBody>
      </p:sp>
      <p:sp>
        <p:nvSpPr>
          <p:cNvPr id="205" name="Rectangle 204">
            <a:extLst>
              <a:ext uri="{FF2B5EF4-FFF2-40B4-BE49-F238E27FC236}">
                <a16:creationId xmlns:a16="http://schemas.microsoft.com/office/drawing/2014/main" id="{00526E3A-7968-C14A-B133-AF488E1FF65B}"/>
              </a:ext>
            </a:extLst>
          </p:cNvPr>
          <p:cNvSpPr/>
          <p:nvPr/>
        </p:nvSpPr>
        <p:spPr>
          <a:xfrm>
            <a:off x="2160773" y="1874582"/>
            <a:ext cx="2073116" cy="4252721"/>
          </a:xfrm>
          <a:prstGeom prst="rect">
            <a:avLst/>
          </a:prstGeom>
          <a:noFill/>
          <a:ln w="12700">
            <a:solidFill>
              <a:schemeClr val="accent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238" name="Group 237">
            <a:extLst>
              <a:ext uri="{FF2B5EF4-FFF2-40B4-BE49-F238E27FC236}">
                <a16:creationId xmlns:a16="http://schemas.microsoft.com/office/drawing/2014/main" id="{1E055DB0-D9EC-AD42-8616-2C1E9E41FD30}"/>
              </a:ext>
            </a:extLst>
          </p:cNvPr>
          <p:cNvGrpSpPr/>
          <p:nvPr/>
        </p:nvGrpSpPr>
        <p:grpSpPr>
          <a:xfrm>
            <a:off x="6865978" y="1296348"/>
            <a:ext cx="2840452" cy="4826964"/>
            <a:chOff x="7051399" y="1295791"/>
            <a:chExt cx="2841192" cy="4828221"/>
          </a:xfrm>
        </p:grpSpPr>
        <p:sp>
          <p:nvSpPr>
            <p:cNvPr id="102" name="Rectangle 101">
              <a:extLst>
                <a:ext uri="{FF2B5EF4-FFF2-40B4-BE49-F238E27FC236}">
                  <a16:creationId xmlns:a16="http://schemas.microsoft.com/office/drawing/2014/main" id="{6ACD4021-13D1-F149-831D-5F35D820A716}"/>
                </a:ext>
              </a:extLst>
            </p:cNvPr>
            <p:cNvSpPr/>
            <p:nvPr/>
          </p:nvSpPr>
          <p:spPr>
            <a:xfrm>
              <a:off x="7531057" y="1968911"/>
              <a:ext cx="1879550" cy="782087"/>
            </a:xfrm>
            <a:prstGeom prst="rect">
              <a:avLst/>
            </a:prstGeom>
            <a:noFill/>
            <a:ln w="12700">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237" name="Group 236">
              <a:extLst>
                <a:ext uri="{FF2B5EF4-FFF2-40B4-BE49-F238E27FC236}">
                  <a16:creationId xmlns:a16="http://schemas.microsoft.com/office/drawing/2014/main" id="{2CBE8611-DA57-C545-AF9E-FEB3796C6B9C}"/>
                </a:ext>
              </a:extLst>
            </p:cNvPr>
            <p:cNvGrpSpPr/>
            <p:nvPr/>
          </p:nvGrpSpPr>
          <p:grpSpPr>
            <a:xfrm>
              <a:off x="7051399" y="1295791"/>
              <a:ext cx="2841192" cy="4828221"/>
              <a:chOff x="7051399" y="1295791"/>
              <a:chExt cx="2841192" cy="4828221"/>
            </a:xfrm>
          </p:grpSpPr>
          <p:pic>
            <p:nvPicPr>
              <p:cNvPr id="41" name="Picture 40">
                <a:extLst>
                  <a:ext uri="{FF2B5EF4-FFF2-40B4-BE49-F238E27FC236}">
                    <a16:creationId xmlns:a16="http://schemas.microsoft.com/office/drawing/2014/main" id="{83C2C812-8267-6040-A632-A0CB8F342369}"/>
                  </a:ext>
                </a:extLst>
              </p:cNvPr>
              <p:cNvPicPr>
                <a:picLocks noChangeAspect="1"/>
              </p:cNvPicPr>
              <p:nvPr/>
            </p:nvPicPr>
            <p:blipFill>
              <a:blip r:embed="rId3" cstate="screen">
                <a:alphaModFix amt="20000"/>
                <a:extLst>
                  <a:ext uri="{28A0092B-C50C-407E-A947-70E740481C1C}">
                    <a14:useLocalDpi xmlns:a14="http://schemas.microsoft.com/office/drawing/2010/main"/>
                  </a:ext>
                </a:extLst>
              </a:blip>
              <a:stretch>
                <a:fillRect/>
              </a:stretch>
            </p:blipFill>
            <p:spPr>
              <a:xfrm>
                <a:off x="8909690" y="2870961"/>
                <a:ext cx="321265" cy="285783"/>
              </a:xfrm>
              <a:prstGeom prst="rect">
                <a:avLst/>
              </a:prstGeom>
            </p:spPr>
          </p:pic>
          <p:pic>
            <p:nvPicPr>
              <p:cNvPr id="42" name="Picture 6" descr="Image result for windows xp logo">
                <a:extLst>
                  <a:ext uri="{FF2B5EF4-FFF2-40B4-BE49-F238E27FC236}">
                    <a16:creationId xmlns:a16="http://schemas.microsoft.com/office/drawing/2014/main" id="{9D4B6BFA-106E-1A40-870B-79CC464D7EF0}"/>
                  </a:ext>
                </a:extLst>
              </p:cNvPr>
              <p:cNvPicPr>
                <a:picLocks noChangeAspect="1" noChangeArrowheads="1"/>
              </p:cNvPicPr>
              <p:nvPr/>
            </p:nvPicPr>
            <p:blipFill>
              <a:blip r:embed="rId4">
                <a:alphaModFix amt="20000"/>
                <a:extLst>
                  <a:ext uri="{28A0092B-C50C-407E-A947-70E740481C1C}">
                    <a14:useLocalDpi xmlns:a14="http://schemas.microsoft.com/office/drawing/2010/main" val="0"/>
                  </a:ext>
                </a:extLst>
              </a:blip>
              <a:srcRect/>
              <a:stretch>
                <a:fillRect/>
              </a:stretch>
            </p:blipFill>
            <p:spPr bwMode="auto">
              <a:xfrm>
                <a:off x="7884111" y="2876387"/>
                <a:ext cx="344055" cy="280357"/>
              </a:xfrm>
              <a:prstGeom prst="rect">
                <a:avLst/>
              </a:prstGeom>
              <a:noFill/>
              <a:extLst>
                <a:ext uri="{909E8E84-426E-40DD-AFC4-6F175D3DCCD1}">
                  <a14:hiddenFill xmlns:a14="http://schemas.microsoft.com/office/drawing/2010/main">
                    <a:solidFill>
                      <a:srgbClr val="FFFFFF"/>
                    </a:solidFill>
                  </a14:hiddenFill>
                </a:ext>
              </a:extLst>
            </p:spPr>
          </p:pic>
          <p:grpSp>
            <p:nvGrpSpPr>
              <p:cNvPr id="79" name="Picture Placeholder 101" descr="Root Cause Analysis&#10;">
                <a:extLst>
                  <a:ext uri="{FF2B5EF4-FFF2-40B4-BE49-F238E27FC236}">
                    <a16:creationId xmlns:a16="http://schemas.microsoft.com/office/drawing/2014/main" id="{D940EA4E-077C-CD41-A9B4-CE54E5C921B3}"/>
                  </a:ext>
                </a:extLst>
              </p:cNvPr>
              <p:cNvGrpSpPr/>
              <p:nvPr/>
            </p:nvGrpSpPr>
            <p:grpSpPr>
              <a:xfrm>
                <a:off x="8323963" y="2093089"/>
                <a:ext cx="340316" cy="356525"/>
                <a:chOff x="8455071" y="2749878"/>
                <a:chExt cx="571085" cy="598286"/>
              </a:xfrm>
              <a:solidFill>
                <a:schemeClr val="tx1"/>
              </a:solidFill>
            </p:grpSpPr>
            <p:sp>
              <p:nvSpPr>
                <p:cNvPr id="80" name="Picture Placeholder 101">
                  <a:extLst>
                    <a:ext uri="{FF2B5EF4-FFF2-40B4-BE49-F238E27FC236}">
                      <a16:creationId xmlns:a16="http://schemas.microsoft.com/office/drawing/2014/main" id="{7D5D350B-FD03-134B-AD46-AB84DFCB7725}"/>
                    </a:ext>
                  </a:extLst>
                </p:cNvPr>
                <p:cNvSpPr/>
                <p:nvPr/>
              </p:nvSpPr>
              <p:spPr>
                <a:xfrm>
                  <a:off x="8503138" y="2823392"/>
                  <a:ext cx="318759" cy="316259"/>
                </a:xfrm>
                <a:custGeom>
                  <a:avLst/>
                  <a:gdLst>
                    <a:gd name="connsiteX0" fmla="*/ 0 w 318759"/>
                    <a:gd name="connsiteY0" fmla="*/ 157815 h 316259"/>
                    <a:gd name="connsiteX1" fmla="*/ 159380 w 318759"/>
                    <a:gd name="connsiteY1" fmla="*/ 316260 h 316259"/>
                    <a:gd name="connsiteX2" fmla="*/ 318760 w 318759"/>
                    <a:gd name="connsiteY2" fmla="*/ 157815 h 316259"/>
                    <a:gd name="connsiteX3" fmla="*/ 313068 w 318759"/>
                    <a:gd name="connsiteY3" fmla="*/ 115986 h 316259"/>
                    <a:gd name="connsiteX4" fmla="*/ 296624 w 318759"/>
                    <a:gd name="connsiteY4" fmla="*/ 115986 h 316259"/>
                    <a:gd name="connsiteX5" fmla="*/ 302948 w 318759"/>
                    <a:gd name="connsiteY5" fmla="*/ 157815 h 316259"/>
                    <a:gd name="connsiteX6" fmla="*/ 160012 w 318759"/>
                    <a:gd name="connsiteY6" fmla="*/ 299781 h 316259"/>
                    <a:gd name="connsiteX7" fmla="*/ 15812 w 318759"/>
                    <a:gd name="connsiteY7" fmla="*/ 157815 h 316259"/>
                    <a:gd name="connsiteX8" fmla="*/ 158747 w 318759"/>
                    <a:gd name="connsiteY8" fmla="*/ 15849 h 316259"/>
                    <a:gd name="connsiteX9" fmla="*/ 265001 w 318759"/>
                    <a:gd name="connsiteY9" fmla="*/ 63382 h 316259"/>
                    <a:gd name="connsiteX10" fmla="*/ 265001 w 318759"/>
                    <a:gd name="connsiteY10" fmla="*/ 40566 h 316259"/>
                    <a:gd name="connsiteX11" fmla="*/ 158747 w 318759"/>
                    <a:gd name="connsiteY11" fmla="*/ 4 h 316259"/>
                    <a:gd name="connsiteX12" fmla="*/ 0 w 318759"/>
                    <a:gd name="connsiteY12" fmla="*/ 157815 h 316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759" h="316259">
                      <a:moveTo>
                        <a:pt x="0" y="157815"/>
                      </a:moveTo>
                      <a:cubicBezTo>
                        <a:pt x="0" y="245276"/>
                        <a:pt x="71468" y="316260"/>
                        <a:pt x="159380" y="316260"/>
                      </a:cubicBezTo>
                      <a:cubicBezTo>
                        <a:pt x="247292" y="316260"/>
                        <a:pt x="318760" y="245276"/>
                        <a:pt x="318760" y="157815"/>
                      </a:cubicBezTo>
                      <a:cubicBezTo>
                        <a:pt x="318760" y="143238"/>
                        <a:pt x="316862" y="129295"/>
                        <a:pt x="313068" y="115986"/>
                      </a:cubicBezTo>
                      <a:lnTo>
                        <a:pt x="296624" y="115986"/>
                      </a:lnTo>
                      <a:cubicBezTo>
                        <a:pt x="301051" y="129295"/>
                        <a:pt x="302948" y="143238"/>
                        <a:pt x="302948" y="157815"/>
                      </a:cubicBezTo>
                      <a:cubicBezTo>
                        <a:pt x="302948" y="236404"/>
                        <a:pt x="238437" y="299781"/>
                        <a:pt x="160012" y="299781"/>
                      </a:cubicBezTo>
                      <a:cubicBezTo>
                        <a:pt x="81587" y="299781"/>
                        <a:pt x="15812" y="236404"/>
                        <a:pt x="15812" y="157815"/>
                      </a:cubicBezTo>
                      <a:cubicBezTo>
                        <a:pt x="15812" y="79226"/>
                        <a:pt x="80322" y="15849"/>
                        <a:pt x="158747" y="15849"/>
                      </a:cubicBezTo>
                      <a:cubicBezTo>
                        <a:pt x="201122" y="15849"/>
                        <a:pt x="239070" y="34228"/>
                        <a:pt x="265001" y="63382"/>
                      </a:cubicBezTo>
                      <a:lnTo>
                        <a:pt x="265001" y="40566"/>
                      </a:lnTo>
                      <a:cubicBezTo>
                        <a:pt x="236540" y="15215"/>
                        <a:pt x="199225" y="4"/>
                        <a:pt x="158747" y="4"/>
                      </a:cubicBezTo>
                      <a:cubicBezTo>
                        <a:pt x="71468" y="-630"/>
                        <a:pt x="0" y="70354"/>
                        <a:pt x="0" y="157815"/>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1" name="Picture Placeholder 101">
                  <a:extLst>
                    <a:ext uri="{FF2B5EF4-FFF2-40B4-BE49-F238E27FC236}">
                      <a16:creationId xmlns:a16="http://schemas.microsoft.com/office/drawing/2014/main" id="{3195B4F7-12BA-0844-935C-6B1274C3491F}"/>
                    </a:ext>
                  </a:extLst>
                </p:cNvPr>
                <p:cNvSpPr/>
                <p:nvPr/>
              </p:nvSpPr>
              <p:spPr>
                <a:xfrm>
                  <a:off x="8455071" y="2775863"/>
                  <a:ext cx="571085" cy="572301"/>
                </a:xfrm>
                <a:custGeom>
                  <a:avLst/>
                  <a:gdLst>
                    <a:gd name="connsiteX0" fmla="*/ 554667 w 571085"/>
                    <a:gd name="connsiteY0" fmla="*/ 522233 h 572301"/>
                    <a:gd name="connsiteX1" fmla="*/ 544548 w 571085"/>
                    <a:gd name="connsiteY1" fmla="*/ 543148 h 572301"/>
                    <a:gd name="connsiteX2" fmla="*/ 521147 w 571085"/>
                    <a:gd name="connsiteY2" fmla="*/ 555190 h 572301"/>
                    <a:gd name="connsiteX3" fmla="*/ 368724 w 571085"/>
                    <a:gd name="connsiteY3" fmla="*/ 401182 h 572301"/>
                    <a:gd name="connsiteX4" fmla="*/ 364929 w 571085"/>
                    <a:gd name="connsiteY4" fmla="*/ 377732 h 572301"/>
                    <a:gd name="connsiteX5" fmla="*/ 366827 w 571085"/>
                    <a:gd name="connsiteY5" fmla="*/ 373295 h 572301"/>
                    <a:gd name="connsiteX6" fmla="*/ 345323 w 571085"/>
                    <a:gd name="connsiteY6" fmla="*/ 349212 h 572301"/>
                    <a:gd name="connsiteX7" fmla="*/ 339631 w 571085"/>
                    <a:gd name="connsiteY7" fmla="*/ 343508 h 572301"/>
                    <a:gd name="connsiteX8" fmla="*/ 333939 w 571085"/>
                    <a:gd name="connsiteY8" fmla="*/ 348578 h 572301"/>
                    <a:gd name="connsiteX9" fmla="*/ 207447 w 571085"/>
                    <a:gd name="connsiteY9" fmla="*/ 396111 h 572301"/>
                    <a:gd name="connsiteX10" fmla="*/ 15812 w 571085"/>
                    <a:gd name="connsiteY10" fmla="*/ 205978 h 572301"/>
                    <a:gd name="connsiteX11" fmla="*/ 207447 w 571085"/>
                    <a:gd name="connsiteY11" fmla="*/ 15844 h 572301"/>
                    <a:gd name="connsiteX12" fmla="*/ 313700 w 571085"/>
                    <a:gd name="connsiteY12" fmla="*/ 48167 h 572301"/>
                    <a:gd name="connsiteX13" fmla="*/ 313700 w 571085"/>
                    <a:gd name="connsiteY13" fmla="*/ 29154 h 572301"/>
                    <a:gd name="connsiteX14" fmla="*/ 207447 w 571085"/>
                    <a:gd name="connsiteY14" fmla="*/ 0 h 572301"/>
                    <a:gd name="connsiteX15" fmla="*/ 0 w 571085"/>
                    <a:gd name="connsiteY15" fmla="*/ 206612 h 572301"/>
                    <a:gd name="connsiteX16" fmla="*/ 207447 w 571085"/>
                    <a:gd name="connsiteY16" fmla="*/ 411956 h 572301"/>
                    <a:gd name="connsiteX17" fmla="*/ 338366 w 571085"/>
                    <a:gd name="connsiteY17" fmla="*/ 365690 h 572301"/>
                    <a:gd name="connsiteX18" fmla="*/ 348485 w 571085"/>
                    <a:gd name="connsiteY18" fmla="*/ 377098 h 572301"/>
                    <a:gd name="connsiteX19" fmla="*/ 357972 w 571085"/>
                    <a:gd name="connsiteY19" fmla="*/ 413223 h 572301"/>
                    <a:gd name="connsiteX20" fmla="*/ 513558 w 571085"/>
                    <a:gd name="connsiteY20" fmla="*/ 570400 h 572301"/>
                    <a:gd name="connsiteX21" fmla="*/ 515455 w 571085"/>
                    <a:gd name="connsiteY21" fmla="*/ 571034 h 572301"/>
                    <a:gd name="connsiteX22" fmla="*/ 523044 w 571085"/>
                    <a:gd name="connsiteY22" fmla="*/ 572302 h 572301"/>
                    <a:gd name="connsiteX23" fmla="*/ 556565 w 571085"/>
                    <a:gd name="connsiteY23" fmla="*/ 555190 h 572301"/>
                    <a:gd name="connsiteX24" fmla="*/ 569847 w 571085"/>
                    <a:gd name="connsiteY24" fmla="*/ 516529 h 572301"/>
                    <a:gd name="connsiteX25" fmla="*/ 569214 w 571085"/>
                    <a:gd name="connsiteY25" fmla="*/ 514628 h 572301"/>
                    <a:gd name="connsiteX26" fmla="*/ 413629 w 571085"/>
                    <a:gd name="connsiteY26" fmla="*/ 356817 h 572301"/>
                    <a:gd name="connsiteX27" fmla="*/ 377579 w 571085"/>
                    <a:gd name="connsiteY27" fmla="*/ 346677 h 572301"/>
                    <a:gd name="connsiteX28" fmla="*/ 366827 w 571085"/>
                    <a:gd name="connsiteY28" fmla="*/ 336536 h 572301"/>
                    <a:gd name="connsiteX29" fmla="*/ 414261 w 571085"/>
                    <a:gd name="connsiteY29" fmla="*/ 205344 h 572301"/>
                    <a:gd name="connsiteX30" fmla="*/ 409834 w 571085"/>
                    <a:gd name="connsiteY30" fmla="*/ 163515 h 572301"/>
                    <a:gd name="connsiteX31" fmla="*/ 393390 w 571085"/>
                    <a:gd name="connsiteY31" fmla="*/ 163515 h 572301"/>
                    <a:gd name="connsiteX32" fmla="*/ 398450 w 571085"/>
                    <a:gd name="connsiteY32" fmla="*/ 205344 h 572301"/>
                    <a:gd name="connsiteX33" fmla="*/ 350383 w 571085"/>
                    <a:gd name="connsiteY33" fmla="*/ 331466 h 572301"/>
                    <a:gd name="connsiteX34" fmla="*/ 345323 w 571085"/>
                    <a:gd name="connsiteY34" fmla="*/ 337170 h 572301"/>
                    <a:gd name="connsiteX35" fmla="*/ 375681 w 571085"/>
                    <a:gd name="connsiteY35" fmla="*/ 366958 h 572301"/>
                    <a:gd name="connsiteX36" fmla="*/ 381373 w 571085"/>
                    <a:gd name="connsiteY36" fmla="*/ 362521 h 572301"/>
                    <a:gd name="connsiteX37" fmla="*/ 402877 w 571085"/>
                    <a:gd name="connsiteY37" fmla="*/ 368225 h 572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71085" h="572301">
                      <a:moveTo>
                        <a:pt x="554667" y="522233"/>
                      </a:moveTo>
                      <a:cubicBezTo>
                        <a:pt x="555300" y="527937"/>
                        <a:pt x="551505" y="536176"/>
                        <a:pt x="544548" y="543148"/>
                      </a:cubicBezTo>
                      <a:cubicBezTo>
                        <a:pt x="536959" y="550753"/>
                        <a:pt x="527472" y="555824"/>
                        <a:pt x="521147" y="555190"/>
                      </a:cubicBezTo>
                      <a:lnTo>
                        <a:pt x="368724" y="401182"/>
                      </a:lnTo>
                      <a:cubicBezTo>
                        <a:pt x="363032" y="395478"/>
                        <a:pt x="361135" y="385971"/>
                        <a:pt x="364929" y="377732"/>
                      </a:cubicBezTo>
                      <a:lnTo>
                        <a:pt x="366827" y="373295"/>
                      </a:lnTo>
                      <a:lnTo>
                        <a:pt x="345323" y="349212"/>
                      </a:lnTo>
                      <a:lnTo>
                        <a:pt x="339631" y="343508"/>
                      </a:lnTo>
                      <a:lnTo>
                        <a:pt x="333939" y="348578"/>
                      </a:lnTo>
                      <a:cubicBezTo>
                        <a:pt x="299154" y="378999"/>
                        <a:pt x="254249" y="396111"/>
                        <a:pt x="207447" y="396111"/>
                      </a:cubicBezTo>
                      <a:cubicBezTo>
                        <a:pt x="101826" y="396111"/>
                        <a:pt x="15812" y="310551"/>
                        <a:pt x="15812" y="205978"/>
                      </a:cubicBezTo>
                      <a:cubicBezTo>
                        <a:pt x="15812" y="101405"/>
                        <a:pt x="101826" y="15844"/>
                        <a:pt x="207447" y="15844"/>
                      </a:cubicBezTo>
                      <a:cubicBezTo>
                        <a:pt x="246659" y="15844"/>
                        <a:pt x="283342" y="27886"/>
                        <a:pt x="313700" y="48167"/>
                      </a:cubicBezTo>
                      <a:lnTo>
                        <a:pt x="313700" y="29154"/>
                      </a:lnTo>
                      <a:cubicBezTo>
                        <a:pt x="282710" y="10774"/>
                        <a:pt x="246027" y="0"/>
                        <a:pt x="207447" y="0"/>
                      </a:cubicBezTo>
                      <a:cubicBezTo>
                        <a:pt x="92972" y="0"/>
                        <a:pt x="0" y="92532"/>
                        <a:pt x="0" y="206612"/>
                      </a:cubicBezTo>
                      <a:cubicBezTo>
                        <a:pt x="0" y="320692"/>
                        <a:pt x="92972" y="411956"/>
                        <a:pt x="207447" y="411956"/>
                      </a:cubicBezTo>
                      <a:cubicBezTo>
                        <a:pt x="254881" y="411956"/>
                        <a:pt x="301051" y="395478"/>
                        <a:pt x="338366" y="365690"/>
                      </a:cubicBezTo>
                      <a:lnTo>
                        <a:pt x="348485" y="377098"/>
                      </a:lnTo>
                      <a:cubicBezTo>
                        <a:pt x="344691" y="390407"/>
                        <a:pt x="348485" y="403717"/>
                        <a:pt x="357972" y="413223"/>
                      </a:cubicBezTo>
                      <a:lnTo>
                        <a:pt x="513558" y="570400"/>
                      </a:lnTo>
                      <a:lnTo>
                        <a:pt x="515455" y="571034"/>
                      </a:lnTo>
                      <a:cubicBezTo>
                        <a:pt x="517985" y="571668"/>
                        <a:pt x="520515" y="572302"/>
                        <a:pt x="523044" y="572302"/>
                      </a:cubicBezTo>
                      <a:cubicBezTo>
                        <a:pt x="535694" y="572302"/>
                        <a:pt x="548343" y="564063"/>
                        <a:pt x="556565" y="555190"/>
                      </a:cubicBezTo>
                      <a:cubicBezTo>
                        <a:pt x="568582" y="542514"/>
                        <a:pt x="573641" y="527937"/>
                        <a:pt x="569847" y="516529"/>
                      </a:cubicBezTo>
                      <a:lnTo>
                        <a:pt x="569214" y="514628"/>
                      </a:lnTo>
                      <a:lnTo>
                        <a:pt x="413629" y="356817"/>
                      </a:lnTo>
                      <a:cubicBezTo>
                        <a:pt x="404142" y="346677"/>
                        <a:pt x="390860" y="343508"/>
                        <a:pt x="377579" y="346677"/>
                      </a:cubicBezTo>
                      <a:lnTo>
                        <a:pt x="366827" y="336536"/>
                      </a:lnTo>
                      <a:cubicBezTo>
                        <a:pt x="397185" y="299777"/>
                        <a:pt x="414261" y="253511"/>
                        <a:pt x="414261" y="205344"/>
                      </a:cubicBezTo>
                      <a:cubicBezTo>
                        <a:pt x="414261" y="190767"/>
                        <a:pt x="412996" y="176824"/>
                        <a:pt x="409834" y="163515"/>
                      </a:cubicBezTo>
                      <a:lnTo>
                        <a:pt x="393390" y="163515"/>
                      </a:lnTo>
                      <a:cubicBezTo>
                        <a:pt x="396552" y="176824"/>
                        <a:pt x="398450" y="191401"/>
                        <a:pt x="398450" y="205344"/>
                      </a:cubicBezTo>
                      <a:cubicBezTo>
                        <a:pt x="398450" y="252244"/>
                        <a:pt x="381373" y="296608"/>
                        <a:pt x="350383" y="331466"/>
                      </a:cubicBezTo>
                      <a:lnTo>
                        <a:pt x="345323" y="337170"/>
                      </a:lnTo>
                      <a:lnTo>
                        <a:pt x="375681" y="366958"/>
                      </a:lnTo>
                      <a:lnTo>
                        <a:pt x="381373" y="362521"/>
                      </a:lnTo>
                      <a:cubicBezTo>
                        <a:pt x="388963" y="359986"/>
                        <a:pt x="396552" y="362521"/>
                        <a:pt x="402877" y="368225"/>
                      </a:cubicBezTo>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82" name="Picture Placeholder 101">
                  <a:extLst>
                    <a:ext uri="{FF2B5EF4-FFF2-40B4-BE49-F238E27FC236}">
                      <a16:creationId xmlns:a16="http://schemas.microsoft.com/office/drawing/2014/main" id="{E38117DE-0EA8-DD42-830D-27F65EFF56DC}"/>
                    </a:ext>
                  </a:extLst>
                </p:cNvPr>
                <p:cNvGrpSpPr/>
                <p:nvPr/>
              </p:nvGrpSpPr>
              <p:grpSpPr>
                <a:xfrm>
                  <a:off x="8795334" y="2749878"/>
                  <a:ext cx="219463" cy="166049"/>
                  <a:chOff x="8795334" y="2749878"/>
                  <a:chExt cx="219463" cy="166049"/>
                </a:xfrm>
                <a:grpFill/>
              </p:grpSpPr>
              <p:sp>
                <p:nvSpPr>
                  <p:cNvPr id="84" name="Picture Placeholder 101">
                    <a:extLst>
                      <a:ext uri="{FF2B5EF4-FFF2-40B4-BE49-F238E27FC236}">
                        <a16:creationId xmlns:a16="http://schemas.microsoft.com/office/drawing/2014/main" id="{4A2C268A-25F6-264B-A481-C2505670A269}"/>
                      </a:ext>
                    </a:extLst>
                  </p:cNvPr>
                  <p:cNvSpPr/>
                  <p:nvPr/>
                </p:nvSpPr>
                <p:spPr>
                  <a:xfrm>
                    <a:off x="8795334" y="2749878"/>
                    <a:ext cx="219463" cy="166049"/>
                  </a:xfrm>
                  <a:custGeom>
                    <a:avLst/>
                    <a:gdLst>
                      <a:gd name="connsiteX0" fmla="*/ 219464 w 219463"/>
                      <a:gd name="connsiteY0" fmla="*/ 166050 h 166049"/>
                      <a:gd name="connsiteX1" fmla="*/ 0 w 219463"/>
                      <a:gd name="connsiteY1" fmla="*/ 166050 h 166049"/>
                      <a:gd name="connsiteX2" fmla="*/ 0 w 219463"/>
                      <a:gd name="connsiteY2" fmla="*/ 0 h 166049"/>
                      <a:gd name="connsiteX3" fmla="*/ 219464 w 219463"/>
                      <a:gd name="connsiteY3" fmla="*/ 0 h 166049"/>
                      <a:gd name="connsiteX4" fmla="*/ 219464 w 219463"/>
                      <a:gd name="connsiteY4" fmla="*/ 166050 h 166049"/>
                      <a:gd name="connsiteX5" fmla="*/ 15812 w 219463"/>
                      <a:gd name="connsiteY5" fmla="*/ 150205 h 166049"/>
                      <a:gd name="connsiteX6" fmla="*/ 203652 w 219463"/>
                      <a:gd name="connsiteY6" fmla="*/ 150205 h 166049"/>
                      <a:gd name="connsiteX7" fmla="*/ 203652 w 219463"/>
                      <a:gd name="connsiteY7" fmla="*/ 15844 h 166049"/>
                      <a:gd name="connsiteX8" fmla="*/ 15812 w 219463"/>
                      <a:gd name="connsiteY8" fmla="*/ 15844 h 166049"/>
                      <a:gd name="connsiteX9" fmla="*/ 15812 w 219463"/>
                      <a:gd name="connsiteY9" fmla="*/ 150205 h 16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463" h="166049">
                        <a:moveTo>
                          <a:pt x="219464" y="166050"/>
                        </a:moveTo>
                        <a:lnTo>
                          <a:pt x="0" y="166050"/>
                        </a:lnTo>
                        <a:lnTo>
                          <a:pt x="0" y="0"/>
                        </a:lnTo>
                        <a:lnTo>
                          <a:pt x="219464" y="0"/>
                        </a:lnTo>
                        <a:lnTo>
                          <a:pt x="219464" y="166050"/>
                        </a:lnTo>
                        <a:close/>
                        <a:moveTo>
                          <a:pt x="15812" y="150205"/>
                        </a:moveTo>
                        <a:lnTo>
                          <a:pt x="203652" y="150205"/>
                        </a:lnTo>
                        <a:lnTo>
                          <a:pt x="203652" y="15844"/>
                        </a:lnTo>
                        <a:lnTo>
                          <a:pt x="15812" y="15844"/>
                        </a:lnTo>
                        <a:lnTo>
                          <a:pt x="15812" y="150205"/>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5" name="Picture Placeholder 101">
                    <a:extLst>
                      <a:ext uri="{FF2B5EF4-FFF2-40B4-BE49-F238E27FC236}">
                        <a16:creationId xmlns:a16="http://schemas.microsoft.com/office/drawing/2014/main" id="{A88390C9-C15B-1E4C-B542-2794B27F9312}"/>
                      </a:ext>
                    </a:extLst>
                  </p:cNvPr>
                  <p:cNvSpPr/>
                  <p:nvPr/>
                </p:nvSpPr>
                <p:spPr>
                  <a:xfrm>
                    <a:off x="8802291" y="2800580"/>
                    <a:ext cx="144833" cy="15844"/>
                  </a:xfrm>
                  <a:custGeom>
                    <a:avLst/>
                    <a:gdLst>
                      <a:gd name="connsiteX0" fmla="*/ 0 w 144833"/>
                      <a:gd name="connsiteY0" fmla="*/ 0 h 15844"/>
                      <a:gd name="connsiteX1" fmla="*/ 144833 w 144833"/>
                      <a:gd name="connsiteY1" fmla="*/ 0 h 15844"/>
                      <a:gd name="connsiteX2" fmla="*/ 144833 w 144833"/>
                      <a:gd name="connsiteY2" fmla="*/ 15844 h 15844"/>
                      <a:gd name="connsiteX3" fmla="*/ 0 w 144833"/>
                      <a:gd name="connsiteY3" fmla="*/ 15844 h 15844"/>
                    </a:gdLst>
                    <a:ahLst/>
                    <a:cxnLst>
                      <a:cxn ang="0">
                        <a:pos x="connsiteX0" y="connsiteY0"/>
                      </a:cxn>
                      <a:cxn ang="0">
                        <a:pos x="connsiteX1" y="connsiteY1"/>
                      </a:cxn>
                      <a:cxn ang="0">
                        <a:pos x="connsiteX2" y="connsiteY2"/>
                      </a:cxn>
                      <a:cxn ang="0">
                        <a:pos x="connsiteX3" y="connsiteY3"/>
                      </a:cxn>
                    </a:cxnLst>
                    <a:rect l="l" t="t" r="r" b="b"/>
                    <a:pathLst>
                      <a:path w="144833" h="15844">
                        <a:moveTo>
                          <a:pt x="0" y="0"/>
                        </a:moveTo>
                        <a:lnTo>
                          <a:pt x="144833" y="0"/>
                        </a:lnTo>
                        <a:lnTo>
                          <a:pt x="144833" y="15844"/>
                        </a:lnTo>
                        <a:lnTo>
                          <a:pt x="0" y="15844"/>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6" name="Picture Placeholder 101">
                    <a:extLst>
                      <a:ext uri="{FF2B5EF4-FFF2-40B4-BE49-F238E27FC236}">
                        <a16:creationId xmlns:a16="http://schemas.microsoft.com/office/drawing/2014/main" id="{A2B3E1F1-EFE4-4546-9CA3-252D4FB15AE1}"/>
                      </a:ext>
                    </a:extLst>
                  </p:cNvPr>
                  <p:cNvSpPr/>
                  <p:nvPr/>
                </p:nvSpPr>
                <p:spPr>
                  <a:xfrm>
                    <a:off x="8824427"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7" name="Picture Placeholder 101">
                    <a:extLst>
                      <a:ext uri="{FF2B5EF4-FFF2-40B4-BE49-F238E27FC236}">
                        <a16:creationId xmlns:a16="http://schemas.microsoft.com/office/drawing/2014/main" id="{3919C5BE-DE1B-994A-96EF-A2AEC89DB1F5}"/>
                      </a:ext>
                    </a:extLst>
                  </p:cNvPr>
                  <p:cNvSpPr/>
                  <p:nvPr/>
                </p:nvSpPr>
                <p:spPr>
                  <a:xfrm>
                    <a:off x="8851623"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88" name="Picture Placeholder 101">
                    <a:extLst>
                      <a:ext uri="{FF2B5EF4-FFF2-40B4-BE49-F238E27FC236}">
                        <a16:creationId xmlns:a16="http://schemas.microsoft.com/office/drawing/2014/main" id="{B85A7C42-A410-0D43-9A68-482FB2761FB8}"/>
                      </a:ext>
                    </a:extLst>
                  </p:cNvPr>
                  <p:cNvSpPr/>
                  <p:nvPr/>
                </p:nvSpPr>
                <p:spPr>
                  <a:xfrm>
                    <a:off x="8878819" y="2776497"/>
                    <a:ext cx="13914" cy="13309"/>
                  </a:xfrm>
                  <a:custGeom>
                    <a:avLst/>
                    <a:gdLst>
                      <a:gd name="connsiteX0" fmla="*/ 6325 w 13914"/>
                      <a:gd name="connsiteY0" fmla="*/ 13309 h 13309"/>
                      <a:gd name="connsiteX1" fmla="*/ 0 w 13914"/>
                      <a:gd name="connsiteY1" fmla="*/ 6972 h 13309"/>
                      <a:gd name="connsiteX2" fmla="*/ 6957 w 13914"/>
                      <a:gd name="connsiteY2" fmla="*/ 0 h 13309"/>
                      <a:gd name="connsiteX3" fmla="*/ 13914 w 13914"/>
                      <a:gd name="connsiteY3" fmla="*/ 6972 h 13309"/>
                      <a:gd name="connsiteX4" fmla="*/ 6325 w 13914"/>
                      <a:gd name="connsiteY4" fmla="*/ 13309 h 13309"/>
                      <a:gd name="connsiteX5" fmla="*/ 6325 w 13914"/>
                      <a:gd name="connsiteY5" fmla="*/ 13309 h 13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914" h="13309">
                        <a:moveTo>
                          <a:pt x="6325" y="13309"/>
                        </a:moveTo>
                        <a:cubicBezTo>
                          <a:pt x="2530" y="13309"/>
                          <a:pt x="0" y="10774"/>
                          <a:pt x="0" y="6972"/>
                        </a:cubicBezTo>
                        <a:cubicBezTo>
                          <a:pt x="0" y="2535"/>
                          <a:pt x="3162" y="0"/>
                          <a:pt x="6957" y="0"/>
                        </a:cubicBezTo>
                        <a:cubicBezTo>
                          <a:pt x="10752" y="0"/>
                          <a:pt x="13914" y="2535"/>
                          <a:pt x="13914" y="6972"/>
                        </a:cubicBezTo>
                        <a:cubicBezTo>
                          <a:pt x="13282" y="10774"/>
                          <a:pt x="10752" y="13309"/>
                          <a:pt x="6325" y="13309"/>
                        </a:cubicBezTo>
                        <a:lnTo>
                          <a:pt x="6325" y="13309"/>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83" name="Picture Placeholder 101">
                  <a:extLst>
                    <a:ext uri="{FF2B5EF4-FFF2-40B4-BE49-F238E27FC236}">
                      <a16:creationId xmlns:a16="http://schemas.microsoft.com/office/drawing/2014/main" id="{04519004-C946-8F4C-B82E-1C42BD9553C6}"/>
                    </a:ext>
                  </a:extLst>
                </p:cNvPr>
                <p:cNvSpPr/>
                <p:nvPr/>
              </p:nvSpPr>
              <p:spPr>
                <a:xfrm>
                  <a:off x="8654928" y="2896915"/>
                  <a:ext cx="121432" cy="119150"/>
                </a:xfrm>
                <a:custGeom>
                  <a:avLst/>
                  <a:gdLst>
                    <a:gd name="connsiteX0" fmla="*/ 103091 w 121432"/>
                    <a:gd name="connsiteY0" fmla="*/ 99503 h 119150"/>
                    <a:gd name="connsiteX1" fmla="*/ 97399 w 121432"/>
                    <a:gd name="connsiteY1" fmla="*/ 97602 h 119150"/>
                    <a:gd name="connsiteX2" fmla="*/ 91707 w 121432"/>
                    <a:gd name="connsiteY2" fmla="*/ 95701 h 119150"/>
                    <a:gd name="connsiteX3" fmla="*/ 86015 w 121432"/>
                    <a:gd name="connsiteY3" fmla="*/ 99503 h 119150"/>
                    <a:gd name="connsiteX4" fmla="*/ 80322 w 121432"/>
                    <a:gd name="connsiteY4" fmla="*/ 102672 h 119150"/>
                    <a:gd name="connsiteX5" fmla="*/ 79690 w 121432"/>
                    <a:gd name="connsiteY5" fmla="*/ 109010 h 119150"/>
                    <a:gd name="connsiteX6" fmla="*/ 79690 w 121432"/>
                    <a:gd name="connsiteY6" fmla="*/ 114714 h 119150"/>
                    <a:gd name="connsiteX7" fmla="*/ 61349 w 121432"/>
                    <a:gd name="connsiteY7" fmla="*/ 119150 h 119150"/>
                    <a:gd name="connsiteX8" fmla="*/ 55656 w 121432"/>
                    <a:gd name="connsiteY8" fmla="*/ 107742 h 119150"/>
                    <a:gd name="connsiteX9" fmla="*/ 43640 w 121432"/>
                    <a:gd name="connsiteY9" fmla="*/ 105207 h 119150"/>
                    <a:gd name="connsiteX10" fmla="*/ 38580 w 121432"/>
                    <a:gd name="connsiteY10" fmla="*/ 109010 h 119150"/>
                    <a:gd name="connsiteX11" fmla="*/ 33520 w 121432"/>
                    <a:gd name="connsiteY11" fmla="*/ 113446 h 119150"/>
                    <a:gd name="connsiteX12" fmla="*/ 18341 w 121432"/>
                    <a:gd name="connsiteY12" fmla="*/ 103306 h 119150"/>
                    <a:gd name="connsiteX13" fmla="*/ 20239 w 121432"/>
                    <a:gd name="connsiteY13" fmla="*/ 97602 h 119150"/>
                    <a:gd name="connsiteX14" fmla="*/ 22136 w 121432"/>
                    <a:gd name="connsiteY14" fmla="*/ 91898 h 119150"/>
                    <a:gd name="connsiteX15" fmla="*/ 15812 w 121432"/>
                    <a:gd name="connsiteY15" fmla="*/ 81124 h 119150"/>
                    <a:gd name="connsiteX16" fmla="*/ 9487 w 121432"/>
                    <a:gd name="connsiteY16" fmla="*/ 80490 h 119150"/>
                    <a:gd name="connsiteX17" fmla="*/ 3795 w 121432"/>
                    <a:gd name="connsiteY17" fmla="*/ 79856 h 119150"/>
                    <a:gd name="connsiteX18" fmla="*/ 0 w 121432"/>
                    <a:gd name="connsiteY18" fmla="*/ 62110 h 119150"/>
                    <a:gd name="connsiteX19" fmla="*/ 10752 w 121432"/>
                    <a:gd name="connsiteY19" fmla="*/ 56406 h 119150"/>
                    <a:gd name="connsiteX20" fmla="*/ 12017 w 121432"/>
                    <a:gd name="connsiteY20" fmla="*/ 50068 h 119150"/>
                    <a:gd name="connsiteX21" fmla="*/ 13914 w 121432"/>
                    <a:gd name="connsiteY21" fmla="*/ 43731 h 119150"/>
                    <a:gd name="connsiteX22" fmla="*/ 9487 w 121432"/>
                    <a:gd name="connsiteY22" fmla="*/ 39294 h 119150"/>
                    <a:gd name="connsiteX23" fmla="*/ 5692 w 121432"/>
                    <a:gd name="connsiteY23" fmla="*/ 34858 h 119150"/>
                    <a:gd name="connsiteX24" fmla="*/ 15812 w 121432"/>
                    <a:gd name="connsiteY24" fmla="*/ 19013 h 119150"/>
                    <a:gd name="connsiteX25" fmla="*/ 21504 w 121432"/>
                    <a:gd name="connsiteY25" fmla="*/ 20915 h 119150"/>
                    <a:gd name="connsiteX26" fmla="*/ 27196 w 121432"/>
                    <a:gd name="connsiteY26" fmla="*/ 22816 h 119150"/>
                    <a:gd name="connsiteX27" fmla="*/ 32888 w 121432"/>
                    <a:gd name="connsiteY27" fmla="*/ 19013 h 119150"/>
                    <a:gd name="connsiteX28" fmla="*/ 38580 w 121432"/>
                    <a:gd name="connsiteY28" fmla="*/ 15844 h 119150"/>
                    <a:gd name="connsiteX29" fmla="*/ 39213 w 121432"/>
                    <a:gd name="connsiteY29" fmla="*/ 3803 h 119150"/>
                    <a:gd name="connsiteX30" fmla="*/ 57554 w 121432"/>
                    <a:gd name="connsiteY30" fmla="*/ 0 h 119150"/>
                    <a:gd name="connsiteX31" fmla="*/ 63246 w 121432"/>
                    <a:gd name="connsiteY31" fmla="*/ 11408 h 119150"/>
                    <a:gd name="connsiteX32" fmla="*/ 75895 w 121432"/>
                    <a:gd name="connsiteY32" fmla="*/ 13943 h 119150"/>
                    <a:gd name="connsiteX33" fmla="*/ 80955 w 121432"/>
                    <a:gd name="connsiteY33" fmla="*/ 9507 h 119150"/>
                    <a:gd name="connsiteX34" fmla="*/ 86015 w 121432"/>
                    <a:gd name="connsiteY34" fmla="*/ 5070 h 119150"/>
                    <a:gd name="connsiteX35" fmla="*/ 101194 w 121432"/>
                    <a:gd name="connsiteY35" fmla="*/ 15211 h 119150"/>
                    <a:gd name="connsiteX36" fmla="*/ 97399 w 121432"/>
                    <a:gd name="connsiteY36" fmla="*/ 27252 h 119150"/>
                    <a:gd name="connsiteX37" fmla="*/ 101194 w 121432"/>
                    <a:gd name="connsiteY37" fmla="*/ 32323 h 119150"/>
                    <a:gd name="connsiteX38" fmla="*/ 104356 w 121432"/>
                    <a:gd name="connsiteY38" fmla="*/ 38027 h 119150"/>
                    <a:gd name="connsiteX39" fmla="*/ 110681 w 121432"/>
                    <a:gd name="connsiteY39" fmla="*/ 38660 h 119150"/>
                    <a:gd name="connsiteX40" fmla="*/ 117005 w 121432"/>
                    <a:gd name="connsiteY40" fmla="*/ 39294 h 119150"/>
                    <a:gd name="connsiteX41" fmla="*/ 119535 w 121432"/>
                    <a:gd name="connsiteY41" fmla="*/ 48167 h 119150"/>
                    <a:gd name="connsiteX42" fmla="*/ 121432 w 121432"/>
                    <a:gd name="connsiteY42" fmla="*/ 57040 h 119150"/>
                    <a:gd name="connsiteX43" fmla="*/ 110048 w 121432"/>
                    <a:gd name="connsiteY43" fmla="*/ 62744 h 119150"/>
                    <a:gd name="connsiteX44" fmla="*/ 106886 w 121432"/>
                    <a:gd name="connsiteY44" fmla="*/ 75420 h 119150"/>
                    <a:gd name="connsiteX45" fmla="*/ 111313 w 121432"/>
                    <a:gd name="connsiteY45" fmla="*/ 79856 h 119150"/>
                    <a:gd name="connsiteX46" fmla="*/ 115108 w 121432"/>
                    <a:gd name="connsiteY46" fmla="*/ 84293 h 119150"/>
                    <a:gd name="connsiteX47" fmla="*/ 103091 w 121432"/>
                    <a:gd name="connsiteY47" fmla="*/ 99503 h 119150"/>
                    <a:gd name="connsiteX48" fmla="*/ 77160 w 121432"/>
                    <a:gd name="connsiteY48" fmla="*/ 91898 h 119150"/>
                    <a:gd name="connsiteX49" fmla="*/ 92339 w 121432"/>
                    <a:gd name="connsiteY49" fmla="*/ 76687 h 119150"/>
                    <a:gd name="connsiteX50" fmla="*/ 96766 w 121432"/>
                    <a:gd name="connsiteY50" fmla="*/ 58308 h 119150"/>
                    <a:gd name="connsiteX51" fmla="*/ 91074 w 121432"/>
                    <a:gd name="connsiteY51" fmla="*/ 40562 h 119150"/>
                    <a:gd name="connsiteX52" fmla="*/ 77793 w 121432"/>
                    <a:gd name="connsiteY52" fmla="*/ 27252 h 119150"/>
                    <a:gd name="connsiteX53" fmla="*/ 53127 w 121432"/>
                    <a:gd name="connsiteY53" fmla="*/ 22816 h 119150"/>
                    <a:gd name="connsiteX54" fmla="*/ 33520 w 121432"/>
                    <a:gd name="connsiteY54" fmla="*/ 33590 h 119150"/>
                    <a:gd name="connsiteX55" fmla="*/ 23401 w 121432"/>
                    <a:gd name="connsiteY55" fmla="*/ 53871 h 119150"/>
                    <a:gd name="connsiteX56" fmla="*/ 26563 w 121432"/>
                    <a:gd name="connsiteY56" fmla="*/ 76687 h 119150"/>
                    <a:gd name="connsiteX57" fmla="*/ 49332 w 121432"/>
                    <a:gd name="connsiteY57" fmla="*/ 95067 h 119150"/>
                    <a:gd name="connsiteX58" fmla="*/ 77160 w 121432"/>
                    <a:gd name="connsiteY58" fmla="*/ 91898 h 1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21432" h="119150">
                      <a:moveTo>
                        <a:pt x="103091" y="99503"/>
                      </a:moveTo>
                      <a:cubicBezTo>
                        <a:pt x="102459" y="98869"/>
                        <a:pt x="100561" y="98869"/>
                        <a:pt x="97399" y="97602"/>
                      </a:cubicBezTo>
                      <a:cubicBezTo>
                        <a:pt x="94869" y="96968"/>
                        <a:pt x="93604" y="96334"/>
                        <a:pt x="91707" y="95701"/>
                      </a:cubicBezTo>
                      <a:cubicBezTo>
                        <a:pt x="90442" y="96334"/>
                        <a:pt x="88544" y="97602"/>
                        <a:pt x="86015" y="99503"/>
                      </a:cubicBezTo>
                      <a:cubicBezTo>
                        <a:pt x="83485" y="101405"/>
                        <a:pt x="81587" y="102038"/>
                        <a:pt x="80322" y="102672"/>
                      </a:cubicBezTo>
                      <a:cubicBezTo>
                        <a:pt x="80322" y="103306"/>
                        <a:pt x="80322" y="105207"/>
                        <a:pt x="79690" y="109010"/>
                      </a:cubicBezTo>
                      <a:cubicBezTo>
                        <a:pt x="79690" y="111545"/>
                        <a:pt x="79690" y="113446"/>
                        <a:pt x="79690" y="114714"/>
                      </a:cubicBezTo>
                      <a:cubicBezTo>
                        <a:pt x="77793" y="115348"/>
                        <a:pt x="71468" y="116615"/>
                        <a:pt x="61349" y="119150"/>
                      </a:cubicBezTo>
                      <a:cubicBezTo>
                        <a:pt x="59451" y="115348"/>
                        <a:pt x="57554" y="112179"/>
                        <a:pt x="55656" y="107742"/>
                      </a:cubicBezTo>
                      <a:cubicBezTo>
                        <a:pt x="51229" y="107742"/>
                        <a:pt x="46802" y="106475"/>
                        <a:pt x="43640" y="105207"/>
                      </a:cubicBezTo>
                      <a:cubicBezTo>
                        <a:pt x="42375" y="105841"/>
                        <a:pt x="40477" y="107109"/>
                        <a:pt x="38580" y="109010"/>
                      </a:cubicBezTo>
                      <a:cubicBezTo>
                        <a:pt x="36050" y="111545"/>
                        <a:pt x="34785" y="112813"/>
                        <a:pt x="33520" y="113446"/>
                      </a:cubicBezTo>
                      <a:lnTo>
                        <a:pt x="18341" y="103306"/>
                      </a:lnTo>
                      <a:cubicBezTo>
                        <a:pt x="18341" y="102038"/>
                        <a:pt x="18974" y="100137"/>
                        <a:pt x="20239" y="97602"/>
                      </a:cubicBezTo>
                      <a:cubicBezTo>
                        <a:pt x="21504" y="95067"/>
                        <a:pt x="22136" y="93165"/>
                        <a:pt x="22136" y="91898"/>
                      </a:cubicBezTo>
                      <a:cubicBezTo>
                        <a:pt x="17709" y="84926"/>
                        <a:pt x="15812" y="81757"/>
                        <a:pt x="15812" y="81124"/>
                      </a:cubicBezTo>
                      <a:cubicBezTo>
                        <a:pt x="13914" y="80490"/>
                        <a:pt x="12017" y="80490"/>
                        <a:pt x="9487" y="80490"/>
                      </a:cubicBezTo>
                      <a:cubicBezTo>
                        <a:pt x="6325" y="80490"/>
                        <a:pt x="4427" y="80490"/>
                        <a:pt x="3795" y="79856"/>
                      </a:cubicBezTo>
                      <a:cubicBezTo>
                        <a:pt x="3162" y="77955"/>
                        <a:pt x="1897" y="72251"/>
                        <a:pt x="0" y="62110"/>
                      </a:cubicBezTo>
                      <a:cubicBezTo>
                        <a:pt x="632" y="61476"/>
                        <a:pt x="4427" y="59575"/>
                        <a:pt x="10752" y="56406"/>
                      </a:cubicBezTo>
                      <a:cubicBezTo>
                        <a:pt x="10752" y="55772"/>
                        <a:pt x="11384" y="53871"/>
                        <a:pt x="12017" y="50068"/>
                      </a:cubicBezTo>
                      <a:cubicBezTo>
                        <a:pt x="12649" y="47533"/>
                        <a:pt x="13282" y="44998"/>
                        <a:pt x="13914" y="43731"/>
                      </a:cubicBezTo>
                      <a:cubicBezTo>
                        <a:pt x="12649" y="42463"/>
                        <a:pt x="11384" y="41196"/>
                        <a:pt x="9487" y="39294"/>
                      </a:cubicBezTo>
                      <a:cubicBezTo>
                        <a:pt x="7590" y="36759"/>
                        <a:pt x="6325" y="35492"/>
                        <a:pt x="5692" y="34858"/>
                      </a:cubicBezTo>
                      <a:lnTo>
                        <a:pt x="15812" y="19013"/>
                      </a:lnTo>
                      <a:cubicBezTo>
                        <a:pt x="16444" y="19647"/>
                        <a:pt x="18341" y="19647"/>
                        <a:pt x="21504" y="20915"/>
                      </a:cubicBezTo>
                      <a:cubicBezTo>
                        <a:pt x="24033" y="21548"/>
                        <a:pt x="25298" y="22182"/>
                        <a:pt x="27196" y="22816"/>
                      </a:cubicBezTo>
                      <a:cubicBezTo>
                        <a:pt x="28461" y="22182"/>
                        <a:pt x="30358" y="20915"/>
                        <a:pt x="32888" y="19013"/>
                      </a:cubicBezTo>
                      <a:cubicBezTo>
                        <a:pt x="35418" y="17112"/>
                        <a:pt x="37315" y="16478"/>
                        <a:pt x="38580" y="15844"/>
                      </a:cubicBezTo>
                      <a:cubicBezTo>
                        <a:pt x="39213" y="9507"/>
                        <a:pt x="39213" y="5704"/>
                        <a:pt x="39213" y="3803"/>
                      </a:cubicBezTo>
                      <a:cubicBezTo>
                        <a:pt x="41110" y="3169"/>
                        <a:pt x="47435" y="1901"/>
                        <a:pt x="57554" y="0"/>
                      </a:cubicBezTo>
                      <a:cubicBezTo>
                        <a:pt x="60084" y="4436"/>
                        <a:pt x="61981" y="8239"/>
                        <a:pt x="63246" y="11408"/>
                      </a:cubicBezTo>
                      <a:cubicBezTo>
                        <a:pt x="70836" y="12676"/>
                        <a:pt x="74630" y="13309"/>
                        <a:pt x="75895" y="13943"/>
                      </a:cubicBezTo>
                      <a:cubicBezTo>
                        <a:pt x="76528" y="13309"/>
                        <a:pt x="78425" y="12042"/>
                        <a:pt x="80955" y="9507"/>
                      </a:cubicBezTo>
                      <a:cubicBezTo>
                        <a:pt x="82852" y="7605"/>
                        <a:pt x="84750" y="6338"/>
                        <a:pt x="86015" y="5070"/>
                      </a:cubicBezTo>
                      <a:lnTo>
                        <a:pt x="101194" y="15211"/>
                      </a:lnTo>
                      <a:cubicBezTo>
                        <a:pt x="100561" y="17112"/>
                        <a:pt x="99296" y="20915"/>
                        <a:pt x="97399" y="27252"/>
                      </a:cubicBezTo>
                      <a:cubicBezTo>
                        <a:pt x="98031" y="27886"/>
                        <a:pt x="99296" y="29788"/>
                        <a:pt x="101194" y="32323"/>
                      </a:cubicBezTo>
                      <a:cubicBezTo>
                        <a:pt x="102459" y="34224"/>
                        <a:pt x="103723" y="36125"/>
                        <a:pt x="104356" y="38027"/>
                      </a:cubicBezTo>
                      <a:cubicBezTo>
                        <a:pt x="105621" y="38660"/>
                        <a:pt x="108151" y="38660"/>
                        <a:pt x="110681" y="38660"/>
                      </a:cubicBezTo>
                      <a:cubicBezTo>
                        <a:pt x="113843" y="38660"/>
                        <a:pt x="115740" y="38660"/>
                        <a:pt x="117005" y="39294"/>
                      </a:cubicBezTo>
                      <a:cubicBezTo>
                        <a:pt x="118270" y="41196"/>
                        <a:pt x="118902" y="44364"/>
                        <a:pt x="119535" y="48167"/>
                      </a:cubicBezTo>
                      <a:cubicBezTo>
                        <a:pt x="120167" y="52604"/>
                        <a:pt x="120800" y="55772"/>
                        <a:pt x="121432" y="57040"/>
                      </a:cubicBezTo>
                      <a:cubicBezTo>
                        <a:pt x="116373" y="59575"/>
                        <a:pt x="112578" y="61476"/>
                        <a:pt x="110048" y="62744"/>
                      </a:cubicBezTo>
                      <a:cubicBezTo>
                        <a:pt x="107518" y="72251"/>
                        <a:pt x="106886" y="76687"/>
                        <a:pt x="106886" y="75420"/>
                      </a:cubicBezTo>
                      <a:cubicBezTo>
                        <a:pt x="108151" y="76687"/>
                        <a:pt x="109416" y="77955"/>
                        <a:pt x="111313" y="79856"/>
                      </a:cubicBezTo>
                      <a:cubicBezTo>
                        <a:pt x="113210" y="82391"/>
                        <a:pt x="114475" y="83659"/>
                        <a:pt x="115108" y="84293"/>
                      </a:cubicBezTo>
                      <a:lnTo>
                        <a:pt x="103091" y="99503"/>
                      </a:lnTo>
                      <a:close/>
                      <a:moveTo>
                        <a:pt x="77160" y="91898"/>
                      </a:moveTo>
                      <a:cubicBezTo>
                        <a:pt x="84117" y="88095"/>
                        <a:pt x="89177" y="83025"/>
                        <a:pt x="92339" y="76687"/>
                      </a:cubicBezTo>
                      <a:cubicBezTo>
                        <a:pt x="95501" y="70983"/>
                        <a:pt x="96766" y="64645"/>
                        <a:pt x="96766" y="58308"/>
                      </a:cubicBezTo>
                      <a:cubicBezTo>
                        <a:pt x="96766" y="51970"/>
                        <a:pt x="94869" y="45632"/>
                        <a:pt x="91074" y="40562"/>
                      </a:cubicBezTo>
                      <a:cubicBezTo>
                        <a:pt x="87912" y="34858"/>
                        <a:pt x="82852" y="30421"/>
                        <a:pt x="77793" y="27252"/>
                      </a:cubicBezTo>
                      <a:cubicBezTo>
                        <a:pt x="69571" y="22816"/>
                        <a:pt x="61349" y="21548"/>
                        <a:pt x="53127" y="22816"/>
                      </a:cubicBezTo>
                      <a:cubicBezTo>
                        <a:pt x="45537" y="24084"/>
                        <a:pt x="39213" y="27886"/>
                        <a:pt x="33520" y="33590"/>
                      </a:cubicBezTo>
                      <a:cubicBezTo>
                        <a:pt x="27828" y="39294"/>
                        <a:pt x="24666" y="46266"/>
                        <a:pt x="23401" y="53871"/>
                      </a:cubicBezTo>
                      <a:cubicBezTo>
                        <a:pt x="22136" y="62110"/>
                        <a:pt x="22769" y="69716"/>
                        <a:pt x="26563" y="76687"/>
                      </a:cubicBezTo>
                      <a:cubicBezTo>
                        <a:pt x="31623" y="86194"/>
                        <a:pt x="39213" y="91898"/>
                        <a:pt x="49332" y="95067"/>
                      </a:cubicBezTo>
                      <a:cubicBezTo>
                        <a:pt x="59451" y="96968"/>
                        <a:pt x="68938" y="96334"/>
                        <a:pt x="77160" y="91898"/>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89" name="Group 88" descr="Automation">
                <a:extLst>
                  <a:ext uri="{FF2B5EF4-FFF2-40B4-BE49-F238E27FC236}">
                    <a16:creationId xmlns:a16="http://schemas.microsoft.com/office/drawing/2014/main" id="{80E2EA9F-624D-C24F-92F0-0B9669E58FF2}"/>
                  </a:ext>
                </a:extLst>
              </p:cNvPr>
              <p:cNvGrpSpPr/>
              <p:nvPr/>
            </p:nvGrpSpPr>
            <p:grpSpPr>
              <a:xfrm>
                <a:off x="8399170" y="2861128"/>
                <a:ext cx="346052" cy="346088"/>
                <a:chOff x="531730" y="723307"/>
                <a:chExt cx="600773" cy="600837"/>
              </a:xfrm>
              <a:solidFill>
                <a:schemeClr val="tx1"/>
              </a:solidFill>
            </p:grpSpPr>
            <p:sp>
              <p:nvSpPr>
                <p:cNvPr id="90" name="Picture Placeholder 74">
                  <a:extLst>
                    <a:ext uri="{FF2B5EF4-FFF2-40B4-BE49-F238E27FC236}">
                      <a16:creationId xmlns:a16="http://schemas.microsoft.com/office/drawing/2014/main" id="{EB44EE03-E03C-3C45-B311-67B5FBA7F192}"/>
                    </a:ext>
                  </a:extLst>
                </p:cNvPr>
                <p:cNvSpPr/>
                <p:nvPr/>
              </p:nvSpPr>
              <p:spPr>
                <a:xfrm>
                  <a:off x="658159" y="849799"/>
                  <a:ext cx="347853" cy="347853"/>
                </a:xfrm>
                <a:custGeom>
                  <a:avLst/>
                  <a:gdLst>
                    <a:gd name="connsiteX0" fmla="*/ 173927 w 347853"/>
                    <a:gd name="connsiteY0" fmla="*/ 347853 h 347853"/>
                    <a:gd name="connsiteX1" fmla="*/ 166021 w 347853"/>
                    <a:gd name="connsiteY1" fmla="*/ 339947 h 347853"/>
                    <a:gd name="connsiteX2" fmla="*/ 173927 w 347853"/>
                    <a:gd name="connsiteY2" fmla="*/ 332042 h 347853"/>
                    <a:gd name="connsiteX3" fmla="*/ 332042 w 347853"/>
                    <a:gd name="connsiteY3" fmla="*/ 173927 h 347853"/>
                    <a:gd name="connsiteX4" fmla="*/ 173927 w 347853"/>
                    <a:gd name="connsiteY4" fmla="*/ 15812 h 347853"/>
                    <a:gd name="connsiteX5" fmla="*/ 15812 w 347853"/>
                    <a:gd name="connsiteY5" fmla="*/ 173927 h 347853"/>
                    <a:gd name="connsiteX6" fmla="*/ 7906 w 347853"/>
                    <a:gd name="connsiteY6" fmla="*/ 181832 h 347853"/>
                    <a:gd name="connsiteX7" fmla="*/ 0 w 347853"/>
                    <a:gd name="connsiteY7" fmla="*/ 173927 h 347853"/>
                    <a:gd name="connsiteX8" fmla="*/ 173927 w 347853"/>
                    <a:gd name="connsiteY8" fmla="*/ 0 h 347853"/>
                    <a:gd name="connsiteX9" fmla="*/ 347853 w 347853"/>
                    <a:gd name="connsiteY9" fmla="*/ 173927 h 347853"/>
                    <a:gd name="connsiteX10" fmla="*/ 173927 w 347853"/>
                    <a:gd name="connsiteY10" fmla="*/ 347853 h 347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7853" h="347853">
                      <a:moveTo>
                        <a:pt x="173927" y="347853"/>
                      </a:moveTo>
                      <a:cubicBezTo>
                        <a:pt x="169560" y="347853"/>
                        <a:pt x="166021" y="344314"/>
                        <a:pt x="166021" y="339947"/>
                      </a:cubicBezTo>
                      <a:cubicBezTo>
                        <a:pt x="166021" y="335581"/>
                        <a:pt x="169560" y="332042"/>
                        <a:pt x="173927" y="332042"/>
                      </a:cubicBezTo>
                      <a:cubicBezTo>
                        <a:pt x="261251" y="332042"/>
                        <a:pt x="332042" y="261251"/>
                        <a:pt x="332042" y="173927"/>
                      </a:cubicBezTo>
                      <a:cubicBezTo>
                        <a:pt x="332042" y="86602"/>
                        <a:pt x="261251" y="15812"/>
                        <a:pt x="173927" y="15812"/>
                      </a:cubicBezTo>
                      <a:cubicBezTo>
                        <a:pt x="86602" y="15812"/>
                        <a:pt x="15812" y="86602"/>
                        <a:pt x="15812" y="173927"/>
                      </a:cubicBezTo>
                      <a:cubicBezTo>
                        <a:pt x="15812" y="178293"/>
                        <a:pt x="12272" y="181832"/>
                        <a:pt x="7906" y="181832"/>
                      </a:cubicBezTo>
                      <a:cubicBezTo>
                        <a:pt x="3539" y="181832"/>
                        <a:pt x="0" y="178293"/>
                        <a:pt x="0" y="173927"/>
                      </a:cubicBezTo>
                      <a:cubicBezTo>
                        <a:pt x="0" y="77870"/>
                        <a:pt x="77870" y="0"/>
                        <a:pt x="173927" y="0"/>
                      </a:cubicBezTo>
                      <a:cubicBezTo>
                        <a:pt x="269983" y="0"/>
                        <a:pt x="347853" y="77870"/>
                        <a:pt x="347853" y="173927"/>
                      </a:cubicBezTo>
                      <a:cubicBezTo>
                        <a:pt x="347853" y="269983"/>
                        <a:pt x="269983" y="347853"/>
                        <a:pt x="173927" y="34785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91" name="Picture Placeholder 74">
                  <a:extLst>
                    <a:ext uri="{FF2B5EF4-FFF2-40B4-BE49-F238E27FC236}">
                      <a16:creationId xmlns:a16="http://schemas.microsoft.com/office/drawing/2014/main" id="{9E0F555E-3263-744B-8E6A-3D4F51568D6A}"/>
                    </a:ext>
                  </a:extLst>
                </p:cNvPr>
                <p:cNvSpPr/>
                <p:nvPr/>
              </p:nvSpPr>
              <p:spPr>
                <a:xfrm>
                  <a:off x="531730" y="723307"/>
                  <a:ext cx="600773" cy="600837"/>
                </a:xfrm>
                <a:custGeom>
                  <a:avLst/>
                  <a:gdLst>
                    <a:gd name="connsiteX0" fmla="*/ 348928 w 600773"/>
                    <a:gd name="connsiteY0" fmla="*/ 600837 h 600837"/>
                    <a:gd name="connsiteX1" fmla="*/ 248873 w 600773"/>
                    <a:gd name="connsiteY1" fmla="*/ 600837 h 600837"/>
                    <a:gd name="connsiteX2" fmla="*/ 246723 w 600773"/>
                    <a:gd name="connsiteY2" fmla="*/ 596347 h 600837"/>
                    <a:gd name="connsiteX3" fmla="*/ 237109 w 600773"/>
                    <a:gd name="connsiteY3" fmla="*/ 565293 h 600837"/>
                    <a:gd name="connsiteX4" fmla="*/ 230342 w 600773"/>
                    <a:gd name="connsiteY4" fmla="*/ 539615 h 600837"/>
                    <a:gd name="connsiteX5" fmla="*/ 179745 w 600773"/>
                    <a:gd name="connsiteY5" fmla="*/ 517036 h 600837"/>
                    <a:gd name="connsiteX6" fmla="*/ 156913 w 600773"/>
                    <a:gd name="connsiteY6" fmla="*/ 528673 h 600837"/>
                    <a:gd name="connsiteX7" fmla="*/ 130160 w 600773"/>
                    <a:gd name="connsiteY7" fmla="*/ 543852 h 600837"/>
                    <a:gd name="connsiteX8" fmla="*/ 126239 w 600773"/>
                    <a:gd name="connsiteY8" fmla="*/ 545560 h 600837"/>
                    <a:gd name="connsiteX9" fmla="*/ 122444 w 600773"/>
                    <a:gd name="connsiteY9" fmla="*/ 543410 h 600837"/>
                    <a:gd name="connsiteX10" fmla="*/ 55720 w 600773"/>
                    <a:gd name="connsiteY10" fmla="*/ 480164 h 600837"/>
                    <a:gd name="connsiteX11" fmla="*/ 52557 w 600773"/>
                    <a:gd name="connsiteY11" fmla="*/ 476875 h 600837"/>
                    <a:gd name="connsiteX12" fmla="*/ 53759 w 600773"/>
                    <a:gd name="connsiteY12" fmla="*/ 472511 h 600837"/>
                    <a:gd name="connsiteX13" fmla="*/ 80955 w 600773"/>
                    <a:gd name="connsiteY13" fmla="*/ 420459 h 600837"/>
                    <a:gd name="connsiteX14" fmla="*/ 69760 w 600773"/>
                    <a:gd name="connsiteY14" fmla="*/ 395161 h 600837"/>
                    <a:gd name="connsiteX15" fmla="*/ 60526 w 600773"/>
                    <a:gd name="connsiteY15" fmla="*/ 366321 h 600837"/>
                    <a:gd name="connsiteX16" fmla="*/ 34912 w 600773"/>
                    <a:gd name="connsiteY16" fmla="*/ 360502 h 600837"/>
                    <a:gd name="connsiteX17" fmla="*/ 6325 w 600773"/>
                    <a:gd name="connsiteY17" fmla="*/ 352849 h 600837"/>
                    <a:gd name="connsiteX18" fmla="*/ 0 w 600773"/>
                    <a:gd name="connsiteY18" fmla="*/ 351585 h 600837"/>
                    <a:gd name="connsiteX19" fmla="*/ 0 w 600773"/>
                    <a:gd name="connsiteY19" fmla="*/ 246153 h 600837"/>
                    <a:gd name="connsiteX20" fmla="*/ 6325 w 600773"/>
                    <a:gd name="connsiteY20" fmla="*/ 244699 h 600837"/>
                    <a:gd name="connsiteX21" fmla="*/ 33773 w 600773"/>
                    <a:gd name="connsiteY21" fmla="*/ 237109 h 600837"/>
                    <a:gd name="connsiteX22" fmla="*/ 59514 w 600773"/>
                    <a:gd name="connsiteY22" fmla="*/ 230785 h 600837"/>
                    <a:gd name="connsiteX23" fmla="*/ 70962 w 600773"/>
                    <a:gd name="connsiteY23" fmla="*/ 205170 h 600837"/>
                    <a:gd name="connsiteX24" fmla="*/ 83611 w 600773"/>
                    <a:gd name="connsiteY24" fmla="*/ 178860 h 600837"/>
                    <a:gd name="connsiteX25" fmla="*/ 55720 w 600773"/>
                    <a:gd name="connsiteY25" fmla="*/ 133892 h 600837"/>
                    <a:gd name="connsiteX26" fmla="*/ 51609 w 600773"/>
                    <a:gd name="connsiteY26" fmla="*/ 129275 h 600837"/>
                    <a:gd name="connsiteX27" fmla="*/ 55151 w 600773"/>
                    <a:gd name="connsiteY27" fmla="*/ 124152 h 600837"/>
                    <a:gd name="connsiteX28" fmla="*/ 121306 w 600773"/>
                    <a:gd name="connsiteY28" fmla="*/ 55656 h 600837"/>
                    <a:gd name="connsiteX29" fmla="*/ 125290 w 600773"/>
                    <a:gd name="connsiteY29" fmla="*/ 51798 h 600837"/>
                    <a:gd name="connsiteX30" fmla="*/ 130287 w 600773"/>
                    <a:gd name="connsiteY30" fmla="*/ 54265 h 600837"/>
                    <a:gd name="connsiteX31" fmla="*/ 181516 w 600773"/>
                    <a:gd name="connsiteY31" fmla="*/ 83295 h 600837"/>
                    <a:gd name="connsiteX32" fmla="*/ 233315 w 600773"/>
                    <a:gd name="connsiteY32" fmla="*/ 63056 h 600837"/>
                    <a:gd name="connsiteX33" fmla="*/ 240525 w 600773"/>
                    <a:gd name="connsiteY33" fmla="*/ 36430 h 600837"/>
                    <a:gd name="connsiteX34" fmla="*/ 249252 w 600773"/>
                    <a:gd name="connsiteY34" fmla="*/ 5566 h 600837"/>
                    <a:gd name="connsiteX35" fmla="*/ 250960 w 600773"/>
                    <a:gd name="connsiteY35" fmla="*/ 0 h 600837"/>
                    <a:gd name="connsiteX36" fmla="*/ 352154 w 600773"/>
                    <a:gd name="connsiteY36" fmla="*/ 0 h 600837"/>
                    <a:gd name="connsiteX37" fmla="*/ 354178 w 600773"/>
                    <a:gd name="connsiteY37" fmla="*/ 4933 h 600837"/>
                    <a:gd name="connsiteX38" fmla="*/ 370748 w 600773"/>
                    <a:gd name="connsiteY38" fmla="*/ 61285 h 600837"/>
                    <a:gd name="connsiteX39" fmla="*/ 396046 w 600773"/>
                    <a:gd name="connsiteY39" fmla="*/ 71089 h 600837"/>
                    <a:gd name="connsiteX40" fmla="*/ 422104 w 600773"/>
                    <a:gd name="connsiteY40" fmla="*/ 83738 h 600837"/>
                    <a:gd name="connsiteX41" fmla="*/ 443860 w 600773"/>
                    <a:gd name="connsiteY41" fmla="*/ 72417 h 600837"/>
                    <a:gd name="connsiteX42" fmla="*/ 471309 w 600773"/>
                    <a:gd name="connsiteY42" fmla="*/ 57048 h 600837"/>
                    <a:gd name="connsiteX43" fmla="*/ 475041 w 600773"/>
                    <a:gd name="connsiteY43" fmla="*/ 55467 h 600837"/>
                    <a:gd name="connsiteX44" fmla="*/ 478519 w 600773"/>
                    <a:gd name="connsiteY44" fmla="*/ 57554 h 600837"/>
                    <a:gd name="connsiteX45" fmla="*/ 514633 w 600773"/>
                    <a:gd name="connsiteY45" fmla="*/ 89177 h 600837"/>
                    <a:gd name="connsiteX46" fmla="*/ 546951 w 600773"/>
                    <a:gd name="connsiteY46" fmla="*/ 120231 h 600837"/>
                    <a:gd name="connsiteX47" fmla="*/ 552138 w 600773"/>
                    <a:gd name="connsiteY47" fmla="*/ 124342 h 600837"/>
                    <a:gd name="connsiteX48" fmla="*/ 548975 w 600773"/>
                    <a:gd name="connsiteY48" fmla="*/ 130160 h 600837"/>
                    <a:gd name="connsiteX49" fmla="*/ 519629 w 600773"/>
                    <a:gd name="connsiteY49" fmla="*/ 180757 h 600837"/>
                    <a:gd name="connsiteX50" fmla="*/ 538603 w 600773"/>
                    <a:gd name="connsiteY50" fmla="*/ 233884 h 600837"/>
                    <a:gd name="connsiteX51" fmla="*/ 566052 w 600773"/>
                    <a:gd name="connsiteY51" fmla="*/ 240208 h 600837"/>
                    <a:gd name="connsiteX52" fmla="*/ 594449 w 600773"/>
                    <a:gd name="connsiteY52" fmla="*/ 247798 h 600837"/>
                    <a:gd name="connsiteX53" fmla="*/ 600774 w 600773"/>
                    <a:gd name="connsiteY53" fmla="*/ 249063 h 600837"/>
                    <a:gd name="connsiteX54" fmla="*/ 600774 w 600773"/>
                    <a:gd name="connsiteY54" fmla="*/ 354431 h 600837"/>
                    <a:gd name="connsiteX55" fmla="*/ 594449 w 600773"/>
                    <a:gd name="connsiteY55" fmla="*/ 355822 h 600837"/>
                    <a:gd name="connsiteX56" fmla="*/ 567000 w 600773"/>
                    <a:gd name="connsiteY56" fmla="*/ 363475 h 600837"/>
                    <a:gd name="connsiteX57" fmla="*/ 541070 w 600773"/>
                    <a:gd name="connsiteY57" fmla="*/ 369799 h 600837"/>
                    <a:gd name="connsiteX58" fmla="*/ 530318 w 600773"/>
                    <a:gd name="connsiteY58" fmla="*/ 395541 h 600837"/>
                    <a:gd name="connsiteX59" fmla="*/ 517669 w 600773"/>
                    <a:gd name="connsiteY59" fmla="*/ 421977 h 600837"/>
                    <a:gd name="connsiteX60" fmla="*/ 530318 w 600773"/>
                    <a:gd name="connsiteY60" fmla="*/ 443481 h 600837"/>
                    <a:gd name="connsiteX61" fmla="*/ 545434 w 600773"/>
                    <a:gd name="connsiteY61" fmla="*/ 467514 h 600837"/>
                    <a:gd name="connsiteX62" fmla="*/ 548975 w 600773"/>
                    <a:gd name="connsiteY62" fmla="*/ 472068 h 600837"/>
                    <a:gd name="connsiteX63" fmla="*/ 545687 w 600773"/>
                    <a:gd name="connsiteY63" fmla="*/ 476875 h 600837"/>
                    <a:gd name="connsiteX64" fmla="*/ 479911 w 600773"/>
                    <a:gd name="connsiteY64" fmla="*/ 545307 h 600837"/>
                    <a:gd name="connsiteX65" fmla="*/ 475989 w 600773"/>
                    <a:gd name="connsiteY65" fmla="*/ 549165 h 600837"/>
                    <a:gd name="connsiteX66" fmla="*/ 470993 w 600773"/>
                    <a:gd name="connsiteY66" fmla="*/ 546825 h 600837"/>
                    <a:gd name="connsiteX67" fmla="*/ 420396 w 600773"/>
                    <a:gd name="connsiteY67" fmla="*/ 517985 h 600837"/>
                    <a:gd name="connsiteX68" fmla="*/ 369357 w 600773"/>
                    <a:gd name="connsiteY68" fmla="*/ 538160 h 600837"/>
                    <a:gd name="connsiteX69" fmla="*/ 361261 w 600773"/>
                    <a:gd name="connsiteY69" fmla="*/ 563459 h 600837"/>
                    <a:gd name="connsiteX70" fmla="*/ 351142 w 600773"/>
                    <a:gd name="connsiteY70" fmla="*/ 596663 h 600837"/>
                    <a:gd name="connsiteX71" fmla="*/ 259056 w 600773"/>
                    <a:gd name="connsiteY71" fmla="*/ 585026 h 600837"/>
                    <a:gd name="connsiteX72" fmla="*/ 338809 w 600773"/>
                    <a:gd name="connsiteY72" fmla="*/ 585026 h 600837"/>
                    <a:gd name="connsiteX73" fmla="*/ 345766 w 600773"/>
                    <a:gd name="connsiteY73" fmla="*/ 559727 h 600837"/>
                    <a:gd name="connsiteX74" fmla="*/ 357403 w 600773"/>
                    <a:gd name="connsiteY74" fmla="*/ 526776 h 600837"/>
                    <a:gd name="connsiteX75" fmla="*/ 359301 w 600773"/>
                    <a:gd name="connsiteY75" fmla="*/ 523803 h 600837"/>
                    <a:gd name="connsiteX76" fmla="*/ 362779 w 600773"/>
                    <a:gd name="connsiteY76" fmla="*/ 523171 h 600837"/>
                    <a:gd name="connsiteX77" fmla="*/ 416791 w 600773"/>
                    <a:gd name="connsiteY77" fmla="*/ 501667 h 600837"/>
                    <a:gd name="connsiteX78" fmla="*/ 421092 w 600773"/>
                    <a:gd name="connsiteY78" fmla="*/ 499137 h 600837"/>
                    <a:gd name="connsiteX79" fmla="*/ 425203 w 600773"/>
                    <a:gd name="connsiteY79" fmla="*/ 501920 h 600837"/>
                    <a:gd name="connsiteX80" fmla="*/ 473143 w 600773"/>
                    <a:gd name="connsiteY80" fmla="*/ 529938 h 600837"/>
                    <a:gd name="connsiteX81" fmla="*/ 529559 w 600773"/>
                    <a:gd name="connsiteY81" fmla="*/ 472005 h 600837"/>
                    <a:gd name="connsiteX82" fmla="*/ 516910 w 600773"/>
                    <a:gd name="connsiteY82" fmla="*/ 451197 h 600837"/>
                    <a:gd name="connsiteX83" fmla="*/ 501920 w 600773"/>
                    <a:gd name="connsiteY83" fmla="*/ 425393 h 600837"/>
                    <a:gd name="connsiteX84" fmla="*/ 498631 w 600773"/>
                    <a:gd name="connsiteY84" fmla="*/ 420206 h 600837"/>
                    <a:gd name="connsiteX85" fmla="*/ 502869 w 600773"/>
                    <a:gd name="connsiteY85" fmla="*/ 415716 h 600837"/>
                    <a:gd name="connsiteX86" fmla="*/ 516340 w 600773"/>
                    <a:gd name="connsiteY86" fmla="*/ 389912 h 600837"/>
                    <a:gd name="connsiteX87" fmla="*/ 530128 w 600773"/>
                    <a:gd name="connsiteY87" fmla="*/ 358289 h 600837"/>
                    <a:gd name="connsiteX88" fmla="*/ 532089 w 600773"/>
                    <a:gd name="connsiteY88" fmla="*/ 355126 h 600837"/>
                    <a:gd name="connsiteX89" fmla="*/ 535820 w 600773"/>
                    <a:gd name="connsiteY89" fmla="*/ 354620 h 600837"/>
                    <a:gd name="connsiteX90" fmla="*/ 563395 w 600773"/>
                    <a:gd name="connsiteY90" fmla="*/ 348296 h 600837"/>
                    <a:gd name="connsiteX91" fmla="*/ 585531 w 600773"/>
                    <a:gd name="connsiteY91" fmla="*/ 341971 h 600837"/>
                    <a:gd name="connsiteX92" fmla="*/ 585531 w 600773"/>
                    <a:gd name="connsiteY92" fmla="*/ 261838 h 600837"/>
                    <a:gd name="connsiteX93" fmla="*/ 562130 w 600773"/>
                    <a:gd name="connsiteY93" fmla="*/ 255514 h 600837"/>
                    <a:gd name="connsiteX94" fmla="*/ 535757 w 600773"/>
                    <a:gd name="connsiteY94" fmla="*/ 249189 h 600837"/>
                    <a:gd name="connsiteX95" fmla="*/ 504134 w 600773"/>
                    <a:gd name="connsiteY95" fmla="*/ 182022 h 600837"/>
                    <a:gd name="connsiteX96" fmla="*/ 502806 w 600773"/>
                    <a:gd name="connsiteY96" fmla="*/ 178290 h 600837"/>
                    <a:gd name="connsiteX97" fmla="*/ 505019 w 600773"/>
                    <a:gd name="connsiteY97" fmla="*/ 175002 h 600837"/>
                    <a:gd name="connsiteX98" fmla="*/ 532721 w 600773"/>
                    <a:gd name="connsiteY98" fmla="*/ 127883 h 600837"/>
                    <a:gd name="connsiteX99" fmla="*/ 503881 w 600773"/>
                    <a:gd name="connsiteY99" fmla="*/ 99739 h 600837"/>
                    <a:gd name="connsiteX100" fmla="*/ 474472 w 600773"/>
                    <a:gd name="connsiteY100" fmla="*/ 73049 h 600837"/>
                    <a:gd name="connsiteX101" fmla="*/ 453031 w 600773"/>
                    <a:gd name="connsiteY101" fmla="*/ 85698 h 600837"/>
                    <a:gd name="connsiteX102" fmla="*/ 422547 w 600773"/>
                    <a:gd name="connsiteY102" fmla="*/ 99992 h 600837"/>
                    <a:gd name="connsiteX103" fmla="*/ 418752 w 600773"/>
                    <a:gd name="connsiteY103" fmla="*/ 101004 h 600837"/>
                    <a:gd name="connsiteX104" fmla="*/ 416222 w 600773"/>
                    <a:gd name="connsiteY104" fmla="*/ 98601 h 600837"/>
                    <a:gd name="connsiteX105" fmla="*/ 390924 w 600773"/>
                    <a:gd name="connsiteY105" fmla="*/ 85951 h 600837"/>
                    <a:gd name="connsiteX106" fmla="*/ 361261 w 600773"/>
                    <a:gd name="connsiteY106" fmla="*/ 74314 h 600837"/>
                    <a:gd name="connsiteX107" fmla="*/ 357846 w 600773"/>
                    <a:gd name="connsiteY107" fmla="*/ 72733 h 600837"/>
                    <a:gd name="connsiteX108" fmla="*/ 356454 w 600773"/>
                    <a:gd name="connsiteY108" fmla="*/ 69065 h 600837"/>
                    <a:gd name="connsiteX109" fmla="*/ 341339 w 600773"/>
                    <a:gd name="connsiteY109" fmla="*/ 15812 h 600837"/>
                    <a:gd name="connsiteX110" fmla="*/ 262597 w 600773"/>
                    <a:gd name="connsiteY110" fmla="*/ 15812 h 600837"/>
                    <a:gd name="connsiteX111" fmla="*/ 255767 w 600773"/>
                    <a:gd name="connsiteY111" fmla="*/ 40477 h 600837"/>
                    <a:gd name="connsiteX112" fmla="*/ 247039 w 600773"/>
                    <a:gd name="connsiteY112" fmla="*/ 72100 h 600837"/>
                    <a:gd name="connsiteX113" fmla="*/ 245395 w 600773"/>
                    <a:gd name="connsiteY113" fmla="*/ 77413 h 600837"/>
                    <a:gd name="connsiteX114" fmla="*/ 239892 w 600773"/>
                    <a:gd name="connsiteY114" fmla="*/ 77413 h 600837"/>
                    <a:gd name="connsiteX115" fmla="*/ 183603 w 600773"/>
                    <a:gd name="connsiteY115" fmla="*/ 99233 h 600837"/>
                    <a:gd name="connsiteX116" fmla="*/ 179429 w 600773"/>
                    <a:gd name="connsiteY116" fmla="*/ 101067 h 600837"/>
                    <a:gd name="connsiteX117" fmla="*/ 175887 w 600773"/>
                    <a:gd name="connsiteY117" fmla="*/ 98664 h 600837"/>
                    <a:gd name="connsiteX118" fmla="*/ 128453 w 600773"/>
                    <a:gd name="connsiteY118" fmla="*/ 70899 h 600837"/>
                    <a:gd name="connsiteX119" fmla="*/ 71847 w 600773"/>
                    <a:gd name="connsiteY119" fmla="*/ 128642 h 600837"/>
                    <a:gd name="connsiteX120" fmla="*/ 99992 w 600773"/>
                    <a:gd name="connsiteY120" fmla="*/ 175950 h 600837"/>
                    <a:gd name="connsiteX121" fmla="*/ 102269 w 600773"/>
                    <a:gd name="connsiteY121" fmla="*/ 180188 h 600837"/>
                    <a:gd name="connsiteX122" fmla="*/ 99549 w 600773"/>
                    <a:gd name="connsiteY122" fmla="*/ 184172 h 600837"/>
                    <a:gd name="connsiteX123" fmla="*/ 85572 w 600773"/>
                    <a:gd name="connsiteY123" fmla="*/ 211684 h 600837"/>
                    <a:gd name="connsiteX124" fmla="*/ 71658 w 600773"/>
                    <a:gd name="connsiteY124" fmla="*/ 242232 h 600837"/>
                    <a:gd name="connsiteX125" fmla="*/ 69760 w 600773"/>
                    <a:gd name="connsiteY125" fmla="*/ 245711 h 600837"/>
                    <a:gd name="connsiteX126" fmla="*/ 65839 w 600773"/>
                    <a:gd name="connsiteY126" fmla="*/ 246217 h 600837"/>
                    <a:gd name="connsiteX127" fmla="*/ 38264 w 600773"/>
                    <a:gd name="connsiteY127" fmla="*/ 252541 h 600837"/>
                    <a:gd name="connsiteX128" fmla="*/ 16064 w 600773"/>
                    <a:gd name="connsiteY128" fmla="*/ 258866 h 600837"/>
                    <a:gd name="connsiteX129" fmla="*/ 16064 w 600773"/>
                    <a:gd name="connsiteY129" fmla="*/ 338999 h 600837"/>
                    <a:gd name="connsiteX130" fmla="*/ 39529 w 600773"/>
                    <a:gd name="connsiteY130" fmla="*/ 345323 h 600837"/>
                    <a:gd name="connsiteX131" fmla="*/ 68622 w 600773"/>
                    <a:gd name="connsiteY131" fmla="*/ 351648 h 600837"/>
                    <a:gd name="connsiteX132" fmla="*/ 74567 w 600773"/>
                    <a:gd name="connsiteY132" fmla="*/ 352407 h 600837"/>
                    <a:gd name="connsiteX133" fmla="*/ 75452 w 600773"/>
                    <a:gd name="connsiteY133" fmla="*/ 358352 h 600837"/>
                    <a:gd name="connsiteX134" fmla="*/ 84750 w 600773"/>
                    <a:gd name="connsiteY134" fmla="*/ 388583 h 600837"/>
                    <a:gd name="connsiteX135" fmla="*/ 97399 w 600773"/>
                    <a:gd name="connsiteY135" fmla="*/ 418625 h 600837"/>
                    <a:gd name="connsiteX136" fmla="*/ 98537 w 600773"/>
                    <a:gd name="connsiteY136" fmla="*/ 421977 h 600837"/>
                    <a:gd name="connsiteX137" fmla="*/ 96766 w 600773"/>
                    <a:gd name="connsiteY137" fmla="*/ 425076 h 600837"/>
                    <a:gd name="connsiteX138" fmla="*/ 70836 w 600773"/>
                    <a:gd name="connsiteY138" fmla="*/ 472637 h 600837"/>
                    <a:gd name="connsiteX139" fmla="*/ 127757 w 600773"/>
                    <a:gd name="connsiteY139" fmla="*/ 527345 h 600837"/>
                    <a:gd name="connsiteX140" fmla="*/ 148628 w 600773"/>
                    <a:gd name="connsiteY140" fmla="*/ 515139 h 600837"/>
                    <a:gd name="connsiteX141" fmla="*/ 178354 w 600773"/>
                    <a:gd name="connsiteY141" fmla="*/ 500845 h 600837"/>
                    <a:gd name="connsiteX142" fmla="*/ 181959 w 600773"/>
                    <a:gd name="connsiteY142" fmla="*/ 499770 h 600837"/>
                    <a:gd name="connsiteX143" fmla="*/ 185058 w 600773"/>
                    <a:gd name="connsiteY143" fmla="*/ 501857 h 600837"/>
                    <a:gd name="connsiteX144" fmla="*/ 240019 w 600773"/>
                    <a:gd name="connsiteY144" fmla="*/ 526460 h 600837"/>
                    <a:gd name="connsiteX145" fmla="*/ 243054 w 600773"/>
                    <a:gd name="connsiteY145" fmla="*/ 527788 h 600837"/>
                    <a:gd name="connsiteX146" fmla="*/ 244193 w 600773"/>
                    <a:gd name="connsiteY146" fmla="*/ 530887 h 600837"/>
                    <a:gd name="connsiteX147" fmla="*/ 252731 w 600773"/>
                    <a:gd name="connsiteY147" fmla="*/ 561688 h 600837"/>
                    <a:gd name="connsiteX148" fmla="*/ 259056 w 600773"/>
                    <a:gd name="connsiteY148" fmla="*/ 585026 h 600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Lst>
                  <a:rect l="l" t="t" r="r" b="b"/>
                  <a:pathLst>
                    <a:path w="600773" h="600837">
                      <a:moveTo>
                        <a:pt x="348928" y="600837"/>
                      </a:moveTo>
                      <a:lnTo>
                        <a:pt x="248873" y="600837"/>
                      </a:lnTo>
                      <a:lnTo>
                        <a:pt x="246723" y="596347"/>
                      </a:lnTo>
                      <a:cubicBezTo>
                        <a:pt x="242433" y="586360"/>
                        <a:pt x="239211" y="575956"/>
                        <a:pt x="237109" y="565293"/>
                      </a:cubicBezTo>
                      <a:cubicBezTo>
                        <a:pt x="234453" y="553909"/>
                        <a:pt x="232176" y="545244"/>
                        <a:pt x="230342" y="539615"/>
                      </a:cubicBezTo>
                      <a:cubicBezTo>
                        <a:pt x="197454" y="525132"/>
                        <a:pt x="184931" y="519439"/>
                        <a:pt x="179745" y="517036"/>
                      </a:cubicBezTo>
                      <a:cubicBezTo>
                        <a:pt x="171774" y="520163"/>
                        <a:pt x="164127" y="524061"/>
                        <a:pt x="156913" y="528673"/>
                      </a:cubicBezTo>
                      <a:cubicBezTo>
                        <a:pt x="148304" y="534259"/>
                        <a:pt x="139371" y="539328"/>
                        <a:pt x="130160" y="543852"/>
                      </a:cubicBezTo>
                      <a:lnTo>
                        <a:pt x="126239" y="545560"/>
                      </a:lnTo>
                      <a:lnTo>
                        <a:pt x="122444" y="543410"/>
                      </a:lnTo>
                      <a:cubicBezTo>
                        <a:pt x="113969" y="537718"/>
                        <a:pt x="92213" y="517099"/>
                        <a:pt x="55720" y="480164"/>
                      </a:cubicBezTo>
                      <a:lnTo>
                        <a:pt x="52557" y="476875"/>
                      </a:lnTo>
                      <a:lnTo>
                        <a:pt x="53759" y="472511"/>
                      </a:lnTo>
                      <a:cubicBezTo>
                        <a:pt x="54898" y="468337"/>
                        <a:pt x="59009" y="458407"/>
                        <a:pt x="80955" y="420459"/>
                      </a:cubicBezTo>
                      <a:cubicBezTo>
                        <a:pt x="79374" y="416601"/>
                        <a:pt x="76148" y="409138"/>
                        <a:pt x="69760" y="395161"/>
                      </a:cubicBezTo>
                      <a:cubicBezTo>
                        <a:pt x="65687" y="385895"/>
                        <a:pt x="62593" y="376230"/>
                        <a:pt x="60526" y="366321"/>
                      </a:cubicBezTo>
                      <a:cubicBezTo>
                        <a:pt x="53190" y="365056"/>
                        <a:pt x="44588" y="363095"/>
                        <a:pt x="34912" y="360502"/>
                      </a:cubicBezTo>
                      <a:cubicBezTo>
                        <a:pt x="21061" y="356454"/>
                        <a:pt x="11511" y="354178"/>
                        <a:pt x="6325" y="352849"/>
                      </a:cubicBezTo>
                      <a:lnTo>
                        <a:pt x="0" y="351585"/>
                      </a:lnTo>
                      <a:lnTo>
                        <a:pt x="0" y="246153"/>
                      </a:lnTo>
                      <a:lnTo>
                        <a:pt x="6325" y="244699"/>
                      </a:lnTo>
                      <a:cubicBezTo>
                        <a:pt x="10752" y="243687"/>
                        <a:pt x="19733" y="241220"/>
                        <a:pt x="33773" y="237109"/>
                      </a:cubicBezTo>
                      <a:cubicBezTo>
                        <a:pt x="42224" y="234503"/>
                        <a:pt x="50819" y="232391"/>
                        <a:pt x="59514" y="230785"/>
                      </a:cubicBezTo>
                      <a:cubicBezTo>
                        <a:pt x="62171" y="225535"/>
                        <a:pt x="65839" y="216934"/>
                        <a:pt x="70962" y="205170"/>
                      </a:cubicBezTo>
                      <a:cubicBezTo>
                        <a:pt x="74537" y="196106"/>
                        <a:pt x="78765" y="187313"/>
                        <a:pt x="83611" y="178860"/>
                      </a:cubicBezTo>
                      <a:cubicBezTo>
                        <a:pt x="67800" y="150020"/>
                        <a:pt x="59704" y="138635"/>
                        <a:pt x="55720" y="133892"/>
                      </a:cubicBezTo>
                      <a:lnTo>
                        <a:pt x="51609" y="129275"/>
                      </a:lnTo>
                      <a:lnTo>
                        <a:pt x="55151" y="124152"/>
                      </a:lnTo>
                      <a:cubicBezTo>
                        <a:pt x="60969" y="115803"/>
                        <a:pt x="82599" y="93351"/>
                        <a:pt x="121306" y="55656"/>
                      </a:cubicBezTo>
                      <a:lnTo>
                        <a:pt x="125290" y="51798"/>
                      </a:lnTo>
                      <a:lnTo>
                        <a:pt x="130287" y="54265"/>
                      </a:lnTo>
                      <a:cubicBezTo>
                        <a:pt x="148100" y="62579"/>
                        <a:pt x="165230" y="72286"/>
                        <a:pt x="181516" y="83295"/>
                      </a:cubicBezTo>
                      <a:cubicBezTo>
                        <a:pt x="198335" y="75456"/>
                        <a:pt x="215637" y="68697"/>
                        <a:pt x="233315" y="63056"/>
                      </a:cubicBezTo>
                      <a:cubicBezTo>
                        <a:pt x="234516" y="58692"/>
                        <a:pt x="236730" y="50787"/>
                        <a:pt x="240525" y="36430"/>
                      </a:cubicBezTo>
                      <a:cubicBezTo>
                        <a:pt x="243813" y="23780"/>
                        <a:pt x="246849" y="13535"/>
                        <a:pt x="249252" y="5566"/>
                      </a:cubicBezTo>
                      <a:lnTo>
                        <a:pt x="250960" y="0"/>
                      </a:lnTo>
                      <a:lnTo>
                        <a:pt x="352154" y="0"/>
                      </a:lnTo>
                      <a:lnTo>
                        <a:pt x="354178" y="4933"/>
                      </a:lnTo>
                      <a:cubicBezTo>
                        <a:pt x="357466" y="13155"/>
                        <a:pt x="362906" y="31560"/>
                        <a:pt x="370748" y="61285"/>
                      </a:cubicBezTo>
                      <a:cubicBezTo>
                        <a:pt x="374733" y="62930"/>
                        <a:pt x="382196" y="65902"/>
                        <a:pt x="396046" y="71089"/>
                      </a:cubicBezTo>
                      <a:cubicBezTo>
                        <a:pt x="405168" y="74339"/>
                        <a:pt x="413907" y="78581"/>
                        <a:pt x="422104" y="83738"/>
                      </a:cubicBezTo>
                      <a:cubicBezTo>
                        <a:pt x="429774" y="80828"/>
                        <a:pt x="437076" y="77029"/>
                        <a:pt x="443860" y="72417"/>
                      </a:cubicBezTo>
                      <a:cubicBezTo>
                        <a:pt x="452652" y="66680"/>
                        <a:pt x="461823" y="61545"/>
                        <a:pt x="471309" y="57048"/>
                      </a:cubicBezTo>
                      <a:lnTo>
                        <a:pt x="475041" y="55467"/>
                      </a:lnTo>
                      <a:lnTo>
                        <a:pt x="478519" y="57554"/>
                      </a:lnTo>
                      <a:cubicBezTo>
                        <a:pt x="491900" y="66456"/>
                        <a:pt x="504043" y="77089"/>
                        <a:pt x="514633" y="89177"/>
                      </a:cubicBezTo>
                      <a:cubicBezTo>
                        <a:pt x="524848" y="100093"/>
                        <a:pt x="535636" y="110459"/>
                        <a:pt x="546951" y="120231"/>
                      </a:cubicBezTo>
                      <a:lnTo>
                        <a:pt x="552138" y="124342"/>
                      </a:lnTo>
                      <a:lnTo>
                        <a:pt x="548975" y="130160"/>
                      </a:lnTo>
                      <a:cubicBezTo>
                        <a:pt x="536326" y="153055"/>
                        <a:pt x="526966" y="169752"/>
                        <a:pt x="519629" y="180757"/>
                      </a:cubicBezTo>
                      <a:cubicBezTo>
                        <a:pt x="531140" y="213835"/>
                        <a:pt x="536326" y="228002"/>
                        <a:pt x="538603" y="233884"/>
                      </a:cubicBezTo>
                      <a:cubicBezTo>
                        <a:pt x="547898" y="235304"/>
                        <a:pt x="557071" y="237418"/>
                        <a:pt x="566052" y="240208"/>
                      </a:cubicBezTo>
                      <a:cubicBezTo>
                        <a:pt x="579713" y="244193"/>
                        <a:pt x="589326" y="246533"/>
                        <a:pt x="594449" y="247798"/>
                      </a:cubicBezTo>
                      <a:lnTo>
                        <a:pt x="600774" y="249063"/>
                      </a:lnTo>
                      <a:lnTo>
                        <a:pt x="600774" y="354431"/>
                      </a:lnTo>
                      <a:lnTo>
                        <a:pt x="594449" y="355822"/>
                      </a:lnTo>
                      <a:cubicBezTo>
                        <a:pt x="591224" y="356581"/>
                        <a:pt x="583824" y="358542"/>
                        <a:pt x="567000" y="363475"/>
                      </a:cubicBezTo>
                      <a:cubicBezTo>
                        <a:pt x="558481" y="366068"/>
                        <a:pt x="549825" y="368180"/>
                        <a:pt x="541070" y="369799"/>
                      </a:cubicBezTo>
                      <a:cubicBezTo>
                        <a:pt x="537042" y="378188"/>
                        <a:pt x="533453" y="386780"/>
                        <a:pt x="530318" y="395541"/>
                      </a:cubicBezTo>
                      <a:cubicBezTo>
                        <a:pt x="527320" y="404886"/>
                        <a:pt x="523064" y="413779"/>
                        <a:pt x="517669" y="421977"/>
                      </a:cubicBezTo>
                      <a:cubicBezTo>
                        <a:pt x="520388" y="426594"/>
                        <a:pt x="524562" y="433804"/>
                        <a:pt x="530318" y="443481"/>
                      </a:cubicBezTo>
                      <a:cubicBezTo>
                        <a:pt x="534778" y="451841"/>
                        <a:pt x="539829" y="459873"/>
                        <a:pt x="545434" y="467514"/>
                      </a:cubicBezTo>
                      <a:lnTo>
                        <a:pt x="548975" y="472068"/>
                      </a:lnTo>
                      <a:lnTo>
                        <a:pt x="545687" y="476875"/>
                      </a:lnTo>
                      <a:cubicBezTo>
                        <a:pt x="539868" y="485223"/>
                        <a:pt x="518364" y="507612"/>
                        <a:pt x="479911" y="545307"/>
                      </a:cubicBezTo>
                      <a:lnTo>
                        <a:pt x="475989" y="549165"/>
                      </a:lnTo>
                      <a:lnTo>
                        <a:pt x="470993" y="546825"/>
                      </a:lnTo>
                      <a:cubicBezTo>
                        <a:pt x="453461" y="538432"/>
                        <a:pt x="436552" y="528794"/>
                        <a:pt x="420396" y="517985"/>
                      </a:cubicBezTo>
                      <a:cubicBezTo>
                        <a:pt x="404480" y="527209"/>
                        <a:pt x="387278" y="534009"/>
                        <a:pt x="369357" y="538160"/>
                      </a:cubicBezTo>
                      <a:cubicBezTo>
                        <a:pt x="365738" y="546270"/>
                        <a:pt x="363024" y="554756"/>
                        <a:pt x="361261" y="563459"/>
                      </a:cubicBezTo>
                      <a:cubicBezTo>
                        <a:pt x="359082" y="574856"/>
                        <a:pt x="355690" y="585987"/>
                        <a:pt x="351142" y="596663"/>
                      </a:cubicBezTo>
                      <a:close/>
                      <a:moveTo>
                        <a:pt x="259056" y="585026"/>
                      </a:moveTo>
                      <a:lnTo>
                        <a:pt x="338809" y="585026"/>
                      </a:lnTo>
                      <a:cubicBezTo>
                        <a:pt x="341634" y="576740"/>
                        <a:pt x="343957" y="568291"/>
                        <a:pt x="345766" y="559727"/>
                      </a:cubicBezTo>
                      <a:cubicBezTo>
                        <a:pt x="347926" y="548210"/>
                        <a:pt x="351851" y="537095"/>
                        <a:pt x="357403" y="526776"/>
                      </a:cubicBezTo>
                      <a:lnTo>
                        <a:pt x="359301" y="523803"/>
                      </a:lnTo>
                      <a:lnTo>
                        <a:pt x="362779" y="523171"/>
                      </a:lnTo>
                      <a:cubicBezTo>
                        <a:pt x="381877" y="519133"/>
                        <a:pt x="400144" y="511861"/>
                        <a:pt x="416791" y="501667"/>
                      </a:cubicBezTo>
                      <a:lnTo>
                        <a:pt x="421092" y="499137"/>
                      </a:lnTo>
                      <a:lnTo>
                        <a:pt x="425203" y="501920"/>
                      </a:lnTo>
                      <a:cubicBezTo>
                        <a:pt x="440490" y="512398"/>
                        <a:pt x="456512" y="521761"/>
                        <a:pt x="473143" y="529938"/>
                      </a:cubicBezTo>
                      <a:cubicBezTo>
                        <a:pt x="507612" y="496038"/>
                        <a:pt x="523044" y="479721"/>
                        <a:pt x="529559" y="472005"/>
                      </a:cubicBezTo>
                      <a:cubicBezTo>
                        <a:pt x="525638" y="466376"/>
                        <a:pt x="521274" y="459356"/>
                        <a:pt x="516910" y="451197"/>
                      </a:cubicBezTo>
                      <a:cubicBezTo>
                        <a:pt x="506853" y="433615"/>
                        <a:pt x="503185" y="427480"/>
                        <a:pt x="501920" y="425393"/>
                      </a:cubicBezTo>
                      <a:lnTo>
                        <a:pt x="498631" y="420206"/>
                      </a:lnTo>
                      <a:lnTo>
                        <a:pt x="502869" y="415716"/>
                      </a:lnTo>
                      <a:cubicBezTo>
                        <a:pt x="509006" y="408080"/>
                        <a:pt x="513583" y="399312"/>
                        <a:pt x="516340" y="389912"/>
                      </a:cubicBezTo>
                      <a:cubicBezTo>
                        <a:pt x="520091" y="379022"/>
                        <a:pt x="524702" y="368448"/>
                        <a:pt x="530128" y="358289"/>
                      </a:cubicBezTo>
                      <a:lnTo>
                        <a:pt x="532089" y="355126"/>
                      </a:lnTo>
                      <a:lnTo>
                        <a:pt x="535820" y="354620"/>
                      </a:lnTo>
                      <a:cubicBezTo>
                        <a:pt x="545145" y="353140"/>
                        <a:pt x="554358" y="351027"/>
                        <a:pt x="563395" y="348296"/>
                      </a:cubicBezTo>
                      <a:cubicBezTo>
                        <a:pt x="572756" y="345513"/>
                        <a:pt x="580219" y="343426"/>
                        <a:pt x="585531" y="341971"/>
                      </a:cubicBezTo>
                      <a:lnTo>
                        <a:pt x="585531" y="261838"/>
                      </a:lnTo>
                      <a:cubicBezTo>
                        <a:pt x="579839" y="260447"/>
                        <a:pt x="572123" y="258297"/>
                        <a:pt x="562130" y="255514"/>
                      </a:cubicBezTo>
                      <a:cubicBezTo>
                        <a:pt x="553523" y="252704"/>
                        <a:pt x="544703" y="250590"/>
                        <a:pt x="535757" y="249189"/>
                      </a:cubicBezTo>
                      <a:cubicBezTo>
                        <a:pt x="527978" y="251087"/>
                        <a:pt x="527851" y="250897"/>
                        <a:pt x="504134" y="182022"/>
                      </a:cubicBezTo>
                      <a:lnTo>
                        <a:pt x="502806" y="178290"/>
                      </a:lnTo>
                      <a:lnTo>
                        <a:pt x="505019" y="175002"/>
                      </a:lnTo>
                      <a:cubicBezTo>
                        <a:pt x="511344" y="165325"/>
                        <a:pt x="520957" y="149703"/>
                        <a:pt x="532721" y="127883"/>
                      </a:cubicBezTo>
                      <a:cubicBezTo>
                        <a:pt x="525764" y="121559"/>
                        <a:pt x="516214" y="112451"/>
                        <a:pt x="503881" y="99739"/>
                      </a:cubicBezTo>
                      <a:cubicBezTo>
                        <a:pt x="495063" y="89814"/>
                        <a:pt x="485203" y="80866"/>
                        <a:pt x="474472" y="73049"/>
                      </a:cubicBezTo>
                      <a:cubicBezTo>
                        <a:pt x="469538" y="75516"/>
                        <a:pt x="462328" y="79690"/>
                        <a:pt x="453031" y="85698"/>
                      </a:cubicBezTo>
                      <a:cubicBezTo>
                        <a:pt x="443673" y="92016"/>
                        <a:pt x="433388" y="96838"/>
                        <a:pt x="422547" y="99992"/>
                      </a:cubicBezTo>
                      <a:lnTo>
                        <a:pt x="418752" y="101004"/>
                      </a:lnTo>
                      <a:lnTo>
                        <a:pt x="416222" y="98601"/>
                      </a:lnTo>
                      <a:cubicBezTo>
                        <a:pt x="408397" y="93265"/>
                        <a:pt x="399887" y="89010"/>
                        <a:pt x="390924" y="85951"/>
                      </a:cubicBezTo>
                      <a:cubicBezTo>
                        <a:pt x="374733" y="79627"/>
                        <a:pt x="365056" y="76022"/>
                        <a:pt x="361261" y="74314"/>
                      </a:cubicBezTo>
                      <a:lnTo>
                        <a:pt x="357846" y="72733"/>
                      </a:lnTo>
                      <a:lnTo>
                        <a:pt x="356454" y="69065"/>
                      </a:lnTo>
                      <a:cubicBezTo>
                        <a:pt x="349750" y="43450"/>
                        <a:pt x="344691" y="25551"/>
                        <a:pt x="341339" y="15812"/>
                      </a:cubicBezTo>
                      <a:lnTo>
                        <a:pt x="262597" y="15812"/>
                      </a:lnTo>
                      <a:cubicBezTo>
                        <a:pt x="260574" y="22642"/>
                        <a:pt x="258233" y="30927"/>
                        <a:pt x="255767" y="40477"/>
                      </a:cubicBezTo>
                      <a:cubicBezTo>
                        <a:pt x="252605" y="52368"/>
                        <a:pt x="248494" y="67483"/>
                        <a:pt x="247039" y="72100"/>
                      </a:cubicBezTo>
                      <a:lnTo>
                        <a:pt x="245395" y="77413"/>
                      </a:lnTo>
                      <a:lnTo>
                        <a:pt x="239892" y="77413"/>
                      </a:lnTo>
                      <a:cubicBezTo>
                        <a:pt x="238184" y="77413"/>
                        <a:pt x="229077" y="79374"/>
                        <a:pt x="183603" y="99233"/>
                      </a:cubicBezTo>
                      <a:lnTo>
                        <a:pt x="179429" y="101067"/>
                      </a:lnTo>
                      <a:lnTo>
                        <a:pt x="175887" y="98664"/>
                      </a:lnTo>
                      <a:cubicBezTo>
                        <a:pt x="160909" y="88053"/>
                        <a:pt x="145038" y="78763"/>
                        <a:pt x="128453" y="70899"/>
                      </a:cubicBezTo>
                      <a:cubicBezTo>
                        <a:pt x="94047" y="104546"/>
                        <a:pt x="78552" y="120863"/>
                        <a:pt x="71847" y="128642"/>
                      </a:cubicBezTo>
                      <a:cubicBezTo>
                        <a:pt x="82260" y="143775"/>
                        <a:pt x="91662" y="159579"/>
                        <a:pt x="99992" y="175950"/>
                      </a:cubicBezTo>
                      <a:lnTo>
                        <a:pt x="102269" y="180188"/>
                      </a:lnTo>
                      <a:lnTo>
                        <a:pt x="99549" y="184172"/>
                      </a:lnTo>
                      <a:cubicBezTo>
                        <a:pt x="93979" y="192851"/>
                        <a:pt x="89296" y="202068"/>
                        <a:pt x="85572" y="211684"/>
                      </a:cubicBezTo>
                      <a:cubicBezTo>
                        <a:pt x="79247" y="227116"/>
                        <a:pt x="74504" y="236983"/>
                        <a:pt x="71658" y="242232"/>
                      </a:cubicBezTo>
                      <a:lnTo>
                        <a:pt x="69760" y="245711"/>
                      </a:lnTo>
                      <a:lnTo>
                        <a:pt x="65839" y="246217"/>
                      </a:lnTo>
                      <a:cubicBezTo>
                        <a:pt x="56507" y="247659"/>
                        <a:pt x="47292" y="249773"/>
                        <a:pt x="38264" y="252541"/>
                      </a:cubicBezTo>
                      <a:cubicBezTo>
                        <a:pt x="28650" y="255324"/>
                        <a:pt x="21314" y="257411"/>
                        <a:pt x="16064" y="258866"/>
                      </a:cubicBezTo>
                      <a:lnTo>
                        <a:pt x="16064" y="338999"/>
                      </a:lnTo>
                      <a:cubicBezTo>
                        <a:pt x="21820" y="340390"/>
                        <a:pt x="29536" y="342540"/>
                        <a:pt x="39529" y="345323"/>
                      </a:cubicBezTo>
                      <a:cubicBezTo>
                        <a:pt x="49083" y="348043"/>
                        <a:pt x="58800" y="350156"/>
                        <a:pt x="68622" y="351648"/>
                      </a:cubicBezTo>
                      <a:lnTo>
                        <a:pt x="74567" y="352407"/>
                      </a:lnTo>
                      <a:lnTo>
                        <a:pt x="75452" y="358352"/>
                      </a:lnTo>
                      <a:cubicBezTo>
                        <a:pt x="77200" y="368796"/>
                        <a:pt x="80327" y="378962"/>
                        <a:pt x="84750" y="388583"/>
                      </a:cubicBezTo>
                      <a:cubicBezTo>
                        <a:pt x="94679" y="410593"/>
                        <a:pt x="96893" y="416222"/>
                        <a:pt x="97399" y="418625"/>
                      </a:cubicBezTo>
                      <a:lnTo>
                        <a:pt x="98537" y="421977"/>
                      </a:lnTo>
                      <a:lnTo>
                        <a:pt x="96766" y="425076"/>
                      </a:lnTo>
                      <a:cubicBezTo>
                        <a:pt x="80259" y="453411"/>
                        <a:pt x="73555" y="466566"/>
                        <a:pt x="70836" y="472637"/>
                      </a:cubicBezTo>
                      <a:cubicBezTo>
                        <a:pt x="104672" y="506980"/>
                        <a:pt x="120420" y="521527"/>
                        <a:pt x="127757" y="527345"/>
                      </a:cubicBezTo>
                      <a:cubicBezTo>
                        <a:pt x="132627" y="524815"/>
                        <a:pt x="139584" y="521021"/>
                        <a:pt x="148628" y="515139"/>
                      </a:cubicBezTo>
                      <a:cubicBezTo>
                        <a:pt x="157902" y="509154"/>
                        <a:pt x="167888" y="504351"/>
                        <a:pt x="178354" y="500845"/>
                      </a:cubicBezTo>
                      <a:lnTo>
                        <a:pt x="181959" y="499770"/>
                      </a:lnTo>
                      <a:lnTo>
                        <a:pt x="185058" y="501857"/>
                      </a:lnTo>
                      <a:cubicBezTo>
                        <a:pt x="186196" y="502489"/>
                        <a:pt x="195240" y="506727"/>
                        <a:pt x="240019" y="526460"/>
                      </a:cubicBezTo>
                      <a:lnTo>
                        <a:pt x="243054" y="527788"/>
                      </a:lnTo>
                      <a:lnTo>
                        <a:pt x="244193" y="530887"/>
                      </a:lnTo>
                      <a:cubicBezTo>
                        <a:pt x="247661" y="540971"/>
                        <a:pt x="250512" y="551258"/>
                        <a:pt x="252731" y="561688"/>
                      </a:cubicBezTo>
                      <a:cubicBezTo>
                        <a:pt x="254324" y="569600"/>
                        <a:pt x="256437" y="577392"/>
                        <a:pt x="259056" y="585026"/>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95" name="Group 94" descr="Multiple apps&#10;">
                <a:extLst>
                  <a:ext uri="{FF2B5EF4-FFF2-40B4-BE49-F238E27FC236}">
                    <a16:creationId xmlns:a16="http://schemas.microsoft.com/office/drawing/2014/main" id="{1095CE44-57D6-4848-932D-896BA1868FAB}"/>
                  </a:ext>
                </a:extLst>
              </p:cNvPr>
              <p:cNvGrpSpPr/>
              <p:nvPr/>
            </p:nvGrpSpPr>
            <p:grpSpPr>
              <a:xfrm>
                <a:off x="8855010" y="2103968"/>
                <a:ext cx="325375" cy="322470"/>
                <a:chOff x="5805988" y="720881"/>
                <a:chExt cx="597276" cy="591949"/>
              </a:xfrm>
              <a:solidFill>
                <a:schemeClr val="tx1"/>
              </a:solidFill>
            </p:grpSpPr>
            <p:sp>
              <p:nvSpPr>
                <p:cNvPr id="96" name="Picture Placeholder 78">
                  <a:extLst>
                    <a:ext uri="{FF2B5EF4-FFF2-40B4-BE49-F238E27FC236}">
                      <a16:creationId xmlns:a16="http://schemas.microsoft.com/office/drawing/2014/main" id="{B37CEA41-7789-B848-BAE4-0157142D0C75}"/>
                    </a:ext>
                  </a:extLst>
                </p:cNvPr>
                <p:cNvSpPr/>
                <p:nvPr/>
              </p:nvSpPr>
              <p:spPr>
                <a:xfrm>
                  <a:off x="5906360" y="1003800"/>
                  <a:ext cx="96133" cy="95827"/>
                </a:xfrm>
                <a:custGeom>
                  <a:avLst/>
                  <a:gdLst>
                    <a:gd name="connsiteX0" fmla="*/ 75010 w 96133"/>
                    <a:gd name="connsiteY0" fmla="*/ 74089 h 95827"/>
                    <a:gd name="connsiteX1" fmla="*/ 21440 w 96133"/>
                    <a:gd name="connsiteY1" fmla="*/ 74089 h 95827"/>
                    <a:gd name="connsiteX2" fmla="*/ 11764 w 96133"/>
                    <a:gd name="connsiteY2" fmla="*/ 95827 h 95827"/>
                    <a:gd name="connsiteX3" fmla="*/ 0 w 96133"/>
                    <a:gd name="connsiteY3" fmla="*/ 95827 h 95827"/>
                    <a:gd name="connsiteX4" fmla="*/ 42122 w 96133"/>
                    <a:gd name="connsiteY4" fmla="*/ 0 h 95827"/>
                    <a:gd name="connsiteX5" fmla="*/ 54012 w 96133"/>
                    <a:gd name="connsiteY5" fmla="*/ 0 h 95827"/>
                    <a:gd name="connsiteX6" fmla="*/ 96134 w 96133"/>
                    <a:gd name="connsiteY6" fmla="*/ 95827 h 95827"/>
                    <a:gd name="connsiteX7" fmla="*/ 84307 w 96133"/>
                    <a:gd name="connsiteY7" fmla="*/ 95827 h 95827"/>
                    <a:gd name="connsiteX8" fmla="*/ 70583 w 96133"/>
                    <a:gd name="connsiteY8" fmla="*/ 63758 h 95827"/>
                    <a:gd name="connsiteX9" fmla="*/ 48446 w 96133"/>
                    <a:gd name="connsiteY9" fmla="*/ 13056 h 95827"/>
                    <a:gd name="connsiteX10" fmla="*/ 26184 w 96133"/>
                    <a:gd name="connsiteY10" fmla="*/ 63758 h 95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133" h="95827">
                      <a:moveTo>
                        <a:pt x="75010" y="74089"/>
                      </a:moveTo>
                      <a:lnTo>
                        <a:pt x="21440" y="74089"/>
                      </a:lnTo>
                      <a:lnTo>
                        <a:pt x="11764" y="95827"/>
                      </a:lnTo>
                      <a:lnTo>
                        <a:pt x="0" y="95827"/>
                      </a:lnTo>
                      <a:lnTo>
                        <a:pt x="42122" y="0"/>
                      </a:lnTo>
                      <a:lnTo>
                        <a:pt x="54012" y="0"/>
                      </a:lnTo>
                      <a:lnTo>
                        <a:pt x="96134" y="95827"/>
                      </a:lnTo>
                      <a:lnTo>
                        <a:pt x="84307" y="95827"/>
                      </a:lnTo>
                      <a:close/>
                      <a:moveTo>
                        <a:pt x="70583" y="63758"/>
                      </a:moveTo>
                      <a:lnTo>
                        <a:pt x="48446" y="13056"/>
                      </a:lnTo>
                      <a:lnTo>
                        <a:pt x="26184" y="63758"/>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97" name="Picture Placeholder 78">
                  <a:extLst>
                    <a:ext uri="{FF2B5EF4-FFF2-40B4-BE49-F238E27FC236}">
                      <a16:creationId xmlns:a16="http://schemas.microsoft.com/office/drawing/2014/main" id="{4DA31E4A-ADFC-4A41-AAB8-5E146A4AE017}"/>
                    </a:ext>
                  </a:extLst>
                </p:cNvPr>
                <p:cNvSpPr/>
                <p:nvPr/>
              </p:nvSpPr>
              <p:spPr>
                <a:xfrm>
                  <a:off x="6022100" y="1003800"/>
                  <a:ext cx="74061" cy="95890"/>
                </a:xfrm>
                <a:custGeom>
                  <a:avLst/>
                  <a:gdLst>
                    <a:gd name="connsiteX0" fmla="*/ 0 w 74061"/>
                    <a:gd name="connsiteY0" fmla="*/ 0 h 95890"/>
                    <a:gd name="connsiteX1" fmla="*/ 38833 w 74061"/>
                    <a:gd name="connsiteY1" fmla="*/ 0 h 95890"/>
                    <a:gd name="connsiteX2" fmla="*/ 74061 w 74061"/>
                    <a:gd name="connsiteY2" fmla="*/ 30675 h 95890"/>
                    <a:gd name="connsiteX3" fmla="*/ 38833 w 74061"/>
                    <a:gd name="connsiteY3" fmla="*/ 61413 h 95890"/>
                    <a:gd name="connsiteX4" fmla="*/ 10878 w 74061"/>
                    <a:gd name="connsiteY4" fmla="*/ 61413 h 95890"/>
                    <a:gd name="connsiteX5" fmla="*/ 10878 w 74061"/>
                    <a:gd name="connsiteY5" fmla="*/ 95891 h 95890"/>
                    <a:gd name="connsiteX6" fmla="*/ 0 w 74061"/>
                    <a:gd name="connsiteY6" fmla="*/ 95891 h 95890"/>
                    <a:gd name="connsiteX7" fmla="*/ 36872 w 74061"/>
                    <a:gd name="connsiteY7" fmla="*/ 50702 h 95890"/>
                    <a:gd name="connsiteX8" fmla="*/ 63056 w 74061"/>
                    <a:gd name="connsiteY8" fmla="*/ 30358 h 95890"/>
                    <a:gd name="connsiteX9" fmla="*/ 36872 w 74061"/>
                    <a:gd name="connsiteY9" fmla="*/ 10014 h 95890"/>
                    <a:gd name="connsiteX10" fmla="*/ 10878 w 74061"/>
                    <a:gd name="connsiteY10" fmla="*/ 10014 h 95890"/>
                    <a:gd name="connsiteX11" fmla="*/ 10878 w 74061"/>
                    <a:gd name="connsiteY11" fmla="*/ 50702 h 9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61" h="95890">
                      <a:moveTo>
                        <a:pt x="0" y="0"/>
                      </a:moveTo>
                      <a:lnTo>
                        <a:pt x="38833" y="0"/>
                      </a:lnTo>
                      <a:cubicBezTo>
                        <a:pt x="58629" y="0"/>
                        <a:pt x="74061" y="12676"/>
                        <a:pt x="74061" y="30675"/>
                      </a:cubicBezTo>
                      <a:cubicBezTo>
                        <a:pt x="74061" y="48674"/>
                        <a:pt x="58629" y="61413"/>
                        <a:pt x="38833" y="61413"/>
                      </a:cubicBezTo>
                      <a:lnTo>
                        <a:pt x="10878" y="61413"/>
                      </a:lnTo>
                      <a:lnTo>
                        <a:pt x="10878" y="95891"/>
                      </a:lnTo>
                      <a:lnTo>
                        <a:pt x="0" y="95891"/>
                      </a:lnTo>
                      <a:close/>
                      <a:moveTo>
                        <a:pt x="36872" y="50702"/>
                      </a:moveTo>
                      <a:cubicBezTo>
                        <a:pt x="52494" y="50702"/>
                        <a:pt x="63056" y="43224"/>
                        <a:pt x="63056" y="30358"/>
                      </a:cubicBezTo>
                      <a:cubicBezTo>
                        <a:pt x="63056" y="17492"/>
                        <a:pt x="52494" y="10014"/>
                        <a:pt x="36872" y="10014"/>
                      </a:cubicBezTo>
                      <a:lnTo>
                        <a:pt x="10878" y="10014"/>
                      </a:lnTo>
                      <a:lnTo>
                        <a:pt x="10878" y="507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98" name="Picture Placeholder 78">
                  <a:extLst>
                    <a:ext uri="{FF2B5EF4-FFF2-40B4-BE49-F238E27FC236}">
                      <a16:creationId xmlns:a16="http://schemas.microsoft.com/office/drawing/2014/main" id="{9F797B50-1751-5B4F-8AF6-CEE8D68A9AD8}"/>
                    </a:ext>
                  </a:extLst>
                </p:cNvPr>
                <p:cNvSpPr/>
                <p:nvPr/>
              </p:nvSpPr>
              <p:spPr>
                <a:xfrm>
                  <a:off x="6115894" y="1003800"/>
                  <a:ext cx="74061" cy="95890"/>
                </a:xfrm>
                <a:custGeom>
                  <a:avLst/>
                  <a:gdLst>
                    <a:gd name="connsiteX0" fmla="*/ 0 w 74061"/>
                    <a:gd name="connsiteY0" fmla="*/ 0 h 95890"/>
                    <a:gd name="connsiteX1" fmla="*/ 38833 w 74061"/>
                    <a:gd name="connsiteY1" fmla="*/ 0 h 95890"/>
                    <a:gd name="connsiteX2" fmla="*/ 74061 w 74061"/>
                    <a:gd name="connsiteY2" fmla="*/ 30675 h 95890"/>
                    <a:gd name="connsiteX3" fmla="*/ 38833 w 74061"/>
                    <a:gd name="connsiteY3" fmla="*/ 61413 h 95890"/>
                    <a:gd name="connsiteX4" fmla="*/ 10942 w 74061"/>
                    <a:gd name="connsiteY4" fmla="*/ 61413 h 95890"/>
                    <a:gd name="connsiteX5" fmla="*/ 10942 w 74061"/>
                    <a:gd name="connsiteY5" fmla="*/ 95891 h 95890"/>
                    <a:gd name="connsiteX6" fmla="*/ 0 w 74061"/>
                    <a:gd name="connsiteY6" fmla="*/ 95891 h 95890"/>
                    <a:gd name="connsiteX7" fmla="*/ 36872 w 74061"/>
                    <a:gd name="connsiteY7" fmla="*/ 50702 h 95890"/>
                    <a:gd name="connsiteX8" fmla="*/ 63056 w 74061"/>
                    <a:gd name="connsiteY8" fmla="*/ 30358 h 95890"/>
                    <a:gd name="connsiteX9" fmla="*/ 36872 w 74061"/>
                    <a:gd name="connsiteY9" fmla="*/ 10014 h 95890"/>
                    <a:gd name="connsiteX10" fmla="*/ 10942 w 74061"/>
                    <a:gd name="connsiteY10" fmla="*/ 10014 h 95890"/>
                    <a:gd name="connsiteX11" fmla="*/ 10942 w 74061"/>
                    <a:gd name="connsiteY11" fmla="*/ 50702 h 95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061" h="95890">
                      <a:moveTo>
                        <a:pt x="0" y="0"/>
                      </a:moveTo>
                      <a:lnTo>
                        <a:pt x="38833" y="0"/>
                      </a:lnTo>
                      <a:cubicBezTo>
                        <a:pt x="58566" y="0"/>
                        <a:pt x="74061" y="12676"/>
                        <a:pt x="74061" y="30675"/>
                      </a:cubicBezTo>
                      <a:cubicBezTo>
                        <a:pt x="74061" y="48674"/>
                        <a:pt x="58566" y="61413"/>
                        <a:pt x="38833" y="61413"/>
                      </a:cubicBezTo>
                      <a:lnTo>
                        <a:pt x="10942" y="61413"/>
                      </a:lnTo>
                      <a:lnTo>
                        <a:pt x="10942" y="95891"/>
                      </a:lnTo>
                      <a:lnTo>
                        <a:pt x="0" y="95891"/>
                      </a:lnTo>
                      <a:close/>
                      <a:moveTo>
                        <a:pt x="36872" y="50702"/>
                      </a:moveTo>
                      <a:cubicBezTo>
                        <a:pt x="52431" y="50702"/>
                        <a:pt x="63056" y="43224"/>
                        <a:pt x="63056" y="30358"/>
                      </a:cubicBezTo>
                      <a:cubicBezTo>
                        <a:pt x="63056" y="17492"/>
                        <a:pt x="52431" y="10014"/>
                        <a:pt x="36872" y="10014"/>
                      </a:cubicBezTo>
                      <a:lnTo>
                        <a:pt x="10942" y="10014"/>
                      </a:lnTo>
                      <a:lnTo>
                        <a:pt x="10942" y="50702"/>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99" name="Picture Placeholder 78">
                  <a:extLst>
                    <a:ext uri="{FF2B5EF4-FFF2-40B4-BE49-F238E27FC236}">
                      <a16:creationId xmlns:a16="http://schemas.microsoft.com/office/drawing/2014/main" id="{9666E6B1-67E7-2746-9C56-7B9B9DFB37B9}"/>
                    </a:ext>
                  </a:extLst>
                </p:cNvPr>
                <p:cNvSpPr/>
                <p:nvPr/>
              </p:nvSpPr>
              <p:spPr>
                <a:xfrm>
                  <a:off x="5805988" y="821652"/>
                  <a:ext cx="490156" cy="491178"/>
                </a:xfrm>
                <a:custGeom>
                  <a:avLst/>
                  <a:gdLst>
                    <a:gd name="connsiteX0" fmla="*/ 452715 w 490156"/>
                    <a:gd name="connsiteY0" fmla="*/ 15844 h 491178"/>
                    <a:gd name="connsiteX1" fmla="*/ 474345 w 490156"/>
                    <a:gd name="connsiteY1" fmla="*/ 37520 h 491178"/>
                    <a:gd name="connsiteX2" fmla="*/ 474345 w 490156"/>
                    <a:gd name="connsiteY2" fmla="*/ 453659 h 491178"/>
                    <a:gd name="connsiteX3" fmla="*/ 452715 w 490156"/>
                    <a:gd name="connsiteY3" fmla="*/ 475334 h 491178"/>
                    <a:gd name="connsiteX4" fmla="*/ 37442 w 490156"/>
                    <a:gd name="connsiteY4" fmla="*/ 475334 h 491178"/>
                    <a:gd name="connsiteX5" fmla="*/ 15812 w 490156"/>
                    <a:gd name="connsiteY5" fmla="*/ 453659 h 491178"/>
                    <a:gd name="connsiteX6" fmla="*/ 15812 w 490156"/>
                    <a:gd name="connsiteY6" fmla="*/ 37520 h 491178"/>
                    <a:gd name="connsiteX7" fmla="*/ 37442 w 490156"/>
                    <a:gd name="connsiteY7" fmla="*/ 15844 h 491178"/>
                    <a:gd name="connsiteX8" fmla="*/ 452715 w 490156"/>
                    <a:gd name="connsiteY8" fmla="*/ 15844 h 491178"/>
                    <a:gd name="connsiteX9" fmla="*/ 452715 w 490156"/>
                    <a:gd name="connsiteY9" fmla="*/ 0 h 491178"/>
                    <a:gd name="connsiteX10" fmla="*/ 37442 w 490156"/>
                    <a:gd name="connsiteY10" fmla="*/ 0 h 491178"/>
                    <a:gd name="connsiteX11" fmla="*/ 0 w 490156"/>
                    <a:gd name="connsiteY11" fmla="*/ 37520 h 491178"/>
                    <a:gd name="connsiteX12" fmla="*/ 0 w 490156"/>
                    <a:gd name="connsiteY12" fmla="*/ 453659 h 491178"/>
                    <a:gd name="connsiteX13" fmla="*/ 37442 w 490156"/>
                    <a:gd name="connsiteY13" fmla="*/ 491178 h 491178"/>
                    <a:gd name="connsiteX14" fmla="*/ 452715 w 490156"/>
                    <a:gd name="connsiteY14" fmla="*/ 491178 h 491178"/>
                    <a:gd name="connsiteX15" fmla="*/ 490156 w 490156"/>
                    <a:gd name="connsiteY15" fmla="*/ 453659 h 491178"/>
                    <a:gd name="connsiteX16" fmla="*/ 490156 w 490156"/>
                    <a:gd name="connsiteY16" fmla="*/ 37520 h 491178"/>
                    <a:gd name="connsiteX17" fmla="*/ 452715 w 490156"/>
                    <a:gd name="connsiteY17" fmla="*/ 0 h 49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0156" h="491178">
                      <a:moveTo>
                        <a:pt x="452715" y="15844"/>
                      </a:moveTo>
                      <a:cubicBezTo>
                        <a:pt x="464661" y="15844"/>
                        <a:pt x="474345" y="25549"/>
                        <a:pt x="474345" y="37520"/>
                      </a:cubicBezTo>
                      <a:lnTo>
                        <a:pt x="474345" y="453659"/>
                      </a:lnTo>
                      <a:cubicBezTo>
                        <a:pt x="474345" y="465631"/>
                        <a:pt x="464661" y="475334"/>
                        <a:pt x="452715" y="475334"/>
                      </a:cubicBezTo>
                      <a:lnTo>
                        <a:pt x="37442" y="475334"/>
                      </a:lnTo>
                      <a:cubicBezTo>
                        <a:pt x="25496" y="475334"/>
                        <a:pt x="15812" y="465631"/>
                        <a:pt x="15812" y="453659"/>
                      </a:cubicBezTo>
                      <a:lnTo>
                        <a:pt x="15812" y="37520"/>
                      </a:lnTo>
                      <a:cubicBezTo>
                        <a:pt x="15812" y="25549"/>
                        <a:pt x="25496" y="15844"/>
                        <a:pt x="37442" y="15844"/>
                      </a:cubicBezTo>
                      <a:lnTo>
                        <a:pt x="452715" y="15844"/>
                      </a:lnTo>
                      <a:moveTo>
                        <a:pt x="452715" y="0"/>
                      </a:moveTo>
                      <a:lnTo>
                        <a:pt x="37442" y="0"/>
                      </a:lnTo>
                      <a:cubicBezTo>
                        <a:pt x="16763" y="0"/>
                        <a:pt x="0" y="16798"/>
                        <a:pt x="0" y="37520"/>
                      </a:cubicBezTo>
                      <a:lnTo>
                        <a:pt x="0" y="453659"/>
                      </a:lnTo>
                      <a:cubicBezTo>
                        <a:pt x="0" y="474383"/>
                        <a:pt x="16763" y="491178"/>
                        <a:pt x="37442" y="491178"/>
                      </a:cubicBezTo>
                      <a:lnTo>
                        <a:pt x="452715" y="491178"/>
                      </a:lnTo>
                      <a:cubicBezTo>
                        <a:pt x="473393" y="491178"/>
                        <a:pt x="490156" y="474383"/>
                        <a:pt x="490156" y="453659"/>
                      </a:cubicBezTo>
                      <a:lnTo>
                        <a:pt x="490156" y="37520"/>
                      </a:lnTo>
                      <a:cubicBezTo>
                        <a:pt x="490156" y="16798"/>
                        <a:pt x="473393" y="0"/>
                        <a:pt x="452715" y="0"/>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00" name="Picture Placeholder 78">
                  <a:extLst>
                    <a:ext uri="{FF2B5EF4-FFF2-40B4-BE49-F238E27FC236}">
                      <a16:creationId xmlns:a16="http://schemas.microsoft.com/office/drawing/2014/main" id="{31CEF72A-D557-0241-B33B-D155C0EAD1D9}"/>
                    </a:ext>
                  </a:extLst>
                </p:cNvPr>
                <p:cNvSpPr/>
                <p:nvPr/>
              </p:nvSpPr>
              <p:spPr>
                <a:xfrm>
                  <a:off x="5862214" y="771267"/>
                  <a:ext cx="486595" cy="491241"/>
                </a:xfrm>
                <a:custGeom>
                  <a:avLst/>
                  <a:gdLst>
                    <a:gd name="connsiteX0" fmla="*/ 461696 w 486595"/>
                    <a:gd name="connsiteY0" fmla="*/ 491242 h 491241"/>
                    <a:gd name="connsiteX1" fmla="*/ 454739 w 486595"/>
                    <a:gd name="connsiteY1" fmla="*/ 477045 h 491241"/>
                    <a:gd name="connsiteX2" fmla="*/ 470740 w 486595"/>
                    <a:gd name="connsiteY2" fmla="*/ 451187 h 491241"/>
                    <a:gd name="connsiteX3" fmla="*/ 470740 w 486595"/>
                    <a:gd name="connsiteY3" fmla="*/ 44555 h 491241"/>
                    <a:gd name="connsiteX4" fmla="*/ 441900 w 486595"/>
                    <a:gd name="connsiteY4" fmla="*/ 15844 h 491241"/>
                    <a:gd name="connsiteX5" fmla="*/ 39023 w 486595"/>
                    <a:gd name="connsiteY5" fmla="*/ 15844 h 491241"/>
                    <a:gd name="connsiteX6" fmla="*/ 15242 w 486595"/>
                    <a:gd name="connsiteY6" fmla="*/ 30548 h 491241"/>
                    <a:gd name="connsiteX7" fmla="*/ 0 w 486595"/>
                    <a:gd name="connsiteY7" fmla="*/ 26429 h 491241"/>
                    <a:gd name="connsiteX8" fmla="*/ 39023 w 486595"/>
                    <a:gd name="connsiteY8" fmla="*/ 0 h 491241"/>
                    <a:gd name="connsiteX9" fmla="*/ 442279 w 486595"/>
                    <a:gd name="connsiteY9" fmla="*/ 0 h 491241"/>
                    <a:gd name="connsiteX10" fmla="*/ 486551 w 486595"/>
                    <a:gd name="connsiteY10" fmla="*/ 44808 h 491241"/>
                    <a:gd name="connsiteX11" fmla="*/ 486551 w 486595"/>
                    <a:gd name="connsiteY11" fmla="*/ 451187 h 491241"/>
                    <a:gd name="connsiteX12" fmla="*/ 461696 w 486595"/>
                    <a:gd name="connsiteY12" fmla="*/ 491242 h 49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595" h="491241">
                      <a:moveTo>
                        <a:pt x="461696" y="491242"/>
                      </a:moveTo>
                      <a:lnTo>
                        <a:pt x="454739" y="477045"/>
                      </a:lnTo>
                      <a:cubicBezTo>
                        <a:pt x="464577" y="472211"/>
                        <a:pt x="470792" y="462167"/>
                        <a:pt x="470740" y="451187"/>
                      </a:cubicBezTo>
                      <a:lnTo>
                        <a:pt x="470740" y="44555"/>
                      </a:lnTo>
                      <a:cubicBezTo>
                        <a:pt x="471309" y="24020"/>
                        <a:pt x="467261" y="17049"/>
                        <a:pt x="441900" y="15844"/>
                      </a:cubicBezTo>
                      <a:lnTo>
                        <a:pt x="39023" y="15844"/>
                      </a:lnTo>
                      <a:cubicBezTo>
                        <a:pt x="22516" y="15844"/>
                        <a:pt x="17772" y="21232"/>
                        <a:pt x="15242" y="30548"/>
                      </a:cubicBezTo>
                      <a:lnTo>
                        <a:pt x="0" y="26429"/>
                      </a:lnTo>
                      <a:cubicBezTo>
                        <a:pt x="6325" y="2725"/>
                        <a:pt x="25298" y="0"/>
                        <a:pt x="39023" y="0"/>
                      </a:cubicBezTo>
                      <a:lnTo>
                        <a:pt x="442279" y="0"/>
                      </a:lnTo>
                      <a:cubicBezTo>
                        <a:pt x="475167" y="1521"/>
                        <a:pt x="487437" y="14133"/>
                        <a:pt x="486551" y="44808"/>
                      </a:cubicBezTo>
                      <a:lnTo>
                        <a:pt x="486551" y="451187"/>
                      </a:lnTo>
                      <a:cubicBezTo>
                        <a:pt x="486622" y="468211"/>
                        <a:pt x="476964" y="483775"/>
                        <a:pt x="461696" y="491242"/>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01" name="Picture Placeholder 78">
                  <a:extLst>
                    <a:ext uri="{FF2B5EF4-FFF2-40B4-BE49-F238E27FC236}">
                      <a16:creationId xmlns:a16="http://schemas.microsoft.com/office/drawing/2014/main" id="{3C87B399-A8FF-3744-BE8E-79E962A6A2AA}"/>
                    </a:ext>
                  </a:extLst>
                </p:cNvPr>
                <p:cNvSpPr/>
                <p:nvPr/>
              </p:nvSpPr>
              <p:spPr>
                <a:xfrm>
                  <a:off x="5916669" y="720881"/>
                  <a:ext cx="486595" cy="491304"/>
                </a:xfrm>
                <a:custGeom>
                  <a:avLst/>
                  <a:gdLst>
                    <a:gd name="connsiteX0" fmla="*/ 461696 w 486595"/>
                    <a:gd name="connsiteY0" fmla="*/ 491305 h 491304"/>
                    <a:gd name="connsiteX1" fmla="*/ 454739 w 486595"/>
                    <a:gd name="connsiteY1" fmla="*/ 477425 h 491304"/>
                    <a:gd name="connsiteX2" fmla="*/ 470677 w 486595"/>
                    <a:gd name="connsiteY2" fmla="*/ 451567 h 491304"/>
                    <a:gd name="connsiteX3" fmla="*/ 470677 w 486595"/>
                    <a:gd name="connsiteY3" fmla="*/ 44618 h 491304"/>
                    <a:gd name="connsiteX4" fmla="*/ 441900 w 486595"/>
                    <a:gd name="connsiteY4" fmla="*/ 15844 h 491304"/>
                    <a:gd name="connsiteX5" fmla="*/ 39023 w 486595"/>
                    <a:gd name="connsiteY5" fmla="*/ 15844 h 491304"/>
                    <a:gd name="connsiteX6" fmla="*/ 15242 w 486595"/>
                    <a:gd name="connsiteY6" fmla="*/ 30548 h 491304"/>
                    <a:gd name="connsiteX7" fmla="*/ 0 w 486595"/>
                    <a:gd name="connsiteY7" fmla="*/ 26365 h 491304"/>
                    <a:gd name="connsiteX8" fmla="*/ 39023 w 486595"/>
                    <a:gd name="connsiteY8" fmla="*/ 0 h 491304"/>
                    <a:gd name="connsiteX9" fmla="*/ 442279 w 486595"/>
                    <a:gd name="connsiteY9" fmla="*/ 0 h 491304"/>
                    <a:gd name="connsiteX10" fmla="*/ 486551 w 486595"/>
                    <a:gd name="connsiteY10" fmla="*/ 44808 h 491304"/>
                    <a:gd name="connsiteX11" fmla="*/ 486551 w 486595"/>
                    <a:gd name="connsiteY11" fmla="*/ 451250 h 491304"/>
                    <a:gd name="connsiteX12" fmla="*/ 461696 w 486595"/>
                    <a:gd name="connsiteY12" fmla="*/ 491305 h 491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86595" h="491304">
                      <a:moveTo>
                        <a:pt x="461696" y="491305"/>
                      </a:moveTo>
                      <a:lnTo>
                        <a:pt x="454739" y="477425"/>
                      </a:lnTo>
                      <a:cubicBezTo>
                        <a:pt x="464561" y="472585"/>
                        <a:pt x="470759" y="462537"/>
                        <a:pt x="470677" y="451567"/>
                      </a:cubicBezTo>
                      <a:lnTo>
                        <a:pt x="470677" y="44618"/>
                      </a:lnTo>
                      <a:cubicBezTo>
                        <a:pt x="471309" y="24020"/>
                        <a:pt x="467261" y="17112"/>
                        <a:pt x="441900" y="15844"/>
                      </a:cubicBezTo>
                      <a:lnTo>
                        <a:pt x="39023" y="15844"/>
                      </a:lnTo>
                      <a:cubicBezTo>
                        <a:pt x="22516" y="15844"/>
                        <a:pt x="17772" y="21232"/>
                        <a:pt x="15242" y="30548"/>
                      </a:cubicBezTo>
                      <a:lnTo>
                        <a:pt x="0" y="26365"/>
                      </a:lnTo>
                      <a:cubicBezTo>
                        <a:pt x="6325" y="2725"/>
                        <a:pt x="25298" y="0"/>
                        <a:pt x="39023" y="0"/>
                      </a:cubicBezTo>
                      <a:lnTo>
                        <a:pt x="442279" y="0"/>
                      </a:lnTo>
                      <a:cubicBezTo>
                        <a:pt x="475167" y="1521"/>
                        <a:pt x="487437" y="14070"/>
                        <a:pt x="486551" y="44808"/>
                      </a:cubicBezTo>
                      <a:lnTo>
                        <a:pt x="486551" y="451250"/>
                      </a:lnTo>
                      <a:cubicBezTo>
                        <a:pt x="486621" y="468275"/>
                        <a:pt x="476963" y="483838"/>
                        <a:pt x="461696" y="491305"/>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03" name="Picture Placeholder 76" descr="Rack Server 1&#10;">
                <a:extLst>
                  <a:ext uri="{FF2B5EF4-FFF2-40B4-BE49-F238E27FC236}">
                    <a16:creationId xmlns:a16="http://schemas.microsoft.com/office/drawing/2014/main" id="{4C5BC727-5E05-4E49-8349-D4B353D9DC00}"/>
                  </a:ext>
                </a:extLst>
              </p:cNvPr>
              <p:cNvGrpSpPr/>
              <p:nvPr/>
            </p:nvGrpSpPr>
            <p:grpSpPr>
              <a:xfrm>
                <a:off x="7531001" y="5601318"/>
                <a:ext cx="520053" cy="136856"/>
                <a:chOff x="3167405" y="928351"/>
                <a:chExt cx="600837" cy="158115"/>
              </a:xfrm>
              <a:solidFill>
                <a:schemeClr val="tx1"/>
              </a:solidFill>
            </p:grpSpPr>
            <p:grpSp>
              <p:nvGrpSpPr>
                <p:cNvPr id="104" name="Picture Placeholder 76">
                  <a:extLst>
                    <a:ext uri="{FF2B5EF4-FFF2-40B4-BE49-F238E27FC236}">
                      <a16:creationId xmlns:a16="http://schemas.microsoft.com/office/drawing/2014/main" id="{28A6A29F-998D-E04C-B705-8392803785D3}"/>
                    </a:ext>
                  </a:extLst>
                </p:cNvPr>
                <p:cNvGrpSpPr/>
                <p:nvPr/>
              </p:nvGrpSpPr>
              <p:grpSpPr>
                <a:xfrm>
                  <a:off x="3167405" y="928351"/>
                  <a:ext cx="600837" cy="158115"/>
                  <a:chOff x="3167405" y="928351"/>
                  <a:chExt cx="600837" cy="158115"/>
                </a:xfrm>
                <a:grpFill/>
              </p:grpSpPr>
              <p:sp>
                <p:nvSpPr>
                  <p:cNvPr id="107" name="Picture Placeholder 76">
                    <a:extLst>
                      <a:ext uri="{FF2B5EF4-FFF2-40B4-BE49-F238E27FC236}">
                        <a16:creationId xmlns:a16="http://schemas.microsoft.com/office/drawing/2014/main" id="{546D04B9-49EE-9040-B9DC-C47DB0EB9581}"/>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08" name="Picture Placeholder 76">
                    <a:extLst>
                      <a:ext uri="{FF2B5EF4-FFF2-40B4-BE49-F238E27FC236}">
                        <a16:creationId xmlns:a16="http://schemas.microsoft.com/office/drawing/2014/main" id="{AAF3D6F5-4A6C-6E4F-A1D5-4FF683BD52CA}"/>
                      </a:ext>
                    </a:extLst>
                  </p:cNvPr>
                  <p:cNvGrpSpPr/>
                  <p:nvPr/>
                </p:nvGrpSpPr>
                <p:grpSpPr>
                  <a:xfrm>
                    <a:off x="3503872" y="975782"/>
                    <a:ext cx="110680" cy="63248"/>
                    <a:chOff x="3503872" y="975782"/>
                    <a:chExt cx="110680" cy="63248"/>
                  </a:xfrm>
                  <a:grpFill/>
                </p:grpSpPr>
                <p:sp>
                  <p:nvSpPr>
                    <p:cNvPr id="109" name="Picture Placeholder 76">
                      <a:extLst>
                        <a:ext uri="{FF2B5EF4-FFF2-40B4-BE49-F238E27FC236}">
                          <a16:creationId xmlns:a16="http://schemas.microsoft.com/office/drawing/2014/main" id="{B7DF536F-5FF7-BF42-A10E-B80F0F2831B9}"/>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0" name="Picture Placeholder 76">
                      <a:extLst>
                        <a:ext uri="{FF2B5EF4-FFF2-40B4-BE49-F238E27FC236}">
                          <a16:creationId xmlns:a16="http://schemas.microsoft.com/office/drawing/2014/main" id="{C0EFCC98-7AE6-694B-A314-A554375D75B4}"/>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1" name="Picture Placeholder 76">
                      <a:extLst>
                        <a:ext uri="{FF2B5EF4-FFF2-40B4-BE49-F238E27FC236}">
                          <a16:creationId xmlns:a16="http://schemas.microsoft.com/office/drawing/2014/main" id="{02E290F5-16CE-9849-A7E9-471A196AA01D}"/>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2" name="Picture Placeholder 76">
                      <a:extLst>
                        <a:ext uri="{FF2B5EF4-FFF2-40B4-BE49-F238E27FC236}">
                          <a16:creationId xmlns:a16="http://schemas.microsoft.com/office/drawing/2014/main" id="{9E04B97B-172D-B643-AE10-59B850C400CE}"/>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05" name="Picture Placeholder 76">
                  <a:extLst>
                    <a:ext uri="{FF2B5EF4-FFF2-40B4-BE49-F238E27FC236}">
                      <a16:creationId xmlns:a16="http://schemas.microsoft.com/office/drawing/2014/main" id="{1679B5FA-7AB3-A744-A691-753199EB5919}"/>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06" name="Picture Placeholder 76">
                  <a:extLst>
                    <a:ext uri="{FF2B5EF4-FFF2-40B4-BE49-F238E27FC236}">
                      <a16:creationId xmlns:a16="http://schemas.microsoft.com/office/drawing/2014/main" id="{B87D68F5-BCF6-E748-8428-40A56BBE515E}"/>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13" name="Picture Placeholder 76" descr="Rack Server 1&#10;">
                <a:extLst>
                  <a:ext uri="{FF2B5EF4-FFF2-40B4-BE49-F238E27FC236}">
                    <a16:creationId xmlns:a16="http://schemas.microsoft.com/office/drawing/2014/main" id="{3DD8EC4C-BCA5-0042-ADBE-B05B4466E9E1}"/>
                  </a:ext>
                </a:extLst>
              </p:cNvPr>
              <p:cNvGrpSpPr/>
              <p:nvPr/>
            </p:nvGrpSpPr>
            <p:grpSpPr>
              <a:xfrm>
                <a:off x="8896929" y="5601318"/>
                <a:ext cx="520053" cy="136856"/>
                <a:chOff x="3167405" y="928351"/>
                <a:chExt cx="600837" cy="158115"/>
              </a:xfrm>
              <a:solidFill>
                <a:schemeClr val="tx1"/>
              </a:solidFill>
            </p:grpSpPr>
            <p:grpSp>
              <p:nvGrpSpPr>
                <p:cNvPr id="114" name="Picture Placeholder 76">
                  <a:extLst>
                    <a:ext uri="{FF2B5EF4-FFF2-40B4-BE49-F238E27FC236}">
                      <a16:creationId xmlns:a16="http://schemas.microsoft.com/office/drawing/2014/main" id="{A5FF58BC-147B-7544-B99B-B23E82F07959}"/>
                    </a:ext>
                  </a:extLst>
                </p:cNvPr>
                <p:cNvGrpSpPr/>
                <p:nvPr/>
              </p:nvGrpSpPr>
              <p:grpSpPr>
                <a:xfrm>
                  <a:off x="3167405" y="928351"/>
                  <a:ext cx="600837" cy="158115"/>
                  <a:chOff x="3167405" y="928351"/>
                  <a:chExt cx="600837" cy="158115"/>
                </a:xfrm>
                <a:grpFill/>
              </p:grpSpPr>
              <p:sp>
                <p:nvSpPr>
                  <p:cNvPr id="117" name="Picture Placeholder 76">
                    <a:extLst>
                      <a:ext uri="{FF2B5EF4-FFF2-40B4-BE49-F238E27FC236}">
                        <a16:creationId xmlns:a16="http://schemas.microsoft.com/office/drawing/2014/main" id="{F9BCD4B9-914F-3D4C-9A91-648D0491E696}"/>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18" name="Picture Placeholder 76">
                    <a:extLst>
                      <a:ext uri="{FF2B5EF4-FFF2-40B4-BE49-F238E27FC236}">
                        <a16:creationId xmlns:a16="http://schemas.microsoft.com/office/drawing/2014/main" id="{DD5696A4-342E-404C-BC08-E9B5E3831217}"/>
                      </a:ext>
                    </a:extLst>
                  </p:cNvPr>
                  <p:cNvGrpSpPr/>
                  <p:nvPr/>
                </p:nvGrpSpPr>
                <p:grpSpPr>
                  <a:xfrm>
                    <a:off x="3503872" y="975782"/>
                    <a:ext cx="110680" cy="63248"/>
                    <a:chOff x="3503872" y="975782"/>
                    <a:chExt cx="110680" cy="63248"/>
                  </a:xfrm>
                  <a:grpFill/>
                </p:grpSpPr>
                <p:sp>
                  <p:nvSpPr>
                    <p:cNvPr id="119" name="Picture Placeholder 76">
                      <a:extLst>
                        <a:ext uri="{FF2B5EF4-FFF2-40B4-BE49-F238E27FC236}">
                          <a16:creationId xmlns:a16="http://schemas.microsoft.com/office/drawing/2014/main" id="{F2176D84-3070-DC4A-A49F-9E5ACECD8F04}"/>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0" name="Picture Placeholder 76">
                      <a:extLst>
                        <a:ext uri="{FF2B5EF4-FFF2-40B4-BE49-F238E27FC236}">
                          <a16:creationId xmlns:a16="http://schemas.microsoft.com/office/drawing/2014/main" id="{C880B5B1-14E9-5747-B4FE-BF8394412B87}"/>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1" name="Picture Placeholder 76">
                      <a:extLst>
                        <a:ext uri="{FF2B5EF4-FFF2-40B4-BE49-F238E27FC236}">
                          <a16:creationId xmlns:a16="http://schemas.microsoft.com/office/drawing/2014/main" id="{5C653BB6-5CE7-584F-B5B6-FC3B33E6F374}"/>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2" name="Picture Placeholder 76">
                      <a:extLst>
                        <a:ext uri="{FF2B5EF4-FFF2-40B4-BE49-F238E27FC236}">
                          <a16:creationId xmlns:a16="http://schemas.microsoft.com/office/drawing/2014/main" id="{8DDEBB02-CA37-714D-A6BA-0AB25D83915C}"/>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15" name="Picture Placeholder 76">
                  <a:extLst>
                    <a:ext uri="{FF2B5EF4-FFF2-40B4-BE49-F238E27FC236}">
                      <a16:creationId xmlns:a16="http://schemas.microsoft.com/office/drawing/2014/main" id="{3C37B9A2-B9F2-1949-91A4-923E46F0A9F5}"/>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16" name="Picture Placeholder 76">
                  <a:extLst>
                    <a:ext uri="{FF2B5EF4-FFF2-40B4-BE49-F238E27FC236}">
                      <a16:creationId xmlns:a16="http://schemas.microsoft.com/office/drawing/2014/main" id="{5F6C7434-04E8-964D-9FAB-3EC2637FA007}"/>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nvGrpSpPr>
              <p:cNvPr id="123" name="Picture Placeholder 76" descr="Rack Server 1&#10;">
                <a:extLst>
                  <a:ext uri="{FF2B5EF4-FFF2-40B4-BE49-F238E27FC236}">
                    <a16:creationId xmlns:a16="http://schemas.microsoft.com/office/drawing/2014/main" id="{F37FBD08-0972-394D-9741-9DCD75A40310}"/>
                  </a:ext>
                </a:extLst>
              </p:cNvPr>
              <p:cNvGrpSpPr/>
              <p:nvPr/>
            </p:nvGrpSpPr>
            <p:grpSpPr>
              <a:xfrm>
                <a:off x="8240958" y="5605023"/>
                <a:ext cx="520053" cy="136856"/>
                <a:chOff x="3167405" y="928351"/>
                <a:chExt cx="600837" cy="158115"/>
              </a:xfrm>
              <a:solidFill>
                <a:schemeClr val="tx1"/>
              </a:solidFill>
            </p:grpSpPr>
            <p:grpSp>
              <p:nvGrpSpPr>
                <p:cNvPr id="124" name="Picture Placeholder 76">
                  <a:extLst>
                    <a:ext uri="{FF2B5EF4-FFF2-40B4-BE49-F238E27FC236}">
                      <a16:creationId xmlns:a16="http://schemas.microsoft.com/office/drawing/2014/main" id="{13CC3A1C-AC24-BC4E-80E6-7DD636D80A4C}"/>
                    </a:ext>
                  </a:extLst>
                </p:cNvPr>
                <p:cNvGrpSpPr/>
                <p:nvPr/>
              </p:nvGrpSpPr>
              <p:grpSpPr>
                <a:xfrm>
                  <a:off x="3167405" y="928351"/>
                  <a:ext cx="600837" cy="158115"/>
                  <a:chOff x="3167405" y="928351"/>
                  <a:chExt cx="600837" cy="158115"/>
                </a:xfrm>
                <a:grpFill/>
              </p:grpSpPr>
              <p:sp>
                <p:nvSpPr>
                  <p:cNvPr id="127" name="Picture Placeholder 76">
                    <a:extLst>
                      <a:ext uri="{FF2B5EF4-FFF2-40B4-BE49-F238E27FC236}">
                        <a16:creationId xmlns:a16="http://schemas.microsoft.com/office/drawing/2014/main" id="{8A272694-0EDB-464D-AFF8-F6720D185CB9}"/>
                      </a:ext>
                    </a:extLst>
                  </p:cNvPr>
                  <p:cNvSpPr/>
                  <p:nvPr/>
                </p:nvSpPr>
                <p:spPr>
                  <a:xfrm>
                    <a:off x="3167405" y="928351"/>
                    <a:ext cx="600837" cy="158115"/>
                  </a:xfrm>
                  <a:custGeom>
                    <a:avLst/>
                    <a:gdLst>
                      <a:gd name="connsiteX0" fmla="*/ 584393 w 600837"/>
                      <a:gd name="connsiteY0" fmla="*/ 15812 h 158115"/>
                      <a:gd name="connsiteX1" fmla="*/ 585026 w 600837"/>
                      <a:gd name="connsiteY1" fmla="*/ 142304 h 158115"/>
                      <a:gd name="connsiteX2" fmla="*/ 16444 w 600837"/>
                      <a:gd name="connsiteY2" fmla="*/ 142304 h 158115"/>
                      <a:gd name="connsiteX3" fmla="*/ 15812 w 600837"/>
                      <a:gd name="connsiteY3" fmla="*/ 15812 h 158115"/>
                      <a:gd name="connsiteX4" fmla="*/ 584393 w 600837"/>
                      <a:gd name="connsiteY4" fmla="*/ 15812 h 158115"/>
                      <a:gd name="connsiteX5" fmla="*/ 600205 w 600837"/>
                      <a:gd name="connsiteY5" fmla="*/ 0 h 158115"/>
                      <a:gd name="connsiteX6" fmla="*/ 0 w 600837"/>
                      <a:gd name="connsiteY6" fmla="*/ 0 h 158115"/>
                      <a:gd name="connsiteX7" fmla="*/ 632 w 600837"/>
                      <a:gd name="connsiteY7" fmla="*/ 158115 h 158115"/>
                      <a:gd name="connsiteX8" fmla="*/ 600837 w 600837"/>
                      <a:gd name="connsiteY8" fmla="*/ 158115 h 158115"/>
                      <a:gd name="connsiteX9" fmla="*/ 600205 w 600837"/>
                      <a:gd name="connsiteY9" fmla="*/ 0 h 158115"/>
                      <a:gd name="connsiteX10" fmla="*/ 600205 w 600837"/>
                      <a:gd name="connsiteY10" fmla="*/ 0 h 158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0837" h="158115">
                        <a:moveTo>
                          <a:pt x="584393" y="15812"/>
                        </a:moveTo>
                        <a:lnTo>
                          <a:pt x="585026" y="142304"/>
                        </a:lnTo>
                        <a:lnTo>
                          <a:pt x="16444" y="142304"/>
                        </a:lnTo>
                        <a:lnTo>
                          <a:pt x="15812" y="15812"/>
                        </a:lnTo>
                        <a:lnTo>
                          <a:pt x="584393" y="15812"/>
                        </a:lnTo>
                        <a:moveTo>
                          <a:pt x="600205" y="0"/>
                        </a:moveTo>
                        <a:lnTo>
                          <a:pt x="0" y="0"/>
                        </a:lnTo>
                        <a:lnTo>
                          <a:pt x="632" y="158115"/>
                        </a:lnTo>
                        <a:lnTo>
                          <a:pt x="600837" y="158115"/>
                        </a:lnTo>
                        <a:lnTo>
                          <a:pt x="600205" y="0"/>
                        </a:lnTo>
                        <a:lnTo>
                          <a:pt x="600205"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nvGrpSpPr>
                  <p:cNvPr id="128" name="Picture Placeholder 76">
                    <a:extLst>
                      <a:ext uri="{FF2B5EF4-FFF2-40B4-BE49-F238E27FC236}">
                        <a16:creationId xmlns:a16="http://schemas.microsoft.com/office/drawing/2014/main" id="{F2DFBCA4-D07F-974F-937D-438694436B4A}"/>
                      </a:ext>
                    </a:extLst>
                  </p:cNvPr>
                  <p:cNvGrpSpPr/>
                  <p:nvPr/>
                </p:nvGrpSpPr>
                <p:grpSpPr>
                  <a:xfrm>
                    <a:off x="3503872" y="975782"/>
                    <a:ext cx="110680" cy="63248"/>
                    <a:chOff x="3503872" y="975782"/>
                    <a:chExt cx="110680" cy="63248"/>
                  </a:xfrm>
                  <a:grpFill/>
                </p:grpSpPr>
                <p:sp>
                  <p:nvSpPr>
                    <p:cNvPr id="129" name="Picture Placeholder 76">
                      <a:extLst>
                        <a:ext uri="{FF2B5EF4-FFF2-40B4-BE49-F238E27FC236}">
                          <a16:creationId xmlns:a16="http://schemas.microsoft.com/office/drawing/2014/main" id="{717D68E5-D3C3-1141-8145-92ADCCC86AD4}"/>
                        </a:ext>
                      </a:extLst>
                    </p:cNvPr>
                    <p:cNvSpPr/>
                    <p:nvPr/>
                  </p:nvSpPr>
                  <p:spPr>
                    <a:xfrm rot="-49604">
                      <a:off x="3503872"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0" name="Picture Placeholder 76">
                      <a:extLst>
                        <a:ext uri="{FF2B5EF4-FFF2-40B4-BE49-F238E27FC236}">
                          <a16:creationId xmlns:a16="http://schemas.microsoft.com/office/drawing/2014/main" id="{38B05FBC-3092-8C45-9B80-C6C98B687D6A}"/>
                        </a:ext>
                      </a:extLst>
                    </p:cNvPr>
                    <p:cNvSpPr/>
                    <p:nvPr/>
                  </p:nvSpPr>
                  <p:spPr>
                    <a:xfrm rot="-49436">
                      <a:off x="3535495" y="975782"/>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1" name="Picture Placeholder 76">
                      <a:extLst>
                        <a:ext uri="{FF2B5EF4-FFF2-40B4-BE49-F238E27FC236}">
                          <a16:creationId xmlns:a16="http://schemas.microsoft.com/office/drawing/2014/main" id="{63534AC2-FD0C-3647-A506-CCAEF1854057}"/>
                        </a:ext>
                      </a:extLst>
                    </p:cNvPr>
                    <p:cNvSpPr/>
                    <p:nvPr/>
                  </p:nvSpPr>
                  <p:spPr>
                    <a:xfrm rot="-49604">
                      <a:off x="3567118" y="975783"/>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2" name="Picture Placeholder 76">
                      <a:extLst>
                        <a:ext uri="{FF2B5EF4-FFF2-40B4-BE49-F238E27FC236}">
                          <a16:creationId xmlns:a16="http://schemas.microsoft.com/office/drawing/2014/main" id="{EA1FA6A1-8EF7-2D4E-B7D7-4E04B0103A7B}"/>
                        </a:ext>
                      </a:extLst>
                    </p:cNvPr>
                    <p:cNvSpPr/>
                    <p:nvPr/>
                  </p:nvSpPr>
                  <p:spPr>
                    <a:xfrm rot="-49436">
                      <a:off x="3598741" y="975784"/>
                      <a:ext cx="15811" cy="63246"/>
                    </a:xfrm>
                    <a:custGeom>
                      <a:avLst/>
                      <a:gdLst>
                        <a:gd name="connsiteX0" fmla="*/ 0 w 15811"/>
                        <a:gd name="connsiteY0" fmla="*/ 0 h 63246"/>
                        <a:gd name="connsiteX1" fmla="*/ 15812 w 15811"/>
                        <a:gd name="connsiteY1" fmla="*/ 0 h 63246"/>
                        <a:gd name="connsiteX2" fmla="*/ 15812 w 15811"/>
                        <a:gd name="connsiteY2" fmla="*/ 63246 h 63246"/>
                        <a:gd name="connsiteX3" fmla="*/ 0 w 15811"/>
                        <a:gd name="connsiteY3" fmla="*/ 63246 h 63246"/>
                      </a:gdLst>
                      <a:ahLst/>
                      <a:cxnLst>
                        <a:cxn ang="0">
                          <a:pos x="connsiteX0" y="connsiteY0"/>
                        </a:cxn>
                        <a:cxn ang="0">
                          <a:pos x="connsiteX1" y="connsiteY1"/>
                        </a:cxn>
                        <a:cxn ang="0">
                          <a:pos x="connsiteX2" y="connsiteY2"/>
                        </a:cxn>
                        <a:cxn ang="0">
                          <a:pos x="connsiteX3" y="connsiteY3"/>
                        </a:cxn>
                      </a:cxnLst>
                      <a:rect l="l" t="t" r="r" b="b"/>
                      <a:pathLst>
                        <a:path w="15811" h="63246">
                          <a:moveTo>
                            <a:pt x="0" y="0"/>
                          </a:moveTo>
                          <a:lnTo>
                            <a:pt x="15812" y="0"/>
                          </a:lnTo>
                          <a:lnTo>
                            <a:pt x="15812" y="63246"/>
                          </a:lnTo>
                          <a:lnTo>
                            <a:pt x="0" y="6324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grpSp>
            <p:sp>
              <p:nvSpPr>
                <p:cNvPr id="125" name="Picture Placeholder 76">
                  <a:extLst>
                    <a:ext uri="{FF2B5EF4-FFF2-40B4-BE49-F238E27FC236}">
                      <a16:creationId xmlns:a16="http://schemas.microsoft.com/office/drawing/2014/main" id="{64811572-A47F-0B4C-8A03-3CC60EDE83A9}"/>
                    </a:ext>
                  </a:extLst>
                </p:cNvPr>
                <p:cNvSpPr/>
                <p:nvPr/>
              </p:nvSpPr>
              <p:spPr>
                <a:xfrm>
                  <a:off x="3666416" y="983375"/>
                  <a:ext cx="48066" cy="48066"/>
                </a:xfrm>
                <a:custGeom>
                  <a:avLst/>
                  <a:gdLst>
                    <a:gd name="connsiteX0" fmla="*/ 48067 w 48066"/>
                    <a:gd name="connsiteY0" fmla="*/ 24033 h 48066"/>
                    <a:gd name="connsiteX1" fmla="*/ 24033 w 48066"/>
                    <a:gd name="connsiteY1" fmla="*/ 48067 h 48066"/>
                    <a:gd name="connsiteX2" fmla="*/ 0 w 48066"/>
                    <a:gd name="connsiteY2" fmla="*/ 24033 h 48066"/>
                    <a:gd name="connsiteX3" fmla="*/ 24033 w 48066"/>
                    <a:gd name="connsiteY3" fmla="*/ 0 h 48066"/>
                    <a:gd name="connsiteX4" fmla="*/ 48067 w 48066"/>
                    <a:gd name="connsiteY4" fmla="*/ 24033 h 480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066" h="48066">
                      <a:moveTo>
                        <a:pt x="48067" y="24033"/>
                      </a:moveTo>
                      <a:cubicBezTo>
                        <a:pt x="48067" y="37307"/>
                        <a:pt x="37307" y="48067"/>
                        <a:pt x="24033" y="48067"/>
                      </a:cubicBezTo>
                      <a:cubicBezTo>
                        <a:pt x="10760" y="48067"/>
                        <a:pt x="0" y="37307"/>
                        <a:pt x="0" y="24033"/>
                      </a:cubicBezTo>
                      <a:cubicBezTo>
                        <a:pt x="0" y="10760"/>
                        <a:pt x="10760" y="0"/>
                        <a:pt x="24033" y="0"/>
                      </a:cubicBezTo>
                      <a:cubicBezTo>
                        <a:pt x="37307" y="0"/>
                        <a:pt x="48067" y="10760"/>
                        <a:pt x="48067" y="24033"/>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26" name="Picture Placeholder 76">
                  <a:extLst>
                    <a:ext uri="{FF2B5EF4-FFF2-40B4-BE49-F238E27FC236}">
                      <a16:creationId xmlns:a16="http://schemas.microsoft.com/office/drawing/2014/main" id="{DD003FBA-91D0-6D4A-B692-8B1BE347C11B}"/>
                    </a:ext>
                  </a:extLst>
                </p:cNvPr>
                <p:cNvSpPr/>
                <p:nvPr/>
              </p:nvSpPr>
              <p:spPr>
                <a:xfrm>
                  <a:off x="3226856" y="971991"/>
                  <a:ext cx="197327" cy="71467"/>
                </a:xfrm>
                <a:custGeom>
                  <a:avLst/>
                  <a:gdLst>
                    <a:gd name="connsiteX0" fmla="*/ 197328 w 197327"/>
                    <a:gd name="connsiteY0" fmla="*/ 71468 h 71467"/>
                    <a:gd name="connsiteX1" fmla="*/ 35418 w 197327"/>
                    <a:gd name="connsiteY1" fmla="*/ 71468 h 71467"/>
                    <a:gd name="connsiteX2" fmla="*/ 35418 w 197327"/>
                    <a:gd name="connsiteY2" fmla="*/ 55656 h 71467"/>
                    <a:gd name="connsiteX3" fmla="*/ 181516 w 197327"/>
                    <a:gd name="connsiteY3" fmla="*/ 55656 h 71467"/>
                    <a:gd name="connsiteX4" fmla="*/ 181516 w 197327"/>
                    <a:gd name="connsiteY4" fmla="*/ 15812 h 71467"/>
                    <a:gd name="connsiteX5" fmla="*/ 15812 w 197327"/>
                    <a:gd name="connsiteY5" fmla="*/ 15812 h 71467"/>
                    <a:gd name="connsiteX6" fmla="*/ 15812 w 197327"/>
                    <a:gd name="connsiteY6" fmla="*/ 63246 h 71467"/>
                    <a:gd name="connsiteX7" fmla="*/ 0 w 197327"/>
                    <a:gd name="connsiteY7" fmla="*/ 63246 h 71467"/>
                    <a:gd name="connsiteX8" fmla="*/ 0 w 197327"/>
                    <a:gd name="connsiteY8" fmla="*/ 0 h 71467"/>
                    <a:gd name="connsiteX9" fmla="*/ 197328 w 197327"/>
                    <a:gd name="connsiteY9" fmla="*/ 0 h 714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7327" h="71467">
                      <a:moveTo>
                        <a:pt x="197328" y="71468"/>
                      </a:moveTo>
                      <a:lnTo>
                        <a:pt x="35418" y="71468"/>
                      </a:lnTo>
                      <a:lnTo>
                        <a:pt x="35418" y="55656"/>
                      </a:lnTo>
                      <a:lnTo>
                        <a:pt x="181516" y="55656"/>
                      </a:lnTo>
                      <a:lnTo>
                        <a:pt x="181516" y="15812"/>
                      </a:lnTo>
                      <a:lnTo>
                        <a:pt x="15812" y="15812"/>
                      </a:lnTo>
                      <a:lnTo>
                        <a:pt x="15812" y="63246"/>
                      </a:lnTo>
                      <a:lnTo>
                        <a:pt x="0" y="63246"/>
                      </a:lnTo>
                      <a:lnTo>
                        <a:pt x="0" y="0"/>
                      </a:lnTo>
                      <a:lnTo>
                        <a:pt x="197328" y="0"/>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33" name="TextBox 132">
                <a:extLst>
                  <a:ext uri="{FF2B5EF4-FFF2-40B4-BE49-F238E27FC236}">
                    <a16:creationId xmlns:a16="http://schemas.microsoft.com/office/drawing/2014/main" id="{57FF41FD-10B2-3B46-8003-4983B6810D52}"/>
                  </a:ext>
                </a:extLst>
              </p:cNvPr>
              <p:cNvSpPr txBox="1"/>
              <p:nvPr/>
            </p:nvSpPr>
            <p:spPr>
              <a:xfrm>
                <a:off x="7803936" y="5815128"/>
                <a:ext cx="1141379" cy="220117"/>
              </a:xfrm>
              <a:prstGeom prst="rect">
                <a:avLst/>
              </a:prstGeom>
              <a:noFill/>
            </p:spPr>
            <p:txBody>
              <a:bodyPr wrap="none" lIns="0" tIns="0" rIns="0" bIns="0" rtlCol="0">
                <a:spAutoFit/>
              </a:bodyPr>
              <a:lstStyle/>
              <a:p>
                <a:pPr defTabSz="914126">
                  <a:lnSpc>
                    <a:spcPct val="130000"/>
                  </a:lnSpc>
                  <a:defRPr/>
                </a:pPr>
                <a:r>
                  <a:rPr lang="en-US" sz="1200" dirty="0">
                    <a:solidFill>
                      <a:srgbClr val="F2F2F2">
                        <a:lumMod val="50000"/>
                      </a:srgbClr>
                    </a:solidFill>
                    <a:latin typeface="Calibri" panose="020F0502020204030204" pitchFamily="34" charset="0"/>
                  </a:rPr>
                  <a:t>Physical Hardware</a:t>
                </a:r>
                <a:endParaRPr lang="en-US" sz="1600" dirty="0">
                  <a:solidFill>
                    <a:srgbClr val="F2F2F2">
                      <a:lumMod val="50000"/>
                    </a:srgbClr>
                  </a:solidFill>
                  <a:latin typeface="Calibri" panose="020F0502020204030204" pitchFamily="34" charset="0"/>
                </a:endParaRPr>
              </a:p>
            </p:txBody>
          </p:sp>
          <p:grpSp>
            <p:nvGrpSpPr>
              <p:cNvPr id="134" name="Group 133" descr="Cloud Traffic&#10;">
                <a:extLst>
                  <a:ext uri="{FF2B5EF4-FFF2-40B4-BE49-F238E27FC236}">
                    <a16:creationId xmlns:a16="http://schemas.microsoft.com/office/drawing/2014/main" id="{D7AC8141-F9F6-B64C-8683-8C27075BE38A}"/>
                  </a:ext>
                </a:extLst>
              </p:cNvPr>
              <p:cNvGrpSpPr/>
              <p:nvPr/>
            </p:nvGrpSpPr>
            <p:grpSpPr>
              <a:xfrm>
                <a:off x="7771495" y="2096916"/>
                <a:ext cx="404100" cy="347895"/>
                <a:chOff x="7121053" y="2002337"/>
                <a:chExt cx="601965" cy="518238"/>
              </a:xfrm>
              <a:solidFill>
                <a:schemeClr val="tx1"/>
              </a:solidFill>
            </p:grpSpPr>
            <p:sp>
              <p:nvSpPr>
                <p:cNvPr id="135" name="Picture Placeholder 88">
                  <a:extLst>
                    <a:ext uri="{FF2B5EF4-FFF2-40B4-BE49-F238E27FC236}">
                      <a16:creationId xmlns:a16="http://schemas.microsoft.com/office/drawing/2014/main" id="{BF22330D-7F95-7249-99D5-5B1DB8E50770}"/>
                    </a:ext>
                  </a:extLst>
                </p:cNvPr>
                <p:cNvSpPr/>
                <p:nvPr/>
              </p:nvSpPr>
              <p:spPr>
                <a:xfrm>
                  <a:off x="7121053" y="2002337"/>
                  <a:ext cx="601965" cy="343805"/>
                </a:xfrm>
                <a:custGeom>
                  <a:avLst/>
                  <a:gdLst>
                    <a:gd name="connsiteX0" fmla="*/ 518512 w 601965"/>
                    <a:gd name="connsiteY0" fmla="*/ 128959 h 343805"/>
                    <a:gd name="connsiteX1" fmla="*/ 392020 w 601965"/>
                    <a:gd name="connsiteY1" fmla="*/ 0 h 343805"/>
                    <a:gd name="connsiteX2" fmla="*/ 388795 w 601965"/>
                    <a:gd name="connsiteY2" fmla="*/ 0 h 343805"/>
                    <a:gd name="connsiteX3" fmla="*/ 268627 w 601965"/>
                    <a:gd name="connsiteY3" fmla="*/ 87912 h 343805"/>
                    <a:gd name="connsiteX4" fmla="*/ 223027 w 601965"/>
                    <a:gd name="connsiteY4" fmla="*/ 77160 h 343805"/>
                    <a:gd name="connsiteX5" fmla="*/ 220497 w 601965"/>
                    <a:gd name="connsiteY5" fmla="*/ 77160 h 343805"/>
                    <a:gd name="connsiteX6" fmla="*/ 112156 w 601965"/>
                    <a:gd name="connsiteY6" fmla="*/ 165705 h 343805"/>
                    <a:gd name="connsiteX7" fmla="*/ 90210 w 601965"/>
                    <a:gd name="connsiteY7" fmla="*/ 162416 h 343805"/>
                    <a:gd name="connsiteX8" fmla="*/ 88060 w 601965"/>
                    <a:gd name="connsiteY8" fmla="*/ 162416 h 343805"/>
                    <a:gd name="connsiteX9" fmla="*/ 21 w 601965"/>
                    <a:gd name="connsiteY9" fmla="*/ 248936 h 343805"/>
                    <a:gd name="connsiteX10" fmla="*/ 92171 w 601965"/>
                    <a:gd name="connsiteY10" fmla="*/ 343805 h 343805"/>
                    <a:gd name="connsiteX11" fmla="*/ 102859 w 601965"/>
                    <a:gd name="connsiteY11" fmla="*/ 343805 h 343805"/>
                    <a:gd name="connsiteX12" fmla="*/ 231691 w 601965"/>
                    <a:gd name="connsiteY12" fmla="*/ 343805 h 343805"/>
                    <a:gd name="connsiteX13" fmla="*/ 231691 w 601965"/>
                    <a:gd name="connsiteY13" fmla="*/ 327994 h 343805"/>
                    <a:gd name="connsiteX14" fmla="*/ 102859 w 601965"/>
                    <a:gd name="connsiteY14" fmla="*/ 328184 h 343805"/>
                    <a:gd name="connsiteX15" fmla="*/ 92613 w 601965"/>
                    <a:gd name="connsiteY15" fmla="*/ 328184 h 343805"/>
                    <a:gd name="connsiteX16" fmla="*/ 15833 w 601965"/>
                    <a:gd name="connsiteY16" fmla="*/ 249316 h 343805"/>
                    <a:gd name="connsiteX17" fmla="*/ 88250 w 601965"/>
                    <a:gd name="connsiteY17" fmla="*/ 178354 h 343805"/>
                    <a:gd name="connsiteX18" fmla="*/ 90210 w 601965"/>
                    <a:gd name="connsiteY18" fmla="*/ 178354 h 343805"/>
                    <a:gd name="connsiteX19" fmla="*/ 108046 w 601965"/>
                    <a:gd name="connsiteY19" fmla="*/ 180884 h 343805"/>
                    <a:gd name="connsiteX20" fmla="*/ 124236 w 601965"/>
                    <a:gd name="connsiteY20" fmla="*/ 185374 h 343805"/>
                    <a:gd name="connsiteX21" fmla="*/ 127715 w 601965"/>
                    <a:gd name="connsiteY21" fmla="*/ 168993 h 343805"/>
                    <a:gd name="connsiteX22" fmla="*/ 220623 w 601965"/>
                    <a:gd name="connsiteY22" fmla="*/ 93098 h 343805"/>
                    <a:gd name="connsiteX23" fmla="*/ 223027 w 601965"/>
                    <a:gd name="connsiteY23" fmla="*/ 93098 h 343805"/>
                    <a:gd name="connsiteX24" fmla="*/ 261480 w 601965"/>
                    <a:gd name="connsiteY24" fmla="*/ 102269 h 343805"/>
                    <a:gd name="connsiteX25" fmla="*/ 276912 w 601965"/>
                    <a:gd name="connsiteY25" fmla="*/ 109732 h 343805"/>
                    <a:gd name="connsiteX26" fmla="*/ 283237 w 601965"/>
                    <a:gd name="connsiteY26" fmla="*/ 93794 h 343805"/>
                    <a:gd name="connsiteX27" fmla="*/ 388858 w 601965"/>
                    <a:gd name="connsiteY27" fmla="*/ 15938 h 343805"/>
                    <a:gd name="connsiteX28" fmla="*/ 391704 w 601965"/>
                    <a:gd name="connsiteY28" fmla="*/ 15938 h 343805"/>
                    <a:gd name="connsiteX29" fmla="*/ 503017 w 601965"/>
                    <a:gd name="connsiteY29" fmla="*/ 130540 h 343805"/>
                    <a:gd name="connsiteX30" fmla="*/ 504218 w 601965"/>
                    <a:gd name="connsiteY30" fmla="*/ 143568 h 343805"/>
                    <a:gd name="connsiteX31" fmla="*/ 517247 w 601965"/>
                    <a:gd name="connsiteY31" fmla="*/ 144833 h 343805"/>
                    <a:gd name="connsiteX32" fmla="*/ 586375 w 601965"/>
                    <a:gd name="connsiteY32" fmla="*/ 237805 h 343805"/>
                    <a:gd name="connsiteX33" fmla="*/ 510480 w 601965"/>
                    <a:gd name="connsiteY33" fmla="*/ 327172 h 343805"/>
                    <a:gd name="connsiteX34" fmla="*/ 497831 w 601965"/>
                    <a:gd name="connsiteY34" fmla="*/ 327172 h 343805"/>
                    <a:gd name="connsiteX35" fmla="*/ 383988 w 601965"/>
                    <a:gd name="connsiteY35" fmla="*/ 327172 h 343805"/>
                    <a:gd name="connsiteX36" fmla="*/ 383988 w 601965"/>
                    <a:gd name="connsiteY36" fmla="*/ 342983 h 343805"/>
                    <a:gd name="connsiteX37" fmla="*/ 497831 w 601965"/>
                    <a:gd name="connsiteY37" fmla="*/ 342983 h 343805"/>
                    <a:gd name="connsiteX38" fmla="*/ 510037 w 601965"/>
                    <a:gd name="connsiteY38" fmla="*/ 342983 h 343805"/>
                    <a:gd name="connsiteX39" fmla="*/ 601934 w 601965"/>
                    <a:gd name="connsiteY39" fmla="*/ 238184 h 343805"/>
                    <a:gd name="connsiteX40" fmla="*/ 518512 w 601965"/>
                    <a:gd name="connsiteY40" fmla="*/ 128959 h 343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01965" h="343805">
                      <a:moveTo>
                        <a:pt x="518512" y="128959"/>
                      </a:moveTo>
                      <a:cubicBezTo>
                        <a:pt x="512187" y="57807"/>
                        <a:pt x="458428" y="1644"/>
                        <a:pt x="392020" y="0"/>
                      </a:cubicBezTo>
                      <a:lnTo>
                        <a:pt x="388795" y="0"/>
                      </a:lnTo>
                      <a:cubicBezTo>
                        <a:pt x="334972" y="0"/>
                        <a:pt x="288486" y="36177"/>
                        <a:pt x="268627" y="87912"/>
                      </a:cubicBezTo>
                      <a:cubicBezTo>
                        <a:pt x="254388" y="81061"/>
                        <a:pt x="238827" y="77392"/>
                        <a:pt x="223027" y="77160"/>
                      </a:cubicBezTo>
                      <a:lnTo>
                        <a:pt x="220497" y="77160"/>
                      </a:lnTo>
                      <a:cubicBezTo>
                        <a:pt x="168011" y="77404"/>
                        <a:pt x="122844" y="114318"/>
                        <a:pt x="112156" y="165705"/>
                      </a:cubicBezTo>
                      <a:cubicBezTo>
                        <a:pt x="105001" y="163724"/>
                        <a:pt x="97632" y="162619"/>
                        <a:pt x="90210" y="162416"/>
                      </a:cubicBezTo>
                      <a:lnTo>
                        <a:pt x="88060" y="162416"/>
                      </a:lnTo>
                      <a:cubicBezTo>
                        <a:pt x="40134" y="162677"/>
                        <a:pt x="1116" y="201023"/>
                        <a:pt x="21" y="248936"/>
                      </a:cubicBezTo>
                      <a:cubicBezTo>
                        <a:pt x="-1117" y="297889"/>
                        <a:pt x="43471" y="342667"/>
                        <a:pt x="92171" y="343805"/>
                      </a:cubicBezTo>
                      <a:lnTo>
                        <a:pt x="102859" y="343805"/>
                      </a:lnTo>
                      <a:lnTo>
                        <a:pt x="231691" y="343805"/>
                      </a:lnTo>
                      <a:lnTo>
                        <a:pt x="231691" y="327994"/>
                      </a:lnTo>
                      <a:lnTo>
                        <a:pt x="102859" y="328184"/>
                      </a:lnTo>
                      <a:lnTo>
                        <a:pt x="92613" y="328184"/>
                      </a:lnTo>
                      <a:cubicBezTo>
                        <a:pt x="52263" y="327045"/>
                        <a:pt x="14947" y="288718"/>
                        <a:pt x="15833" y="249316"/>
                      </a:cubicBezTo>
                      <a:cubicBezTo>
                        <a:pt x="16954" y="210034"/>
                        <a:pt x="48953" y="178678"/>
                        <a:pt x="88250" y="178354"/>
                      </a:cubicBezTo>
                      <a:lnTo>
                        <a:pt x="90210" y="178354"/>
                      </a:lnTo>
                      <a:cubicBezTo>
                        <a:pt x="96236" y="178463"/>
                        <a:pt x="102226" y="179313"/>
                        <a:pt x="108046" y="180884"/>
                      </a:cubicBezTo>
                      <a:lnTo>
                        <a:pt x="124236" y="185374"/>
                      </a:lnTo>
                      <a:lnTo>
                        <a:pt x="127715" y="168993"/>
                      </a:lnTo>
                      <a:cubicBezTo>
                        <a:pt x="137142" y="125091"/>
                        <a:pt x="175723" y="93576"/>
                        <a:pt x="220623" y="93098"/>
                      </a:cubicBezTo>
                      <a:lnTo>
                        <a:pt x="223027" y="93098"/>
                      </a:lnTo>
                      <a:cubicBezTo>
                        <a:pt x="236351" y="93385"/>
                        <a:pt x="249461" y="96511"/>
                        <a:pt x="261480" y="102269"/>
                      </a:cubicBezTo>
                      <a:lnTo>
                        <a:pt x="276912" y="109732"/>
                      </a:lnTo>
                      <a:lnTo>
                        <a:pt x="283237" y="93794"/>
                      </a:lnTo>
                      <a:cubicBezTo>
                        <a:pt x="301515" y="46486"/>
                        <a:pt x="343004" y="15938"/>
                        <a:pt x="388858" y="15938"/>
                      </a:cubicBezTo>
                      <a:lnTo>
                        <a:pt x="391704" y="15938"/>
                      </a:lnTo>
                      <a:cubicBezTo>
                        <a:pt x="449321" y="17329"/>
                        <a:pt x="497198" y="66535"/>
                        <a:pt x="503017" y="130540"/>
                      </a:cubicBezTo>
                      <a:lnTo>
                        <a:pt x="504218" y="143568"/>
                      </a:lnTo>
                      <a:lnTo>
                        <a:pt x="517247" y="144833"/>
                      </a:lnTo>
                      <a:cubicBezTo>
                        <a:pt x="557219" y="148691"/>
                        <a:pt x="587577" y="189485"/>
                        <a:pt x="586375" y="237805"/>
                      </a:cubicBezTo>
                      <a:cubicBezTo>
                        <a:pt x="585173" y="286125"/>
                        <a:pt x="551210" y="327172"/>
                        <a:pt x="510480" y="327172"/>
                      </a:cubicBezTo>
                      <a:lnTo>
                        <a:pt x="497831" y="327172"/>
                      </a:lnTo>
                      <a:lnTo>
                        <a:pt x="383988" y="327172"/>
                      </a:lnTo>
                      <a:lnTo>
                        <a:pt x="383988" y="342983"/>
                      </a:lnTo>
                      <a:lnTo>
                        <a:pt x="497831" y="342983"/>
                      </a:lnTo>
                      <a:lnTo>
                        <a:pt x="510037" y="342983"/>
                      </a:lnTo>
                      <a:cubicBezTo>
                        <a:pt x="559559" y="342983"/>
                        <a:pt x="600669" y="296308"/>
                        <a:pt x="601934" y="238184"/>
                      </a:cubicBezTo>
                      <a:cubicBezTo>
                        <a:pt x="603198" y="180061"/>
                        <a:pt x="566326" y="133576"/>
                        <a:pt x="518512" y="128959"/>
                      </a:cubicBez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6" name="Picture Placeholder 88">
                  <a:extLst>
                    <a:ext uri="{FF2B5EF4-FFF2-40B4-BE49-F238E27FC236}">
                      <a16:creationId xmlns:a16="http://schemas.microsoft.com/office/drawing/2014/main" id="{BD0F1801-1CE6-CA49-96AD-A235DFFB5620}"/>
                    </a:ext>
                  </a:extLst>
                </p:cNvPr>
                <p:cNvSpPr/>
                <p:nvPr/>
              </p:nvSpPr>
              <p:spPr>
                <a:xfrm>
                  <a:off x="7367038" y="2183916"/>
                  <a:ext cx="59135" cy="256715"/>
                </a:xfrm>
                <a:custGeom>
                  <a:avLst/>
                  <a:gdLst>
                    <a:gd name="connsiteX0" fmla="*/ 21693 w 59135"/>
                    <a:gd name="connsiteY0" fmla="*/ 256716 h 256715"/>
                    <a:gd name="connsiteX1" fmla="*/ 37505 w 59135"/>
                    <a:gd name="connsiteY1" fmla="*/ 240904 h 256715"/>
                    <a:gd name="connsiteX2" fmla="*/ 37505 w 59135"/>
                    <a:gd name="connsiteY2" fmla="*/ 51229 h 256715"/>
                    <a:gd name="connsiteX3" fmla="*/ 59135 w 59135"/>
                    <a:gd name="connsiteY3" fmla="*/ 51229 h 256715"/>
                    <a:gd name="connsiteX4" fmla="*/ 29599 w 59135"/>
                    <a:gd name="connsiteY4" fmla="*/ 0 h 256715"/>
                    <a:gd name="connsiteX5" fmla="*/ 0 w 59135"/>
                    <a:gd name="connsiteY5" fmla="*/ 51229 h 256715"/>
                    <a:gd name="connsiteX6" fmla="*/ 21693 w 59135"/>
                    <a:gd name="connsiteY6" fmla="*/ 51229 h 256715"/>
                    <a:gd name="connsiteX7" fmla="*/ 21693 w 59135"/>
                    <a:gd name="connsiteY7" fmla="*/ 256716 h 25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35" h="256715">
                      <a:moveTo>
                        <a:pt x="21693" y="256716"/>
                      </a:moveTo>
                      <a:lnTo>
                        <a:pt x="37505" y="240904"/>
                      </a:lnTo>
                      <a:lnTo>
                        <a:pt x="37505" y="51229"/>
                      </a:lnTo>
                      <a:lnTo>
                        <a:pt x="59135" y="51229"/>
                      </a:lnTo>
                      <a:lnTo>
                        <a:pt x="29599" y="0"/>
                      </a:lnTo>
                      <a:lnTo>
                        <a:pt x="0" y="51229"/>
                      </a:lnTo>
                      <a:lnTo>
                        <a:pt x="21693" y="51229"/>
                      </a:lnTo>
                      <a:lnTo>
                        <a:pt x="21693" y="256716"/>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137" name="Picture Placeholder 88">
                  <a:extLst>
                    <a:ext uri="{FF2B5EF4-FFF2-40B4-BE49-F238E27FC236}">
                      <a16:creationId xmlns:a16="http://schemas.microsoft.com/office/drawing/2014/main" id="{F6B05D27-9EA2-744B-9FC8-F44DC6E0316E}"/>
                    </a:ext>
                  </a:extLst>
                </p:cNvPr>
                <p:cNvSpPr/>
                <p:nvPr/>
              </p:nvSpPr>
              <p:spPr>
                <a:xfrm>
                  <a:off x="7439391" y="2263923"/>
                  <a:ext cx="59135" cy="256652"/>
                </a:xfrm>
                <a:custGeom>
                  <a:avLst/>
                  <a:gdLst>
                    <a:gd name="connsiteX0" fmla="*/ 37505 w 59135"/>
                    <a:gd name="connsiteY0" fmla="*/ 205423 h 256652"/>
                    <a:gd name="connsiteX1" fmla="*/ 37505 w 59135"/>
                    <a:gd name="connsiteY1" fmla="*/ 0 h 256652"/>
                    <a:gd name="connsiteX2" fmla="*/ 21693 w 59135"/>
                    <a:gd name="connsiteY2" fmla="*/ 15812 h 256652"/>
                    <a:gd name="connsiteX3" fmla="*/ 21693 w 59135"/>
                    <a:gd name="connsiteY3" fmla="*/ 205423 h 256652"/>
                    <a:gd name="connsiteX4" fmla="*/ 0 w 59135"/>
                    <a:gd name="connsiteY4" fmla="*/ 205423 h 256652"/>
                    <a:gd name="connsiteX5" fmla="*/ 29599 w 59135"/>
                    <a:gd name="connsiteY5" fmla="*/ 256652 h 256652"/>
                    <a:gd name="connsiteX6" fmla="*/ 59135 w 59135"/>
                    <a:gd name="connsiteY6" fmla="*/ 205423 h 256652"/>
                    <a:gd name="connsiteX7" fmla="*/ 37505 w 59135"/>
                    <a:gd name="connsiteY7" fmla="*/ 205423 h 256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135" h="256652">
                      <a:moveTo>
                        <a:pt x="37505" y="205423"/>
                      </a:moveTo>
                      <a:lnTo>
                        <a:pt x="37505" y="0"/>
                      </a:lnTo>
                      <a:lnTo>
                        <a:pt x="21693" y="15812"/>
                      </a:lnTo>
                      <a:lnTo>
                        <a:pt x="21693" y="205423"/>
                      </a:lnTo>
                      <a:lnTo>
                        <a:pt x="0" y="205423"/>
                      </a:lnTo>
                      <a:lnTo>
                        <a:pt x="29599" y="256652"/>
                      </a:lnTo>
                      <a:lnTo>
                        <a:pt x="59135" y="205423"/>
                      </a:lnTo>
                      <a:lnTo>
                        <a:pt x="37505" y="205423"/>
                      </a:lnTo>
                      <a:close/>
                    </a:path>
                  </a:pathLst>
                </a:custGeom>
                <a:grp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138" name="TextBox 137">
                <a:extLst>
                  <a:ext uri="{FF2B5EF4-FFF2-40B4-BE49-F238E27FC236}">
                    <a16:creationId xmlns:a16="http://schemas.microsoft.com/office/drawing/2014/main" id="{0D84490E-A449-B342-98F7-FAF7266E627B}"/>
                  </a:ext>
                </a:extLst>
              </p:cNvPr>
              <p:cNvSpPr txBox="1"/>
              <p:nvPr/>
            </p:nvSpPr>
            <p:spPr>
              <a:xfrm>
                <a:off x="7955187" y="2483600"/>
                <a:ext cx="902726" cy="192603"/>
              </a:xfrm>
              <a:prstGeom prst="rect">
                <a:avLst/>
              </a:prstGeom>
              <a:noFill/>
            </p:spPr>
            <p:txBody>
              <a:bodyPr wrap="none" lIns="0" tIns="0" rIns="0" bIns="0" rtlCol="0">
                <a:spAutoFit/>
              </a:bodyPr>
              <a:lstStyle/>
              <a:p>
                <a:pPr defTabSz="914126">
                  <a:lnSpc>
                    <a:spcPct val="130000"/>
                  </a:lnSpc>
                  <a:defRPr/>
                </a:pPr>
                <a:r>
                  <a:rPr lang="en-US" sz="1050" dirty="0">
                    <a:solidFill>
                      <a:srgbClr val="F2F2F2">
                        <a:lumMod val="50000"/>
                      </a:srgbClr>
                    </a:solidFill>
                    <a:latin typeface="Calibri" panose="020F0502020204030204" pitchFamily="34" charset="0"/>
                  </a:rPr>
                  <a:t>Web, Files, Apps</a:t>
                </a:r>
                <a:endParaRPr lang="en-US" sz="1200" dirty="0">
                  <a:solidFill>
                    <a:srgbClr val="F2F2F2">
                      <a:lumMod val="50000"/>
                    </a:srgbClr>
                  </a:solidFill>
                  <a:latin typeface="Calibri" panose="020F0502020204030204" pitchFamily="34" charset="0"/>
                </a:endParaRPr>
              </a:p>
            </p:txBody>
          </p:sp>
          <p:sp>
            <p:nvSpPr>
              <p:cNvPr id="139" name="Rectangle 138">
                <a:extLst>
                  <a:ext uri="{FF2B5EF4-FFF2-40B4-BE49-F238E27FC236}">
                    <a16:creationId xmlns:a16="http://schemas.microsoft.com/office/drawing/2014/main" id="{CFE530C8-575A-414A-AB33-D3E77E29F9F6}"/>
                  </a:ext>
                </a:extLst>
              </p:cNvPr>
              <p:cNvSpPr/>
              <p:nvPr/>
            </p:nvSpPr>
            <p:spPr>
              <a:xfrm>
                <a:off x="7532450" y="2772090"/>
                <a:ext cx="1879550" cy="665791"/>
              </a:xfrm>
              <a:prstGeom prst="rect">
                <a:avLst/>
              </a:prstGeom>
              <a:noFill/>
              <a:ln w="12700">
                <a:solidFill>
                  <a:schemeClr val="tx1">
                    <a:lumMod val="60000"/>
                    <a:lumOff val="40000"/>
                  </a:schemeClr>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140" name="TextBox 139">
                <a:extLst>
                  <a:ext uri="{FF2B5EF4-FFF2-40B4-BE49-F238E27FC236}">
                    <a16:creationId xmlns:a16="http://schemas.microsoft.com/office/drawing/2014/main" id="{86C8275C-793B-C240-9AEE-7C9739C4D8CD}"/>
                  </a:ext>
                </a:extLst>
              </p:cNvPr>
              <p:cNvSpPr txBox="1"/>
              <p:nvPr/>
            </p:nvSpPr>
            <p:spPr>
              <a:xfrm>
                <a:off x="7938808" y="3186646"/>
                <a:ext cx="1027793" cy="192603"/>
              </a:xfrm>
              <a:prstGeom prst="rect">
                <a:avLst/>
              </a:prstGeom>
              <a:noFill/>
            </p:spPr>
            <p:txBody>
              <a:bodyPr wrap="none" lIns="0" tIns="0" rIns="0" bIns="0" rtlCol="0">
                <a:spAutoFit/>
              </a:bodyPr>
              <a:lstStyle/>
              <a:p>
                <a:pPr defTabSz="914126">
                  <a:lnSpc>
                    <a:spcPct val="130000"/>
                  </a:lnSpc>
                  <a:defRPr/>
                </a:pPr>
                <a:r>
                  <a:rPr lang="en-US" sz="1050" dirty="0">
                    <a:solidFill>
                      <a:srgbClr val="F2F2F2">
                        <a:lumMod val="50000"/>
                      </a:srgbClr>
                    </a:solidFill>
                    <a:latin typeface="Calibri" panose="020F0502020204030204" pitchFamily="34" charset="0"/>
                  </a:rPr>
                  <a:t>Operating Systems</a:t>
                </a:r>
                <a:endParaRPr lang="en-US" sz="1200" dirty="0">
                  <a:solidFill>
                    <a:srgbClr val="F2F2F2">
                      <a:lumMod val="50000"/>
                    </a:srgbClr>
                  </a:solidFill>
                  <a:latin typeface="Calibri" panose="020F0502020204030204" pitchFamily="34" charset="0"/>
                </a:endParaRPr>
              </a:p>
            </p:txBody>
          </p:sp>
          <p:sp>
            <p:nvSpPr>
              <p:cNvPr id="141" name="Rectangle 140">
                <a:extLst>
                  <a:ext uri="{FF2B5EF4-FFF2-40B4-BE49-F238E27FC236}">
                    <a16:creationId xmlns:a16="http://schemas.microsoft.com/office/drawing/2014/main" id="{092A97D5-95D4-8E4A-A08F-B7A808809B55}"/>
                  </a:ext>
                </a:extLst>
              </p:cNvPr>
              <p:cNvSpPr/>
              <p:nvPr/>
            </p:nvSpPr>
            <p:spPr>
              <a:xfrm>
                <a:off x="7438039" y="1870183"/>
                <a:ext cx="2073656" cy="4253829"/>
              </a:xfrm>
              <a:prstGeom prst="rect">
                <a:avLst/>
              </a:prstGeom>
              <a:noFill/>
              <a:ln w="12700">
                <a:solidFill>
                  <a:schemeClr val="accent1"/>
                </a:solidFill>
                <a:prstDash val="dash"/>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206" name="TextBox 205">
                <a:extLst>
                  <a:ext uri="{FF2B5EF4-FFF2-40B4-BE49-F238E27FC236}">
                    <a16:creationId xmlns:a16="http://schemas.microsoft.com/office/drawing/2014/main" id="{961A17BF-B5FF-0647-A185-A5B7165AF586}"/>
                  </a:ext>
                </a:extLst>
              </p:cNvPr>
              <p:cNvSpPr txBox="1"/>
              <p:nvPr/>
            </p:nvSpPr>
            <p:spPr>
              <a:xfrm>
                <a:off x="7051399" y="1295791"/>
                <a:ext cx="2841192" cy="543226"/>
              </a:xfrm>
              <a:prstGeom prst="rect">
                <a:avLst/>
              </a:prstGeom>
              <a:noFill/>
            </p:spPr>
            <p:txBody>
              <a:bodyPr wrap="square" rtlCol="0">
                <a:spAutoFit/>
              </a:bodyPr>
              <a:lstStyle/>
              <a:p>
                <a:pPr algn="ctr" defTabSz="914126">
                  <a:defRPr/>
                </a:pPr>
                <a:r>
                  <a:rPr lang="en-US" sz="1400" dirty="0">
                    <a:solidFill>
                      <a:srgbClr val="1A428A"/>
                    </a:solidFill>
                    <a:latin typeface="Calibri" panose="020F0502020204030204" pitchFamily="34" charset="0"/>
                  </a:rPr>
                  <a:t>VMware Cloud</a:t>
                </a:r>
                <a:br>
                  <a:rPr lang="en-US" sz="1400" dirty="0">
                    <a:solidFill>
                      <a:srgbClr val="1A428A"/>
                    </a:solidFill>
                    <a:latin typeface="Calibri" panose="020F0502020204030204" pitchFamily="34" charset="0"/>
                  </a:rPr>
                </a:br>
                <a:r>
                  <a:rPr lang="en-US" sz="1400" dirty="0">
                    <a:solidFill>
                      <a:srgbClr val="1A428A"/>
                    </a:solidFill>
                    <a:latin typeface="Calibri" panose="020F0502020204030204" pitchFamily="34" charset="0"/>
                  </a:rPr>
                  <a:t>Sandbox Capabilities</a:t>
                </a:r>
              </a:p>
            </p:txBody>
          </p:sp>
        </p:grpSp>
      </p:grpSp>
      <p:sp>
        <p:nvSpPr>
          <p:cNvPr id="207" name="Line Callout 1 (No Border) 206">
            <a:extLst>
              <a:ext uri="{FF2B5EF4-FFF2-40B4-BE49-F238E27FC236}">
                <a16:creationId xmlns:a16="http://schemas.microsoft.com/office/drawing/2014/main" id="{A299810E-B8F8-144A-B159-B7A99D63CC10}"/>
              </a:ext>
            </a:extLst>
          </p:cNvPr>
          <p:cNvSpPr/>
          <p:nvPr/>
        </p:nvSpPr>
        <p:spPr>
          <a:xfrm>
            <a:off x="9082649" y="3235114"/>
            <a:ext cx="2246560" cy="1312778"/>
          </a:xfrm>
          <a:prstGeom prst="callout1">
            <a:avLst>
              <a:gd name="adj1" fmla="val 51797"/>
              <a:gd name="adj2" fmla="val 18886"/>
              <a:gd name="adj3" fmla="val 52080"/>
              <a:gd name="adj4" fmla="val 1828"/>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456640" lvl="1" defTabSz="914126">
              <a:defRPr/>
            </a:pPr>
            <a:r>
              <a:rPr lang="en-US" sz="1000" dirty="0">
                <a:solidFill>
                  <a:srgbClr val="3F3F3F"/>
                </a:solidFill>
                <a:latin typeface="Calibri" panose="020F0502020204030204" pitchFamily="34" charset="0"/>
              </a:rPr>
              <a:t>Dormant code analysis</a:t>
            </a:r>
          </a:p>
          <a:p>
            <a:pPr marL="456640" lvl="1" defTabSz="914126">
              <a:defRPr/>
            </a:pPr>
            <a:r>
              <a:rPr lang="en-US" sz="1000" dirty="0">
                <a:solidFill>
                  <a:srgbClr val="3F3F3F"/>
                </a:solidFill>
                <a:latin typeface="Calibri" panose="020F0502020204030204" pitchFamily="34" charset="0"/>
              </a:rPr>
              <a:t>Code branch triggering</a:t>
            </a:r>
          </a:p>
          <a:p>
            <a:pPr marL="456640" lvl="1" defTabSz="914126">
              <a:defRPr/>
            </a:pPr>
            <a:r>
              <a:rPr lang="en-US" sz="1000" dirty="0">
                <a:solidFill>
                  <a:srgbClr val="3F3F3F"/>
                </a:solidFill>
                <a:latin typeface="Calibri" panose="020F0502020204030204" pitchFamily="34" charset="0"/>
              </a:rPr>
              <a:t>Code branch replay</a:t>
            </a:r>
          </a:p>
          <a:p>
            <a:pPr marL="456640" lvl="1" defTabSz="914126">
              <a:defRPr/>
            </a:pPr>
            <a:r>
              <a:rPr lang="en-US" sz="1000" dirty="0">
                <a:solidFill>
                  <a:srgbClr val="3F3F3F"/>
                </a:solidFill>
                <a:latin typeface="Calibri" panose="020F0502020204030204" pitchFamily="34" charset="0"/>
              </a:rPr>
              <a:t>Evasion detection</a:t>
            </a:r>
          </a:p>
          <a:p>
            <a:pPr marL="456640" lvl="1" defTabSz="914126">
              <a:defRPr/>
            </a:pPr>
            <a:r>
              <a:rPr lang="en-US" sz="1000" dirty="0">
                <a:solidFill>
                  <a:srgbClr val="3F3F3F"/>
                </a:solidFill>
                <a:latin typeface="Calibri" panose="020F0502020204030204" pitchFamily="34" charset="0"/>
              </a:rPr>
              <a:t>Switching processor mode from 32 to 64 bit</a:t>
            </a:r>
          </a:p>
        </p:txBody>
      </p:sp>
      <p:grpSp>
        <p:nvGrpSpPr>
          <p:cNvPr id="244" name="Group 243">
            <a:extLst>
              <a:ext uri="{FF2B5EF4-FFF2-40B4-BE49-F238E27FC236}">
                <a16:creationId xmlns:a16="http://schemas.microsoft.com/office/drawing/2014/main" id="{C5B56C99-8DEF-AC41-BC68-B97C5EB9F7E7}"/>
              </a:ext>
            </a:extLst>
          </p:cNvPr>
          <p:cNvGrpSpPr/>
          <p:nvPr/>
        </p:nvGrpSpPr>
        <p:grpSpPr>
          <a:xfrm>
            <a:off x="5477530" y="2127661"/>
            <a:ext cx="1648165" cy="1118564"/>
            <a:chOff x="5475780" y="2127321"/>
            <a:chExt cx="1648594" cy="1118855"/>
          </a:xfrm>
        </p:grpSpPr>
        <p:sp>
          <p:nvSpPr>
            <p:cNvPr id="208" name="Line Callout 1 (No Border) 207">
              <a:extLst>
                <a:ext uri="{FF2B5EF4-FFF2-40B4-BE49-F238E27FC236}">
                  <a16:creationId xmlns:a16="http://schemas.microsoft.com/office/drawing/2014/main" id="{91CBD9C9-0857-C54D-B4BA-8D594D0A4730}"/>
                </a:ext>
              </a:extLst>
            </p:cNvPr>
            <p:cNvSpPr/>
            <p:nvPr/>
          </p:nvSpPr>
          <p:spPr>
            <a:xfrm flipH="1">
              <a:off x="5475780" y="2127321"/>
              <a:ext cx="1648594" cy="326884"/>
            </a:xfrm>
            <a:prstGeom prst="callout1">
              <a:avLst>
                <a:gd name="adj1" fmla="val 40217"/>
                <a:gd name="adj2" fmla="val 1308"/>
                <a:gd name="adj3" fmla="val 39249"/>
                <a:gd name="adj4" fmla="val -18079"/>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r" defTabSz="914126">
                <a:spcAft>
                  <a:spcPts val="600"/>
                </a:spcAft>
                <a:defRPr/>
              </a:pPr>
              <a:r>
                <a:rPr lang="en-US" sz="1000" dirty="0">
                  <a:solidFill>
                    <a:srgbClr val="F2F2F2">
                      <a:lumMod val="50000"/>
                    </a:srgbClr>
                  </a:solidFill>
                  <a:latin typeface="Calibri" panose="020F0502020204030204" pitchFamily="34" charset="0"/>
                </a:rPr>
                <a:t>Analysis does not require custom OS images or app versions</a:t>
              </a:r>
            </a:p>
          </p:txBody>
        </p:sp>
        <p:sp>
          <p:nvSpPr>
            <p:cNvPr id="209" name="Line Callout 1 (No Border) 208">
              <a:extLst>
                <a:ext uri="{FF2B5EF4-FFF2-40B4-BE49-F238E27FC236}">
                  <a16:creationId xmlns:a16="http://schemas.microsoft.com/office/drawing/2014/main" id="{0B1C6FD6-8013-7A4C-8928-72F26822508D}"/>
                </a:ext>
              </a:extLst>
            </p:cNvPr>
            <p:cNvSpPr/>
            <p:nvPr/>
          </p:nvSpPr>
          <p:spPr>
            <a:xfrm flipH="1">
              <a:off x="5475780" y="2919292"/>
              <a:ext cx="1648593" cy="326884"/>
            </a:xfrm>
            <a:prstGeom prst="callout1">
              <a:avLst>
                <a:gd name="adj1" fmla="val 40217"/>
                <a:gd name="adj2" fmla="val 1308"/>
                <a:gd name="adj3" fmla="val 39781"/>
                <a:gd name="adj4" fmla="val -19422"/>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r" defTabSz="914126">
                <a:spcAft>
                  <a:spcPts val="600"/>
                </a:spcAft>
                <a:defRPr/>
              </a:pPr>
              <a:r>
                <a:rPr lang="en-US" sz="1000" dirty="0">
                  <a:solidFill>
                    <a:srgbClr val="F2F2F2">
                      <a:lumMod val="50000"/>
                    </a:srgbClr>
                  </a:solidFill>
                  <a:latin typeface="Calibri" panose="020F0502020204030204" pitchFamily="34" charset="0"/>
                </a:rPr>
                <a:t>Dormant code analysis locates code blocks that don’t execute</a:t>
              </a:r>
            </a:p>
          </p:txBody>
        </p:sp>
      </p:grpSp>
      <p:sp>
        <p:nvSpPr>
          <p:cNvPr id="210" name="Line Callout 1 (No Border) 209">
            <a:extLst>
              <a:ext uri="{FF2B5EF4-FFF2-40B4-BE49-F238E27FC236}">
                <a16:creationId xmlns:a16="http://schemas.microsoft.com/office/drawing/2014/main" id="{0A62FED4-6E3F-A34C-8970-213AACB5C9B7}"/>
              </a:ext>
            </a:extLst>
          </p:cNvPr>
          <p:cNvSpPr/>
          <p:nvPr/>
        </p:nvSpPr>
        <p:spPr>
          <a:xfrm>
            <a:off x="9083549" y="4510050"/>
            <a:ext cx="1993305" cy="391075"/>
          </a:xfrm>
          <a:prstGeom prst="callout1">
            <a:avLst>
              <a:gd name="adj1" fmla="val 37859"/>
              <a:gd name="adj2" fmla="val 21569"/>
              <a:gd name="adj3" fmla="val 36358"/>
              <a:gd name="adj4" fmla="val 1360"/>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456640" lvl="1" defTabSz="914126">
              <a:defRPr/>
            </a:pPr>
            <a:r>
              <a:rPr lang="en-US" sz="1000" dirty="0">
                <a:solidFill>
                  <a:srgbClr val="3F3F3F"/>
                </a:solidFill>
                <a:latin typeface="Calibri" panose="020F0502020204030204" pitchFamily="34" charset="0"/>
              </a:rPr>
              <a:t>Code injection</a:t>
            </a:r>
          </a:p>
          <a:p>
            <a:pPr marL="456640" lvl="1" defTabSz="914126">
              <a:defRPr/>
            </a:pPr>
            <a:r>
              <a:rPr lang="en-US" sz="1000" dirty="0">
                <a:solidFill>
                  <a:srgbClr val="3F3F3F"/>
                </a:solidFill>
                <a:latin typeface="Calibri" panose="020F0502020204030204" pitchFamily="34" charset="0"/>
              </a:rPr>
              <a:t>Unpacking</a:t>
            </a:r>
          </a:p>
        </p:txBody>
      </p:sp>
      <p:sp>
        <p:nvSpPr>
          <p:cNvPr id="212" name="Line Callout 1 (No Border) 211">
            <a:extLst>
              <a:ext uri="{FF2B5EF4-FFF2-40B4-BE49-F238E27FC236}">
                <a16:creationId xmlns:a16="http://schemas.microsoft.com/office/drawing/2014/main" id="{DFD52FD3-3B9A-A646-B323-53487877AD6F}"/>
              </a:ext>
            </a:extLst>
          </p:cNvPr>
          <p:cNvSpPr/>
          <p:nvPr/>
        </p:nvSpPr>
        <p:spPr>
          <a:xfrm flipH="1">
            <a:off x="5384723" y="4183363"/>
            <a:ext cx="1648164" cy="326799"/>
          </a:xfrm>
          <a:prstGeom prst="callout1">
            <a:avLst>
              <a:gd name="adj1" fmla="val 369801"/>
              <a:gd name="adj2" fmla="val -2536"/>
              <a:gd name="adj3" fmla="val -181789"/>
              <a:gd name="adj4" fmla="val -2753"/>
            </a:avLst>
          </a:prstGeom>
          <a:noFill/>
          <a:ln>
            <a:solidFill>
              <a:schemeClr val="accent4"/>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r>
              <a:rPr lang="en-US" sz="1000" dirty="0">
                <a:solidFill>
                  <a:srgbClr val="78BE20"/>
                </a:solidFill>
                <a:latin typeface="Calibri" panose="020F0502020204030204" pitchFamily="34" charset="0"/>
              </a:rPr>
              <a:t>VISIBILITY OF</a:t>
            </a:r>
            <a:br>
              <a:rPr lang="en-US" sz="1000" dirty="0">
                <a:solidFill>
                  <a:srgbClr val="78BE20"/>
                </a:solidFill>
                <a:latin typeface="Calibri" panose="020F0502020204030204" pitchFamily="34" charset="0"/>
              </a:rPr>
            </a:br>
            <a:r>
              <a:rPr lang="en-US" sz="1000" dirty="0">
                <a:solidFill>
                  <a:srgbClr val="78BE20"/>
                </a:solidFill>
                <a:latin typeface="Calibri" panose="020F0502020204030204" pitchFamily="34" charset="0"/>
              </a:rPr>
              <a:t>EVASIVE MALWARE</a:t>
            </a:r>
          </a:p>
        </p:txBody>
      </p:sp>
      <p:sp>
        <p:nvSpPr>
          <p:cNvPr id="213" name="Line Callout 1 (No Border) 212">
            <a:extLst>
              <a:ext uri="{FF2B5EF4-FFF2-40B4-BE49-F238E27FC236}">
                <a16:creationId xmlns:a16="http://schemas.microsoft.com/office/drawing/2014/main" id="{3DE48432-A98D-674E-8779-179DA1A57748}"/>
              </a:ext>
            </a:extLst>
          </p:cNvPr>
          <p:cNvSpPr/>
          <p:nvPr/>
        </p:nvSpPr>
        <p:spPr>
          <a:xfrm flipH="1">
            <a:off x="362203" y="4223325"/>
            <a:ext cx="1712778" cy="712864"/>
          </a:xfrm>
          <a:prstGeom prst="callout1">
            <a:avLst>
              <a:gd name="adj1" fmla="val 40217"/>
              <a:gd name="adj2" fmla="val 1308"/>
              <a:gd name="adj3" fmla="val 39781"/>
              <a:gd name="adj4" fmla="val -17581"/>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r" defTabSz="914126">
              <a:spcAft>
                <a:spcPts val="600"/>
              </a:spcAft>
              <a:defRPr/>
            </a:pPr>
            <a:r>
              <a:rPr lang="en-US" sz="1000" dirty="0">
                <a:solidFill>
                  <a:srgbClr val="F2F2F2">
                    <a:lumMod val="50000"/>
                  </a:srgbClr>
                </a:solidFill>
                <a:latin typeface="Calibri" panose="020F0502020204030204" pitchFamily="34" charset="0"/>
              </a:rPr>
              <a:t>Incomplete hardware emulation inhibits observability of malware</a:t>
            </a:r>
          </a:p>
        </p:txBody>
      </p:sp>
      <p:cxnSp>
        <p:nvCxnSpPr>
          <p:cNvPr id="215" name="Straight Connector 214">
            <a:extLst>
              <a:ext uri="{FF2B5EF4-FFF2-40B4-BE49-F238E27FC236}">
                <a16:creationId xmlns:a16="http://schemas.microsoft.com/office/drawing/2014/main" id="{BB3C71E3-C8D6-8E4D-B4CE-C17E68A6FC66}"/>
              </a:ext>
            </a:extLst>
          </p:cNvPr>
          <p:cNvCxnSpPr>
            <a:cxnSpLocks/>
          </p:cNvCxnSpPr>
          <p:nvPr/>
        </p:nvCxnSpPr>
        <p:spPr bwMode="gray">
          <a:xfrm>
            <a:off x="4928003" y="1512402"/>
            <a:ext cx="0" cy="4574856"/>
          </a:xfrm>
          <a:prstGeom prst="line">
            <a:avLst/>
          </a:prstGeom>
          <a:ln>
            <a:tailEnd type="none"/>
          </a:ln>
        </p:spPr>
        <p:style>
          <a:lnRef idx="1">
            <a:schemeClr val="accent1"/>
          </a:lnRef>
          <a:fillRef idx="0">
            <a:schemeClr val="accent1"/>
          </a:fillRef>
          <a:effectRef idx="0">
            <a:schemeClr val="accent1"/>
          </a:effectRef>
          <a:fontRef idx="minor">
            <a:schemeClr val="tx1"/>
          </a:fontRef>
        </p:style>
      </p:cxnSp>
      <p:sp>
        <p:nvSpPr>
          <p:cNvPr id="221" name="Line Callout 1 (No Border) 220">
            <a:extLst>
              <a:ext uri="{FF2B5EF4-FFF2-40B4-BE49-F238E27FC236}">
                <a16:creationId xmlns:a16="http://schemas.microsoft.com/office/drawing/2014/main" id="{8ED6652A-7D91-C6BB-9D00-446968E5426A}"/>
              </a:ext>
            </a:extLst>
          </p:cNvPr>
          <p:cNvSpPr/>
          <p:nvPr/>
        </p:nvSpPr>
        <p:spPr>
          <a:xfrm>
            <a:off x="9083548" y="4999873"/>
            <a:ext cx="3123996" cy="1144510"/>
          </a:xfrm>
          <a:prstGeom prst="callout1">
            <a:avLst>
              <a:gd name="adj1" fmla="val 17024"/>
              <a:gd name="adj2" fmla="val 14000"/>
              <a:gd name="adj3" fmla="val 16364"/>
              <a:gd name="adj4" fmla="val 1314"/>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marL="456640" lvl="1" defTabSz="914126">
              <a:defRPr/>
            </a:pPr>
            <a:r>
              <a:rPr lang="en-US" sz="1000" dirty="0">
                <a:solidFill>
                  <a:srgbClr val="3F3F3F"/>
                </a:solidFill>
                <a:latin typeface="Calibri" panose="020F0502020204030204" pitchFamily="34" charset="0"/>
              </a:rPr>
              <a:t>Analyze network capabilities</a:t>
            </a:r>
            <a:br>
              <a:rPr lang="en-US" sz="1000" dirty="0">
                <a:solidFill>
                  <a:srgbClr val="3F3F3F"/>
                </a:solidFill>
                <a:latin typeface="Calibri" panose="020F0502020204030204" pitchFamily="34" charset="0"/>
              </a:rPr>
            </a:br>
            <a:r>
              <a:rPr lang="en-US" sz="1000" dirty="0">
                <a:solidFill>
                  <a:srgbClr val="3F3F3F"/>
                </a:solidFill>
                <a:latin typeface="Calibri" panose="020F0502020204030204" pitchFamily="34" charset="0"/>
              </a:rPr>
              <a:t>Object risk assessment</a:t>
            </a:r>
            <a:br>
              <a:rPr lang="en-US" sz="1000" dirty="0">
                <a:solidFill>
                  <a:srgbClr val="3F3F3F"/>
                </a:solidFill>
                <a:latin typeface="Calibri" panose="020F0502020204030204" pitchFamily="34" charset="0"/>
              </a:rPr>
            </a:br>
            <a:r>
              <a:rPr lang="en-US" sz="1000" dirty="0">
                <a:solidFill>
                  <a:srgbClr val="3F3F3F"/>
                </a:solidFill>
                <a:latin typeface="Calibri" panose="020F0502020204030204" pitchFamily="34" charset="0"/>
              </a:rPr>
              <a:t>Signature generation</a:t>
            </a:r>
            <a:br>
              <a:rPr lang="en-US" sz="1000" dirty="0">
                <a:solidFill>
                  <a:srgbClr val="3F3F3F"/>
                </a:solidFill>
                <a:latin typeface="Calibri" panose="020F0502020204030204" pitchFamily="34" charset="0"/>
              </a:rPr>
            </a:br>
            <a:r>
              <a:rPr lang="en-US" sz="1000" dirty="0">
                <a:solidFill>
                  <a:srgbClr val="3F3F3F"/>
                </a:solidFill>
                <a:latin typeface="Calibri" panose="020F0502020204030204" pitchFamily="34" charset="0"/>
              </a:rPr>
              <a:t>NTA model generation</a:t>
            </a:r>
          </a:p>
          <a:p>
            <a:pPr marL="627881" lvl="1" indent="-171241" defTabSz="914126">
              <a:buFont typeface="Arial"/>
              <a:buChar char="•"/>
              <a:defRPr/>
            </a:pPr>
            <a:endParaRPr lang="en-US" sz="1000" dirty="0">
              <a:solidFill>
                <a:srgbClr val="3F3F3F"/>
              </a:solidFill>
              <a:latin typeface="Calibri" panose="020F0502020204030204" pitchFamily="34" charset="0"/>
            </a:endParaRPr>
          </a:p>
          <a:p>
            <a:pPr marL="627881" lvl="1" indent="-171241" defTabSz="914126">
              <a:buFont typeface="Arial"/>
              <a:buChar char="•"/>
              <a:defRPr/>
            </a:pPr>
            <a:endParaRPr lang="en-US" sz="1000" dirty="0">
              <a:solidFill>
                <a:srgbClr val="3F3F3F"/>
              </a:solidFill>
              <a:latin typeface="Calibri" panose="020F0502020204030204" pitchFamily="34" charset="0"/>
            </a:endParaRPr>
          </a:p>
        </p:txBody>
      </p:sp>
      <p:grpSp>
        <p:nvGrpSpPr>
          <p:cNvPr id="216" name="Group 215">
            <a:extLst>
              <a:ext uri="{FF2B5EF4-FFF2-40B4-BE49-F238E27FC236}">
                <a16:creationId xmlns:a16="http://schemas.microsoft.com/office/drawing/2014/main" id="{2B16C1A4-3CA1-8D42-95C4-A40A71295559}"/>
              </a:ext>
            </a:extLst>
          </p:cNvPr>
          <p:cNvGrpSpPr/>
          <p:nvPr/>
        </p:nvGrpSpPr>
        <p:grpSpPr>
          <a:xfrm>
            <a:off x="7345051" y="4914604"/>
            <a:ext cx="1884519" cy="646486"/>
            <a:chOff x="6933695" y="4914991"/>
            <a:chExt cx="1885010" cy="646654"/>
          </a:xfrm>
        </p:grpSpPr>
        <p:sp>
          <p:nvSpPr>
            <p:cNvPr id="220" name="Rectangle 219">
              <a:extLst>
                <a:ext uri="{FF2B5EF4-FFF2-40B4-BE49-F238E27FC236}">
                  <a16:creationId xmlns:a16="http://schemas.microsoft.com/office/drawing/2014/main" id="{214193CB-FA9B-E541-9858-467B1B501427}"/>
                </a:ext>
              </a:extLst>
            </p:cNvPr>
            <p:cNvSpPr/>
            <p:nvPr/>
          </p:nvSpPr>
          <p:spPr>
            <a:xfrm>
              <a:off x="6933695" y="4914991"/>
              <a:ext cx="1885010" cy="646654"/>
            </a:xfrm>
            <a:prstGeom prst="rect">
              <a:avLst/>
            </a:prstGeom>
            <a:noFill/>
            <a:ln w="19050">
              <a:solidFill>
                <a:schemeClr val="accent2"/>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sp>
          <p:nvSpPr>
            <p:cNvPr id="228" name="Oval 227">
              <a:extLst>
                <a:ext uri="{FF2B5EF4-FFF2-40B4-BE49-F238E27FC236}">
                  <a16:creationId xmlns:a16="http://schemas.microsoft.com/office/drawing/2014/main" id="{E17CD050-E023-E549-8188-9AE6F3DB5C56}"/>
                </a:ext>
              </a:extLst>
            </p:cNvPr>
            <p:cNvSpPr/>
            <p:nvPr/>
          </p:nvSpPr>
          <p:spPr>
            <a:xfrm>
              <a:off x="7713324" y="4984750"/>
              <a:ext cx="352566" cy="352566"/>
            </a:xfrm>
            <a:prstGeom prst="ellipse">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endParaRPr lang="en-US" sz="1200" dirty="0">
                <a:solidFill>
                  <a:prstClr val="white"/>
                </a:solidFill>
                <a:latin typeface="Calibri" panose="020F0502020204030204" pitchFamily="34" charset="0"/>
              </a:endParaRPr>
            </a:p>
          </p:txBody>
        </p:sp>
        <p:grpSp>
          <p:nvGrpSpPr>
            <p:cNvPr id="229" name="Group 228" descr="Network Card&#10;">
              <a:extLst>
                <a:ext uri="{FF2B5EF4-FFF2-40B4-BE49-F238E27FC236}">
                  <a16:creationId xmlns:a16="http://schemas.microsoft.com/office/drawing/2014/main" id="{1ED49C68-0D46-BB4F-AB35-9D0B4B2F394D}"/>
                </a:ext>
              </a:extLst>
            </p:cNvPr>
            <p:cNvGrpSpPr/>
            <p:nvPr/>
          </p:nvGrpSpPr>
          <p:grpSpPr>
            <a:xfrm>
              <a:off x="7703517" y="5001068"/>
              <a:ext cx="348013" cy="260708"/>
              <a:chOff x="7124173" y="2008599"/>
              <a:chExt cx="602545" cy="451386"/>
            </a:xfrm>
          </p:grpSpPr>
          <p:sp>
            <p:nvSpPr>
              <p:cNvPr id="230" name="Picture Placeholder 91">
                <a:extLst>
                  <a:ext uri="{FF2B5EF4-FFF2-40B4-BE49-F238E27FC236}">
                    <a16:creationId xmlns:a16="http://schemas.microsoft.com/office/drawing/2014/main" id="{16B14EFE-BF1D-9340-99E9-6E094FE30E7C}"/>
                  </a:ext>
                </a:extLst>
              </p:cNvPr>
              <p:cNvSpPr/>
              <p:nvPr/>
            </p:nvSpPr>
            <p:spPr>
              <a:xfrm>
                <a:off x="7443060" y="2142743"/>
                <a:ext cx="185627" cy="185563"/>
              </a:xfrm>
              <a:custGeom>
                <a:avLst/>
                <a:gdLst>
                  <a:gd name="connsiteX0" fmla="*/ 0 w 185627"/>
                  <a:gd name="connsiteY0" fmla="*/ 0 h 185563"/>
                  <a:gd name="connsiteX1" fmla="*/ 0 w 185627"/>
                  <a:gd name="connsiteY1" fmla="*/ 185564 h 185563"/>
                  <a:gd name="connsiteX2" fmla="*/ 185627 w 185627"/>
                  <a:gd name="connsiteY2" fmla="*/ 185564 h 185563"/>
                  <a:gd name="connsiteX3" fmla="*/ 185627 w 185627"/>
                  <a:gd name="connsiteY3" fmla="*/ 0 h 185563"/>
                  <a:gd name="connsiteX4" fmla="*/ 169942 w 185627"/>
                  <a:gd name="connsiteY4" fmla="*/ 169752 h 185563"/>
                  <a:gd name="connsiteX5" fmla="*/ 15812 w 185627"/>
                  <a:gd name="connsiteY5" fmla="*/ 169752 h 185563"/>
                  <a:gd name="connsiteX6" fmla="*/ 15812 w 185627"/>
                  <a:gd name="connsiteY6" fmla="*/ 15622 h 185563"/>
                  <a:gd name="connsiteX7" fmla="*/ 169942 w 185627"/>
                  <a:gd name="connsiteY7" fmla="*/ 15622 h 185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5627" h="185563">
                    <a:moveTo>
                      <a:pt x="0" y="0"/>
                    </a:moveTo>
                    <a:lnTo>
                      <a:pt x="0" y="185564"/>
                    </a:lnTo>
                    <a:lnTo>
                      <a:pt x="185627" y="185564"/>
                    </a:lnTo>
                    <a:lnTo>
                      <a:pt x="185627" y="0"/>
                    </a:lnTo>
                    <a:close/>
                    <a:moveTo>
                      <a:pt x="169942" y="169752"/>
                    </a:moveTo>
                    <a:lnTo>
                      <a:pt x="15812" y="169752"/>
                    </a:lnTo>
                    <a:lnTo>
                      <a:pt x="15812" y="15622"/>
                    </a:lnTo>
                    <a:lnTo>
                      <a:pt x="169942" y="15622"/>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1" name="Picture Placeholder 91">
                <a:extLst>
                  <a:ext uri="{FF2B5EF4-FFF2-40B4-BE49-F238E27FC236}">
                    <a16:creationId xmlns:a16="http://schemas.microsoft.com/office/drawing/2014/main" id="{54BF6E61-2EBF-3646-9CC5-02AB583AA819}"/>
                  </a:ext>
                </a:extLst>
              </p:cNvPr>
              <p:cNvSpPr/>
              <p:nvPr/>
            </p:nvSpPr>
            <p:spPr>
              <a:xfrm>
                <a:off x="7258489" y="2179103"/>
                <a:ext cx="168569" cy="112718"/>
              </a:xfrm>
              <a:custGeom>
                <a:avLst/>
                <a:gdLst>
                  <a:gd name="connsiteX0" fmla="*/ 112154 w 168569"/>
                  <a:gd name="connsiteY0" fmla="*/ 64265 h 112718"/>
                  <a:gd name="connsiteX1" fmla="*/ 168570 w 168569"/>
                  <a:gd name="connsiteY1" fmla="*/ 64265 h 112718"/>
                  <a:gd name="connsiteX2" fmla="*/ 168570 w 168569"/>
                  <a:gd name="connsiteY2" fmla="*/ 48454 h 112718"/>
                  <a:gd name="connsiteX3" fmla="*/ 112154 w 168569"/>
                  <a:gd name="connsiteY3" fmla="*/ 48454 h 112718"/>
                  <a:gd name="connsiteX4" fmla="*/ 48454 w 168569"/>
                  <a:gd name="connsiteY4" fmla="*/ 564 h 112718"/>
                  <a:gd name="connsiteX5" fmla="*/ 564 w 168569"/>
                  <a:gd name="connsiteY5" fmla="*/ 64265 h 112718"/>
                  <a:gd name="connsiteX6" fmla="*/ 64265 w 168569"/>
                  <a:gd name="connsiteY6" fmla="*/ 112154 h 112718"/>
                  <a:gd name="connsiteX7" fmla="*/ 112154 w 168569"/>
                  <a:gd name="connsiteY7" fmla="*/ 64265 h 112718"/>
                  <a:gd name="connsiteX8" fmla="*/ 16020 w 168569"/>
                  <a:gd name="connsiteY8" fmla="*/ 56359 h 112718"/>
                  <a:gd name="connsiteX9" fmla="*/ 56561 w 168569"/>
                  <a:gd name="connsiteY9" fmla="*/ 15819 h 112718"/>
                  <a:gd name="connsiteX10" fmla="*/ 97102 w 168569"/>
                  <a:gd name="connsiteY10" fmla="*/ 56359 h 112718"/>
                  <a:gd name="connsiteX11" fmla="*/ 56561 w 168569"/>
                  <a:gd name="connsiteY11" fmla="*/ 96900 h 112718"/>
                  <a:gd name="connsiteX12" fmla="*/ 16020 w 168569"/>
                  <a:gd name="connsiteY12" fmla="*/ 56359 h 11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8569" h="112718">
                    <a:moveTo>
                      <a:pt x="112154" y="64265"/>
                    </a:moveTo>
                    <a:lnTo>
                      <a:pt x="168570" y="64265"/>
                    </a:lnTo>
                    <a:lnTo>
                      <a:pt x="168570" y="48454"/>
                    </a:lnTo>
                    <a:lnTo>
                      <a:pt x="112154" y="48454"/>
                    </a:lnTo>
                    <a:cubicBezTo>
                      <a:pt x="107788" y="17639"/>
                      <a:pt x="79268" y="-3802"/>
                      <a:pt x="48454" y="564"/>
                    </a:cubicBezTo>
                    <a:cubicBezTo>
                      <a:pt x="17639" y="4931"/>
                      <a:pt x="-3802" y="33450"/>
                      <a:pt x="564" y="64265"/>
                    </a:cubicBezTo>
                    <a:cubicBezTo>
                      <a:pt x="4931" y="95080"/>
                      <a:pt x="33450" y="116520"/>
                      <a:pt x="64265" y="112154"/>
                    </a:cubicBezTo>
                    <a:cubicBezTo>
                      <a:pt x="89110" y="108634"/>
                      <a:pt x="108634" y="89110"/>
                      <a:pt x="112154" y="64265"/>
                    </a:cubicBezTo>
                    <a:close/>
                    <a:moveTo>
                      <a:pt x="16020" y="56359"/>
                    </a:moveTo>
                    <a:cubicBezTo>
                      <a:pt x="16020" y="33970"/>
                      <a:pt x="34171" y="15819"/>
                      <a:pt x="56561" y="15819"/>
                    </a:cubicBezTo>
                    <a:cubicBezTo>
                      <a:pt x="78951" y="15819"/>
                      <a:pt x="97102" y="33970"/>
                      <a:pt x="97102" y="56359"/>
                    </a:cubicBezTo>
                    <a:cubicBezTo>
                      <a:pt x="97102" y="78749"/>
                      <a:pt x="78951" y="96900"/>
                      <a:pt x="56561" y="96900"/>
                    </a:cubicBezTo>
                    <a:cubicBezTo>
                      <a:pt x="34185" y="96865"/>
                      <a:pt x="16055" y="78735"/>
                      <a:pt x="16020" y="56359"/>
                    </a:cubicBez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2" name="Picture Placeholder 91">
                <a:extLst>
                  <a:ext uri="{FF2B5EF4-FFF2-40B4-BE49-F238E27FC236}">
                    <a16:creationId xmlns:a16="http://schemas.microsoft.com/office/drawing/2014/main" id="{7E8397DC-6147-DB4D-9619-A95472C133C3}"/>
                  </a:ext>
                </a:extLst>
              </p:cNvPr>
              <p:cNvSpPr/>
              <p:nvPr/>
            </p:nvSpPr>
            <p:spPr>
              <a:xfrm>
                <a:off x="7220750" y="2071845"/>
                <a:ext cx="505968" cy="316230"/>
              </a:xfrm>
              <a:custGeom>
                <a:avLst/>
                <a:gdLst>
                  <a:gd name="connsiteX0" fmla="*/ 0 w 505968"/>
                  <a:gd name="connsiteY0" fmla="*/ 0 h 316230"/>
                  <a:gd name="connsiteX1" fmla="*/ 0 w 505968"/>
                  <a:gd name="connsiteY1" fmla="*/ 15812 h 316230"/>
                  <a:gd name="connsiteX2" fmla="*/ 490157 w 505968"/>
                  <a:gd name="connsiteY2" fmla="*/ 15812 h 316230"/>
                  <a:gd name="connsiteX3" fmla="*/ 490157 w 505968"/>
                  <a:gd name="connsiteY3" fmla="*/ 300419 h 316230"/>
                  <a:gd name="connsiteX4" fmla="*/ 0 w 505968"/>
                  <a:gd name="connsiteY4" fmla="*/ 300419 h 316230"/>
                  <a:gd name="connsiteX5" fmla="*/ 0 w 505968"/>
                  <a:gd name="connsiteY5" fmla="*/ 316230 h 316230"/>
                  <a:gd name="connsiteX6" fmla="*/ 505968 w 505968"/>
                  <a:gd name="connsiteY6" fmla="*/ 316230 h 316230"/>
                  <a:gd name="connsiteX7" fmla="*/ 505968 w 505968"/>
                  <a:gd name="connsiteY7" fmla="*/ 0 h 316230"/>
                  <a:gd name="connsiteX8" fmla="*/ 0 w 505968"/>
                  <a:gd name="connsiteY8"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5968" h="316230">
                    <a:moveTo>
                      <a:pt x="0" y="0"/>
                    </a:moveTo>
                    <a:lnTo>
                      <a:pt x="0" y="15812"/>
                    </a:lnTo>
                    <a:lnTo>
                      <a:pt x="490157" y="15812"/>
                    </a:lnTo>
                    <a:lnTo>
                      <a:pt x="490157" y="300419"/>
                    </a:lnTo>
                    <a:lnTo>
                      <a:pt x="0" y="300419"/>
                    </a:lnTo>
                    <a:lnTo>
                      <a:pt x="0" y="316230"/>
                    </a:lnTo>
                    <a:lnTo>
                      <a:pt x="505968" y="316230"/>
                    </a:lnTo>
                    <a:lnTo>
                      <a:pt x="505968" y="0"/>
                    </a:lnTo>
                    <a:lnTo>
                      <a:pt x="0" y="0"/>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3" name="Picture Placeholder 91">
                <a:extLst>
                  <a:ext uri="{FF2B5EF4-FFF2-40B4-BE49-F238E27FC236}">
                    <a16:creationId xmlns:a16="http://schemas.microsoft.com/office/drawing/2014/main" id="{19011305-E899-0549-B2E1-5406CE922EED}"/>
                  </a:ext>
                </a:extLst>
              </p:cNvPr>
              <p:cNvSpPr/>
              <p:nvPr/>
            </p:nvSpPr>
            <p:spPr>
              <a:xfrm>
                <a:off x="7124173" y="2008599"/>
                <a:ext cx="79057" cy="442722"/>
              </a:xfrm>
              <a:custGeom>
                <a:avLst/>
                <a:gdLst>
                  <a:gd name="connsiteX0" fmla="*/ 0 w 79057"/>
                  <a:gd name="connsiteY0" fmla="*/ 442722 h 442722"/>
                  <a:gd name="connsiteX1" fmla="*/ 79058 w 79057"/>
                  <a:gd name="connsiteY1" fmla="*/ 442722 h 442722"/>
                  <a:gd name="connsiteX2" fmla="*/ 79058 w 79057"/>
                  <a:gd name="connsiteY2" fmla="*/ 0 h 442722"/>
                  <a:gd name="connsiteX3" fmla="*/ 0 w 79057"/>
                  <a:gd name="connsiteY3" fmla="*/ 0 h 442722"/>
                  <a:gd name="connsiteX4" fmla="*/ 15812 w 79057"/>
                  <a:gd name="connsiteY4" fmla="*/ 15812 h 442722"/>
                  <a:gd name="connsiteX5" fmla="*/ 63246 w 79057"/>
                  <a:gd name="connsiteY5" fmla="*/ 15812 h 442722"/>
                  <a:gd name="connsiteX6" fmla="*/ 63246 w 79057"/>
                  <a:gd name="connsiteY6" fmla="*/ 426911 h 442722"/>
                  <a:gd name="connsiteX7" fmla="*/ 15812 w 79057"/>
                  <a:gd name="connsiteY7" fmla="*/ 426911 h 442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9057" h="442722">
                    <a:moveTo>
                      <a:pt x="0" y="442722"/>
                    </a:moveTo>
                    <a:lnTo>
                      <a:pt x="79058" y="442722"/>
                    </a:lnTo>
                    <a:lnTo>
                      <a:pt x="79058" y="0"/>
                    </a:lnTo>
                    <a:lnTo>
                      <a:pt x="0" y="0"/>
                    </a:lnTo>
                    <a:close/>
                    <a:moveTo>
                      <a:pt x="15812" y="15812"/>
                    </a:moveTo>
                    <a:lnTo>
                      <a:pt x="63246" y="15812"/>
                    </a:lnTo>
                    <a:lnTo>
                      <a:pt x="63246" y="426911"/>
                    </a:lnTo>
                    <a:lnTo>
                      <a:pt x="15812" y="426911"/>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sp>
            <p:nvSpPr>
              <p:cNvPr id="234" name="Picture Placeholder 91">
                <a:extLst>
                  <a:ext uri="{FF2B5EF4-FFF2-40B4-BE49-F238E27FC236}">
                    <a16:creationId xmlns:a16="http://schemas.microsoft.com/office/drawing/2014/main" id="{B3A02734-1748-EF49-9486-C5E244323BD3}"/>
                  </a:ext>
                </a:extLst>
              </p:cNvPr>
              <p:cNvSpPr/>
              <p:nvPr/>
            </p:nvSpPr>
            <p:spPr>
              <a:xfrm>
                <a:off x="7388858" y="2403886"/>
                <a:ext cx="273159" cy="56099"/>
              </a:xfrm>
              <a:custGeom>
                <a:avLst/>
                <a:gdLst>
                  <a:gd name="connsiteX0" fmla="*/ 257348 w 273159"/>
                  <a:gd name="connsiteY0" fmla="*/ 40288 h 56099"/>
                  <a:gd name="connsiteX1" fmla="*/ 218072 w 273159"/>
                  <a:gd name="connsiteY1" fmla="*/ 40288 h 56099"/>
                  <a:gd name="connsiteX2" fmla="*/ 218072 w 273159"/>
                  <a:gd name="connsiteY2" fmla="*/ 0 h 56099"/>
                  <a:gd name="connsiteX3" fmla="*/ 202261 w 273159"/>
                  <a:gd name="connsiteY3" fmla="*/ 0 h 56099"/>
                  <a:gd name="connsiteX4" fmla="*/ 202261 w 273159"/>
                  <a:gd name="connsiteY4" fmla="*/ 40288 h 56099"/>
                  <a:gd name="connsiteX5" fmla="*/ 168740 w 273159"/>
                  <a:gd name="connsiteY5" fmla="*/ 40288 h 56099"/>
                  <a:gd name="connsiteX6" fmla="*/ 168740 w 273159"/>
                  <a:gd name="connsiteY6" fmla="*/ 0 h 56099"/>
                  <a:gd name="connsiteX7" fmla="*/ 152929 w 273159"/>
                  <a:gd name="connsiteY7" fmla="*/ 0 h 56099"/>
                  <a:gd name="connsiteX8" fmla="*/ 152929 w 273159"/>
                  <a:gd name="connsiteY8" fmla="*/ 40288 h 56099"/>
                  <a:gd name="connsiteX9" fmla="*/ 119345 w 273159"/>
                  <a:gd name="connsiteY9" fmla="*/ 40288 h 56099"/>
                  <a:gd name="connsiteX10" fmla="*/ 119345 w 273159"/>
                  <a:gd name="connsiteY10" fmla="*/ 0 h 56099"/>
                  <a:gd name="connsiteX11" fmla="*/ 103534 w 273159"/>
                  <a:gd name="connsiteY11" fmla="*/ 0 h 56099"/>
                  <a:gd name="connsiteX12" fmla="*/ 103534 w 273159"/>
                  <a:gd name="connsiteY12" fmla="*/ 40288 h 56099"/>
                  <a:gd name="connsiteX13" fmla="*/ 70013 w 273159"/>
                  <a:gd name="connsiteY13" fmla="*/ 40288 h 56099"/>
                  <a:gd name="connsiteX14" fmla="*/ 70013 w 273159"/>
                  <a:gd name="connsiteY14" fmla="*/ 0 h 56099"/>
                  <a:gd name="connsiteX15" fmla="*/ 54202 w 273159"/>
                  <a:gd name="connsiteY15" fmla="*/ 0 h 56099"/>
                  <a:gd name="connsiteX16" fmla="*/ 54202 w 273159"/>
                  <a:gd name="connsiteY16" fmla="*/ 40288 h 56099"/>
                  <a:gd name="connsiteX17" fmla="*/ 15812 w 273159"/>
                  <a:gd name="connsiteY17" fmla="*/ 40288 h 56099"/>
                  <a:gd name="connsiteX18" fmla="*/ 15812 w 273159"/>
                  <a:gd name="connsiteY18" fmla="*/ 0 h 56099"/>
                  <a:gd name="connsiteX19" fmla="*/ 0 w 273159"/>
                  <a:gd name="connsiteY19" fmla="*/ 0 h 56099"/>
                  <a:gd name="connsiteX20" fmla="*/ 0 w 273159"/>
                  <a:gd name="connsiteY20" fmla="*/ 56099 h 56099"/>
                  <a:gd name="connsiteX21" fmla="*/ 273159 w 273159"/>
                  <a:gd name="connsiteY21" fmla="*/ 56099 h 56099"/>
                  <a:gd name="connsiteX22" fmla="*/ 273159 w 273159"/>
                  <a:gd name="connsiteY22" fmla="*/ 0 h 56099"/>
                  <a:gd name="connsiteX23" fmla="*/ 257348 w 273159"/>
                  <a:gd name="connsiteY23" fmla="*/ 0 h 56099"/>
                  <a:gd name="connsiteX24" fmla="*/ 257348 w 273159"/>
                  <a:gd name="connsiteY24" fmla="*/ 40288 h 56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73159" h="56099">
                    <a:moveTo>
                      <a:pt x="257348" y="40288"/>
                    </a:moveTo>
                    <a:lnTo>
                      <a:pt x="218072" y="40288"/>
                    </a:lnTo>
                    <a:lnTo>
                      <a:pt x="218072" y="0"/>
                    </a:lnTo>
                    <a:lnTo>
                      <a:pt x="202261" y="0"/>
                    </a:lnTo>
                    <a:lnTo>
                      <a:pt x="202261" y="40288"/>
                    </a:lnTo>
                    <a:lnTo>
                      <a:pt x="168740" y="40288"/>
                    </a:lnTo>
                    <a:lnTo>
                      <a:pt x="168740" y="0"/>
                    </a:lnTo>
                    <a:lnTo>
                      <a:pt x="152929" y="0"/>
                    </a:lnTo>
                    <a:lnTo>
                      <a:pt x="152929" y="40288"/>
                    </a:lnTo>
                    <a:lnTo>
                      <a:pt x="119345" y="40288"/>
                    </a:lnTo>
                    <a:lnTo>
                      <a:pt x="119345" y="0"/>
                    </a:lnTo>
                    <a:lnTo>
                      <a:pt x="103534" y="0"/>
                    </a:lnTo>
                    <a:lnTo>
                      <a:pt x="103534" y="40288"/>
                    </a:lnTo>
                    <a:lnTo>
                      <a:pt x="70013" y="40288"/>
                    </a:lnTo>
                    <a:lnTo>
                      <a:pt x="70013" y="0"/>
                    </a:lnTo>
                    <a:lnTo>
                      <a:pt x="54202" y="0"/>
                    </a:lnTo>
                    <a:lnTo>
                      <a:pt x="54202" y="40288"/>
                    </a:lnTo>
                    <a:lnTo>
                      <a:pt x="15812" y="40288"/>
                    </a:lnTo>
                    <a:lnTo>
                      <a:pt x="15812" y="0"/>
                    </a:lnTo>
                    <a:lnTo>
                      <a:pt x="0" y="0"/>
                    </a:lnTo>
                    <a:lnTo>
                      <a:pt x="0" y="56099"/>
                    </a:lnTo>
                    <a:lnTo>
                      <a:pt x="273159" y="56099"/>
                    </a:lnTo>
                    <a:lnTo>
                      <a:pt x="273159" y="0"/>
                    </a:lnTo>
                    <a:lnTo>
                      <a:pt x="257348" y="0"/>
                    </a:lnTo>
                    <a:lnTo>
                      <a:pt x="257348" y="40288"/>
                    </a:lnTo>
                    <a:close/>
                  </a:path>
                </a:pathLst>
              </a:custGeom>
              <a:solidFill>
                <a:schemeClr val="accent2"/>
              </a:solidFill>
              <a:ln w="6271" cap="flat">
                <a:noFill/>
                <a:prstDash val="solid"/>
                <a:miter/>
              </a:ln>
            </p:spPr>
            <p:txBody>
              <a:bodyPr rtlCol="0" anchor="ctr"/>
              <a:lstStyle/>
              <a:p>
                <a:pPr defTabSz="914126">
                  <a:defRPr/>
                </a:pPr>
                <a:endParaRPr lang="en-US" sz="1799" dirty="0">
                  <a:solidFill>
                    <a:srgbClr val="717074"/>
                  </a:solidFill>
                  <a:latin typeface="Calibri" panose="020F0502020204030204" pitchFamily="34" charset="0"/>
                </a:endParaRPr>
              </a:p>
            </p:txBody>
          </p:sp>
        </p:grpSp>
        <p:sp>
          <p:nvSpPr>
            <p:cNvPr id="235" name="TextBox 234">
              <a:extLst>
                <a:ext uri="{FF2B5EF4-FFF2-40B4-BE49-F238E27FC236}">
                  <a16:creationId xmlns:a16="http://schemas.microsoft.com/office/drawing/2014/main" id="{110ECB30-C82B-7543-A75A-F18CF0BC9C2C}"/>
                </a:ext>
              </a:extLst>
            </p:cNvPr>
            <p:cNvSpPr txBox="1"/>
            <p:nvPr/>
          </p:nvSpPr>
          <p:spPr>
            <a:xfrm>
              <a:off x="7607133" y="5337464"/>
              <a:ext cx="497060" cy="202288"/>
            </a:xfrm>
            <a:prstGeom prst="rect">
              <a:avLst/>
            </a:prstGeom>
            <a:noFill/>
          </p:spPr>
          <p:txBody>
            <a:bodyPr wrap="none" lIns="0" tIns="0" rIns="0" bIns="0" rtlCol="0">
              <a:spAutoFit/>
            </a:bodyPr>
            <a:lstStyle/>
            <a:p>
              <a:pPr defTabSz="914126">
                <a:lnSpc>
                  <a:spcPct val="130000"/>
                </a:lnSpc>
                <a:defRPr/>
              </a:pPr>
              <a:r>
                <a:rPr lang="en-US" sz="1100" dirty="0">
                  <a:solidFill>
                    <a:srgbClr val="F2F2F2">
                      <a:lumMod val="50000"/>
                    </a:srgbClr>
                  </a:solidFill>
                  <a:latin typeface="Calibri" panose="020F0502020204030204" pitchFamily="34" charset="0"/>
                </a:rPr>
                <a:t>Network</a:t>
              </a:r>
            </a:p>
          </p:txBody>
        </p:sp>
      </p:grpSp>
      <p:sp>
        <p:nvSpPr>
          <p:cNvPr id="240" name="Rectangle 239">
            <a:extLst>
              <a:ext uri="{FF2B5EF4-FFF2-40B4-BE49-F238E27FC236}">
                <a16:creationId xmlns:a16="http://schemas.microsoft.com/office/drawing/2014/main" id="{A962A838-CBCB-4A42-8C40-2198206D454D}"/>
              </a:ext>
            </a:extLst>
          </p:cNvPr>
          <p:cNvSpPr/>
          <p:nvPr/>
        </p:nvSpPr>
        <p:spPr>
          <a:xfrm>
            <a:off x="9444392" y="2871810"/>
            <a:ext cx="2102323" cy="405913"/>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defTabSz="914126">
              <a:spcAft>
                <a:spcPts val="600"/>
              </a:spcAft>
              <a:defRPr/>
            </a:pPr>
            <a:r>
              <a:rPr lang="en-US" sz="1200" dirty="0">
                <a:solidFill>
                  <a:prstClr val="white"/>
                </a:solidFill>
                <a:latin typeface="Calibri" panose="020F0502020204030204" pitchFamily="34" charset="0"/>
              </a:rPr>
              <a:t>Full System Emulation</a:t>
            </a:r>
          </a:p>
        </p:txBody>
      </p:sp>
    </p:spTree>
    <p:extLst>
      <p:ext uri="{BB962C8B-B14F-4D97-AF65-F5344CB8AC3E}">
        <p14:creationId xmlns:p14="http://schemas.microsoft.com/office/powerpoint/2010/main" val="52815856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1565416708"/>
              </p:ext>
            </p:extLst>
          </p:nvPr>
        </p:nvGraphicFramePr>
        <p:xfrm>
          <a:off x="2242773" y="1234440"/>
          <a:ext cx="9753600" cy="27432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1"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59250862"/>
                  </a:ext>
                </a:extLst>
              </a:tr>
            </a:tbl>
          </a:graphicData>
        </a:graphic>
      </p:graphicFrame>
    </p:spTree>
    <p:extLst>
      <p:ext uri="{BB962C8B-B14F-4D97-AF65-F5344CB8AC3E}">
        <p14:creationId xmlns:p14="http://schemas.microsoft.com/office/powerpoint/2010/main" val="1038952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 name="Rectangle 97">
            <a:extLst>
              <a:ext uri="{FF2B5EF4-FFF2-40B4-BE49-F238E27FC236}">
                <a16:creationId xmlns:a16="http://schemas.microsoft.com/office/drawing/2014/main" id="{0AA01BEF-B9B7-3245-8F52-D6B39901B839}"/>
              </a:ext>
            </a:extLst>
          </p:cNvPr>
          <p:cNvSpPr/>
          <p:nvPr/>
        </p:nvSpPr>
        <p:spPr>
          <a:xfrm>
            <a:off x="3175" y="1373420"/>
            <a:ext cx="12185650" cy="4805631"/>
          </a:xfrm>
          <a:prstGeom prst="rect">
            <a:avLst/>
          </a:prstGeom>
          <a:gradFill>
            <a:gsLst>
              <a:gs pos="99000">
                <a:schemeClr val="bg1"/>
              </a:gs>
              <a:gs pos="0">
                <a:schemeClr val="bg1">
                  <a:lumMod val="95000"/>
                </a:scheme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5398" dirty="0">
                <a:solidFill>
                  <a:schemeClr val="tx2"/>
                </a:solidFill>
              </a:rPr>
              <a:t>Detect &amp; Prevent the transfer of </a:t>
            </a:r>
            <a:r>
              <a:rPr lang="en-US" sz="5398" dirty="0">
                <a:solidFill>
                  <a:srgbClr val="C00000"/>
                </a:solidFill>
              </a:rPr>
              <a:t>malicious</a:t>
            </a:r>
            <a:r>
              <a:rPr lang="en-US" sz="5398" dirty="0">
                <a:solidFill>
                  <a:schemeClr val="tx2"/>
                </a:solidFill>
              </a:rPr>
              <a:t> files</a:t>
            </a:r>
            <a:br>
              <a:rPr lang="en-US" sz="5398" dirty="0">
                <a:solidFill>
                  <a:schemeClr val="tx2"/>
                </a:solidFill>
              </a:rPr>
            </a:br>
            <a:r>
              <a:rPr lang="en-US" sz="1799" dirty="0">
                <a:solidFill>
                  <a:schemeClr val="tx2"/>
                </a:solidFill>
              </a:rPr>
              <a:t>Wherever these might occur</a:t>
            </a:r>
            <a:endParaRPr lang="en-US" sz="5398" dirty="0">
              <a:solidFill>
                <a:schemeClr val="tx2"/>
              </a:solidFill>
            </a:endParaRPr>
          </a:p>
        </p:txBody>
      </p:sp>
      <p:sp>
        <p:nvSpPr>
          <p:cNvPr id="3" name="Title 2">
            <a:extLst>
              <a:ext uri="{FF2B5EF4-FFF2-40B4-BE49-F238E27FC236}">
                <a16:creationId xmlns:a16="http://schemas.microsoft.com/office/drawing/2014/main" id="{D19B9D56-000C-024D-B2AB-C9D44BAE34A6}"/>
              </a:ext>
            </a:extLst>
          </p:cNvPr>
          <p:cNvSpPr>
            <a:spLocks noGrp="1"/>
          </p:cNvSpPr>
          <p:nvPr>
            <p:ph type="title"/>
          </p:nvPr>
        </p:nvSpPr>
        <p:spPr/>
        <p:txBody>
          <a:bodyPr/>
          <a:lstStyle/>
          <a:p>
            <a:r>
              <a:rPr lang="en-US" dirty="0"/>
              <a:t>NSX Malware Detection and Prevention</a:t>
            </a:r>
          </a:p>
        </p:txBody>
      </p:sp>
      <p:grpSp>
        <p:nvGrpSpPr>
          <p:cNvPr id="12" name="Group 11">
            <a:extLst>
              <a:ext uri="{FF2B5EF4-FFF2-40B4-BE49-F238E27FC236}">
                <a16:creationId xmlns:a16="http://schemas.microsoft.com/office/drawing/2014/main" id="{9167CBD7-F991-DC43-B83B-793AF6A1D6CA}"/>
              </a:ext>
            </a:extLst>
          </p:cNvPr>
          <p:cNvGrpSpPr/>
          <p:nvPr/>
        </p:nvGrpSpPr>
        <p:grpSpPr>
          <a:xfrm>
            <a:off x="10050991" y="256691"/>
            <a:ext cx="2043742" cy="861550"/>
            <a:chOff x="10050432" y="152375"/>
            <a:chExt cx="2044274" cy="861774"/>
          </a:xfrm>
        </p:grpSpPr>
        <p:sp>
          <p:nvSpPr>
            <p:cNvPr id="13" name="Rectangle 12">
              <a:extLst>
                <a:ext uri="{FF2B5EF4-FFF2-40B4-BE49-F238E27FC236}">
                  <a16:creationId xmlns:a16="http://schemas.microsoft.com/office/drawing/2014/main" id="{A578E44C-A18A-5843-86C3-580EF16BCE57}"/>
                </a:ext>
              </a:extLst>
            </p:cNvPr>
            <p:cNvSpPr/>
            <p:nvPr/>
          </p:nvSpPr>
          <p:spPr>
            <a:xfrm>
              <a:off x="10688552" y="152375"/>
              <a:ext cx="1406154" cy="861774"/>
            </a:xfrm>
            <a:prstGeom prst="rect">
              <a:avLst/>
            </a:prstGeom>
          </p:spPr>
          <p:txBody>
            <a:bodyPr wrap="none">
              <a:spAutoFit/>
            </a:bodyPr>
            <a:lstStyle/>
            <a:p>
              <a:pPr>
                <a:defRPr/>
              </a:pPr>
              <a:r>
                <a:rPr lang="en-US" sz="1000">
                  <a:solidFill>
                    <a:schemeClr val="bg1">
                      <a:lumMod val="85000"/>
                    </a:schemeClr>
                  </a:solidFill>
                  <a:latin typeface="Metropolis"/>
                </a:rPr>
                <a:t>NDR</a:t>
              </a:r>
              <a:br>
                <a:rPr lang="en-US" sz="1000">
                  <a:solidFill>
                    <a:schemeClr val="bg1">
                      <a:lumMod val="85000"/>
                    </a:schemeClr>
                  </a:solidFill>
                  <a:latin typeface="Metropolis"/>
                </a:rPr>
              </a:br>
              <a:r>
                <a:rPr lang="en-US" sz="1000">
                  <a:solidFill>
                    <a:schemeClr val="bg1">
                      <a:lumMod val="85000"/>
                    </a:schemeClr>
                  </a:solidFill>
                  <a:latin typeface="Metropolis"/>
                </a:rPr>
                <a:t>NTA</a:t>
              </a:r>
              <a:br>
                <a:rPr lang="en-US" sz="1000">
                  <a:solidFill>
                    <a:schemeClr val="bg1">
                      <a:lumMod val="85000"/>
                    </a:schemeClr>
                  </a:solidFill>
                  <a:latin typeface="Metropolis"/>
                </a:rPr>
              </a:br>
              <a:r>
                <a:rPr lang="en-US" sz="1000">
                  <a:solidFill>
                    <a:schemeClr val="accent4"/>
                  </a:solidFill>
                  <a:latin typeface="Metropolis"/>
                </a:rPr>
                <a:t>Malware Prevention</a:t>
              </a:r>
              <a:br>
                <a:rPr lang="en-US" sz="1000">
                  <a:solidFill>
                    <a:schemeClr val="bg1">
                      <a:lumMod val="85000"/>
                    </a:schemeClr>
                  </a:solidFill>
                  <a:latin typeface="Metropolis"/>
                </a:rPr>
              </a:br>
              <a:r>
                <a:rPr lang="en-US" sz="1000">
                  <a:solidFill>
                    <a:schemeClr val="bg1">
                      <a:lumMod val="85000"/>
                    </a:schemeClr>
                  </a:solidFill>
                  <a:latin typeface="Metropolis"/>
                </a:rPr>
                <a:t>IDS/IPS</a:t>
              </a:r>
              <a:br>
                <a:rPr lang="en-US" sz="1000">
                  <a:solidFill>
                    <a:schemeClr val="tx2"/>
                  </a:solidFill>
                  <a:latin typeface="Metropolis"/>
                </a:rPr>
              </a:br>
              <a:r>
                <a:rPr lang="en-US" sz="1000">
                  <a:solidFill>
                    <a:schemeClr val="bg1">
                      <a:lumMod val="85000"/>
                    </a:schemeClr>
                  </a:solidFill>
                  <a:latin typeface="Metropolis"/>
                </a:rPr>
                <a:t>Segmentation</a:t>
              </a:r>
            </a:p>
          </p:txBody>
        </p:sp>
        <p:cxnSp>
          <p:nvCxnSpPr>
            <p:cNvPr id="14" name="Straight Connector 13">
              <a:extLst>
                <a:ext uri="{FF2B5EF4-FFF2-40B4-BE49-F238E27FC236}">
                  <a16:creationId xmlns:a16="http://schemas.microsoft.com/office/drawing/2014/main" id="{DFF3070A-0E66-D042-A392-86A483EA5CF9}"/>
                </a:ext>
              </a:extLst>
            </p:cNvPr>
            <p:cNvCxnSpPr/>
            <p:nvPr/>
          </p:nvCxnSpPr>
          <p:spPr bwMode="gray">
            <a:xfrm flipH="1">
              <a:off x="10050432" y="275485"/>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BA7C49B6-531E-B241-90EE-B9F3C93415D2}"/>
                </a:ext>
              </a:extLst>
            </p:cNvPr>
            <p:cNvCxnSpPr/>
            <p:nvPr/>
          </p:nvCxnSpPr>
          <p:spPr bwMode="gray">
            <a:xfrm flipH="1">
              <a:off x="10050432" y="425114"/>
              <a:ext cx="638120" cy="0"/>
            </a:xfrm>
            <a:prstGeom prst="line">
              <a:avLst/>
            </a:prstGeom>
            <a:ln w="76200">
              <a:solidFill>
                <a:schemeClr val="tx1">
                  <a:lumMod val="20000"/>
                  <a:lumOff val="80000"/>
                </a:schemeClr>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CA33AAF0-DBAA-5A4A-9C74-80C9388A422F}"/>
                </a:ext>
              </a:extLst>
            </p:cNvPr>
            <p:cNvCxnSpPr/>
            <p:nvPr/>
          </p:nvCxnSpPr>
          <p:spPr bwMode="gray">
            <a:xfrm flipH="1">
              <a:off x="10050432" y="574743"/>
              <a:ext cx="638120" cy="0"/>
            </a:xfrm>
            <a:prstGeom prst="line">
              <a:avLst/>
            </a:prstGeom>
            <a:ln w="76200">
              <a:solidFill>
                <a:schemeClr val="accent4"/>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67B3B395-3B47-3247-94FA-EFAB0FBC7891}"/>
                </a:ext>
              </a:extLst>
            </p:cNvPr>
            <p:cNvCxnSpPr/>
            <p:nvPr/>
          </p:nvCxnSpPr>
          <p:spPr bwMode="gray">
            <a:xfrm flipH="1">
              <a:off x="10050432" y="724372"/>
              <a:ext cx="638120" cy="0"/>
            </a:xfrm>
            <a:prstGeom prst="line">
              <a:avLst/>
            </a:prstGeom>
            <a:ln w="76200">
              <a:solidFill>
                <a:schemeClr val="accent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39A690F4-53FC-CF40-8D79-239792C9E8D0}"/>
                </a:ext>
              </a:extLst>
            </p:cNvPr>
            <p:cNvCxnSpPr/>
            <p:nvPr/>
          </p:nvCxnSpPr>
          <p:spPr bwMode="gray">
            <a:xfrm flipH="1">
              <a:off x="10050432" y="882314"/>
              <a:ext cx="638120" cy="0"/>
            </a:xfrm>
            <a:prstGeom prst="line">
              <a:avLst/>
            </a:prstGeom>
            <a:ln w="762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pic>
        <p:nvPicPr>
          <p:cNvPr id="9218" name="Picture 2" descr="Malware | MetaCompliance">
            <a:extLst>
              <a:ext uri="{FF2B5EF4-FFF2-40B4-BE49-F238E27FC236}">
                <a16:creationId xmlns:a16="http://schemas.microsoft.com/office/drawing/2014/main" id="{26984408-9031-424D-BDC6-336AAD09A6F6}"/>
              </a:ext>
            </a:extLst>
          </p:cNvPr>
          <p:cNvPicPr>
            <a:picLocks noChangeAspect="1" noChangeArrowheads="1"/>
          </p:cNvPicPr>
          <p:nvPr/>
        </p:nvPicPr>
        <p:blipFill>
          <a:blip r:embed="rId3">
            <a:alphaModFix amt="8000"/>
            <a:extLst>
              <a:ext uri="{28A0092B-C50C-407E-A947-70E740481C1C}">
                <a14:useLocalDpi xmlns:a14="http://schemas.microsoft.com/office/drawing/2010/main" val="0"/>
              </a:ext>
            </a:extLst>
          </a:blip>
          <a:srcRect/>
          <a:stretch>
            <a:fillRect/>
          </a:stretch>
        </p:blipFill>
        <p:spPr bwMode="auto">
          <a:xfrm>
            <a:off x="23723" y="1373420"/>
            <a:ext cx="12185649" cy="54836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80141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4D913061-652A-F9EF-7390-6D1EE8D85044}"/>
              </a:ext>
            </a:extLst>
          </p:cNvPr>
          <p:cNvPicPr>
            <a:picLocks noChangeAspect="1"/>
          </p:cNvPicPr>
          <p:nvPr/>
        </p:nvPicPr>
        <p:blipFill>
          <a:blip r:embed="rId5"/>
          <a:stretch>
            <a:fillRect/>
          </a:stretch>
        </p:blipFill>
        <p:spPr>
          <a:xfrm>
            <a:off x="50250" y="1688825"/>
            <a:ext cx="7852410" cy="4406265"/>
          </a:xfrm>
          <a:prstGeom prst="rect">
            <a:avLst/>
          </a:prstGeom>
        </p:spPr>
      </p:pic>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dirty="0"/>
              <a:t>Malware Detection and Prevention:</a:t>
            </a:r>
          </a:p>
          <a:p>
            <a:pPr marL="285750" indent="-285750">
              <a:buFont typeface="Arial" panose="020B0604020202020204" pitchFamily="34" charset="0"/>
              <a:buChar char="•"/>
            </a:pPr>
            <a:r>
              <a:rPr lang="en-US" dirty="0"/>
              <a:t>Simple and Clear Reports on inspected files</a:t>
            </a:r>
          </a:p>
          <a:p>
            <a:pPr marL="285750" indent="-285750">
              <a:buFont typeface="Arial" panose="020B0604020202020204" pitchFamily="34" charset="0"/>
              <a:buChar char="•"/>
            </a:pPr>
            <a:r>
              <a:rPr lang="en-US" dirty="0"/>
              <a:t>with up to 2 weeks history</a:t>
            </a:r>
          </a:p>
          <a:p>
            <a:pPr marL="285750" indent="-285750">
              <a:buFont typeface="Arial" panose="020B0604020202020204" pitchFamily="34" charset="0"/>
              <a:buChar char="•"/>
            </a:pPr>
            <a:r>
              <a:rPr lang="en-US" dirty="0"/>
              <a:t>Very deep information on the malware</a:t>
            </a:r>
          </a:p>
          <a:p>
            <a:pPr marL="285750" indent="-285750">
              <a:buFont typeface="Arial" panose="020B0604020202020204" pitchFamily="34" charset="0"/>
              <a:buChar char="•"/>
            </a:pPr>
            <a:endParaRPr lang="en-US" dirty="0"/>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dirty="0"/>
              <a:t>Reporting</a:t>
            </a:r>
          </a:p>
        </p:txBody>
      </p:sp>
      <p:sp>
        <p:nvSpPr>
          <p:cNvPr id="63" name="Rectangle 62">
            <a:extLst>
              <a:ext uri="{FF2B5EF4-FFF2-40B4-BE49-F238E27FC236}">
                <a16:creationId xmlns:a16="http://schemas.microsoft.com/office/drawing/2014/main" id="{A2A1CD7D-DB58-5FA4-3934-692B29467BB9}"/>
              </a:ext>
            </a:extLst>
          </p:cNvPr>
          <p:cNvSpPr>
            <a:spLocks/>
          </p:cNvSpPr>
          <p:nvPr/>
        </p:nvSpPr>
        <p:spPr>
          <a:xfrm>
            <a:off x="488515" y="4308954"/>
            <a:ext cx="7127310" cy="1786136"/>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16" name="Picture 15">
            <a:extLst>
              <a:ext uri="{FF2B5EF4-FFF2-40B4-BE49-F238E27FC236}">
                <a16:creationId xmlns:a16="http://schemas.microsoft.com/office/drawing/2014/main" id="{F1B1DE5C-719C-D29B-830F-A946B6A90E5B}"/>
              </a:ext>
            </a:extLst>
          </p:cNvPr>
          <p:cNvPicPr>
            <a:picLocks noChangeAspect="1"/>
          </p:cNvPicPr>
          <p:nvPr/>
        </p:nvPicPr>
        <p:blipFill>
          <a:blip r:embed="rId6"/>
          <a:stretch>
            <a:fillRect/>
          </a:stretch>
        </p:blipFill>
        <p:spPr>
          <a:xfrm>
            <a:off x="4507787" y="2358729"/>
            <a:ext cx="960120" cy="1183005"/>
          </a:xfrm>
          <a:prstGeom prst="rect">
            <a:avLst/>
          </a:prstGeom>
        </p:spPr>
      </p:pic>
      <p:sp>
        <p:nvSpPr>
          <p:cNvPr id="66" name="Rectangle 65">
            <a:extLst>
              <a:ext uri="{FF2B5EF4-FFF2-40B4-BE49-F238E27FC236}">
                <a16:creationId xmlns:a16="http://schemas.microsoft.com/office/drawing/2014/main" id="{AB24E933-AF53-BEDA-777E-F4C1AA00C669}"/>
              </a:ext>
            </a:extLst>
          </p:cNvPr>
          <p:cNvSpPr>
            <a:spLocks/>
          </p:cNvSpPr>
          <p:nvPr/>
        </p:nvSpPr>
        <p:spPr>
          <a:xfrm>
            <a:off x="4526664" y="2327260"/>
            <a:ext cx="941243" cy="1214474"/>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pic>
        <p:nvPicPr>
          <p:cNvPr id="14" name="MalwareReport2" descr="MalwareReport2">
            <a:hlinkClick r:id="" action="ppaction://media"/>
            <a:extLst>
              <a:ext uri="{FF2B5EF4-FFF2-40B4-BE49-F238E27FC236}">
                <a16:creationId xmlns:a16="http://schemas.microsoft.com/office/drawing/2014/main" id="{5EEF8F01-74F9-799C-EAD0-3B10ECF590C2}"/>
              </a:ext>
            </a:extLst>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112306" y="1712539"/>
            <a:ext cx="7802880" cy="4389120"/>
          </a:xfrm>
          <a:prstGeom prst="rect">
            <a:avLst/>
          </a:prstGeom>
        </p:spPr>
      </p:pic>
      <p:sp>
        <p:nvSpPr>
          <p:cNvPr id="12" name="Rectangle 11">
            <a:extLst>
              <a:ext uri="{FF2B5EF4-FFF2-40B4-BE49-F238E27FC236}">
                <a16:creationId xmlns:a16="http://schemas.microsoft.com/office/drawing/2014/main" id="{EF2F1ED8-DC30-5961-B2DC-ECFCB6B040AC}"/>
              </a:ext>
            </a:extLst>
          </p:cNvPr>
          <p:cNvSpPr>
            <a:spLocks/>
          </p:cNvSpPr>
          <p:nvPr/>
        </p:nvSpPr>
        <p:spPr>
          <a:xfrm>
            <a:off x="6449929" y="5202022"/>
            <a:ext cx="1088502" cy="844147"/>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b"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endParaRPr kumimoji="0" lang="en-US" sz="1400" b="0" i="0" u="none" strike="noStrike" kern="1200" cap="none" spc="0" normalizeH="0" baseline="0">
              <a:ln>
                <a:noFill/>
              </a:ln>
              <a:solidFill>
                <a:schemeClr val="accent2"/>
              </a:solidFill>
              <a:effectLst/>
              <a:uLnTx/>
              <a:uFillTx/>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4041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animEffect transition="in" filter="fade">
                                      <p:cBhvr>
                                        <p:cTn id="7" dur="500"/>
                                        <p:tgtEl>
                                          <p:spTgt spid="6">
                                            <p:txEl>
                                              <p:pRg st="1" end="1"/>
                                            </p:txEl>
                                          </p:spTgt>
                                        </p:tgtEl>
                                      </p:cBhvr>
                                    </p:animEffect>
                                  </p:childTnLst>
                                </p:cTn>
                              </p:par>
                            </p:childTnLst>
                          </p:cTn>
                        </p:par>
                        <p:par>
                          <p:cTn id="8" fill="hold">
                            <p:stCondLst>
                              <p:cond delay="500"/>
                            </p:stCondLst>
                            <p:childTnLst>
                              <p:par>
                                <p:cTn id="9" presetID="10" presetClass="entr" presetSubtype="0" repeatCount="300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63"/>
                                        </p:tgtEl>
                                      </p:cBhvr>
                                    </p:animEffect>
                                    <p:set>
                                      <p:cBhvr>
                                        <p:cTn id="16" dur="1" fill="hold">
                                          <p:stCondLst>
                                            <p:cond delay="499"/>
                                          </p:stCondLst>
                                        </p:cTn>
                                        <p:tgtEl>
                                          <p:spTgt spid="63"/>
                                        </p:tgtEl>
                                        <p:attrNameLst>
                                          <p:attrName>style.visibility</p:attrName>
                                        </p:attrNameLst>
                                      </p:cBhvr>
                                      <p:to>
                                        <p:strVal val="hidden"/>
                                      </p:to>
                                    </p:se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6">
                                            <p:txEl>
                                              <p:pRg st="2" end="2"/>
                                            </p:txEl>
                                          </p:spTgt>
                                        </p:tgtEl>
                                        <p:attrNameLst>
                                          <p:attrName>style.visibility</p:attrName>
                                        </p:attrNameLst>
                                      </p:cBhvr>
                                      <p:to>
                                        <p:strVal val="visible"/>
                                      </p:to>
                                    </p:set>
                                    <p:animEffect transition="in" filter="fade">
                                      <p:cBhvr>
                                        <p:cTn id="20" dur="500"/>
                                        <p:tgtEl>
                                          <p:spTgt spid="6">
                                            <p:txEl>
                                              <p:pRg st="2" end="2"/>
                                            </p:txEl>
                                          </p:spTgt>
                                        </p:tgtEl>
                                      </p:cBhvr>
                                    </p:animEffect>
                                  </p:childTnLst>
                                </p:cTn>
                              </p:par>
                            </p:childTnLst>
                          </p:cTn>
                        </p:par>
                        <p:par>
                          <p:cTn id="21" fill="hold">
                            <p:stCondLst>
                              <p:cond delay="1500"/>
                            </p:stCondLst>
                            <p:childTnLst>
                              <p:par>
                                <p:cTn id="22" presetID="10" presetClass="entr" presetSubtype="0"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10" presetClass="entr" presetSubtype="0" repeatCount="3000" fill="hold" grpId="0"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xit" presetSubtype="0" fill="hold" grpId="1" nodeType="clickEffect">
                                  <p:stCondLst>
                                    <p:cond delay="0"/>
                                  </p:stCondLst>
                                  <p:childTnLst>
                                    <p:animEffect transition="out" filter="fade">
                                      <p:cBhvr>
                                        <p:cTn id="32" dur="500"/>
                                        <p:tgtEl>
                                          <p:spTgt spid="66"/>
                                        </p:tgtEl>
                                      </p:cBhvr>
                                    </p:animEffect>
                                    <p:set>
                                      <p:cBhvr>
                                        <p:cTn id="33" dur="1" fill="hold">
                                          <p:stCondLst>
                                            <p:cond delay="499"/>
                                          </p:stCondLst>
                                        </p:cTn>
                                        <p:tgtEl>
                                          <p:spTgt spid="66"/>
                                        </p:tgtEl>
                                        <p:attrNameLst>
                                          <p:attrName>style.visibility</p:attrName>
                                        </p:attrNameLst>
                                      </p:cBhvr>
                                      <p:to>
                                        <p:strVal val="hidden"/>
                                      </p:to>
                                    </p:set>
                                  </p:childTnLst>
                                </p:cTn>
                              </p:par>
                              <p:par>
                                <p:cTn id="34" presetID="10" presetClass="exit" presetSubtype="0" fill="hold" nodeType="withEffect">
                                  <p:stCondLst>
                                    <p:cond delay="0"/>
                                  </p:stCondLst>
                                  <p:childTnLst>
                                    <p:animEffect transition="out" filter="fade">
                                      <p:cBhvr>
                                        <p:cTn id="35" dur="500"/>
                                        <p:tgtEl>
                                          <p:spTgt spid="16"/>
                                        </p:tgtEl>
                                      </p:cBhvr>
                                    </p:animEffect>
                                    <p:set>
                                      <p:cBhvr>
                                        <p:cTn id="36" dur="1" fill="hold">
                                          <p:stCondLst>
                                            <p:cond delay="499"/>
                                          </p:stCondLst>
                                        </p:cTn>
                                        <p:tgtEl>
                                          <p:spTgt spid="16"/>
                                        </p:tgtEl>
                                        <p:attrNameLst>
                                          <p:attrName>style.visibility</p:attrName>
                                        </p:attrNameLst>
                                      </p:cBhvr>
                                      <p:to>
                                        <p:strVal val="hidden"/>
                                      </p:to>
                                    </p:set>
                                  </p:childTnLst>
                                </p:cTn>
                              </p:par>
                            </p:childTnLst>
                          </p:cTn>
                        </p:par>
                        <p:par>
                          <p:cTn id="37" fill="hold">
                            <p:stCondLst>
                              <p:cond delay="500"/>
                            </p:stCondLst>
                            <p:childTnLst>
                              <p:par>
                                <p:cTn id="38" presetID="10" presetClass="entr" presetSubtype="0" fill="hold" nodeType="afterEffect">
                                  <p:stCondLst>
                                    <p:cond delay="0"/>
                                  </p:stCondLst>
                                  <p:childTnLst>
                                    <p:set>
                                      <p:cBhvr>
                                        <p:cTn id="39" dur="1" fill="hold">
                                          <p:stCondLst>
                                            <p:cond delay="0"/>
                                          </p:stCondLst>
                                        </p:cTn>
                                        <p:tgtEl>
                                          <p:spTgt spid="6">
                                            <p:txEl>
                                              <p:pRg st="3" end="3"/>
                                            </p:txEl>
                                          </p:spTgt>
                                        </p:tgtEl>
                                        <p:attrNameLst>
                                          <p:attrName>style.visibility</p:attrName>
                                        </p:attrNameLst>
                                      </p:cBhvr>
                                      <p:to>
                                        <p:strVal val="visible"/>
                                      </p:to>
                                    </p:set>
                                    <p:animEffect transition="in" filter="fade">
                                      <p:cBhvr>
                                        <p:cTn id="40" dur="500"/>
                                        <p:tgtEl>
                                          <p:spTgt spid="6">
                                            <p:txEl>
                                              <p:pRg st="3" end="3"/>
                                            </p:txEl>
                                          </p:spTgt>
                                        </p:tgtEl>
                                      </p:cBhvr>
                                    </p:animEffect>
                                  </p:childTnLst>
                                </p:cTn>
                              </p:par>
                            </p:childTnLst>
                          </p:cTn>
                        </p:par>
                        <p:par>
                          <p:cTn id="41" fill="hold">
                            <p:stCondLst>
                              <p:cond delay="1000"/>
                            </p:stCondLst>
                            <p:childTnLst>
                              <p:par>
                                <p:cTn id="42" presetID="10" presetClass="entr" presetSubtype="0" repeatCount="3000" fill="hold" grpId="0" nodeType="after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fade">
                                      <p:cBhvr>
                                        <p:cTn id="44" dur="500"/>
                                        <p:tgtEl>
                                          <p:spTgt spid="12"/>
                                        </p:tgtEl>
                                      </p:cBhvr>
                                    </p:animEffect>
                                  </p:childTnLst>
                                </p:cTn>
                              </p:par>
                            </p:childTnLst>
                          </p:cTn>
                        </p:par>
                        <p:par>
                          <p:cTn id="45" fill="hold">
                            <p:stCondLst>
                              <p:cond delay="2500"/>
                            </p:stCondLst>
                            <p:childTnLst>
                              <p:par>
                                <p:cTn id="46" presetID="10" presetClass="exit" presetSubtype="0" fill="hold" grpId="1" nodeType="afterEffect">
                                  <p:stCondLst>
                                    <p:cond delay="0"/>
                                  </p:stCondLst>
                                  <p:childTnLst>
                                    <p:animEffect transition="out" filter="fade">
                                      <p:cBhvr>
                                        <p:cTn id="47" dur="500"/>
                                        <p:tgtEl>
                                          <p:spTgt spid="12"/>
                                        </p:tgtEl>
                                      </p:cBhvr>
                                    </p:animEffect>
                                    <p:set>
                                      <p:cBhvr>
                                        <p:cTn id="48" dur="1" fill="hold">
                                          <p:stCondLst>
                                            <p:cond delay="499"/>
                                          </p:stCondLst>
                                        </p:cTn>
                                        <p:tgtEl>
                                          <p:spTgt spid="12"/>
                                        </p:tgtEl>
                                        <p:attrNameLst>
                                          <p:attrName>style.visibility</p:attrName>
                                        </p:attrNameLst>
                                      </p:cBhvr>
                                      <p:to>
                                        <p:strVal val="hidden"/>
                                      </p:to>
                                    </p:set>
                                  </p:childTnLst>
                                </p:cTn>
                              </p:par>
                            </p:childTnLst>
                          </p:cTn>
                        </p:par>
                        <p:par>
                          <p:cTn id="49" fill="hold">
                            <p:stCondLst>
                              <p:cond delay="3000"/>
                            </p:stCondLst>
                            <p:childTnLst>
                              <p:par>
                                <p:cTn id="50" presetID="10" presetClass="entr" presetSubtype="0" fill="hold"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500"/>
                                        <p:tgtEl>
                                          <p:spTgt spid="14"/>
                                        </p:tgtEl>
                                      </p:cBhvr>
                                    </p:animEffect>
                                  </p:childTnLst>
                                </p:cTn>
                              </p:par>
                              <p:par>
                                <p:cTn id="53" presetID="1" presetClass="mediacall" presetSubtype="0" fill="hold" nodeType="withEffect">
                                  <p:stCondLst>
                                    <p:cond delay="0"/>
                                  </p:stCondLst>
                                  <p:childTnLst>
                                    <p:cmd type="call" cmd="playFrom(0.0)">
                                      <p:cBhvr>
                                        <p:cTn id="54" dur="28800" fill="hold"/>
                                        <p:tgtEl>
                                          <p:spTgt spid="1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55" fill="hold" display="0">
                  <p:stCondLst>
                    <p:cond delay="indefinite"/>
                  </p:stCondLst>
                </p:cTn>
                <p:tgtEl>
                  <p:spTgt spid="14"/>
                </p:tgtEl>
              </p:cMediaNode>
            </p:video>
            <p:seq concurrent="1" nextAc="seek">
              <p:cTn id="56" restart="whenNotActive" fill="hold" evtFilter="cancelBubble" nodeType="interactiveSeq">
                <p:stCondLst>
                  <p:cond evt="onClick" delay="0">
                    <p:tgtEl>
                      <p:spTgt spid="14"/>
                    </p:tgtEl>
                  </p:cond>
                </p:stCondLst>
                <p:endSync evt="end" delay="0">
                  <p:rtn val="all"/>
                </p:endSync>
                <p:childTnLst>
                  <p:par>
                    <p:cTn id="57" fill="hold">
                      <p:stCondLst>
                        <p:cond delay="0"/>
                      </p:stCondLst>
                      <p:childTnLst>
                        <p:par>
                          <p:cTn id="58" fill="hold">
                            <p:stCondLst>
                              <p:cond delay="0"/>
                            </p:stCondLst>
                            <p:childTnLst>
                              <p:par>
                                <p:cTn id="59" presetID="2" presetClass="mediacall" presetSubtype="0" fill="hold" nodeType="clickEffect">
                                  <p:stCondLst>
                                    <p:cond delay="0"/>
                                  </p:stCondLst>
                                  <p:childTnLst>
                                    <p:cmd type="call" cmd="togglePause">
                                      <p:cBhvr>
                                        <p:cTn id="60" dur="1" fill="hold"/>
                                        <p:tgtEl>
                                          <p:spTgt spid="14"/>
                                        </p:tgtEl>
                                      </p:cBhvr>
                                    </p:cmd>
                                  </p:childTnLst>
                                </p:cTn>
                              </p:par>
                            </p:childTnLst>
                          </p:cTn>
                        </p:par>
                      </p:childTnLst>
                    </p:cTn>
                  </p:par>
                </p:childTnLst>
              </p:cTn>
              <p:nextCondLst>
                <p:cond evt="onClick" delay="0">
                  <p:tgtEl>
                    <p:spTgt spid="14"/>
                  </p:tgtEl>
                </p:cond>
              </p:nextCondLst>
            </p:seq>
          </p:childTnLst>
        </p:cTn>
      </p:par>
    </p:tnLst>
    <p:bldLst>
      <p:bldP spid="63" grpId="0" animBg="1"/>
      <p:bldP spid="63" grpId="1" animBg="1"/>
      <p:bldP spid="66" grpId="0" animBg="1"/>
      <p:bldP spid="66" grpId="1" animBg="1"/>
      <p:bldP spid="12" grpId="0" animBg="1"/>
      <p:bldP spid="12"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4285350672"/>
              </p:ext>
            </p:extLst>
          </p:nvPr>
        </p:nvGraphicFramePr>
        <p:xfrm>
          <a:off x="2242773" y="1234440"/>
          <a:ext cx="9753600" cy="27432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r h="548640">
                <a:tc>
                  <a:txBody>
                    <a:bodyPr/>
                    <a:lstStyle/>
                    <a:p>
                      <a:pPr algn="r"/>
                      <a:r>
                        <a:rPr lang="en-US" sz="1800" b="1"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1" i="0" noProof="0" dirty="0">
                          <a:solidFill>
                            <a:schemeClr val="accent1"/>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59250862"/>
                  </a:ext>
                </a:extLst>
              </a:tr>
            </a:tbl>
          </a:graphicData>
        </a:graphic>
      </p:graphicFrame>
    </p:spTree>
    <p:extLst>
      <p:ext uri="{BB962C8B-B14F-4D97-AF65-F5344CB8AC3E}">
        <p14:creationId xmlns:p14="http://schemas.microsoft.com/office/powerpoint/2010/main" val="38814761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6362594-0DAF-5D49-B95B-0AB3FB15BC0D}"/>
              </a:ext>
            </a:extLst>
          </p:cNvPr>
          <p:cNvSpPr>
            <a:spLocks noGrp="1"/>
          </p:cNvSpPr>
          <p:nvPr>
            <p:ph type="title"/>
          </p:nvPr>
        </p:nvSpPr>
        <p:spPr/>
        <p:txBody>
          <a:bodyPr/>
          <a:lstStyle/>
          <a:p>
            <a:r>
              <a:rPr lang="en-US" dirty="0"/>
              <a:t>NSX Malware Detection and Prevention</a:t>
            </a:r>
          </a:p>
        </p:txBody>
      </p:sp>
      <p:sp>
        <p:nvSpPr>
          <p:cNvPr id="74" name="Rectangle 73">
            <a:extLst>
              <a:ext uri="{FF2B5EF4-FFF2-40B4-BE49-F238E27FC236}">
                <a16:creationId xmlns:a16="http://schemas.microsoft.com/office/drawing/2014/main" id="{CDAD4998-6A13-8D45-83B0-BCA4481A7A0E}"/>
              </a:ext>
            </a:extLst>
          </p:cNvPr>
          <p:cNvSpPr/>
          <p:nvPr/>
        </p:nvSpPr>
        <p:spPr>
          <a:xfrm>
            <a:off x="3177" y="1238661"/>
            <a:ext cx="12185651" cy="4813985"/>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grpSp>
        <p:nvGrpSpPr>
          <p:cNvPr id="75" name="Group 74">
            <a:extLst>
              <a:ext uri="{FF2B5EF4-FFF2-40B4-BE49-F238E27FC236}">
                <a16:creationId xmlns:a16="http://schemas.microsoft.com/office/drawing/2014/main" id="{70EAE850-C7D1-7A4B-A98B-D001C62708AA}"/>
              </a:ext>
            </a:extLst>
          </p:cNvPr>
          <p:cNvGrpSpPr/>
          <p:nvPr/>
        </p:nvGrpSpPr>
        <p:grpSpPr>
          <a:xfrm>
            <a:off x="2182897" y="3250389"/>
            <a:ext cx="7826208" cy="735540"/>
            <a:chOff x="1520073" y="3345970"/>
            <a:chExt cx="7828247" cy="735732"/>
          </a:xfrm>
        </p:grpSpPr>
        <p:sp>
          <p:nvSpPr>
            <p:cNvPr id="76" name="Rectangle 75">
              <a:extLst>
                <a:ext uri="{FF2B5EF4-FFF2-40B4-BE49-F238E27FC236}">
                  <a16:creationId xmlns:a16="http://schemas.microsoft.com/office/drawing/2014/main" id="{AA87601C-3EAB-2146-BCC3-A0150B2B2466}"/>
                </a:ext>
              </a:extLst>
            </p:cNvPr>
            <p:cNvSpPr/>
            <p:nvPr/>
          </p:nvSpPr>
          <p:spPr>
            <a:xfrm>
              <a:off x="1520074" y="3345970"/>
              <a:ext cx="7828246" cy="728514"/>
            </a:xfrm>
            <a:prstGeom prst="rect">
              <a:avLst/>
            </a:prstGeom>
            <a:solidFill>
              <a:schemeClr val="accent2"/>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16" bIns="91416" rtlCol="0" anchor="t"/>
            <a:lstStyle/>
            <a:p>
              <a:pPr algn="ctr">
                <a:defRPr/>
              </a:pPr>
              <a:r>
                <a:rPr lang="en-US" sz="1600">
                  <a:solidFill>
                    <a:schemeClr val="bg1"/>
                  </a:solidFill>
                  <a:latin typeface="Calibri" panose="020F0502020204030204" pitchFamily="34" charset="0"/>
                </a:rPr>
                <a:t>Advanced Threat Prevention</a:t>
              </a:r>
            </a:p>
          </p:txBody>
        </p:sp>
        <p:sp>
          <p:nvSpPr>
            <p:cNvPr id="77" name="Rectangle 76">
              <a:extLst>
                <a:ext uri="{FF2B5EF4-FFF2-40B4-BE49-F238E27FC236}">
                  <a16:creationId xmlns:a16="http://schemas.microsoft.com/office/drawing/2014/main" id="{E977891C-02BB-B546-9429-E7BEB71A67F9}"/>
                </a:ext>
              </a:extLst>
            </p:cNvPr>
            <p:cNvSpPr/>
            <p:nvPr/>
          </p:nvSpPr>
          <p:spPr>
            <a:xfrm>
              <a:off x="1520073" y="3785898"/>
              <a:ext cx="7825907" cy="29580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defRPr/>
              </a:pPr>
              <a:r>
                <a:rPr lang="en-US" sz="1050">
                  <a:solidFill>
                    <a:schemeClr val="bg1">
                      <a:lumMod val="95000"/>
                    </a:schemeClr>
                  </a:solidFill>
                  <a:latin typeface="Calibri" panose="020F0502020204030204" pitchFamily="34" charset="0"/>
                </a:rPr>
                <a:t>IDS/IPS|      Malware Detection &amp; Malware Prevention    |     Network Traffic Analysis</a:t>
              </a:r>
            </a:p>
          </p:txBody>
        </p:sp>
      </p:grpSp>
      <p:sp>
        <p:nvSpPr>
          <p:cNvPr id="78" name="Rectangle 77">
            <a:extLst>
              <a:ext uri="{FF2B5EF4-FFF2-40B4-BE49-F238E27FC236}">
                <a16:creationId xmlns:a16="http://schemas.microsoft.com/office/drawing/2014/main" id="{03B81DEC-E404-D640-BA28-87C5C7C66544}"/>
              </a:ext>
            </a:extLst>
          </p:cNvPr>
          <p:cNvSpPr/>
          <p:nvPr/>
        </p:nvSpPr>
        <p:spPr>
          <a:xfrm>
            <a:off x="2014340" y="2124991"/>
            <a:ext cx="8126886" cy="2812371"/>
          </a:xfrm>
          <a:prstGeom prst="rect">
            <a:avLst/>
          </a:prstGeom>
          <a:noFill/>
          <a:ln w="12700">
            <a:solidFill>
              <a:schemeClr val="bg2">
                <a:lumMod val="50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en-US" sz="1600">
              <a:solidFill>
                <a:prstClr val="white"/>
              </a:solidFill>
              <a:latin typeface="Calibri" panose="020F0502020204030204" pitchFamily="34" charset="0"/>
            </a:endParaRPr>
          </a:p>
        </p:txBody>
      </p:sp>
      <p:grpSp>
        <p:nvGrpSpPr>
          <p:cNvPr id="79" name="Group 78">
            <a:extLst>
              <a:ext uri="{FF2B5EF4-FFF2-40B4-BE49-F238E27FC236}">
                <a16:creationId xmlns:a16="http://schemas.microsoft.com/office/drawing/2014/main" id="{77BCFAB2-DD83-BA4E-8A2F-76D0C2F12FEF}"/>
              </a:ext>
            </a:extLst>
          </p:cNvPr>
          <p:cNvGrpSpPr/>
          <p:nvPr/>
        </p:nvGrpSpPr>
        <p:grpSpPr>
          <a:xfrm>
            <a:off x="4658202" y="1221846"/>
            <a:ext cx="3073285" cy="434888"/>
            <a:chOff x="4735400" y="1452298"/>
            <a:chExt cx="3074086" cy="497600"/>
          </a:xfrm>
        </p:grpSpPr>
        <p:sp>
          <p:nvSpPr>
            <p:cNvPr id="81" name="Rectangle 80">
              <a:extLst>
                <a:ext uri="{FF2B5EF4-FFF2-40B4-BE49-F238E27FC236}">
                  <a16:creationId xmlns:a16="http://schemas.microsoft.com/office/drawing/2014/main" id="{9AF131D2-E2B1-5647-9717-1540333C91C9}"/>
                </a:ext>
              </a:extLst>
            </p:cNvPr>
            <p:cNvSpPr/>
            <p:nvPr/>
          </p:nvSpPr>
          <p:spPr>
            <a:xfrm>
              <a:off x="4735400" y="1452298"/>
              <a:ext cx="3048000" cy="497600"/>
            </a:xfrm>
            <a:prstGeom prst="rect">
              <a:avLst/>
            </a:prstGeom>
            <a:noFill/>
            <a:ln w="12700" cap="flat" cmpd="sng" algn="ctr">
              <a:gradFill>
                <a:gsLst>
                  <a:gs pos="0">
                    <a:schemeClr val="accent1">
                      <a:alpha val="0"/>
                    </a:schemeClr>
                  </a:gs>
                  <a:gs pos="100000">
                    <a:schemeClr val="accent5"/>
                  </a:gs>
                </a:gsLst>
                <a:lin ang="5400000" scaled="1"/>
              </a:gradFill>
              <a:prstDash val="solid"/>
              <a:miter lim="800000"/>
            </a:ln>
            <a:effectLst/>
          </p:spPr>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kern="0">
                <a:solidFill>
                  <a:schemeClr val="accent5"/>
                </a:solidFill>
                <a:latin typeface="Calibri" panose="020F0502020204030204" pitchFamily="34" charset="0"/>
              </a:endParaRPr>
            </a:p>
          </p:txBody>
        </p:sp>
        <p:sp>
          <p:nvSpPr>
            <p:cNvPr id="85" name="Title 2">
              <a:extLst>
                <a:ext uri="{FF2B5EF4-FFF2-40B4-BE49-F238E27FC236}">
                  <a16:creationId xmlns:a16="http://schemas.microsoft.com/office/drawing/2014/main" id="{F9261010-AE66-5D4D-AD0F-ABC26FBF33A4}"/>
                </a:ext>
              </a:extLst>
            </p:cNvPr>
            <p:cNvSpPr txBox="1">
              <a:spLocks/>
            </p:cNvSpPr>
            <p:nvPr/>
          </p:nvSpPr>
          <p:spPr>
            <a:xfrm>
              <a:off x="4751362" y="1495204"/>
              <a:ext cx="3058124" cy="381000"/>
            </a:xfrm>
            <a:prstGeom prst="rect">
              <a:avLst/>
            </a:prstGeom>
          </p:spPr>
          <p:txBody>
            <a:bodyPr vert="horz" wrap="none" lIns="0" tIns="0" rIns="0" bIns="0" rtlCol="0" anchor="b">
              <a:noAutofit/>
            </a:bodyPr>
            <a:lstStyle>
              <a:lvl1pPr algn="l" defTabSz="914400" rtl="0" eaLnBrk="1" latinLnBrk="0" hangingPunct="1">
                <a:lnSpc>
                  <a:spcPct val="90000"/>
                </a:lnSpc>
                <a:spcBef>
                  <a:spcPct val="0"/>
                </a:spcBef>
                <a:buNone/>
                <a:defRPr sz="2800" b="0" kern="1200">
                  <a:solidFill>
                    <a:schemeClr val="accent2"/>
                  </a:solidFill>
                  <a:latin typeface="+mj-lt"/>
                  <a:ea typeface="+mj-ea"/>
                  <a:cs typeface="+mj-cs"/>
                </a:defRPr>
              </a:lvl1pPr>
            </a:lstStyle>
            <a:p>
              <a:pPr lvl="0" algn="ctr">
                <a:defRPr/>
              </a:pPr>
              <a:r>
                <a:rPr lang="en-US" sz="1600">
                  <a:solidFill>
                    <a:schemeClr val="accent5"/>
                  </a:solidFill>
                  <a:latin typeface="Calibri" panose="020F0502020204030204" pitchFamily="34" charset="0"/>
                  <a:ea typeface="+mn-ea"/>
                  <a:cs typeface="+mn-cs"/>
                </a:rPr>
                <a:t>VMware Threat Analysis Unit</a:t>
              </a:r>
            </a:p>
          </p:txBody>
        </p:sp>
      </p:grpSp>
      <p:grpSp>
        <p:nvGrpSpPr>
          <p:cNvPr id="89" name="Group 88">
            <a:extLst>
              <a:ext uri="{FF2B5EF4-FFF2-40B4-BE49-F238E27FC236}">
                <a16:creationId xmlns:a16="http://schemas.microsoft.com/office/drawing/2014/main" id="{060AA6D6-14B5-194E-93E1-76ED3A6C7ABF}"/>
              </a:ext>
            </a:extLst>
          </p:cNvPr>
          <p:cNvGrpSpPr/>
          <p:nvPr/>
        </p:nvGrpSpPr>
        <p:grpSpPr>
          <a:xfrm>
            <a:off x="3131790" y="1499097"/>
            <a:ext cx="6106603" cy="533344"/>
            <a:chOff x="3129429" y="1480305"/>
            <a:chExt cx="6108194" cy="707724"/>
          </a:xfrm>
        </p:grpSpPr>
        <p:cxnSp>
          <p:nvCxnSpPr>
            <p:cNvPr id="91" name="Straight Connector 90">
              <a:extLst>
                <a:ext uri="{FF2B5EF4-FFF2-40B4-BE49-F238E27FC236}">
                  <a16:creationId xmlns:a16="http://schemas.microsoft.com/office/drawing/2014/main" id="{D9BD211B-4D4C-1C4D-8EED-BF7F9088F571}"/>
                </a:ext>
              </a:extLst>
            </p:cNvPr>
            <p:cNvCxnSpPr>
              <a:cxnSpLocks/>
            </p:cNvCxnSpPr>
            <p:nvPr/>
          </p:nvCxnSpPr>
          <p:spPr bwMode="gray">
            <a:xfrm>
              <a:off x="3129429" y="1480305"/>
              <a:ext cx="0" cy="706262"/>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92E31E73-D2DD-E34E-A043-5F645FF101A9}"/>
                </a:ext>
              </a:extLst>
            </p:cNvPr>
            <p:cNvCxnSpPr>
              <a:cxnSpLocks/>
            </p:cNvCxnSpPr>
            <p:nvPr/>
          </p:nvCxnSpPr>
          <p:spPr bwMode="gray">
            <a:xfrm>
              <a:off x="9237623" y="1500013"/>
              <a:ext cx="0" cy="688016"/>
            </a:xfrm>
            <a:prstGeom prst="line">
              <a:avLst/>
            </a:prstGeom>
            <a:ln w="6350">
              <a:solidFill>
                <a:schemeClr val="accent5"/>
              </a:solidFill>
              <a:prstDash val="sysDot"/>
              <a:miter lim="800000"/>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A6C39226-DE6C-FC43-B928-E5180942A846}"/>
              </a:ext>
            </a:extLst>
          </p:cNvPr>
          <p:cNvCxnSpPr/>
          <p:nvPr/>
        </p:nvCxnSpPr>
        <p:spPr bwMode="gray">
          <a:xfrm flipH="1">
            <a:off x="3131789" y="1499096"/>
            <a:ext cx="1396194"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cxnSp>
        <p:nvCxnSpPr>
          <p:cNvPr id="98" name="Straight Connector 97">
            <a:extLst>
              <a:ext uri="{FF2B5EF4-FFF2-40B4-BE49-F238E27FC236}">
                <a16:creationId xmlns:a16="http://schemas.microsoft.com/office/drawing/2014/main" id="{417AD9FA-B03B-5842-911B-597191F230ED}"/>
              </a:ext>
            </a:extLst>
          </p:cNvPr>
          <p:cNvCxnSpPr/>
          <p:nvPr/>
        </p:nvCxnSpPr>
        <p:spPr bwMode="gray">
          <a:xfrm flipH="1">
            <a:off x="7839723" y="1499096"/>
            <a:ext cx="1396194" cy="0"/>
          </a:xfrm>
          <a:prstGeom prst="line">
            <a:avLst/>
          </a:prstGeom>
          <a:ln w="6350">
            <a:solidFill>
              <a:schemeClr val="accent5"/>
            </a:solidFill>
            <a:prstDash val="sysDot"/>
            <a:miter lim="800000"/>
            <a:tailEnd type="none"/>
          </a:ln>
        </p:spPr>
        <p:style>
          <a:lnRef idx="1">
            <a:schemeClr val="accent1"/>
          </a:lnRef>
          <a:fillRef idx="0">
            <a:schemeClr val="accent1"/>
          </a:fillRef>
          <a:effectRef idx="0">
            <a:schemeClr val="accent1"/>
          </a:effectRef>
          <a:fontRef idx="minor">
            <a:schemeClr val="tx1"/>
          </a:fontRef>
        </p:style>
      </p:cxnSp>
      <p:grpSp>
        <p:nvGrpSpPr>
          <p:cNvPr id="102" name="Group 101">
            <a:extLst>
              <a:ext uri="{FF2B5EF4-FFF2-40B4-BE49-F238E27FC236}">
                <a16:creationId xmlns:a16="http://schemas.microsoft.com/office/drawing/2014/main" id="{FC8390EE-DEBE-7F49-B8E3-CA69A4F81298}"/>
              </a:ext>
            </a:extLst>
          </p:cNvPr>
          <p:cNvGrpSpPr/>
          <p:nvPr/>
        </p:nvGrpSpPr>
        <p:grpSpPr>
          <a:xfrm>
            <a:off x="6142269" y="4068410"/>
            <a:ext cx="3866836" cy="728324"/>
            <a:chOff x="5480477" y="4356228"/>
            <a:chExt cx="3867843" cy="728514"/>
          </a:xfrm>
        </p:grpSpPr>
        <p:sp>
          <p:nvSpPr>
            <p:cNvPr id="106" name="Rectangle 105">
              <a:extLst>
                <a:ext uri="{FF2B5EF4-FFF2-40B4-BE49-F238E27FC236}">
                  <a16:creationId xmlns:a16="http://schemas.microsoft.com/office/drawing/2014/main" id="{F7A75DF7-9942-6D4E-B1AD-BE80E85B421F}"/>
                </a:ext>
              </a:extLst>
            </p:cNvPr>
            <p:cNvSpPr/>
            <p:nvPr/>
          </p:nvSpPr>
          <p:spPr>
            <a:xfrm>
              <a:off x="5480477" y="4356228"/>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16" tIns="91416" rIns="91416" bIns="91416" rtlCol="0" anchor="t"/>
            <a:lstStyle/>
            <a:p>
              <a:pPr algn="ctr">
                <a:defRPr/>
              </a:pPr>
              <a:r>
                <a:rPr lang="en-US" sz="1600">
                  <a:solidFill>
                    <a:schemeClr val="bg1"/>
                  </a:solidFill>
                  <a:latin typeface="Calibri" panose="020F0502020204030204" pitchFamily="34" charset="0"/>
                </a:rPr>
                <a:t>Gateway Firewall</a:t>
              </a:r>
            </a:p>
          </p:txBody>
        </p:sp>
        <p:sp>
          <p:nvSpPr>
            <p:cNvPr id="110" name="Rectangle 109">
              <a:extLst>
                <a:ext uri="{FF2B5EF4-FFF2-40B4-BE49-F238E27FC236}">
                  <a16:creationId xmlns:a16="http://schemas.microsoft.com/office/drawing/2014/main" id="{365C6C8C-EAE2-574A-97F6-877BB44E8FEC}"/>
                </a:ext>
              </a:extLst>
            </p:cNvPr>
            <p:cNvSpPr/>
            <p:nvPr/>
          </p:nvSpPr>
          <p:spPr>
            <a:xfrm>
              <a:off x="5480478" y="4819860"/>
              <a:ext cx="3867842"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45720" tIns="45720" rIns="45720" bIns="45708"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cs typeface="Calibri" panose="020F0502020204030204" pitchFamily="34" charset="0"/>
                </a:rPr>
                <a:t>App/User ID</a:t>
              </a:r>
              <a:r>
                <a:rPr lang="en-US" sz="1000">
                  <a:solidFill>
                    <a:schemeClr val="bg1">
                      <a:lumMod val="95000"/>
                    </a:schemeClr>
                  </a:solidFill>
                  <a:latin typeface="Calibri" panose="020F0502020204030204" pitchFamily="34" charset="0"/>
                  <a:ea typeface="+mn-lt"/>
                  <a:cs typeface="Calibri" panose="020F0502020204030204" pitchFamily="34" charset="0"/>
                </a:rPr>
                <a:t>   |   FQDN Analysis</a:t>
              </a:r>
              <a:r>
                <a:rPr lang="en-US" sz="1000">
                  <a:solidFill>
                    <a:schemeClr val="bg1">
                      <a:lumMod val="95000"/>
                    </a:schemeClr>
                  </a:solidFill>
                  <a:latin typeface="Calibri" panose="020F0502020204030204" pitchFamily="34" charset="0"/>
                  <a:cs typeface="Calibri" panose="020F0502020204030204" pitchFamily="34" charset="0"/>
                </a:rPr>
                <a:t>   |   URL Filtering    |   TLS Decryption</a:t>
              </a:r>
            </a:p>
          </p:txBody>
        </p:sp>
      </p:grpSp>
      <p:grpSp>
        <p:nvGrpSpPr>
          <p:cNvPr id="114" name="Group 113">
            <a:extLst>
              <a:ext uri="{FF2B5EF4-FFF2-40B4-BE49-F238E27FC236}">
                <a16:creationId xmlns:a16="http://schemas.microsoft.com/office/drawing/2014/main" id="{9480D9FA-6154-EE40-B893-27A55B7923E3}"/>
              </a:ext>
            </a:extLst>
          </p:cNvPr>
          <p:cNvGrpSpPr/>
          <p:nvPr/>
        </p:nvGrpSpPr>
        <p:grpSpPr>
          <a:xfrm>
            <a:off x="2182898" y="4068527"/>
            <a:ext cx="3866836" cy="731071"/>
            <a:chOff x="1520074" y="4356343"/>
            <a:chExt cx="3867843" cy="731261"/>
          </a:xfrm>
        </p:grpSpPr>
        <p:sp>
          <p:nvSpPr>
            <p:cNvPr id="117" name="Rectangle 116">
              <a:extLst>
                <a:ext uri="{FF2B5EF4-FFF2-40B4-BE49-F238E27FC236}">
                  <a16:creationId xmlns:a16="http://schemas.microsoft.com/office/drawing/2014/main" id="{11D2B087-F62B-664E-9021-8FB07B0144C3}"/>
                </a:ext>
              </a:extLst>
            </p:cNvPr>
            <p:cNvSpPr/>
            <p:nvPr/>
          </p:nvSpPr>
          <p:spPr>
            <a:xfrm>
              <a:off x="1520074" y="4356343"/>
              <a:ext cx="3867843" cy="728514"/>
            </a:xfrm>
            <a:prstGeom prst="rect">
              <a:avLst/>
            </a:prstGeom>
            <a:solidFill>
              <a:schemeClr val="accent1"/>
            </a:solidFill>
            <a:ln w="6350">
              <a:noFill/>
            </a:ln>
          </p:spPr>
          <p:style>
            <a:lnRef idx="2">
              <a:schemeClr val="accent1">
                <a:shade val="50000"/>
              </a:schemeClr>
            </a:lnRef>
            <a:fillRef idx="1">
              <a:schemeClr val="accent1"/>
            </a:fillRef>
            <a:effectRef idx="0">
              <a:schemeClr val="accent1"/>
            </a:effectRef>
            <a:fontRef idx="minor">
              <a:schemeClr val="lt1"/>
            </a:fontRef>
          </p:style>
          <p:txBody>
            <a:bodyPr lIns="91416" tIns="91416" rIns="91416" bIns="91416" rtlCol="0" anchor="t"/>
            <a:lstStyle/>
            <a:p>
              <a:pPr algn="ctr">
                <a:defRPr/>
              </a:pPr>
              <a:r>
                <a:rPr lang="en-US" sz="1600" dirty="0">
                  <a:solidFill>
                    <a:schemeClr val="bg1"/>
                  </a:solidFill>
                  <a:latin typeface="Calibri" panose="020F0502020204030204" pitchFamily="34" charset="0"/>
                </a:rPr>
                <a:t>Distributed Firewall</a:t>
              </a:r>
            </a:p>
          </p:txBody>
        </p:sp>
        <p:sp>
          <p:nvSpPr>
            <p:cNvPr id="119" name="Rectangle 118">
              <a:extLst>
                <a:ext uri="{FF2B5EF4-FFF2-40B4-BE49-F238E27FC236}">
                  <a16:creationId xmlns:a16="http://schemas.microsoft.com/office/drawing/2014/main" id="{2851CA8B-66AB-6F4A-BA12-4232FA2986F0}"/>
                </a:ext>
              </a:extLst>
            </p:cNvPr>
            <p:cNvSpPr/>
            <p:nvPr/>
          </p:nvSpPr>
          <p:spPr>
            <a:xfrm>
              <a:off x="1520074" y="4833090"/>
              <a:ext cx="3867843" cy="254514"/>
            </a:xfrm>
            <a:prstGeom prst="rect">
              <a:avLst/>
            </a:prstGeom>
            <a:noFill/>
            <a:ln w="6350">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200"/>
                </a:spcAft>
                <a:defRPr/>
              </a:pPr>
              <a:r>
                <a:rPr lang="en-US" sz="1000">
                  <a:solidFill>
                    <a:schemeClr val="bg1">
                      <a:lumMod val="95000"/>
                    </a:schemeClr>
                  </a:solidFill>
                  <a:latin typeface="Calibri" panose="020F0502020204030204" pitchFamily="34" charset="0"/>
                  <a:cs typeface="Calibri" panose="020F0502020204030204" pitchFamily="34" charset="0"/>
                </a:rPr>
                <a:t>App &amp; User ID    |    FQDN</a:t>
              </a:r>
              <a:r>
                <a:rPr lang="en-US" sz="1000">
                  <a:solidFill>
                    <a:schemeClr val="bg1">
                      <a:lumMod val="95000"/>
                    </a:schemeClr>
                  </a:solidFill>
                  <a:latin typeface="Calibri" panose="020F0502020204030204" pitchFamily="34" charset="0"/>
                  <a:ea typeface="+mn-lt"/>
                  <a:cs typeface="Calibri" panose="020F0502020204030204" pitchFamily="34" charset="0"/>
                </a:rPr>
                <a:t> Filtering   |    Malicious IP</a:t>
              </a:r>
              <a:endParaRPr lang="en-US" sz="1000">
                <a:solidFill>
                  <a:schemeClr val="bg1">
                    <a:lumMod val="95000"/>
                  </a:schemeClr>
                </a:solidFill>
                <a:latin typeface="Calibri" panose="020F0502020204030204" pitchFamily="34" charset="0"/>
                <a:cs typeface="Calibri" panose="020F0502020204030204" pitchFamily="34" charset="0"/>
              </a:endParaRPr>
            </a:p>
          </p:txBody>
        </p:sp>
      </p:grpSp>
      <p:sp>
        <p:nvSpPr>
          <p:cNvPr id="122" name="Rectangle 121">
            <a:extLst>
              <a:ext uri="{FF2B5EF4-FFF2-40B4-BE49-F238E27FC236}">
                <a16:creationId xmlns:a16="http://schemas.microsoft.com/office/drawing/2014/main" id="{0DEF6E79-8C0D-E74C-B874-9A591F518175}"/>
              </a:ext>
            </a:extLst>
          </p:cNvPr>
          <p:cNvSpPr/>
          <p:nvPr/>
        </p:nvSpPr>
        <p:spPr>
          <a:xfrm>
            <a:off x="3969454" y="1877753"/>
            <a:ext cx="4253092" cy="46168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en-US" sz="1999">
                <a:solidFill>
                  <a:srgbClr val="3F3F3F"/>
                </a:solidFill>
                <a:latin typeface="Calibri" panose="020F0502020204030204" pitchFamily="34" charset="0"/>
              </a:rPr>
              <a:t>VMware NSX Security</a:t>
            </a:r>
            <a:br>
              <a:rPr lang="en-US" sz="1999">
                <a:solidFill>
                  <a:srgbClr val="3F3F3F"/>
                </a:solidFill>
                <a:latin typeface="Calibri" panose="020F0502020204030204" pitchFamily="34" charset="0"/>
              </a:rPr>
            </a:br>
            <a:r>
              <a:rPr lang="en-US" sz="1050">
                <a:solidFill>
                  <a:srgbClr val="3F3F3F"/>
                </a:solidFill>
                <a:latin typeface="Calibri" panose="020F0502020204030204" pitchFamily="34" charset="0"/>
              </a:rPr>
              <a:t>Security for East-West and Zone / Cloud Edge Traffic </a:t>
            </a:r>
            <a:endParaRPr lang="en-US" sz="1100">
              <a:solidFill>
                <a:srgbClr val="3F3F3F"/>
              </a:solidFill>
              <a:latin typeface="Calibri" panose="020F0502020204030204" pitchFamily="34" charset="0"/>
            </a:endParaRPr>
          </a:p>
        </p:txBody>
      </p:sp>
      <p:grpSp>
        <p:nvGrpSpPr>
          <p:cNvPr id="124" name="Group 123">
            <a:extLst>
              <a:ext uri="{FF2B5EF4-FFF2-40B4-BE49-F238E27FC236}">
                <a16:creationId xmlns:a16="http://schemas.microsoft.com/office/drawing/2014/main" id="{24E0A36F-1866-364C-A5BD-0477167834F6}"/>
              </a:ext>
            </a:extLst>
          </p:cNvPr>
          <p:cNvGrpSpPr/>
          <p:nvPr/>
        </p:nvGrpSpPr>
        <p:grpSpPr>
          <a:xfrm>
            <a:off x="2185232" y="2422268"/>
            <a:ext cx="7823872" cy="738530"/>
            <a:chOff x="1522410" y="2453626"/>
            <a:chExt cx="7825910" cy="738722"/>
          </a:xfrm>
        </p:grpSpPr>
        <p:sp>
          <p:nvSpPr>
            <p:cNvPr id="127" name="Rectangle 126">
              <a:extLst>
                <a:ext uri="{FF2B5EF4-FFF2-40B4-BE49-F238E27FC236}">
                  <a16:creationId xmlns:a16="http://schemas.microsoft.com/office/drawing/2014/main" id="{2238E780-DA0B-514C-AA67-02BE0532466A}"/>
                </a:ext>
              </a:extLst>
            </p:cNvPr>
            <p:cNvSpPr/>
            <p:nvPr/>
          </p:nvSpPr>
          <p:spPr>
            <a:xfrm>
              <a:off x="1522412" y="2453626"/>
              <a:ext cx="7825908" cy="734297"/>
            </a:xfrm>
            <a:prstGeom prst="rect">
              <a:avLst/>
            </a:prstGeom>
            <a:solidFill>
              <a:schemeClr val="accent4"/>
            </a:solidFill>
            <a:ln w="6350">
              <a:noFill/>
            </a:ln>
          </p:spPr>
          <p:style>
            <a:lnRef idx="2">
              <a:schemeClr val="accent1">
                <a:shade val="50000"/>
              </a:schemeClr>
            </a:lnRef>
            <a:fillRef idx="1">
              <a:schemeClr val="accent1"/>
            </a:fillRef>
            <a:effectRef idx="0">
              <a:schemeClr val="accent1"/>
            </a:effectRef>
            <a:fontRef idx="minor">
              <a:schemeClr val="lt1"/>
            </a:fontRef>
          </p:style>
          <p:txBody>
            <a:bodyPr tIns="91416" bIns="91416" rtlCol="0" anchor="t"/>
            <a:lstStyle/>
            <a:p>
              <a:pPr algn="ctr"/>
              <a:r>
                <a:rPr lang="en-US" sz="1600">
                  <a:solidFill>
                    <a:schemeClr val="bg1"/>
                  </a:solidFill>
                  <a:latin typeface="Calibri" panose="020F0502020204030204" pitchFamily="34" charset="0"/>
                </a:rPr>
                <a:t>Security Analytics and Management</a:t>
              </a:r>
            </a:p>
          </p:txBody>
        </p:sp>
        <p:sp>
          <p:nvSpPr>
            <p:cNvPr id="129" name="Rectangle 128">
              <a:extLst>
                <a:ext uri="{FF2B5EF4-FFF2-40B4-BE49-F238E27FC236}">
                  <a16:creationId xmlns:a16="http://schemas.microsoft.com/office/drawing/2014/main" id="{EC59F7AE-DFE3-DF42-B694-D9872074310C}"/>
                </a:ext>
              </a:extLst>
            </p:cNvPr>
            <p:cNvSpPr/>
            <p:nvPr/>
          </p:nvSpPr>
          <p:spPr>
            <a:xfrm>
              <a:off x="1522410" y="2918556"/>
              <a:ext cx="7825909" cy="27379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1100" dirty="0">
                  <a:solidFill>
                    <a:schemeClr val="bg1"/>
                  </a:solidFill>
                  <a:latin typeface="Calibri" panose="020F0502020204030204" pitchFamily="34" charset="0"/>
                </a:rPr>
                <a:t>App Flow Discovery |    Rule Recommendations   |   Policy Management     |     Network Detection &amp; Response</a:t>
              </a:r>
            </a:p>
          </p:txBody>
        </p:sp>
      </p:grpSp>
      <p:sp>
        <p:nvSpPr>
          <p:cNvPr id="135" name="Rectangle 134">
            <a:extLst>
              <a:ext uri="{FF2B5EF4-FFF2-40B4-BE49-F238E27FC236}">
                <a16:creationId xmlns:a16="http://schemas.microsoft.com/office/drawing/2014/main" id="{C0D50A6A-1D26-B146-AF40-E74121399D58}"/>
              </a:ext>
            </a:extLst>
          </p:cNvPr>
          <p:cNvSpPr/>
          <p:nvPr/>
        </p:nvSpPr>
        <p:spPr>
          <a:xfrm>
            <a:off x="3177" y="5708540"/>
            <a:ext cx="12185651" cy="38646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pPr>
            <a:r>
              <a:rPr lang="en-US" sz="1200" dirty="0">
                <a:solidFill>
                  <a:schemeClr val="bg1"/>
                </a:solidFill>
                <a:latin typeface="Calibri" panose="020F0502020204030204" pitchFamily="34" charset="0"/>
              </a:rPr>
              <a:t>ELASTIC SCALE   |   APPLICATION AWARE   |   NO NETWORK CHANGES   |   POLICY AUTOMATION</a:t>
            </a:r>
          </a:p>
        </p:txBody>
      </p:sp>
      <p:pic>
        <p:nvPicPr>
          <p:cNvPr id="136" name="Graphic 135">
            <a:extLst>
              <a:ext uri="{FF2B5EF4-FFF2-40B4-BE49-F238E27FC236}">
                <a16:creationId xmlns:a16="http://schemas.microsoft.com/office/drawing/2014/main" id="{8C240F2D-BD8E-FC46-9C51-16B3C288F78F}"/>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7641618" y="5120211"/>
            <a:ext cx="551309" cy="268931"/>
          </a:xfrm>
          <a:prstGeom prst="rect">
            <a:avLst/>
          </a:prstGeom>
        </p:spPr>
      </p:pic>
      <p:sp>
        <p:nvSpPr>
          <p:cNvPr id="137" name="Rectangle 136">
            <a:extLst>
              <a:ext uri="{FF2B5EF4-FFF2-40B4-BE49-F238E27FC236}">
                <a16:creationId xmlns:a16="http://schemas.microsoft.com/office/drawing/2014/main" id="{80F07AD5-E22C-FE43-A5EB-63687D133179}"/>
              </a:ext>
            </a:extLst>
          </p:cNvPr>
          <p:cNvSpPr/>
          <p:nvPr/>
        </p:nvSpPr>
        <p:spPr>
          <a:xfrm>
            <a:off x="7594447" y="5389141"/>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Multi-Cloud</a:t>
            </a:r>
          </a:p>
        </p:txBody>
      </p:sp>
      <p:pic>
        <p:nvPicPr>
          <p:cNvPr id="140" name="Graphic 139">
            <a:extLst>
              <a:ext uri="{FF2B5EF4-FFF2-40B4-BE49-F238E27FC236}">
                <a16:creationId xmlns:a16="http://schemas.microsoft.com/office/drawing/2014/main" id="{EE8D3DF2-5D97-EA46-8AAC-ED21DCA3F9C8}"/>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236168" y="5098982"/>
            <a:ext cx="319731" cy="319731"/>
          </a:xfrm>
          <a:prstGeom prst="rect">
            <a:avLst/>
          </a:prstGeom>
        </p:spPr>
      </p:pic>
      <p:sp>
        <p:nvSpPr>
          <p:cNvPr id="141" name="Rectangle 140">
            <a:extLst>
              <a:ext uri="{FF2B5EF4-FFF2-40B4-BE49-F238E27FC236}">
                <a16:creationId xmlns:a16="http://schemas.microsoft.com/office/drawing/2014/main" id="{047F8752-0399-D644-A225-FB0BAE3E0F09}"/>
              </a:ext>
            </a:extLst>
          </p:cNvPr>
          <p:cNvSpPr/>
          <p:nvPr/>
        </p:nvSpPr>
        <p:spPr>
          <a:xfrm>
            <a:off x="5239769"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Physical Server</a:t>
            </a:r>
          </a:p>
        </p:txBody>
      </p:sp>
      <p:pic>
        <p:nvPicPr>
          <p:cNvPr id="142" name="Graphic 141">
            <a:extLst>
              <a:ext uri="{FF2B5EF4-FFF2-40B4-BE49-F238E27FC236}">
                <a16:creationId xmlns:a16="http://schemas.microsoft.com/office/drawing/2014/main" id="{5585E7BA-A493-7B45-BD6E-8C8EA1E8AE5A}"/>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378481" y="5077067"/>
            <a:ext cx="349130" cy="346313"/>
          </a:xfrm>
          <a:prstGeom prst="rect">
            <a:avLst/>
          </a:prstGeom>
        </p:spPr>
      </p:pic>
      <p:grpSp>
        <p:nvGrpSpPr>
          <p:cNvPr id="143" name="Group 142">
            <a:extLst>
              <a:ext uri="{FF2B5EF4-FFF2-40B4-BE49-F238E27FC236}">
                <a16:creationId xmlns:a16="http://schemas.microsoft.com/office/drawing/2014/main" id="{1F93E3B7-5BF3-A449-8AA9-3DDF62D6311C}"/>
              </a:ext>
            </a:extLst>
          </p:cNvPr>
          <p:cNvGrpSpPr/>
          <p:nvPr/>
        </p:nvGrpSpPr>
        <p:grpSpPr>
          <a:xfrm>
            <a:off x="6556097" y="5048623"/>
            <a:ext cx="367668" cy="367669"/>
            <a:chOff x="6702851" y="3708873"/>
            <a:chExt cx="555834" cy="555834"/>
          </a:xfrm>
        </p:grpSpPr>
        <p:sp>
          <p:nvSpPr>
            <p:cNvPr id="145" name="Rectangle 144">
              <a:extLst>
                <a:ext uri="{FF2B5EF4-FFF2-40B4-BE49-F238E27FC236}">
                  <a16:creationId xmlns:a16="http://schemas.microsoft.com/office/drawing/2014/main" id="{41BAB527-218E-B44B-A93C-E198849608E1}"/>
                </a:ext>
              </a:extLst>
            </p:cNvPr>
            <p:cNvSpPr/>
            <p:nvPr/>
          </p:nvSpPr>
          <p:spPr>
            <a:xfrm>
              <a:off x="6768917" y="3808183"/>
              <a:ext cx="426394" cy="38340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16" tIns="45708" rIns="91416" bIns="45708" numCol="1" spcCol="0" rtlCol="0" fromWordArt="0" anchor="ctr" anchorCtr="0" forceAA="0" compatLnSpc="1">
              <a:prstTxWarp prst="textNoShape">
                <a:avLst/>
              </a:prstTxWarp>
              <a:noAutofit/>
            </a:bodyPr>
            <a:lstStyle/>
            <a:p>
              <a:pPr algn="ctr">
                <a:spcAft>
                  <a:spcPts val="600"/>
                </a:spcAft>
                <a:defRPr/>
              </a:pPr>
              <a:endParaRPr lang="en-US" sz="1200">
                <a:solidFill>
                  <a:prstClr val="white"/>
                </a:solidFill>
                <a:latin typeface="Calibri" panose="020F0502020204030204" pitchFamily="34" charset="0"/>
              </a:endParaRPr>
            </a:p>
          </p:txBody>
        </p:sp>
        <p:pic>
          <p:nvPicPr>
            <p:cNvPr id="146" name="Picture 145">
              <a:extLst>
                <a:ext uri="{FF2B5EF4-FFF2-40B4-BE49-F238E27FC236}">
                  <a16:creationId xmlns:a16="http://schemas.microsoft.com/office/drawing/2014/main" id="{3A713137-20E8-7A4D-AAC4-33966E8B4192}"/>
                </a:ext>
              </a:extLst>
            </p:cNvPr>
            <p:cNvPicPr>
              <a:picLocks noChangeAspect="1"/>
            </p:cNvPicPr>
            <p:nvPr/>
          </p:nvPicPr>
          <p:blipFill>
            <a:blip r:embed="rId9">
              <a:alphaModFix amt="73000"/>
              <a:grayscl/>
              <a:extLst>
                <a:ext uri="{BEBA8EAE-BF5A-486C-A8C5-ECC9F3942E4B}">
                  <a14:imgProps xmlns:a14="http://schemas.microsoft.com/office/drawing/2010/main">
                    <a14:imgLayer r:embed="rId10">
                      <a14:imgEffect>
                        <a14:colorTemperature colorTemp="10858"/>
                      </a14:imgEffect>
                    </a14:imgLayer>
                  </a14:imgProps>
                </a:ext>
                <a:ext uri="{28A0092B-C50C-407E-A947-70E740481C1C}">
                  <a14:useLocalDpi xmlns:a14="http://schemas.microsoft.com/office/drawing/2010/main" val="0"/>
                </a:ext>
              </a:extLst>
            </a:blip>
            <a:stretch>
              <a:fillRect/>
            </a:stretch>
          </p:blipFill>
          <p:spPr>
            <a:xfrm>
              <a:off x="6702851" y="3708873"/>
              <a:ext cx="555834" cy="555834"/>
            </a:xfrm>
            <a:prstGeom prst="rect">
              <a:avLst/>
            </a:prstGeom>
          </p:spPr>
        </p:pic>
        <p:sp>
          <p:nvSpPr>
            <p:cNvPr id="148" name="Freeform 147">
              <a:extLst>
                <a:ext uri="{FF2B5EF4-FFF2-40B4-BE49-F238E27FC236}">
                  <a16:creationId xmlns:a16="http://schemas.microsoft.com/office/drawing/2014/main" id="{78389ABD-EA39-FD47-B24C-217B3898DC53}"/>
                </a:ext>
              </a:extLst>
            </p:cNvPr>
            <p:cNvSpPr/>
            <p:nvPr/>
          </p:nvSpPr>
          <p:spPr>
            <a:xfrm>
              <a:off x="6718776" y="3730936"/>
              <a:ext cx="523734" cy="507100"/>
            </a:xfrm>
            <a:custGeom>
              <a:avLst/>
              <a:gdLst>
                <a:gd name="connsiteX0" fmla="*/ 597070 w 1194403"/>
                <a:gd name="connsiteY0" fmla="*/ 13304 h 1158503"/>
                <a:gd name="connsiteX1" fmla="*/ 629052 w 1194403"/>
                <a:gd name="connsiteY1" fmla="*/ 21073 h 1158503"/>
                <a:gd name="connsiteX2" fmla="*/ 871017 w 1194403"/>
                <a:gd name="connsiteY2" fmla="*/ 136654 h 1158503"/>
                <a:gd name="connsiteX3" fmla="*/ 961056 w 1194403"/>
                <a:gd name="connsiteY3" fmla="*/ 179651 h 1158503"/>
                <a:gd name="connsiteX4" fmla="*/ 985215 w 1194403"/>
                <a:gd name="connsiteY4" fmla="*/ 191252 h 1158503"/>
                <a:gd name="connsiteX5" fmla="*/ 1038589 w 1194403"/>
                <a:gd name="connsiteY5" fmla="*/ 216635 h 1158503"/>
                <a:gd name="connsiteX6" fmla="*/ 1077542 w 1194403"/>
                <a:gd name="connsiteY6" fmla="*/ 265167 h 1158503"/>
                <a:gd name="connsiteX7" fmla="*/ 1125435 w 1194403"/>
                <a:gd name="connsiteY7" fmla="*/ 473554 h 1158503"/>
                <a:gd name="connsiteX8" fmla="*/ 1144379 w 1194403"/>
                <a:gd name="connsiteY8" fmla="*/ 555983 h 1158503"/>
                <a:gd name="connsiteX9" fmla="*/ 1154383 w 1194403"/>
                <a:gd name="connsiteY9" fmla="*/ 599459 h 1158503"/>
                <a:gd name="connsiteX10" fmla="*/ 1179235 w 1194403"/>
                <a:gd name="connsiteY10" fmla="*/ 707857 h 1158503"/>
                <a:gd name="connsiteX11" fmla="*/ 1165984 w 1194403"/>
                <a:gd name="connsiteY11" fmla="*/ 763838 h 1158503"/>
                <a:gd name="connsiteX12" fmla="*/ 1036460 w 1194403"/>
                <a:gd name="connsiteY12" fmla="*/ 925024 h 1158503"/>
                <a:gd name="connsiteX13" fmla="*/ 990324 w 1194403"/>
                <a:gd name="connsiteY13" fmla="*/ 982389 h 1158503"/>
                <a:gd name="connsiteX14" fmla="*/ 958608 w 1194403"/>
                <a:gd name="connsiteY14" fmla="*/ 1021821 h 1158503"/>
                <a:gd name="connsiteX15" fmla="*/ 882991 w 1194403"/>
                <a:gd name="connsiteY15" fmla="*/ 1116117 h 1158503"/>
                <a:gd name="connsiteX16" fmla="*/ 822646 w 1194403"/>
                <a:gd name="connsiteY16" fmla="*/ 1145119 h 1158503"/>
                <a:gd name="connsiteX17" fmla="*/ 725955 w 1194403"/>
                <a:gd name="connsiteY17" fmla="*/ 1144906 h 1158503"/>
                <a:gd name="connsiteX18" fmla="*/ 661406 w 1194403"/>
                <a:gd name="connsiteY18" fmla="*/ 1144959 h 1158503"/>
                <a:gd name="connsiteX19" fmla="*/ 596857 w 1194403"/>
                <a:gd name="connsiteY19" fmla="*/ 1144959 h 1158503"/>
                <a:gd name="connsiteX20" fmla="*/ 584671 w 1194403"/>
                <a:gd name="connsiteY20" fmla="*/ 1145065 h 1158503"/>
                <a:gd name="connsiteX21" fmla="*/ 532468 w 1194403"/>
                <a:gd name="connsiteY21" fmla="*/ 1145012 h 1158503"/>
                <a:gd name="connsiteX22" fmla="*/ 468078 w 1194403"/>
                <a:gd name="connsiteY22" fmla="*/ 1145012 h 1158503"/>
                <a:gd name="connsiteX23" fmla="*/ 370218 w 1194403"/>
                <a:gd name="connsiteY23" fmla="*/ 1145172 h 1158503"/>
                <a:gd name="connsiteX24" fmla="*/ 312640 w 1194403"/>
                <a:gd name="connsiteY24" fmla="*/ 1117554 h 1158503"/>
                <a:gd name="connsiteX25" fmla="*/ 110691 w 1194403"/>
                <a:gd name="connsiteY25" fmla="*/ 866382 h 1158503"/>
                <a:gd name="connsiteX26" fmla="*/ 28847 w 1194403"/>
                <a:gd name="connsiteY26" fmla="*/ 764690 h 1158503"/>
                <a:gd name="connsiteX27" fmla="*/ 15278 w 1194403"/>
                <a:gd name="connsiteY27" fmla="*/ 706899 h 1158503"/>
                <a:gd name="connsiteX28" fmla="*/ 78762 w 1194403"/>
                <a:gd name="connsiteY28" fmla="*/ 430716 h 1158503"/>
                <a:gd name="connsiteX29" fmla="*/ 101006 w 1194403"/>
                <a:gd name="connsiteY29" fmla="*/ 333867 h 1158503"/>
                <a:gd name="connsiteX30" fmla="*/ 105901 w 1194403"/>
                <a:gd name="connsiteY30" fmla="*/ 312741 h 1158503"/>
                <a:gd name="connsiteX31" fmla="*/ 116758 w 1194403"/>
                <a:gd name="connsiteY31" fmla="*/ 265061 h 1158503"/>
                <a:gd name="connsiteX32" fmla="*/ 155338 w 1194403"/>
                <a:gd name="connsiteY32" fmla="*/ 216901 h 1158503"/>
                <a:gd name="connsiteX33" fmla="*/ 272994 w 1194403"/>
                <a:gd name="connsiteY33" fmla="*/ 160707 h 1158503"/>
                <a:gd name="connsiteX34" fmla="*/ 330094 w 1194403"/>
                <a:gd name="connsiteY34" fmla="*/ 133408 h 1158503"/>
                <a:gd name="connsiteX35" fmla="*/ 398634 w 1194403"/>
                <a:gd name="connsiteY35" fmla="*/ 100734 h 1158503"/>
                <a:gd name="connsiteX36" fmla="*/ 565301 w 1194403"/>
                <a:gd name="connsiteY36" fmla="*/ 21019 h 1158503"/>
                <a:gd name="connsiteX37" fmla="*/ 597070 w 1194403"/>
                <a:gd name="connsiteY37" fmla="*/ 13304 h 1158503"/>
                <a:gd name="connsiteX38" fmla="*/ 597070 w 1194403"/>
                <a:gd name="connsiteY38" fmla="*/ 0 h 1158503"/>
                <a:gd name="connsiteX39" fmla="*/ 559500 w 1194403"/>
                <a:gd name="connsiteY39" fmla="*/ 9046 h 1158503"/>
                <a:gd name="connsiteX40" fmla="*/ 324400 w 1194403"/>
                <a:gd name="connsiteY40" fmla="*/ 121435 h 1158503"/>
                <a:gd name="connsiteX41" fmla="*/ 149590 w 1194403"/>
                <a:gd name="connsiteY41" fmla="*/ 204875 h 1158503"/>
                <a:gd name="connsiteX42" fmla="*/ 103773 w 1194403"/>
                <a:gd name="connsiteY42" fmla="*/ 262133 h 1158503"/>
                <a:gd name="connsiteX43" fmla="*/ 88022 w 1194403"/>
                <a:gd name="connsiteY43" fmla="*/ 330887 h 1158503"/>
                <a:gd name="connsiteX44" fmla="*/ 2346 w 1194403"/>
                <a:gd name="connsiteY44" fmla="*/ 703919 h 1158503"/>
                <a:gd name="connsiteX45" fmla="*/ 18471 w 1194403"/>
                <a:gd name="connsiteY45" fmla="*/ 772991 h 1158503"/>
                <a:gd name="connsiteX46" fmla="*/ 302262 w 1194403"/>
                <a:gd name="connsiteY46" fmla="*/ 1125908 h 1158503"/>
                <a:gd name="connsiteX47" fmla="*/ 370218 w 1194403"/>
                <a:gd name="connsiteY47" fmla="*/ 1158475 h 1158503"/>
                <a:gd name="connsiteX48" fmla="*/ 370643 w 1194403"/>
                <a:gd name="connsiteY48" fmla="*/ 1158475 h 1158503"/>
                <a:gd name="connsiteX49" fmla="*/ 468078 w 1194403"/>
                <a:gd name="connsiteY49" fmla="*/ 1158316 h 1158503"/>
                <a:gd name="connsiteX50" fmla="*/ 596857 w 1194403"/>
                <a:gd name="connsiteY50" fmla="*/ 1158369 h 1158503"/>
                <a:gd name="connsiteX51" fmla="*/ 596857 w 1194403"/>
                <a:gd name="connsiteY51" fmla="*/ 1158262 h 1158503"/>
                <a:gd name="connsiteX52" fmla="*/ 725955 w 1194403"/>
                <a:gd name="connsiteY52" fmla="*/ 1158210 h 1158503"/>
                <a:gd name="connsiteX53" fmla="*/ 822592 w 1194403"/>
                <a:gd name="connsiteY53" fmla="*/ 1158422 h 1158503"/>
                <a:gd name="connsiteX54" fmla="*/ 823177 w 1194403"/>
                <a:gd name="connsiteY54" fmla="*/ 1158422 h 1158503"/>
                <a:gd name="connsiteX55" fmla="*/ 893421 w 1194403"/>
                <a:gd name="connsiteY55" fmla="*/ 1124418 h 1158503"/>
                <a:gd name="connsiteX56" fmla="*/ 1000700 w 1194403"/>
                <a:gd name="connsiteY56" fmla="*/ 990744 h 1158503"/>
                <a:gd name="connsiteX57" fmla="*/ 1176361 w 1194403"/>
                <a:gd name="connsiteY57" fmla="*/ 772139 h 1158503"/>
                <a:gd name="connsiteX58" fmla="*/ 1192219 w 1194403"/>
                <a:gd name="connsiteY58" fmla="*/ 704930 h 1158503"/>
                <a:gd name="connsiteX59" fmla="*/ 1157363 w 1194403"/>
                <a:gd name="connsiteY59" fmla="*/ 553003 h 1158503"/>
                <a:gd name="connsiteX60" fmla="*/ 1090473 w 1194403"/>
                <a:gd name="connsiteY60" fmla="*/ 262187 h 1158503"/>
                <a:gd name="connsiteX61" fmla="*/ 1044283 w 1194403"/>
                <a:gd name="connsiteY61" fmla="*/ 204609 h 1158503"/>
                <a:gd name="connsiteX62" fmla="*/ 966803 w 1194403"/>
                <a:gd name="connsiteY62" fmla="*/ 167625 h 1158503"/>
                <a:gd name="connsiteX63" fmla="*/ 634799 w 1194403"/>
                <a:gd name="connsiteY63" fmla="*/ 9099 h 1158503"/>
                <a:gd name="connsiteX64" fmla="*/ 597070 w 1194403"/>
                <a:gd name="connsiteY64" fmla="*/ 0 h 1158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1194403" h="1158503">
                  <a:moveTo>
                    <a:pt x="597070" y="13304"/>
                  </a:moveTo>
                  <a:cubicBezTo>
                    <a:pt x="608192" y="13410"/>
                    <a:pt x="619101" y="16071"/>
                    <a:pt x="629052" y="21073"/>
                  </a:cubicBezTo>
                  <a:cubicBezTo>
                    <a:pt x="709672" y="59653"/>
                    <a:pt x="790344" y="98180"/>
                    <a:pt x="871017" y="136654"/>
                  </a:cubicBezTo>
                  <a:lnTo>
                    <a:pt x="961056" y="179651"/>
                  </a:lnTo>
                  <a:lnTo>
                    <a:pt x="985215" y="191252"/>
                  </a:lnTo>
                  <a:cubicBezTo>
                    <a:pt x="1002989" y="199766"/>
                    <a:pt x="1020762" y="208281"/>
                    <a:pt x="1038589" y="216635"/>
                  </a:cubicBezTo>
                  <a:cubicBezTo>
                    <a:pt x="1058757" y="225469"/>
                    <a:pt x="1073285" y="243615"/>
                    <a:pt x="1077542" y="265167"/>
                  </a:cubicBezTo>
                  <a:lnTo>
                    <a:pt x="1125435" y="473554"/>
                  </a:lnTo>
                  <a:lnTo>
                    <a:pt x="1144379" y="555983"/>
                  </a:lnTo>
                  <a:lnTo>
                    <a:pt x="1154383" y="599459"/>
                  </a:lnTo>
                  <a:cubicBezTo>
                    <a:pt x="1162738" y="635592"/>
                    <a:pt x="1171040" y="671724"/>
                    <a:pt x="1179235" y="707857"/>
                  </a:cubicBezTo>
                  <a:cubicBezTo>
                    <a:pt x="1184183" y="727546"/>
                    <a:pt x="1179235" y="748406"/>
                    <a:pt x="1165984" y="763838"/>
                  </a:cubicBezTo>
                  <a:lnTo>
                    <a:pt x="1036460" y="925024"/>
                  </a:lnTo>
                  <a:lnTo>
                    <a:pt x="990324" y="982389"/>
                  </a:lnTo>
                  <a:lnTo>
                    <a:pt x="958608" y="1021821"/>
                  </a:lnTo>
                  <a:cubicBezTo>
                    <a:pt x="933278" y="1053165"/>
                    <a:pt x="908002" y="1084561"/>
                    <a:pt x="882991" y="1116117"/>
                  </a:cubicBezTo>
                  <a:cubicBezTo>
                    <a:pt x="868889" y="1135168"/>
                    <a:pt x="846326" y="1146023"/>
                    <a:pt x="822646" y="1145119"/>
                  </a:cubicBezTo>
                  <a:cubicBezTo>
                    <a:pt x="790451" y="1144959"/>
                    <a:pt x="758203" y="1144852"/>
                    <a:pt x="725955" y="1144906"/>
                  </a:cubicBezTo>
                  <a:lnTo>
                    <a:pt x="661406" y="1144959"/>
                  </a:lnTo>
                  <a:lnTo>
                    <a:pt x="596857" y="1144959"/>
                  </a:lnTo>
                  <a:lnTo>
                    <a:pt x="584671" y="1145065"/>
                  </a:lnTo>
                  <a:lnTo>
                    <a:pt x="532468" y="1145012"/>
                  </a:lnTo>
                  <a:lnTo>
                    <a:pt x="468078" y="1145012"/>
                  </a:lnTo>
                  <a:cubicBezTo>
                    <a:pt x="435565" y="1145012"/>
                    <a:pt x="403104" y="1145012"/>
                    <a:pt x="370218" y="1145172"/>
                  </a:cubicBezTo>
                  <a:cubicBezTo>
                    <a:pt x="347708" y="1145917"/>
                    <a:pt x="326209" y="1135646"/>
                    <a:pt x="312640" y="1117554"/>
                  </a:cubicBezTo>
                  <a:cubicBezTo>
                    <a:pt x="245376" y="1033795"/>
                    <a:pt x="178060" y="950088"/>
                    <a:pt x="110691" y="866382"/>
                  </a:cubicBezTo>
                  <a:lnTo>
                    <a:pt x="28847" y="764690"/>
                  </a:lnTo>
                  <a:cubicBezTo>
                    <a:pt x="15172" y="748779"/>
                    <a:pt x="10116" y="727227"/>
                    <a:pt x="15278" y="706899"/>
                  </a:cubicBezTo>
                  <a:lnTo>
                    <a:pt x="78762" y="430716"/>
                  </a:lnTo>
                  <a:lnTo>
                    <a:pt x="101006" y="333867"/>
                  </a:lnTo>
                  <a:lnTo>
                    <a:pt x="105901" y="312741"/>
                  </a:lnTo>
                  <a:cubicBezTo>
                    <a:pt x="109573" y="296830"/>
                    <a:pt x="113245" y="280972"/>
                    <a:pt x="116758" y="265061"/>
                  </a:cubicBezTo>
                  <a:cubicBezTo>
                    <a:pt x="120961" y="243668"/>
                    <a:pt x="135382" y="225682"/>
                    <a:pt x="155338" y="216901"/>
                  </a:cubicBezTo>
                  <a:lnTo>
                    <a:pt x="272994" y="160707"/>
                  </a:lnTo>
                  <a:lnTo>
                    <a:pt x="330094" y="133408"/>
                  </a:lnTo>
                  <a:lnTo>
                    <a:pt x="398634" y="100734"/>
                  </a:lnTo>
                  <a:cubicBezTo>
                    <a:pt x="454190" y="74233"/>
                    <a:pt x="509745" y="47626"/>
                    <a:pt x="565301" y="21019"/>
                  </a:cubicBezTo>
                  <a:cubicBezTo>
                    <a:pt x="575146" y="16071"/>
                    <a:pt x="586001" y="13410"/>
                    <a:pt x="597070" y="13304"/>
                  </a:cubicBezTo>
                  <a:moveTo>
                    <a:pt x="597070" y="0"/>
                  </a:moveTo>
                  <a:cubicBezTo>
                    <a:pt x="584032" y="106"/>
                    <a:pt x="571208" y="3246"/>
                    <a:pt x="559500" y="9046"/>
                  </a:cubicBezTo>
                  <a:cubicBezTo>
                    <a:pt x="481223" y="46669"/>
                    <a:pt x="402837" y="84132"/>
                    <a:pt x="324400" y="121435"/>
                  </a:cubicBezTo>
                  <a:cubicBezTo>
                    <a:pt x="266130" y="149266"/>
                    <a:pt x="207860" y="177044"/>
                    <a:pt x="149590" y="204875"/>
                  </a:cubicBezTo>
                  <a:cubicBezTo>
                    <a:pt x="125910" y="215411"/>
                    <a:pt x="108829" y="236750"/>
                    <a:pt x="103773" y="262133"/>
                  </a:cubicBezTo>
                  <a:cubicBezTo>
                    <a:pt x="98665" y="285069"/>
                    <a:pt x="93290" y="307951"/>
                    <a:pt x="88022" y="330887"/>
                  </a:cubicBezTo>
                  <a:cubicBezTo>
                    <a:pt x="59445" y="455248"/>
                    <a:pt x="30870" y="579557"/>
                    <a:pt x="2346" y="703919"/>
                  </a:cubicBezTo>
                  <a:cubicBezTo>
                    <a:pt x="-3773" y="728184"/>
                    <a:pt x="2240" y="753940"/>
                    <a:pt x="18471" y="772991"/>
                  </a:cubicBezTo>
                  <a:cubicBezTo>
                    <a:pt x="113086" y="890648"/>
                    <a:pt x="207701" y="1008251"/>
                    <a:pt x="302262" y="1125908"/>
                  </a:cubicBezTo>
                  <a:cubicBezTo>
                    <a:pt x="318387" y="1147088"/>
                    <a:pt x="343663" y="1159167"/>
                    <a:pt x="370218" y="1158475"/>
                  </a:cubicBezTo>
                  <a:lnTo>
                    <a:pt x="370643" y="1158475"/>
                  </a:lnTo>
                  <a:cubicBezTo>
                    <a:pt x="403104" y="1158316"/>
                    <a:pt x="435617" y="1158262"/>
                    <a:pt x="468078" y="1158316"/>
                  </a:cubicBezTo>
                  <a:cubicBezTo>
                    <a:pt x="511022" y="1158316"/>
                    <a:pt x="553967" y="1158316"/>
                    <a:pt x="596857" y="1158369"/>
                  </a:cubicBezTo>
                  <a:lnTo>
                    <a:pt x="596857" y="1158262"/>
                  </a:lnTo>
                  <a:cubicBezTo>
                    <a:pt x="639907" y="1158262"/>
                    <a:pt x="682958" y="1158262"/>
                    <a:pt x="725955" y="1158210"/>
                  </a:cubicBezTo>
                  <a:cubicBezTo>
                    <a:pt x="758203" y="1158210"/>
                    <a:pt x="790398" y="1158262"/>
                    <a:pt x="822592" y="1158422"/>
                  </a:cubicBezTo>
                  <a:lnTo>
                    <a:pt x="823177" y="1158422"/>
                  </a:lnTo>
                  <a:cubicBezTo>
                    <a:pt x="850743" y="1159221"/>
                    <a:pt x="876924" y="1146502"/>
                    <a:pt x="893421" y="1124418"/>
                  </a:cubicBezTo>
                  <a:cubicBezTo>
                    <a:pt x="928862" y="1079612"/>
                    <a:pt x="964888" y="1035231"/>
                    <a:pt x="1000700" y="990744"/>
                  </a:cubicBezTo>
                  <a:cubicBezTo>
                    <a:pt x="1059289" y="917893"/>
                    <a:pt x="1117825" y="845043"/>
                    <a:pt x="1176361" y="772139"/>
                  </a:cubicBezTo>
                  <a:cubicBezTo>
                    <a:pt x="1192112" y="753568"/>
                    <a:pt x="1198020" y="728557"/>
                    <a:pt x="1192219" y="704930"/>
                  </a:cubicBezTo>
                  <a:cubicBezTo>
                    <a:pt x="1180778" y="654270"/>
                    <a:pt x="1169018" y="603663"/>
                    <a:pt x="1157363" y="553003"/>
                  </a:cubicBezTo>
                  <a:cubicBezTo>
                    <a:pt x="1135067" y="456100"/>
                    <a:pt x="1112770" y="359143"/>
                    <a:pt x="1090473" y="262187"/>
                  </a:cubicBezTo>
                  <a:cubicBezTo>
                    <a:pt x="1085365" y="236591"/>
                    <a:pt x="1068123" y="215145"/>
                    <a:pt x="1044283" y="204609"/>
                  </a:cubicBezTo>
                  <a:cubicBezTo>
                    <a:pt x="1018368" y="192423"/>
                    <a:pt x="992612" y="179970"/>
                    <a:pt x="966803" y="167625"/>
                  </a:cubicBezTo>
                  <a:cubicBezTo>
                    <a:pt x="856117" y="114783"/>
                    <a:pt x="745431" y="61942"/>
                    <a:pt x="634799" y="9099"/>
                  </a:cubicBezTo>
                  <a:cubicBezTo>
                    <a:pt x="623038" y="3246"/>
                    <a:pt x="610161" y="106"/>
                    <a:pt x="597070" y="0"/>
                  </a:cubicBezTo>
                  <a:close/>
                </a:path>
              </a:pathLst>
            </a:custGeom>
            <a:solidFill>
              <a:schemeClr val="tx1"/>
            </a:solidFill>
            <a:ln w="9525" cap="flat">
              <a:solidFill>
                <a:schemeClr val="tx2"/>
              </a:solidFill>
              <a:prstDash val="solid"/>
              <a:miter/>
            </a:ln>
          </p:spPr>
          <p:txBody>
            <a:bodyPr rtlCol="0" anchor="ctr"/>
            <a:lstStyle/>
            <a:p>
              <a:pPr>
                <a:defRPr/>
              </a:pPr>
              <a:endParaRPr lang="en-US" sz="1799">
                <a:solidFill>
                  <a:srgbClr val="717074"/>
                </a:solidFill>
                <a:latin typeface="Calibri" panose="020F0502020204030204" pitchFamily="34" charset="0"/>
              </a:endParaRPr>
            </a:p>
          </p:txBody>
        </p:sp>
      </p:grpSp>
      <p:sp>
        <p:nvSpPr>
          <p:cNvPr id="149" name="Rectangle 148">
            <a:extLst>
              <a:ext uri="{FF2B5EF4-FFF2-40B4-BE49-F238E27FC236}">
                <a16:creationId xmlns:a16="http://schemas.microsoft.com/office/drawing/2014/main" id="{29802201-6AAE-B94C-9AFF-E5223067F011}"/>
              </a:ext>
            </a:extLst>
          </p:cNvPr>
          <p:cNvSpPr/>
          <p:nvPr/>
        </p:nvSpPr>
        <p:spPr>
          <a:xfrm>
            <a:off x="6422295"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Containers</a:t>
            </a:r>
          </a:p>
        </p:txBody>
      </p:sp>
      <p:sp>
        <p:nvSpPr>
          <p:cNvPr id="150" name="Rectangle 149">
            <a:extLst>
              <a:ext uri="{FF2B5EF4-FFF2-40B4-BE49-F238E27FC236}">
                <a16:creationId xmlns:a16="http://schemas.microsoft.com/office/drawing/2014/main" id="{0C13F37F-E9A1-7947-89E7-183AE1D429B5}"/>
              </a:ext>
            </a:extLst>
          </p:cNvPr>
          <p:cNvSpPr/>
          <p:nvPr/>
        </p:nvSpPr>
        <p:spPr>
          <a:xfrm>
            <a:off x="4057830" y="5402206"/>
            <a:ext cx="645651" cy="249086"/>
          </a:xfrm>
          <a:prstGeom prst="rect">
            <a:avLst/>
          </a:prstGeom>
          <a:ln>
            <a:noFill/>
          </a:ln>
        </p:spPr>
        <p:txBody>
          <a:bodyPr wrap="none" anchor="t">
            <a:noAutofit/>
          </a:bodyPr>
          <a:lstStyle/>
          <a:p>
            <a:pPr algn="ctr">
              <a:buClr>
                <a:srgbClr val="000000"/>
              </a:buClr>
              <a:buSzPts val="1200"/>
              <a:defRPr/>
            </a:pPr>
            <a:r>
              <a:rPr lang="en-US" sz="900">
                <a:solidFill>
                  <a:srgbClr val="3F3F3F"/>
                </a:solidFill>
                <a:latin typeface="Calibri" panose="020F0502020204030204" pitchFamily="34" charset="0"/>
                <a:ea typeface="Times New Roman" panose="02020603050405020304" pitchFamily="18" charset="0"/>
              </a:rPr>
              <a:t>VMs</a:t>
            </a:r>
          </a:p>
        </p:txBody>
      </p:sp>
      <p:sp>
        <p:nvSpPr>
          <p:cNvPr id="5" name="Subtitle 4">
            <a:extLst>
              <a:ext uri="{FF2B5EF4-FFF2-40B4-BE49-F238E27FC236}">
                <a16:creationId xmlns:a16="http://schemas.microsoft.com/office/drawing/2014/main" id="{BB676562-5CEE-CF74-F437-F59FD278D1DF}"/>
              </a:ext>
            </a:extLst>
          </p:cNvPr>
          <p:cNvSpPr>
            <a:spLocks noGrp="1"/>
          </p:cNvSpPr>
          <p:nvPr>
            <p:ph type="subTitle" idx="10"/>
          </p:nvPr>
        </p:nvSpPr>
        <p:spPr/>
        <p:txBody>
          <a:bodyPr/>
          <a:lstStyle/>
          <a:p>
            <a:r>
              <a:rPr lang="en-US" dirty="0"/>
              <a:t>NSX Malware Detection and Prevention is one component of NSX Security solution</a:t>
            </a:r>
          </a:p>
        </p:txBody>
      </p:sp>
      <p:sp>
        <p:nvSpPr>
          <p:cNvPr id="2" name="Rectangle 1">
            <a:extLst>
              <a:ext uri="{FF2B5EF4-FFF2-40B4-BE49-F238E27FC236}">
                <a16:creationId xmlns:a16="http://schemas.microsoft.com/office/drawing/2014/main" id="{855C9F31-7395-5B1E-531E-7AEC0E70AFCA}"/>
              </a:ext>
            </a:extLst>
          </p:cNvPr>
          <p:cNvSpPr/>
          <p:nvPr/>
        </p:nvSpPr>
        <p:spPr>
          <a:xfrm flipH="1" flipV="1">
            <a:off x="4235682" y="3669642"/>
            <a:ext cx="2814181" cy="331508"/>
          </a:xfrm>
          <a:prstGeom prst="rect">
            <a:avLst/>
          </a:prstGeom>
          <a:noFill/>
          <a:ln w="5715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4289936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repeatCount="3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C5100D4-1D1D-F546-B802-2A740B53883D}"/>
              </a:ext>
            </a:extLst>
          </p:cNvPr>
          <p:cNvSpPr>
            <a:spLocks noGrp="1"/>
          </p:cNvSpPr>
          <p:nvPr>
            <p:ph type="title"/>
          </p:nvPr>
        </p:nvSpPr>
        <p:spPr/>
        <p:txBody>
          <a:bodyPr/>
          <a:lstStyle/>
          <a:p>
            <a:r>
              <a:rPr lang="en-US" dirty="0"/>
              <a:t>NSX Malware Detection and Prevention</a:t>
            </a:r>
          </a:p>
        </p:txBody>
      </p:sp>
      <p:sp>
        <p:nvSpPr>
          <p:cNvPr id="6" name="Text Placeholder 5">
            <a:extLst>
              <a:ext uri="{FF2B5EF4-FFF2-40B4-BE49-F238E27FC236}">
                <a16:creationId xmlns:a16="http://schemas.microsoft.com/office/drawing/2014/main" id="{DB3FE131-BEBF-1445-B9B1-D889E2C2B8A9}"/>
              </a:ext>
            </a:extLst>
          </p:cNvPr>
          <p:cNvSpPr>
            <a:spLocks noGrp="1"/>
          </p:cNvSpPr>
          <p:nvPr>
            <p:ph type="body" sz="quarter" idx="17"/>
          </p:nvPr>
        </p:nvSpPr>
        <p:spPr/>
        <p:txBody>
          <a:bodyPr rIns="91440"/>
          <a:lstStyle/>
          <a:p>
            <a:r>
              <a:rPr lang="en-US"/>
              <a:t>Malware is enforced in 2 points:</a:t>
            </a:r>
          </a:p>
          <a:p>
            <a:pPr marL="285750" indent="-285750">
              <a:buFont typeface="Arial" panose="020B0604020202020204" pitchFamily="34" charset="0"/>
              <a:buChar char="•"/>
            </a:pPr>
            <a:r>
              <a:rPr lang="en-US"/>
              <a:t>Central</a:t>
            </a:r>
          </a:p>
          <a:p>
            <a:pPr marL="742950" lvl="1" indent="-285750"/>
            <a:r>
              <a:rPr lang="en-US"/>
              <a:t>Malware Detection only</a:t>
            </a:r>
          </a:p>
          <a:p>
            <a:pPr marL="285750" indent="-285750">
              <a:buFont typeface="Arial" panose="020B0604020202020204" pitchFamily="34" charset="0"/>
              <a:buChar char="•"/>
            </a:pPr>
            <a:r>
              <a:rPr lang="en-US"/>
              <a:t>Distributed</a:t>
            </a:r>
          </a:p>
          <a:p>
            <a:pPr marL="742950" lvl="1" indent="-285750"/>
            <a:r>
              <a:rPr lang="en-US"/>
              <a:t>Malware Detection and Prevention</a:t>
            </a:r>
          </a:p>
        </p:txBody>
      </p:sp>
      <p:sp>
        <p:nvSpPr>
          <p:cNvPr id="5" name="Subtitle 4">
            <a:extLst>
              <a:ext uri="{FF2B5EF4-FFF2-40B4-BE49-F238E27FC236}">
                <a16:creationId xmlns:a16="http://schemas.microsoft.com/office/drawing/2014/main" id="{42BFDFEC-F1FD-8E4F-97C7-6355EE4D42D5}"/>
              </a:ext>
            </a:extLst>
          </p:cNvPr>
          <p:cNvSpPr>
            <a:spLocks noGrp="1"/>
          </p:cNvSpPr>
          <p:nvPr>
            <p:ph type="subTitle" idx="10"/>
          </p:nvPr>
        </p:nvSpPr>
        <p:spPr/>
        <p:txBody>
          <a:bodyPr/>
          <a:lstStyle/>
          <a:p>
            <a:r>
              <a:rPr lang="en-US"/>
              <a:t>High-Level View</a:t>
            </a:r>
          </a:p>
        </p:txBody>
      </p:sp>
      <p:grpSp>
        <p:nvGrpSpPr>
          <p:cNvPr id="7" name="Group 6">
            <a:extLst>
              <a:ext uri="{FF2B5EF4-FFF2-40B4-BE49-F238E27FC236}">
                <a16:creationId xmlns:a16="http://schemas.microsoft.com/office/drawing/2014/main" id="{6EA467C6-F60A-2341-8D38-78C38420F956}"/>
              </a:ext>
            </a:extLst>
          </p:cNvPr>
          <p:cNvGrpSpPr>
            <a:grpSpLocks noChangeAspect="1"/>
          </p:cNvGrpSpPr>
          <p:nvPr/>
        </p:nvGrpSpPr>
        <p:grpSpPr>
          <a:xfrm>
            <a:off x="1377395" y="2354637"/>
            <a:ext cx="548640" cy="548640"/>
            <a:chOff x="7736620" y="7009631"/>
            <a:chExt cx="4501800" cy="4503600"/>
          </a:xfrm>
          <a:solidFill>
            <a:schemeClr val="tx1"/>
          </a:solidFill>
        </p:grpSpPr>
        <p:sp>
          <p:nvSpPr>
            <p:cNvPr id="8" name="Freeform: Shape 1">
              <a:extLst>
                <a:ext uri="{FF2B5EF4-FFF2-40B4-BE49-F238E27FC236}">
                  <a16:creationId xmlns:a16="http://schemas.microsoft.com/office/drawing/2014/main" id="{193C193E-7D5E-2145-9CEE-DE53EC697E5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9" name="Freeform: Shape 2">
              <a:extLst>
                <a:ext uri="{FF2B5EF4-FFF2-40B4-BE49-F238E27FC236}">
                  <a16:creationId xmlns:a16="http://schemas.microsoft.com/office/drawing/2014/main" id="{A5E0CD03-CD32-7849-ABDD-349ED6AC9256}"/>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0" name="Freeform: Shape 3">
              <a:extLst>
                <a:ext uri="{FF2B5EF4-FFF2-40B4-BE49-F238E27FC236}">
                  <a16:creationId xmlns:a16="http://schemas.microsoft.com/office/drawing/2014/main" id="{368705EE-6858-9A40-AB08-FAF2D88946F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1" name="Freeform: Shape 4">
              <a:extLst>
                <a:ext uri="{FF2B5EF4-FFF2-40B4-BE49-F238E27FC236}">
                  <a16:creationId xmlns:a16="http://schemas.microsoft.com/office/drawing/2014/main" id="{45023228-6481-014D-B31E-25B63A461D0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12" name="Freeform: Shape 5">
              <a:extLst>
                <a:ext uri="{FF2B5EF4-FFF2-40B4-BE49-F238E27FC236}">
                  <a16:creationId xmlns:a16="http://schemas.microsoft.com/office/drawing/2014/main" id="{1B35FC39-D0C7-5441-A8D6-3CDA29E0CC34}"/>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13" name="TextBox 12">
            <a:extLst>
              <a:ext uri="{FF2B5EF4-FFF2-40B4-BE49-F238E27FC236}">
                <a16:creationId xmlns:a16="http://schemas.microsoft.com/office/drawing/2014/main" id="{824B96A5-651A-7C4F-A71D-A7DF5978E21F}"/>
              </a:ext>
            </a:extLst>
          </p:cNvPr>
          <p:cNvSpPr txBox="1"/>
          <p:nvPr/>
        </p:nvSpPr>
        <p:spPr>
          <a:xfrm>
            <a:off x="349892"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4" name="Straight Connector 13">
            <a:extLst>
              <a:ext uri="{FF2B5EF4-FFF2-40B4-BE49-F238E27FC236}">
                <a16:creationId xmlns:a16="http://schemas.microsoft.com/office/drawing/2014/main" id="{B2B94167-93E6-DD48-9506-7FD6B2496632}"/>
              </a:ext>
            </a:extLst>
          </p:cNvPr>
          <p:cNvCxnSpPr>
            <a:cxnSpLocks/>
            <a:stCxn id="19" idx="46"/>
            <a:endCxn id="8" idx="0"/>
          </p:cNvCxnSpPr>
          <p:nvPr/>
        </p:nvCxnSpPr>
        <p:spPr bwMode="gray">
          <a:xfrm>
            <a:off x="1651713"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1B19C92-DC10-DE46-BBEA-13045385AC2E}"/>
              </a:ext>
            </a:extLst>
          </p:cNvPr>
          <p:cNvCxnSpPr>
            <a:cxnSpLocks/>
            <a:stCxn id="8" idx="2"/>
            <a:endCxn id="22" idx="0"/>
          </p:cNvCxnSpPr>
          <p:nvPr/>
        </p:nvCxnSpPr>
        <p:spPr bwMode="gray">
          <a:xfrm>
            <a:off x="1651715"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9" name="Freeform 180">
            <a:extLst>
              <a:ext uri="{FF2B5EF4-FFF2-40B4-BE49-F238E27FC236}">
                <a16:creationId xmlns:a16="http://schemas.microsoft.com/office/drawing/2014/main" id="{B0D10419-1600-7A40-AD2A-16C832566B8A}"/>
              </a:ext>
            </a:extLst>
          </p:cNvPr>
          <p:cNvSpPr>
            <a:spLocks noChangeAspect="1" noEditPoints="1"/>
          </p:cNvSpPr>
          <p:nvPr/>
        </p:nvSpPr>
        <p:spPr bwMode="auto">
          <a:xfrm>
            <a:off x="1249343"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a:latin typeface="Calibri" panose="020F0502020204030204" pitchFamily="34" charset="0"/>
            </a:endParaRPr>
          </a:p>
        </p:txBody>
      </p:sp>
      <p:grpSp>
        <p:nvGrpSpPr>
          <p:cNvPr id="21" name="Group 20">
            <a:extLst>
              <a:ext uri="{FF2B5EF4-FFF2-40B4-BE49-F238E27FC236}">
                <a16:creationId xmlns:a16="http://schemas.microsoft.com/office/drawing/2014/main" id="{0CF4F2CF-F879-D84E-9830-B05638A972D0}"/>
              </a:ext>
            </a:extLst>
          </p:cNvPr>
          <p:cNvGrpSpPr>
            <a:grpSpLocks noChangeAspect="1"/>
          </p:cNvGrpSpPr>
          <p:nvPr/>
        </p:nvGrpSpPr>
        <p:grpSpPr>
          <a:xfrm>
            <a:off x="1381598" y="3249902"/>
            <a:ext cx="548640" cy="548640"/>
            <a:chOff x="7736620" y="7009631"/>
            <a:chExt cx="4501800" cy="4503600"/>
          </a:xfrm>
          <a:solidFill>
            <a:schemeClr val="accent1"/>
          </a:solidFill>
        </p:grpSpPr>
        <p:sp>
          <p:nvSpPr>
            <p:cNvPr id="22" name="Freeform: Shape 1">
              <a:extLst>
                <a:ext uri="{FF2B5EF4-FFF2-40B4-BE49-F238E27FC236}">
                  <a16:creationId xmlns:a16="http://schemas.microsoft.com/office/drawing/2014/main" id="{A322AF18-54D9-454E-89C7-7C8414296348}"/>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3" name="Freeform: Shape 2">
              <a:extLst>
                <a:ext uri="{FF2B5EF4-FFF2-40B4-BE49-F238E27FC236}">
                  <a16:creationId xmlns:a16="http://schemas.microsoft.com/office/drawing/2014/main" id="{EA498740-8578-E548-BDED-909370D57373}"/>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4" name="Freeform: Shape 3">
              <a:extLst>
                <a:ext uri="{FF2B5EF4-FFF2-40B4-BE49-F238E27FC236}">
                  <a16:creationId xmlns:a16="http://schemas.microsoft.com/office/drawing/2014/main" id="{5D42E7A5-CC26-B749-81A7-08CFC8F00E53}"/>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5" name="Freeform: Shape 4">
              <a:extLst>
                <a:ext uri="{FF2B5EF4-FFF2-40B4-BE49-F238E27FC236}">
                  <a16:creationId xmlns:a16="http://schemas.microsoft.com/office/drawing/2014/main" id="{7C4F1C7D-3750-B241-A392-9A8B531E111E}"/>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26" name="Freeform: Shape 5">
              <a:extLst>
                <a:ext uri="{FF2B5EF4-FFF2-40B4-BE49-F238E27FC236}">
                  <a16:creationId xmlns:a16="http://schemas.microsoft.com/office/drawing/2014/main" id="{FC1AE1E5-F7C5-7E4D-B84A-B9F45555FD0C}"/>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27" name="TextBox 26">
            <a:extLst>
              <a:ext uri="{FF2B5EF4-FFF2-40B4-BE49-F238E27FC236}">
                <a16:creationId xmlns:a16="http://schemas.microsoft.com/office/drawing/2014/main" id="{7A03B2B1-B78A-5D4D-AB71-3A6E9A0E056F}"/>
              </a:ext>
            </a:extLst>
          </p:cNvPr>
          <p:cNvSpPr txBox="1"/>
          <p:nvPr/>
        </p:nvSpPr>
        <p:spPr>
          <a:xfrm>
            <a:off x="975513"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grpSp>
        <p:nvGrpSpPr>
          <p:cNvPr id="49" name="Group 48">
            <a:extLst>
              <a:ext uri="{FF2B5EF4-FFF2-40B4-BE49-F238E27FC236}">
                <a16:creationId xmlns:a16="http://schemas.microsoft.com/office/drawing/2014/main" id="{7C1101AE-154D-844C-BD93-436A8FEA35F5}"/>
              </a:ext>
            </a:extLst>
          </p:cNvPr>
          <p:cNvGrpSpPr>
            <a:grpSpLocks noChangeAspect="1"/>
          </p:cNvGrpSpPr>
          <p:nvPr/>
        </p:nvGrpSpPr>
        <p:grpSpPr>
          <a:xfrm>
            <a:off x="1396646" y="4310675"/>
            <a:ext cx="548640" cy="548640"/>
            <a:chOff x="7736620" y="7009631"/>
            <a:chExt cx="4501800" cy="4503600"/>
          </a:xfrm>
          <a:solidFill>
            <a:schemeClr val="accent1"/>
          </a:solidFill>
        </p:grpSpPr>
        <p:sp>
          <p:nvSpPr>
            <p:cNvPr id="50" name="Freeform: Shape 1">
              <a:extLst>
                <a:ext uri="{FF2B5EF4-FFF2-40B4-BE49-F238E27FC236}">
                  <a16:creationId xmlns:a16="http://schemas.microsoft.com/office/drawing/2014/main" id="{E37E0F6E-6BF4-E949-9A88-B548F7EA2252}"/>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1" name="Freeform: Shape 2">
              <a:extLst>
                <a:ext uri="{FF2B5EF4-FFF2-40B4-BE49-F238E27FC236}">
                  <a16:creationId xmlns:a16="http://schemas.microsoft.com/office/drawing/2014/main" id="{A427F1A5-7C5B-B741-AAD6-678B679B6C17}"/>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2" name="Freeform: Shape 3">
              <a:extLst>
                <a:ext uri="{FF2B5EF4-FFF2-40B4-BE49-F238E27FC236}">
                  <a16:creationId xmlns:a16="http://schemas.microsoft.com/office/drawing/2014/main" id="{29CE9973-5747-1247-84A0-CB13A311BA64}"/>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3" name="Freeform: Shape 4">
              <a:extLst>
                <a:ext uri="{FF2B5EF4-FFF2-40B4-BE49-F238E27FC236}">
                  <a16:creationId xmlns:a16="http://schemas.microsoft.com/office/drawing/2014/main" id="{91B09A9F-E166-A44F-96E4-C0F84500370C}"/>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sp>
          <p:nvSpPr>
            <p:cNvPr id="54" name="Freeform: Shape 5">
              <a:extLst>
                <a:ext uri="{FF2B5EF4-FFF2-40B4-BE49-F238E27FC236}">
                  <a16:creationId xmlns:a16="http://schemas.microsoft.com/office/drawing/2014/main" id="{E7B3769A-26A6-8242-A3FB-643CF6DC708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90000" tIns="45000" rIns="90000" bIns="45000" anchor="ctr" anchorCtr="1" compatLnSpc="0"/>
            <a:lstStyle/>
            <a:p>
              <a:pPr marL="0" marR="0" lvl="0" indent="0" rtl="0" hangingPunct="0">
                <a:lnSpc>
                  <a:spcPct val="100000"/>
                </a:lnSpc>
                <a:spcBef>
                  <a:spcPts val="0"/>
                </a:spcBef>
                <a:spcAft>
                  <a:spcPts val="0"/>
                </a:spcAft>
                <a:buNone/>
                <a:tabLst/>
              </a:pPr>
              <a:endParaRPr lang="en-US" sz="1800" b="0" i="0" u="none" strike="noStrike" kern="1200">
                <a:ln>
                  <a:noFill/>
                </a:ln>
                <a:latin typeface="Arial" pitchFamily="18"/>
                <a:ea typeface="Arial" pitchFamily="2"/>
                <a:cs typeface="Arial" pitchFamily="2"/>
              </a:endParaRPr>
            </a:p>
          </p:txBody>
        </p:sp>
      </p:grpSp>
      <p:sp>
        <p:nvSpPr>
          <p:cNvPr id="55" name="TextBox 54">
            <a:extLst>
              <a:ext uri="{FF2B5EF4-FFF2-40B4-BE49-F238E27FC236}">
                <a16:creationId xmlns:a16="http://schemas.microsoft.com/office/drawing/2014/main" id="{B1DEA4F4-721F-A441-BC1E-5E18E970B0FE}"/>
              </a:ext>
            </a:extLst>
          </p:cNvPr>
          <p:cNvSpPr txBox="1"/>
          <p:nvPr/>
        </p:nvSpPr>
        <p:spPr>
          <a:xfrm>
            <a:off x="990561" y="450430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56" name="Straight Connector 55">
            <a:extLst>
              <a:ext uri="{FF2B5EF4-FFF2-40B4-BE49-F238E27FC236}">
                <a16:creationId xmlns:a16="http://schemas.microsoft.com/office/drawing/2014/main" id="{7D12584C-944B-7943-B33B-0233FAB639D5}"/>
              </a:ext>
            </a:extLst>
          </p:cNvPr>
          <p:cNvCxnSpPr>
            <a:cxnSpLocks/>
          </p:cNvCxnSpPr>
          <p:nvPr/>
        </p:nvCxnSpPr>
        <p:spPr bwMode="gray">
          <a:xfrm>
            <a:off x="654875" y="5303318"/>
            <a:ext cx="1271160"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4B456F10-EA35-DC46-ADF2-238B2B5EB702}"/>
              </a:ext>
            </a:extLst>
          </p:cNvPr>
          <p:cNvCxnSpPr>
            <a:cxnSpLocks/>
            <a:stCxn id="50" idx="2"/>
          </p:cNvCxnSpPr>
          <p:nvPr/>
        </p:nvCxnSpPr>
        <p:spPr bwMode="gray">
          <a:xfrm flipH="1">
            <a:off x="1668615" y="4859315"/>
            <a:ext cx="2351" cy="439685"/>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9" name="Group 58">
            <a:extLst>
              <a:ext uri="{FF2B5EF4-FFF2-40B4-BE49-F238E27FC236}">
                <a16:creationId xmlns:a16="http://schemas.microsoft.com/office/drawing/2014/main" id="{A9A77436-BEF5-7641-8B27-24C7E7857270}"/>
              </a:ext>
            </a:extLst>
          </p:cNvPr>
          <p:cNvGrpSpPr/>
          <p:nvPr/>
        </p:nvGrpSpPr>
        <p:grpSpPr>
          <a:xfrm>
            <a:off x="961430" y="5304435"/>
            <a:ext cx="274320" cy="632993"/>
            <a:chOff x="1693658" y="4666427"/>
            <a:chExt cx="274320" cy="632993"/>
          </a:xfrm>
        </p:grpSpPr>
        <p:cxnSp>
          <p:nvCxnSpPr>
            <p:cNvPr id="60" name="Straight Connector 59">
              <a:extLst>
                <a:ext uri="{FF2B5EF4-FFF2-40B4-BE49-F238E27FC236}">
                  <a16:creationId xmlns:a16="http://schemas.microsoft.com/office/drawing/2014/main" id="{B04E2231-9087-D740-B115-200F10A4CB6B}"/>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2" name="Rectangle 61">
              <a:extLst>
                <a:ext uri="{FF2B5EF4-FFF2-40B4-BE49-F238E27FC236}">
                  <a16:creationId xmlns:a16="http://schemas.microsoft.com/office/drawing/2014/main" id="{079DB5B9-335C-EF4A-B61F-EA6824D2259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600"/>
                </a:spcAft>
                <a:buClrTx/>
                <a:buSzTx/>
                <a:buFontTx/>
                <a:buNone/>
                <a:tabLst/>
                <a:defRPr/>
              </a:pPr>
              <a:r>
                <a:rPr kumimoji="0" lang="en-US" sz="1100" b="0" i="0" u="none" strike="noStrike" kern="1200" cap="none" spc="0" normalizeH="0" baseline="0">
                  <a:ln>
                    <a:noFill/>
                  </a:ln>
                  <a:solidFill>
                    <a:schemeClr val="tx1"/>
                  </a:solidFill>
                  <a:effectLst/>
                  <a:uLnTx/>
                  <a:uFillTx/>
                  <a:latin typeface="Calibri" panose="020F0502020204030204" pitchFamily="34" charset="0"/>
                  <a:cs typeface="Calibri" panose="020F0502020204030204" pitchFamily="34" charset="0"/>
                </a:rPr>
                <a:t>VM</a:t>
              </a:r>
            </a:p>
          </p:txBody>
        </p:sp>
      </p:grpSp>
      <p:cxnSp>
        <p:nvCxnSpPr>
          <p:cNvPr id="69" name="Straight Connector 68">
            <a:extLst>
              <a:ext uri="{FF2B5EF4-FFF2-40B4-BE49-F238E27FC236}">
                <a16:creationId xmlns:a16="http://schemas.microsoft.com/office/drawing/2014/main" id="{2B9E81AB-71AD-6447-B57F-6B98E208C931}"/>
              </a:ext>
            </a:extLst>
          </p:cNvPr>
          <p:cNvCxnSpPr>
            <a:cxnSpLocks/>
            <a:endCxn id="50" idx="0"/>
          </p:cNvCxnSpPr>
          <p:nvPr/>
        </p:nvCxnSpPr>
        <p:spPr bwMode="gray">
          <a:xfrm>
            <a:off x="1655918" y="3798542"/>
            <a:ext cx="15048" cy="512133"/>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118" name="Group 117">
            <a:extLst>
              <a:ext uri="{FF2B5EF4-FFF2-40B4-BE49-F238E27FC236}">
                <a16:creationId xmlns:a16="http://schemas.microsoft.com/office/drawing/2014/main" id="{286F82E4-0293-BC4F-82FC-CB5B703C0DEC}"/>
              </a:ext>
            </a:extLst>
          </p:cNvPr>
          <p:cNvGrpSpPr>
            <a:grpSpLocks noChangeAspect="1"/>
          </p:cNvGrpSpPr>
          <p:nvPr/>
        </p:nvGrpSpPr>
        <p:grpSpPr>
          <a:xfrm>
            <a:off x="1769490" y="1681006"/>
            <a:ext cx="352044" cy="352044"/>
            <a:chOff x="3113791" y="1787838"/>
            <a:chExt cx="612898" cy="612898"/>
          </a:xfrm>
        </p:grpSpPr>
        <p:sp>
          <p:nvSpPr>
            <p:cNvPr id="117" name="Oval 116">
              <a:extLst>
                <a:ext uri="{FF2B5EF4-FFF2-40B4-BE49-F238E27FC236}">
                  <a16:creationId xmlns:a16="http://schemas.microsoft.com/office/drawing/2014/main" id="{BE78CA9A-6DC9-9044-A0A3-6452D8A5FD14}"/>
                </a:ext>
              </a:extLst>
            </p:cNvPr>
            <p:cNvSpPr>
              <a:spLocks noChangeAspect="1"/>
            </p:cNvSpPr>
            <p:nvPr/>
          </p:nvSpPr>
          <p:spPr>
            <a:xfrm>
              <a:off x="3113791" y="1787838"/>
              <a:ext cx="612898" cy="612898"/>
            </a:xfrm>
            <a:prstGeom prst="ellipse">
              <a:avLst/>
            </a:prstGeom>
            <a:noFill/>
            <a:ln w="3810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58" name="Picture Placeholder 75" descr="Virus 1&#10;">
              <a:extLst>
                <a:ext uri="{FF2B5EF4-FFF2-40B4-BE49-F238E27FC236}">
                  <a16:creationId xmlns:a16="http://schemas.microsoft.com/office/drawing/2014/main" id="{DCAA2F03-A3DC-4D46-B3EB-46BC078EF5BC}"/>
                </a:ext>
              </a:extLst>
            </p:cNvPr>
            <p:cNvSpPr>
              <a:spLocks noChangeAspect="1"/>
            </p:cNvSpPr>
            <p:nvPr/>
          </p:nvSpPr>
          <p:spPr>
            <a:xfrm>
              <a:off x="3208848" y="1894681"/>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a:latin typeface="Calibri" panose="020F0502020204030204" pitchFamily="34" charset="0"/>
              </a:endParaRPr>
            </a:p>
          </p:txBody>
        </p:sp>
      </p:grpSp>
      <p:sp>
        <p:nvSpPr>
          <p:cNvPr id="172" name="TextBox 171">
            <a:extLst>
              <a:ext uri="{FF2B5EF4-FFF2-40B4-BE49-F238E27FC236}">
                <a16:creationId xmlns:a16="http://schemas.microsoft.com/office/drawing/2014/main" id="{0AB2A854-E0C8-034B-828F-203F03D13347}"/>
              </a:ext>
            </a:extLst>
          </p:cNvPr>
          <p:cNvSpPr txBox="1"/>
          <p:nvPr/>
        </p:nvSpPr>
        <p:spPr>
          <a:xfrm>
            <a:off x="2977915" y="4285961"/>
            <a:ext cx="1400192"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a:t>
            </a:r>
          </a:p>
        </p:txBody>
      </p:sp>
      <p:sp>
        <p:nvSpPr>
          <p:cNvPr id="173" name="TextBox 172">
            <a:extLst>
              <a:ext uri="{FF2B5EF4-FFF2-40B4-BE49-F238E27FC236}">
                <a16:creationId xmlns:a16="http://schemas.microsoft.com/office/drawing/2014/main" id="{E5A25FE8-DDC8-214B-8796-219892C9DFE1}"/>
              </a:ext>
            </a:extLst>
          </p:cNvPr>
          <p:cNvSpPr txBox="1"/>
          <p:nvPr/>
        </p:nvSpPr>
        <p:spPr>
          <a:xfrm>
            <a:off x="2518788" y="5651428"/>
            <a:ext cx="2552494" cy="215444"/>
          </a:xfrm>
          <a:prstGeom prst="rect">
            <a:avLst/>
          </a:prstGeom>
        </p:spPr>
        <p:txBody>
          <a:bodyPr wrap="none" lIns="0" tIns="0" rIns="0" bIns="0" rtlCol="0" anchor="ctr">
            <a:spAutoFit/>
          </a:bodyPr>
          <a:lstStyle/>
          <a:p>
            <a:pPr>
              <a:spcAft>
                <a:spcPts val="600"/>
              </a:spcAft>
            </a:pPr>
            <a:r>
              <a:rPr lang="en-US" sz="1400">
                <a:solidFill>
                  <a:schemeClr val="accent2"/>
                </a:solidFill>
                <a:latin typeface="Calibri" panose="020F0502020204030204" pitchFamily="34" charset="0"/>
              </a:rPr>
              <a:t>Malware Detection and Prevention</a:t>
            </a:r>
          </a:p>
        </p:txBody>
      </p:sp>
      <p:grpSp>
        <p:nvGrpSpPr>
          <p:cNvPr id="185" name="Picture Placeholder 77" descr="Threathunting&#10;">
            <a:extLst>
              <a:ext uri="{FF2B5EF4-FFF2-40B4-BE49-F238E27FC236}">
                <a16:creationId xmlns:a16="http://schemas.microsoft.com/office/drawing/2014/main" id="{9AC74C6A-FA9D-8C46-85CB-4B932038F115}"/>
              </a:ext>
            </a:extLst>
          </p:cNvPr>
          <p:cNvGrpSpPr>
            <a:grpSpLocks noChangeAspect="1"/>
          </p:cNvGrpSpPr>
          <p:nvPr/>
        </p:nvGrpSpPr>
        <p:grpSpPr>
          <a:xfrm>
            <a:off x="2464920" y="4237686"/>
            <a:ext cx="464748" cy="462282"/>
            <a:chOff x="4495962" y="4428412"/>
            <a:chExt cx="590052" cy="586922"/>
          </a:xfrm>
          <a:solidFill>
            <a:schemeClr val="accent2"/>
          </a:solidFill>
        </p:grpSpPr>
        <p:sp>
          <p:nvSpPr>
            <p:cNvPr id="186" name="Picture Placeholder 77">
              <a:extLst>
                <a:ext uri="{FF2B5EF4-FFF2-40B4-BE49-F238E27FC236}">
                  <a16:creationId xmlns:a16="http://schemas.microsoft.com/office/drawing/2014/main" id="{0BA7B410-717C-B049-874C-75AECAE2CD2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87" name="Picture Placeholder 77">
              <a:extLst>
                <a:ext uri="{FF2B5EF4-FFF2-40B4-BE49-F238E27FC236}">
                  <a16:creationId xmlns:a16="http://schemas.microsoft.com/office/drawing/2014/main" id="{23C5A3CF-39C5-7D4F-8D28-80B7D3FC82A4}"/>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grpSp>
        <p:nvGrpSpPr>
          <p:cNvPr id="188" name="Picture Placeholder 77" descr="Threathunting&#10;">
            <a:extLst>
              <a:ext uri="{FF2B5EF4-FFF2-40B4-BE49-F238E27FC236}">
                <a16:creationId xmlns:a16="http://schemas.microsoft.com/office/drawing/2014/main" id="{059F0999-53D5-DD4D-9306-5EDB63B8E099}"/>
              </a:ext>
            </a:extLst>
          </p:cNvPr>
          <p:cNvGrpSpPr>
            <a:grpSpLocks noChangeAspect="1"/>
          </p:cNvGrpSpPr>
          <p:nvPr/>
        </p:nvGrpSpPr>
        <p:grpSpPr>
          <a:xfrm>
            <a:off x="2001903" y="5583887"/>
            <a:ext cx="464748" cy="462282"/>
            <a:chOff x="4495962" y="4428412"/>
            <a:chExt cx="590052" cy="586922"/>
          </a:xfrm>
          <a:solidFill>
            <a:schemeClr val="accent2"/>
          </a:solidFill>
        </p:grpSpPr>
        <p:sp>
          <p:nvSpPr>
            <p:cNvPr id="189" name="Picture Placeholder 77">
              <a:extLst>
                <a:ext uri="{FF2B5EF4-FFF2-40B4-BE49-F238E27FC236}">
                  <a16:creationId xmlns:a16="http://schemas.microsoft.com/office/drawing/2014/main" id="{E24EAE85-48EF-894E-B73E-379358496CA7}"/>
                </a:ext>
              </a:extLst>
            </p:cNvPr>
            <p:cNvSpPr/>
            <p:nvPr/>
          </p:nvSpPr>
          <p:spPr>
            <a:xfrm>
              <a:off x="4561105" y="4492923"/>
              <a:ext cx="318759" cy="316230"/>
            </a:xfrm>
            <a:custGeom>
              <a:avLst/>
              <a:gdLst>
                <a:gd name="connsiteX0" fmla="*/ 159380 w 318759"/>
                <a:gd name="connsiteY0" fmla="*/ 16444 h 316230"/>
                <a:gd name="connsiteX1" fmla="*/ 302316 w 318759"/>
                <a:gd name="connsiteY1" fmla="*/ 158115 h 316230"/>
                <a:gd name="connsiteX2" fmla="*/ 159380 w 318759"/>
                <a:gd name="connsiteY2" fmla="*/ 299786 h 316230"/>
                <a:gd name="connsiteX3" fmla="*/ 16444 w 318759"/>
                <a:gd name="connsiteY3" fmla="*/ 158115 h 316230"/>
                <a:gd name="connsiteX4" fmla="*/ 159380 w 318759"/>
                <a:gd name="connsiteY4" fmla="*/ 16444 h 316230"/>
                <a:gd name="connsiteX5" fmla="*/ 159380 w 318759"/>
                <a:gd name="connsiteY5" fmla="*/ 0 h 316230"/>
                <a:gd name="connsiteX6" fmla="*/ 0 w 318759"/>
                <a:gd name="connsiteY6" fmla="*/ 158115 h 316230"/>
                <a:gd name="connsiteX7" fmla="*/ 159380 w 318759"/>
                <a:gd name="connsiteY7" fmla="*/ 316230 h 316230"/>
                <a:gd name="connsiteX8" fmla="*/ 318760 w 318759"/>
                <a:gd name="connsiteY8" fmla="*/ 158115 h 316230"/>
                <a:gd name="connsiteX9" fmla="*/ 159380 w 318759"/>
                <a:gd name="connsiteY9" fmla="*/ 0 h 316230"/>
                <a:gd name="connsiteX10" fmla="*/ 159380 w 318759"/>
                <a:gd name="connsiteY10" fmla="*/ 0 h 316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8759" h="316230">
                  <a:moveTo>
                    <a:pt x="159380" y="16444"/>
                  </a:moveTo>
                  <a:cubicBezTo>
                    <a:pt x="238437" y="16444"/>
                    <a:pt x="302316" y="80322"/>
                    <a:pt x="302316" y="158115"/>
                  </a:cubicBezTo>
                  <a:cubicBezTo>
                    <a:pt x="302316" y="236540"/>
                    <a:pt x="237805" y="299786"/>
                    <a:pt x="159380" y="299786"/>
                  </a:cubicBezTo>
                  <a:cubicBezTo>
                    <a:pt x="80955" y="299786"/>
                    <a:pt x="16444" y="236540"/>
                    <a:pt x="16444" y="158115"/>
                  </a:cubicBezTo>
                  <a:cubicBezTo>
                    <a:pt x="16444" y="79690"/>
                    <a:pt x="80322" y="16444"/>
                    <a:pt x="159380" y="16444"/>
                  </a:cubicBezTo>
                  <a:moveTo>
                    <a:pt x="159380" y="0"/>
                  </a:moveTo>
                  <a:cubicBezTo>
                    <a:pt x="71468" y="0"/>
                    <a:pt x="0" y="70836"/>
                    <a:pt x="0" y="158115"/>
                  </a:cubicBezTo>
                  <a:cubicBezTo>
                    <a:pt x="0" y="245394"/>
                    <a:pt x="71468" y="316230"/>
                    <a:pt x="159380" y="316230"/>
                  </a:cubicBezTo>
                  <a:cubicBezTo>
                    <a:pt x="247292" y="316230"/>
                    <a:pt x="318760" y="245394"/>
                    <a:pt x="318760" y="158115"/>
                  </a:cubicBezTo>
                  <a:cubicBezTo>
                    <a:pt x="318760" y="70836"/>
                    <a:pt x="247292" y="0"/>
                    <a:pt x="159380" y="0"/>
                  </a:cubicBezTo>
                  <a:lnTo>
                    <a:pt x="159380" y="0"/>
                  </a:ln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sp>
          <p:nvSpPr>
            <p:cNvPr id="190" name="Picture Placeholder 77">
              <a:extLst>
                <a:ext uri="{FF2B5EF4-FFF2-40B4-BE49-F238E27FC236}">
                  <a16:creationId xmlns:a16="http://schemas.microsoft.com/office/drawing/2014/main" id="{C769C7C2-59E5-C442-A29D-0F4A7E5226BA}"/>
                </a:ext>
              </a:extLst>
            </p:cNvPr>
            <p:cNvSpPr/>
            <p:nvPr/>
          </p:nvSpPr>
          <p:spPr>
            <a:xfrm>
              <a:off x="4495962" y="4428412"/>
              <a:ext cx="590052" cy="586922"/>
            </a:xfrm>
            <a:custGeom>
              <a:avLst/>
              <a:gdLst>
                <a:gd name="connsiteX0" fmla="*/ 588820 w 590052"/>
                <a:gd name="connsiteY0" fmla="*/ 531266 h 586922"/>
                <a:gd name="connsiteX1" fmla="*/ 588188 w 590052"/>
                <a:gd name="connsiteY1" fmla="*/ 529369 h 586922"/>
                <a:gd name="connsiteX2" fmla="*/ 433235 w 590052"/>
                <a:gd name="connsiteY2" fmla="*/ 373151 h 586922"/>
                <a:gd name="connsiteX3" fmla="*/ 406039 w 590052"/>
                <a:gd name="connsiteY3" fmla="*/ 362400 h 586922"/>
                <a:gd name="connsiteX4" fmla="*/ 399082 w 590052"/>
                <a:gd name="connsiteY4" fmla="*/ 363032 h 586922"/>
                <a:gd name="connsiteX5" fmla="*/ 449047 w 590052"/>
                <a:gd name="connsiteY5" fmla="*/ 222626 h 586922"/>
                <a:gd name="connsiteX6" fmla="*/ 224523 w 590052"/>
                <a:gd name="connsiteY6" fmla="*/ 0 h 586922"/>
                <a:gd name="connsiteX7" fmla="*/ 0 w 590052"/>
                <a:gd name="connsiteY7" fmla="*/ 222626 h 586922"/>
                <a:gd name="connsiteX8" fmla="*/ 224523 w 590052"/>
                <a:gd name="connsiteY8" fmla="*/ 445252 h 586922"/>
                <a:gd name="connsiteX9" fmla="*/ 366827 w 590052"/>
                <a:gd name="connsiteY9" fmla="*/ 394655 h 586922"/>
                <a:gd name="connsiteX10" fmla="*/ 376314 w 590052"/>
                <a:gd name="connsiteY10" fmla="*/ 428175 h 586922"/>
                <a:gd name="connsiteX11" fmla="*/ 530634 w 590052"/>
                <a:gd name="connsiteY11" fmla="*/ 583761 h 586922"/>
                <a:gd name="connsiteX12" fmla="*/ 531899 w 590052"/>
                <a:gd name="connsiteY12" fmla="*/ 585026 h 586922"/>
                <a:gd name="connsiteX13" fmla="*/ 533796 w 590052"/>
                <a:gd name="connsiteY13" fmla="*/ 585658 h 586922"/>
                <a:gd name="connsiteX14" fmla="*/ 541386 w 590052"/>
                <a:gd name="connsiteY14" fmla="*/ 586923 h 586922"/>
                <a:gd name="connsiteX15" fmla="*/ 574906 w 590052"/>
                <a:gd name="connsiteY15" fmla="*/ 569846 h 586922"/>
                <a:gd name="connsiteX16" fmla="*/ 588820 w 590052"/>
                <a:gd name="connsiteY16" fmla="*/ 531266 h 586922"/>
                <a:gd name="connsiteX17" fmla="*/ 563522 w 590052"/>
                <a:gd name="connsiteY17" fmla="*/ 559095 h 586922"/>
                <a:gd name="connsiteX18" fmla="*/ 540121 w 590052"/>
                <a:gd name="connsiteY18" fmla="*/ 571111 h 586922"/>
                <a:gd name="connsiteX19" fmla="*/ 387698 w 590052"/>
                <a:gd name="connsiteY19" fmla="*/ 417424 h 586922"/>
                <a:gd name="connsiteX20" fmla="*/ 383903 w 590052"/>
                <a:gd name="connsiteY20" fmla="*/ 392758 h 586922"/>
                <a:gd name="connsiteX21" fmla="*/ 366194 w 590052"/>
                <a:gd name="connsiteY21" fmla="*/ 374416 h 586922"/>
                <a:gd name="connsiteX22" fmla="*/ 225156 w 590052"/>
                <a:gd name="connsiteY22" fmla="*/ 429440 h 586922"/>
                <a:gd name="connsiteX23" fmla="*/ 16444 w 590052"/>
                <a:gd name="connsiteY23" fmla="*/ 222626 h 586922"/>
                <a:gd name="connsiteX24" fmla="*/ 225156 w 590052"/>
                <a:gd name="connsiteY24" fmla="*/ 15811 h 586922"/>
                <a:gd name="connsiteX25" fmla="*/ 433868 w 590052"/>
                <a:gd name="connsiteY25" fmla="*/ 222626 h 586922"/>
                <a:gd name="connsiteX26" fmla="*/ 382638 w 590052"/>
                <a:gd name="connsiteY26" fmla="*/ 357972 h 586922"/>
                <a:gd name="connsiteX27" fmla="*/ 403510 w 590052"/>
                <a:gd name="connsiteY27" fmla="*/ 378844 h 586922"/>
                <a:gd name="connsiteX28" fmla="*/ 406672 w 590052"/>
                <a:gd name="connsiteY28" fmla="*/ 378211 h 586922"/>
                <a:gd name="connsiteX29" fmla="*/ 422483 w 590052"/>
                <a:gd name="connsiteY29" fmla="*/ 384536 h 586922"/>
                <a:gd name="connsiteX30" fmla="*/ 574906 w 590052"/>
                <a:gd name="connsiteY30" fmla="*/ 538223 h 586922"/>
                <a:gd name="connsiteX31" fmla="*/ 563522 w 590052"/>
                <a:gd name="connsiteY31" fmla="*/ 559095 h 586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90052" h="586922">
                  <a:moveTo>
                    <a:pt x="588820" y="531266"/>
                  </a:moveTo>
                  <a:lnTo>
                    <a:pt x="588188" y="529369"/>
                  </a:lnTo>
                  <a:lnTo>
                    <a:pt x="433235" y="373151"/>
                  </a:lnTo>
                  <a:cubicBezTo>
                    <a:pt x="426278" y="366194"/>
                    <a:pt x="416159" y="361767"/>
                    <a:pt x="406039" y="362400"/>
                  </a:cubicBezTo>
                  <a:cubicBezTo>
                    <a:pt x="403510" y="362400"/>
                    <a:pt x="401612" y="363032"/>
                    <a:pt x="399082" y="363032"/>
                  </a:cubicBezTo>
                  <a:cubicBezTo>
                    <a:pt x="430705" y="324452"/>
                    <a:pt x="449047" y="275753"/>
                    <a:pt x="449047" y="222626"/>
                  </a:cubicBezTo>
                  <a:cubicBezTo>
                    <a:pt x="449047" y="99296"/>
                    <a:pt x="348485" y="0"/>
                    <a:pt x="224523" y="0"/>
                  </a:cubicBezTo>
                  <a:cubicBezTo>
                    <a:pt x="100561" y="0"/>
                    <a:pt x="0" y="99929"/>
                    <a:pt x="0" y="222626"/>
                  </a:cubicBezTo>
                  <a:cubicBezTo>
                    <a:pt x="0" y="345956"/>
                    <a:pt x="100561" y="445252"/>
                    <a:pt x="224523" y="445252"/>
                  </a:cubicBezTo>
                  <a:cubicBezTo>
                    <a:pt x="278282" y="445252"/>
                    <a:pt x="328247" y="426278"/>
                    <a:pt x="366827" y="394655"/>
                  </a:cubicBezTo>
                  <a:cubicBezTo>
                    <a:pt x="364297" y="406672"/>
                    <a:pt x="367459" y="419321"/>
                    <a:pt x="376314" y="428175"/>
                  </a:cubicBezTo>
                  <a:lnTo>
                    <a:pt x="530634" y="583761"/>
                  </a:lnTo>
                  <a:lnTo>
                    <a:pt x="531899" y="585026"/>
                  </a:lnTo>
                  <a:lnTo>
                    <a:pt x="533796" y="585658"/>
                  </a:lnTo>
                  <a:cubicBezTo>
                    <a:pt x="536326" y="586290"/>
                    <a:pt x="538856" y="586923"/>
                    <a:pt x="541386" y="586923"/>
                  </a:cubicBezTo>
                  <a:cubicBezTo>
                    <a:pt x="554035" y="586923"/>
                    <a:pt x="566684" y="578701"/>
                    <a:pt x="574906" y="569846"/>
                  </a:cubicBezTo>
                  <a:cubicBezTo>
                    <a:pt x="587555" y="557830"/>
                    <a:pt x="592615" y="543283"/>
                    <a:pt x="588820" y="531266"/>
                  </a:cubicBezTo>
                  <a:close/>
                  <a:moveTo>
                    <a:pt x="563522" y="559095"/>
                  </a:moveTo>
                  <a:cubicBezTo>
                    <a:pt x="555932" y="567317"/>
                    <a:pt x="546445" y="571744"/>
                    <a:pt x="540121" y="571111"/>
                  </a:cubicBezTo>
                  <a:lnTo>
                    <a:pt x="387698" y="417424"/>
                  </a:lnTo>
                  <a:cubicBezTo>
                    <a:pt x="381373" y="411099"/>
                    <a:pt x="380108" y="400980"/>
                    <a:pt x="383903" y="392758"/>
                  </a:cubicBezTo>
                  <a:lnTo>
                    <a:pt x="366194" y="374416"/>
                  </a:lnTo>
                  <a:cubicBezTo>
                    <a:pt x="328879" y="408569"/>
                    <a:pt x="279547" y="429440"/>
                    <a:pt x="225156" y="429440"/>
                  </a:cubicBezTo>
                  <a:cubicBezTo>
                    <a:pt x="110048" y="429440"/>
                    <a:pt x="16444" y="336469"/>
                    <a:pt x="16444" y="222626"/>
                  </a:cubicBezTo>
                  <a:cubicBezTo>
                    <a:pt x="16444" y="108783"/>
                    <a:pt x="110048" y="15811"/>
                    <a:pt x="225156" y="15811"/>
                  </a:cubicBezTo>
                  <a:cubicBezTo>
                    <a:pt x="340264" y="15811"/>
                    <a:pt x="433868" y="108783"/>
                    <a:pt x="433868" y="222626"/>
                  </a:cubicBezTo>
                  <a:cubicBezTo>
                    <a:pt x="433868" y="274488"/>
                    <a:pt x="414261" y="321922"/>
                    <a:pt x="382638" y="357972"/>
                  </a:cubicBezTo>
                  <a:lnTo>
                    <a:pt x="403510" y="378844"/>
                  </a:lnTo>
                  <a:cubicBezTo>
                    <a:pt x="404774" y="378844"/>
                    <a:pt x="406039" y="378211"/>
                    <a:pt x="406672" y="378211"/>
                  </a:cubicBezTo>
                  <a:cubicBezTo>
                    <a:pt x="412996" y="378211"/>
                    <a:pt x="418056" y="380108"/>
                    <a:pt x="422483" y="384536"/>
                  </a:cubicBezTo>
                  <a:lnTo>
                    <a:pt x="574906" y="538223"/>
                  </a:lnTo>
                  <a:cubicBezTo>
                    <a:pt x="574274" y="543283"/>
                    <a:pt x="570479" y="551505"/>
                    <a:pt x="563522" y="559095"/>
                  </a:cubicBezTo>
                  <a:close/>
                </a:path>
              </a:pathLst>
            </a:custGeom>
            <a:grpFill/>
            <a:ln w="3175" cap="flat">
              <a:solidFill>
                <a:schemeClr val="accent2"/>
              </a:solidFill>
              <a:prstDash val="solid"/>
              <a:miter/>
            </a:ln>
          </p:spPr>
          <p:txBody>
            <a:bodyPr rtlCol="0" anchor="ctr"/>
            <a:lstStyle/>
            <a:p>
              <a:endParaRPr lang="en-US">
                <a:latin typeface="Calibri" panose="020F0502020204030204" pitchFamily="34" charset="0"/>
              </a:endParaRPr>
            </a:p>
          </p:txBody>
        </p:sp>
      </p:grpSp>
      <p:sp>
        <p:nvSpPr>
          <p:cNvPr id="64" name="Picture Placeholder 80" descr="Defense Preventions&#10;">
            <a:extLst>
              <a:ext uri="{FF2B5EF4-FFF2-40B4-BE49-F238E27FC236}">
                <a16:creationId xmlns:a16="http://schemas.microsoft.com/office/drawing/2014/main" id="{789466A4-A902-4F43-97F1-3F6E39B1D7B1}"/>
              </a:ext>
            </a:extLst>
          </p:cNvPr>
          <p:cNvSpPr>
            <a:spLocks noChangeAspect="1"/>
          </p:cNvSpPr>
          <p:nvPr/>
        </p:nvSpPr>
        <p:spPr>
          <a:xfrm>
            <a:off x="1649875" y="409196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
        <p:nvSpPr>
          <p:cNvPr id="65" name="Picture Placeholder 80" descr="Defense Preventions&#10;">
            <a:extLst>
              <a:ext uri="{FF2B5EF4-FFF2-40B4-BE49-F238E27FC236}">
                <a16:creationId xmlns:a16="http://schemas.microsoft.com/office/drawing/2014/main" id="{B273C0AD-9BC5-3949-88E2-00EFD838ACB8}"/>
              </a:ext>
            </a:extLst>
          </p:cNvPr>
          <p:cNvSpPr>
            <a:spLocks noChangeAspect="1"/>
          </p:cNvSpPr>
          <p:nvPr/>
        </p:nvSpPr>
        <p:spPr>
          <a:xfrm>
            <a:off x="119356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a:latin typeface="Calibri" panose="020F0502020204030204" pitchFamily="34" charset="0"/>
            </a:endParaRPr>
          </a:p>
        </p:txBody>
      </p:sp>
    </p:spTree>
    <p:extLst>
      <p:ext uri="{BB962C8B-B14F-4D97-AF65-F5344CB8AC3E}">
        <p14:creationId xmlns:p14="http://schemas.microsoft.com/office/powerpoint/2010/main" val="932590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a:extLst>
              <a:ext uri="{FF2B5EF4-FFF2-40B4-BE49-F238E27FC236}">
                <a16:creationId xmlns:a16="http://schemas.microsoft.com/office/drawing/2014/main" id="{A461BFE3-3494-8EEB-7EB8-A8F3C519DA5F}"/>
              </a:ext>
            </a:extLst>
          </p:cNvPr>
          <p:cNvSpPr>
            <a:spLocks noGrp="1"/>
          </p:cNvSpPr>
          <p:nvPr>
            <p:ph sz="quarter" idx="14"/>
          </p:nvPr>
        </p:nvSpPr>
        <p:spPr/>
        <p:txBody>
          <a:bodyPr/>
          <a:lstStyle/>
          <a:p>
            <a:r>
              <a:rPr lang="en-US" b="1" dirty="0"/>
              <a:t>Malware Demo</a:t>
            </a:r>
          </a:p>
          <a:p>
            <a:pPr lvl="1"/>
            <a:r>
              <a:rPr lang="en-US" dirty="0"/>
              <a:t>On NSX Community </a:t>
            </a:r>
            <a:r>
              <a:rPr lang="en-US" dirty="0">
                <a:hlinkClick r:id="rId2"/>
              </a:rPr>
              <a:t>here</a:t>
            </a:r>
            <a:r>
              <a:rPr lang="en-US" dirty="0"/>
              <a:t>.</a:t>
            </a:r>
          </a:p>
          <a:p>
            <a:pPr marL="273050" lvl="1" indent="0">
              <a:buNone/>
            </a:pPr>
            <a:r>
              <a:rPr lang="en-US" dirty="0"/>
              <a:t>	</a:t>
            </a:r>
          </a:p>
          <a:p>
            <a:r>
              <a:rPr lang="en-US" b="1" dirty="0"/>
              <a:t>Overall NSX Security</a:t>
            </a:r>
          </a:p>
          <a:p>
            <a:pPr marL="460375" lvl="1" indent="-223838"/>
            <a:r>
              <a:rPr lang="en-US" dirty="0"/>
              <a:t>On VMware NSX portal: </a:t>
            </a:r>
            <a:r>
              <a:rPr lang="en-US" dirty="0">
                <a:hlinkClick r:id="rId3"/>
              </a:rPr>
              <a:t>https://www.vmware.com/solutions/nsx-firewall.html</a:t>
            </a:r>
            <a:endParaRPr lang="en-US" dirty="0"/>
          </a:p>
          <a:p>
            <a:pPr marL="460375" lvl="1" indent="-223838"/>
            <a:endParaRPr lang="en-US" dirty="0">
              <a:hlinkClick r:id="rId2"/>
            </a:endParaRPr>
          </a:p>
        </p:txBody>
      </p:sp>
      <p:sp>
        <p:nvSpPr>
          <p:cNvPr id="4" name="Subtitle 3">
            <a:extLst>
              <a:ext uri="{FF2B5EF4-FFF2-40B4-BE49-F238E27FC236}">
                <a16:creationId xmlns:a16="http://schemas.microsoft.com/office/drawing/2014/main" id="{3ABE734C-1B7D-BE66-DA6D-3139C136BD1D}"/>
              </a:ext>
            </a:extLst>
          </p:cNvPr>
          <p:cNvSpPr>
            <a:spLocks noGrp="1"/>
          </p:cNvSpPr>
          <p:nvPr>
            <p:ph type="subTitle" idx="10"/>
          </p:nvPr>
        </p:nvSpPr>
        <p:spPr/>
        <p:txBody>
          <a:bodyPr/>
          <a:lstStyle/>
          <a:p>
            <a:r>
              <a:rPr lang="en-US" dirty="0"/>
              <a:t>More information</a:t>
            </a:r>
          </a:p>
        </p:txBody>
      </p:sp>
      <p:sp>
        <p:nvSpPr>
          <p:cNvPr id="2" name="Title 1">
            <a:extLst>
              <a:ext uri="{FF2B5EF4-FFF2-40B4-BE49-F238E27FC236}">
                <a16:creationId xmlns:a16="http://schemas.microsoft.com/office/drawing/2014/main" id="{9B21E870-2EC9-9A3B-B91E-A017BC35FCF0}"/>
              </a:ext>
            </a:extLst>
          </p:cNvPr>
          <p:cNvSpPr>
            <a:spLocks noGrp="1"/>
          </p:cNvSpPr>
          <p:nvPr>
            <p:ph type="title"/>
          </p:nvPr>
        </p:nvSpPr>
        <p:spPr/>
        <p:txBody>
          <a:bodyPr/>
          <a:lstStyle/>
          <a:p>
            <a:r>
              <a:rPr lang="en-US" dirty="0"/>
              <a:t>NSX Malware Detection and Prevention</a:t>
            </a:r>
          </a:p>
        </p:txBody>
      </p:sp>
    </p:spTree>
    <p:extLst>
      <p:ext uri="{BB962C8B-B14F-4D97-AF65-F5344CB8AC3E}">
        <p14:creationId xmlns:p14="http://schemas.microsoft.com/office/powerpoint/2010/main" val="33751892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9024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nvPr>
        </p:nvGraphicFramePr>
        <p:xfrm>
          <a:off x="615950" y="1261670"/>
          <a:ext cx="10975974" cy="494792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Requirements</a:t>
                      </a:r>
                    </a:p>
                  </a:txBody>
                  <a:tcPr/>
                </a:tc>
                <a:tc gridSpan="2">
                  <a:txBody>
                    <a:bodyPr/>
                    <a:lstStyle/>
                    <a:p>
                      <a:pPr marL="285750" indent="-285750" algn="l">
                        <a:buFont typeface="Arial" panose="020B0604020202020204" pitchFamily="34" charset="0"/>
                        <a:buChar char="•"/>
                      </a:pPr>
                      <a:endParaRPr lang="en-US" sz="1400" b="0" i="0" dirty="0">
                        <a:latin typeface="Calibri" panose="020F0502020204030204" pitchFamily="34" charset="0"/>
                      </a:endParaRPr>
                    </a:p>
                  </a:txBody>
                  <a:tcPr marL="457200"/>
                </a:tc>
                <a:tc hMerge="1">
                  <a:txBody>
                    <a:bodyPr/>
                    <a:lstStyle/>
                    <a:p>
                      <a:pPr algn="ctr"/>
                      <a:endParaRPr lang="en-US" b="0" i="0" dirty="0">
                        <a:latin typeface="Calibri" panose="020F0502020204030204" pitchFamily="34" charset="0"/>
                      </a:endParaRPr>
                    </a:p>
                  </a:txBody>
                  <a:tcPr/>
                </a:tc>
                <a:extLst>
                  <a:ext uri="{0D108BD9-81ED-4DB2-BD59-A6C34878D82A}">
                    <a16:rowId xmlns:a16="http://schemas.microsoft.com/office/drawing/2014/main" val="1101770867"/>
                  </a:ext>
                </a:extLst>
              </a:tr>
              <a:tr h="370840">
                <a:tc>
                  <a:txBody>
                    <a:bodyPr/>
                    <a:lstStyle/>
                    <a:p>
                      <a:pPr lvl="1"/>
                      <a:r>
                        <a:rPr lang="en-US" b="0" i="0" dirty="0">
                          <a:latin typeface="Calibri" panose="020F0502020204030204" pitchFamily="34" charset="0"/>
                        </a:rPr>
                        <a:t>Licensing</a:t>
                      </a:r>
                    </a:p>
                  </a:txBody>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Distributed Firewall with Advanced Threat Prevention License</a:t>
                      </a:r>
                    </a:p>
                  </a:txBody>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Gateway Firewall with Advanced Threat Prevention License</a:t>
                      </a:r>
                    </a:p>
                  </a:txBody>
                  <a:tcPr/>
                </a:tc>
                <a:extLst>
                  <a:ext uri="{0D108BD9-81ED-4DB2-BD59-A6C34878D82A}">
                    <a16:rowId xmlns:a16="http://schemas.microsoft.com/office/drawing/2014/main" val="398656649"/>
                  </a:ext>
                </a:extLst>
              </a:tr>
              <a:tr h="370840">
                <a:tc rowSpan="2">
                  <a:txBody>
                    <a:bodyPr/>
                    <a:lstStyle/>
                    <a:p>
                      <a:pPr marL="457200" marR="0" lvl="1" indent="0" algn="l"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Pre-Requisites</a:t>
                      </a:r>
                    </a:p>
                  </a:txBody>
                  <a:tcPr/>
                </a:tc>
                <a:tc gridSpan="2">
                  <a:txBody>
                    <a:bodyPr/>
                    <a:lstStyle/>
                    <a:p>
                      <a:pPr marL="285750" indent="-285750" algn="l">
                        <a:buFont typeface="Arial" panose="020B0604020202020204" pitchFamily="34" charset="0"/>
                        <a:buChar char="•"/>
                      </a:pPr>
                      <a:r>
                        <a:rPr lang="en-US" sz="1400" b="0" i="0" dirty="0">
                          <a:latin typeface="Calibri" panose="020F0502020204030204" pitchFamily="34" charset="0"/>
                        </a:rPr>
                        <a:t>NAPP</a:t>
                      </a:r>
                    </a:p>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dirty="0">
                          <a:latin typeface="Calibri" panose="020F0502020204030204" pitchFamily="34" charset="0"/>
                        </a:rPr>
                        <a:t>Internet Connectivity </a:t>
                      </a:r>
                      <a:r>
                        <a:rPr lang="en-US" sz="1400" b="0" i="1" dirty="0">
                          <a:latin typeface="Calibri" panose="020F0502020204030204" pitchFamily="34" charset="0"/>
                        </a:rPr>
                        <a:t>even if Cloud inspection is disabled </a:t>
                      </a:r>
                      <a:r>
                        <a:rPr lang="en-US" sz="1100" b="0" i="1" dirty="0">
                          <a:latin typeface="Calibri" panose="020F0502020204030204" pitchFamily="34" charset="0"/>
                        </a:rPr>
                        <a:t>(see Notes for more information)</a:t>
                      </a:r>
                      <a:endParaRPr lang="en-US" sz="1600" b="0" i="1" dirty="0">
                        <a:latin typeface="Calibri" panose="020F0502020204030204" pitchFamily="34" charset="0"/>
                      </a:endParaRPr>
                    </a:p>
                  </a:txBody>
                  <a:tcPr marL="640080"/>
                </a:tc>
                <a:tc hMerge="1">
                  <a:txBody>
                    <a:bodyPr/>
                    <a:lstStyle/>
                    <a:p>
                      <a:pPr marL="285750" indent="-285750" algn="l">
                        <a:buFont typeface="Arial" panose="020B0604020202020204" pitchFamily="34" charset="0"/>
                        <a:buChar char="•"/>
                      </a:pPr>
                      <a:endParaRPr lang="en-US" b="0" i="0" dirty="0">
                        <a:latin typeface="Calibri" panose="020F0502020204030204" pitchFamily="34" charset="0"/>
                      </a:endParaRPr>
                    </a:p>
                  </a:txBody>
                  <a:tcPr/>
                </a:tc>
                <a:extLst>
                  <a:ext uri="{0D108BD9-81ED-4DB2-BD59-A6C34878D82A}">
                    <a16:rowId xmlns:a16="http://schemas.microsoft.com/office/drawing/2014/main" val="2499268509"/>
                  </a:ext>
                </a:extLst>
              </a:tr>
              <a:tr h="0">
                <a:tc vMerge="1">
                  <a:txBody>
                    <a:bodyPr/>
                    <a:lstStyle/>
                    <a:p>
                      <a:pPr lvl="1"/>
                      <a:endParaRPr lang="en-US" b="0" i="0" dirty="0">
                        <a:latin typeface="Calibri" panose="020F0502020204030204" pitchFamily="34" charset="0"/>
                      </a:endParaRPr>
                    </a:p>
                  </a:txBody>
                  <a:tcPr>
                    <a:solidFill>
                      <a:srgbClr val="CBDCF1"/>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Windows: VMware Tools with NSX File Introspection Driver</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u="sng" dirty="0">
                          <a:solidFill>
                            <a:schemeClr val="accent1"/>
                          </a:solidFill>
                          <a:latin typeface="Calibri" panose="020F0502020204030204" pitchFamily="34" charset="0"/>
                        </a:rPr>
                        <a:t>Linux: File Introspection driver for supported version of Linux </a:t>
                      </a:r>
                      <a:r>
                        <a:rPr lang="en-US" sz="1100" b="0" i="1" u="sng" dirty="0">
                          <a:solidFill>
                            <a:schemeClr val="accent1"/>
                          </a:solidFill>
                          <a:latin typeface="Calibri" panose="020F0502020204030204" pitchFamily="34" charset="0"/>
                        </a:rPr>
                        <a:t>(see Notes)</a:t>
                      </a:r>
                    </a:p>
                    <a:p>
                      <a:pPr marL="285750" indent="-285750" algn="l">
                        <a:buFont typeface="Arial" panose="020B0604020202020204" pitchFamily="34" charset="0"/>
                        <a:buChar char="•"/>
                      </a:pPr>
                      <a:r>
                        <a:rPr lang="en-US" sz="1400" b="0" i="0" dirty="0">
                          <a:latin typeface="Calibri" panose="020F0502020204030204" pitchFamily="34" charset="0"/>
                        </a:rPr>
                        <a:t>On each ESXi for SVM: 4 vCPU / 6 GB RAM / 80 GB Disk</a:t>
                      </a:r>
                    </a:p>
                    <a:p>
                      <a:pPr marL="285750" indent="-285750" algn="l">
                        <a:buFont typeface="Arial" panose="020B0604020202020204" pitchFamily="34" charset="0"/>
                        <a:buChar char="•"/>
                      </a:pPr>
                      <a:r>
                        <a:rPr lang="en-US" sz="1400" b="0" i="0" dirty="0">
                          <a:latin typeface="Calibri" panose="020F0502020204030204" pitchFamily="34" charset="0"/>
                        </a:rPr>
                        <a:t>Web Server for the deployment of SVM</a:t>
                      </a:r>
                    </a:p>
                    <a:p>
                      <a:pPr marL="285750" indent="-285750" algn="l">
                        <a:buFont typeface="Arial" panose="020B0604020202020204" pitchFamily="34" charset="0"/>
                        <a:buChar char="•"/>
                      </a:pPr>
                      <a:r>
                        <a:rPr lang="en-US" sz="1400" b="0" i="0" dirty="0">
                          <a:latin typeface="Calibri" panose="020F0502020204030204" pitchFamily="34" charset="0"/>
                        </a:rPr>
                        <a:t>vCenter-Clusters configured with Transport Node Profile </a:t>
                      </a:r>
                    </a:p>
                    <a:p>
                      <a:pPr marL="285750" indent="-285750" algn="l">
                        <a:buFont typeface="Arial" panose="020B0604020202020204" pitchFamily="34" charset="0"/>
                        <a:buChar char="•"/>
                      </a:pPr>
                      <a:r>
                        <a:rPr lang="en-US" sz="1400" dirty="0">
                          <a:latin typeface="Calibri" panose="020F0502020204030204" pitchFamily="34" charset="0"/>
                        </a:rPr>
                        <a:t>DHCP is required for SVM IP assignment in case all ESXi in vCenter-Cluster do not share a VDS-</a:t>
                      </a:r>
                      <a:r>
                        <a:rPr lang="en-US" sz="1400" dirty="0" err="1">
                          <a:latin typeface="Calibri" panose="020F0502020204030204" pitchFamily="34" charset="0"/>
                        </a:rPr>
                        <a:t>PortGroup</a:t>
                      </a:r>
                      <a:r>
                        <a:rPr lang="en-US" sz="1400" dirty="0">
                          <a:latin typeface="Calibri" panose="020F0502020204030204" pitchFamily="34" charset="0"/>
                        </a:rPr>
                        <a:t> / subnet</a:t>
                      </a:r>
                      <a:endParaRPr lang="en-US" sz="1400" b="0" i="0" dirty="0">
                        <a:latin typeface="Calibri" panose="020F0502020204030204" pitchFamily="34" charset="0"/>
                      </a:endParaRPr>
                    </a:p>
                  </a:txBody>
                  <a:tcPr>
                    <a:solidFill>
                      <a:srgbClr val="CBDCF1"/>
                    </a:solidFill>
                  </a:tcPr>
                </a:tc>
                <a:tc>
                  <a:txBody>
                    <a:bodyPr/>
                    <a:lstStyle/>
                    <a:p>
                      <a:pPr marL="285750" marR="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400" b="0" i="0" dirty="0">
                          <a:latin typeface="Calibri" panose="020F0502020204030204" pitchFamily="34" charset="0"/>
                        </a:rPr>
                        <a:t>Extra Large </a:t>
                      </a:r>
                      <a:r>
                        <a:rPr lang="en-US" sz="1400" b="0" i="0" u="sng" dirty="0">
                          <a:solidFill>
                            <a:schemeClr val="accent1"/>
                          </a:solidFill>
                          <a:latin typeface="Calibri" panose="020F0502020204030204" pitchFamily="34" charset="0"/>
                        </a:rPr>
                        <a:t>or BareMetal </a:t>
                      </a:r>
                      <a:r>
                        <a:rPr lang="en-US" sz="1400" b="0" i="0" dirty="0">
                          <a:latin typeface="Calibri" panose="020F0502020204030204" pitchFamily="34" charset="0"/>
                        </a:rPr>
                        <a:t>Edge Nodes</a:t>
                      </a:r>
                    </a:p>
                  </a:txBody>
                  <a:tcPr>
                    <a:solidFill>
                      <a:srgbClr val="CBDCF1"/>
                    </a:solidFill>
                  </a:tcPr>
                </a:tc>
                <a:extLst>
                  <a:ext uri="{0D108BD9-81ED-4DB2-BD59-A6C34878D82A}">
                    <a16:rowId xmlns:a16="http://schemas.microsoft.com/office/drawing/2014/main" val="270623906"/>
                  </a:ext>
                </a:extLst>
              </a:tr>
              <a:tr h="370840">
                <a:tc>
                  <a:txBody>
                    <a:bodyPr/>
                    <a:lstStyle/>
                    <a:p>
                      <a:pPr lvl="1"/>
                      <a:r>
                        <a:rPr lang="en-US" b="0" i="0" dirty="0">
                          <a:latin typeface="Calibri" panose="020F0502020204030204" pitchFamily="34" charset="0"/>
                        </a:rPr>
                        <a:t>vSphere support</a:t>
                      </a:r>
                    </a:p>
                  </a:txBody>
                  <a:tcPr>
                    <a:solidFill>
                      <a:srgbClr val="E7EEF8"/>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vSphere 6.7+</a:t>
                      </a:r>
                    </a:p>
                    <a:p>
                      <a:pPr marL="285750" indent="-285750" algn="l">
                        <a:buFont typeface="Arial" panose="020B0604020202020204" pitchFamily="34" charset="0"/>
                        <a:buChar char="•"/>
                      </a:pPr>
                      <a:r>
                        <a:rPr lang="en-US" sz="1400" b="0" i="0" dirty="0">
                          <a:latin typeface="Calibri" panose="020F0502020204030204" pitchFamily="34" charset="0"/>
                        </a:rPr>
                        <a:t>Windows: VMware Tools 11.2.5+</a:t>
                      </a:r>
                    </a:p>
                  </a:txBody>
                  <a:tcPr>
                    <a:solidFill>
                      <a:srgbClr val="E7EEF8"/>
                    </a:solidFill>
                  </a:tcPr>
                </a:tc>
                <a:tc>
                  <a:txBody>
                    <a:bodyPr/>
                    <a:lstStyle/>
                    <a:p>
                      <a:pPr marL="285750" indent="-285750" algn="l">
                        <a:buFont typeface="Arial" panose="020B0604020202020204" pitchFamily="34" charset="0"/>
                        <a:buChar char="•"/>
                      </a:pPr>
                      <a:r>
                        <a:rPr lang="en-US" sz="1400" b="0" i="0" dirty="0">
                          <a:latin typeface="Calibri" panose="020F0502020204030204" pitchFamily="34" charset="0"/>
                        </a:rPr>
                        <a:t>N/A</a:t>
                      </a:r>
                    </a:p>
                  </a:txBody>
                  <a:tcPr>
                    <a:solidFill>
                      <a:srgbClr val="E7EEF8"/>
                    </a:solidFill>
                  </a:tcPr>
                </a:tc>
                <a:extLst>
                  <a:ext uri="{0D108BD9-81ED-4DB2-BD59-A6C34878D82A}">
                    <a16:rowId xmlns:a16="http://schemas.microsoft.com/office/drawing/2014/main" val="614712293"/>
                  </a:ext>
                </a:extLst>
              </a:tr>
            </a:tbl>
          </a:graphicData>
        </a:graphic>
      </p:graphicFrame>
      <p:sp>
        <p:nvSpPr>
          <p:cNvPr id="11" name="Subtitle 10">
            <a:extLst>
              <a:ext uri="{FF2B5EF4-FFF2-40B4-BE49-F238E27FC236}">
                <a16:creationId xmlns:a16="http://schemas.microsoft.com/office/drawing/2014/main" id="{DDC033B2-F8BA-62C0-6128-1FC82B40EC5B}"/>
              </a:ext>
            </a:extLst>
          </p:cNvPr>
          <p:cNvSpPr>
            <a:spLocks noGrp="1"/>
          </p:cNvSpPr>
          <p:nvPr>
            <p:ph type="subTitle" idx="10"/>
          </p:nvPr>
        </p:nvSpPr>
        <p:spPr/>
        <p:txBody>
          <a:bodyPr/>
          <a:lstStyle/>
          <a:p>
            <a:endParaRPr lang="en-US"/>
          </a:p>
        </p:txBody>
      </p:sp>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Requirements</a:t>
            </a:r>
          </a:p>
        </p:txBody>
      </p:sp>
      <p:sp>
        <p:nvSpPr>
          <p:cNvPr id="2" name="Rectangle 1">
            <a:extLst>
              <a:ext uri="{FF2B5EF4-FFF2-40B4-BE49-F238E27FC236}">
                <a16:creationId xmlns:a16="http://schemas.microsoft.com/office/drawing/2014/main" id="{041125E4-7E38-4D04-4A0A-7806FFF6D8B7}"/>
              </a:ext>
            </a:extLst>
          </p:cNvPr>
          <p:cNvSpPr/>
          <p:nvPr/>
        </p:nvSpPr>
        <p:spPr>
          <a:xfrm>
            <a:off x="10529456" y="133061"/>
            <a:ext cx="1082584" cy="523220"/>
          </a:xfrm>
          <a:prstGeom prst="rect">
            <a:avLst/>
          </a:prstGeom>
          <a:solidFill>
            <a:schemeClr val="accent1">
              <a:alpha val="20000"/>
            </a:schemeClr>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Aft>
                <a:spcPts val="600"/>
              </a:spcAft>
            </a:pPr>
            <a:r>
              <a:rPr lang="en-US" sz="1400" b="1" dirty="0">
                <a:solidFill>
                  <a:schemeClr val="accent1"/>
                </a:solidFill>
                <a:latin typeface="Calibri" panose="020F0502020204030204" pitchFamily="34" charset="0"/>
              </a:rPr>
              <a:t>New NSX 4.0.1</a:t>
            </a:r>
          </a:p>
        </p:txBody>
      </p:sp>
    </p:spTree>
    <p:extLst>
      <p:ext uri="{BB962C8B-B14F-4D97-AF65-F5344CB8AC3E}">
        <p14:creationId xmlns:p14="http://schemas.microsoft.com/office/powerpoint/2010/main" val="3618713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nvPr>
        </p:nvGraphicFramePr>
        <p:xfrm>
          <a:off x="615950" y="1275615"/>
          <a:ext cx="10975974" cy="222504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Traffic</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101770867"/>
                  </a:ext>
                </a:extLst>
              </a:tr>
              <a:tr h="370840">
                <a:tc>
                  <a:txBody>
                    <a:bodyPr/>
                    <a:lstStyle/>
                    <a:p>
                      <a:pPr lvl="1"/>
                      <a:r>
                        <a:rPr lang="en-US" b="0" i="0" dirty="0">
                          <a:latin typeface="Calibri" panose="020F0502020204030204" pitchFamily="34" charset="0"/>
                        </a:rPr>
                        <a:t>Analyzed</a:t>
                      </a:r>
                    </a:p>
                  </a:txBody>
                  <a:tcPr/>
                </a:tc>
                <a:tc>
                  <a:txBody>
                    <a:bodyPr/>
                    <a:lstStyle/>
                    <a:p>
                      <a:pPr algn="ctr"/>
                      <a:r>
                        <a:rPr lang="en-US" sz="1600" b="0" i="0" dirty="0">
                          <a:latin typeface="Calibri" panose="020F0502020204030204" pitchFamily="34" charset="0"/>
                        </a:rPr>
                        <a:t>E/W + N/S</a:t>
                      </a:r>
                    </a:p>
                  </a:txBody>
                  <a:tcPr/>
                </a:tc>
                <a:tc>
                  <a:txBody>
                    <a:bodyPr/>
                    <a:lstStyle/>
                    <a:p>
                      <a:pPr algn="ctr"/>
                      <a:r>
                        <a:rPr lang="en-US" sz="1600" b="0" i="0" dirty="0">
                          <a:latin typeface="Calibri" panose="020F0502020204030204" pitchFamily="34" charset="0"/>
                        </a:rPr>
                        <a:t>N/S</a:t>
                      </a:r>
                    </a:p>
                  </a:txBody>
                  <a:tcPr/>
                </a:tc>
                <a:extLst>
                  <a:ext uri="{0D108BD9-81ED-4DB2-BD59-A6C34878D82A}">
                    <a16:rowId xmlns:a16="http://schemas.microsoft.com/office/drawing/2014/main" val="3240521552"/>
                  </a:ext>
                </a:extLst>
              </a:tr>
              <a:tr h="370840">
                <a:tc>
                  <a:txBody>
                    <a:bodyPr/>
                    <a:lstStyle/>
                    <a:p>
                      <a:r>
                        <a:rPr lang="en-US" b="1" i="0" dirty="0">
                          <a:latin typeface="Calibri" panose="020F0502020204030204" pitchFamily="34" charset="0"/>
                        </a:rPr>
                        <a:t>Mode</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990175124"/>
                  </a:ext>
                </a:extLst>
              </a:tr>
              <a:tr h="370840">
                <a:tc>
                  <a:txBody>
                    <a:bodyPr/>
                    <a:lstStyle/>
                    <a:p>
                      <a:pPr lvl="1"/>
                      <a:r>
                        <a:rPr lang="en-US" b="0" i="0" dirty="0">
                          <a:latin typeface="Calibri" panose="020F0502020204030204" pitchFamily="34" charset="0"/>
                        </a:rPr>
                        <a:t>Detection</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3916610827"/>
                  </a:ext>
                </a:extLst>
              </a:tr>
              <a:tr h="370840">
                <a:tc>
                  <a:txBody>
                    <a:bodyPr/>
                    <a:lstStyle/>
                    <a:p>
                      <a:pPr lvl="1"/>
                      <a:r>
                        <a:rPr lang="en-US" b="0" i="0" dirty="0">
                          <a:latin typeface="Calibri" panose="020F0502020204030204" pitchFamily="34" charset="0"/>
                        </a:rPr>
                        <a:t>Prevention</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No</a:t>
                      </a:r>
                    </a:p>
                  </a:txBody>
                  <a:tcPr/>
                </a:tc>
                <a:extLst>
                  <a:ext uri="{0D108BD9-81ED-4DB2-BD59-A6C34878D82A}">
                    <a16:rowId xmlns:a16="http://schemas.microsoft.com/office/drawing/2014/main" val="3022073621"/>
                  </a:ext>
                </a:extLst>
              </a:tr>
            </a:tbl>
          </a:graphicData>
        </a:graphic>
      </p:graphicFrame>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Limitations</a:t>
            </a:r>
          </a:p>
        </p:txBody>
      </p:sp>
      <p:sp>
        <p:nvSpPr>
          <p:cNvPr id="2" name="Rectangle 1">
            <a:extLst>
              <a:ext uri="{FF2B5EF4-FFF2-40B4-BE49-F238E27FC236}">
                <a16:creationId xmlns:a16="http://schemas.microsoft.com/office/drawing/2014/main" id="{752ADEFA-90A8-8054-B433-6D072CF7F36F}"/>
              </a:ext>
            </a:extLst>
          </p:cNvPr>
          <p:cNvSpPr/>
          <p:nvPr/>
        </p:nvSpPr>
        <p:spPr>
          <a:xfrm>
            <a:off x="10529456" y="133061"/>
            <a:ext cx="1082584" cy="523220"/>
          </a:xfrm>
          <a:prstGeom prst="rect">
            <a:avLst/>
          </a:prstGeom>
          <a:solidFill>
            <a:schemeClr val="accent1">
              <a:alpha val="20000"/>
            </a:schemeClr>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Aft>
                <a:spcPts val="600"/>
              </a:spcAft>
            </a:pPr>
            <a:r>
              <a:rPr lang="en-US" sz="1400" b="1" dirty="0">
                <a:solidFill>
                  <a:schemeClr val="accent1"/>
                </a:solidFill>
                <a:latin typeface="Calibri" panose="020F0502020204030204" pitchFamily="34" charset="0"/>
              </a:rPr>
              <a:t>New NSX 4.0.1</a:t>
            </a:r>
          </a:p>
        </p:txBody>
      </p:sp>
    </p:spTree>
    <p:extLst>
      <p:ext uri="{BB962C8B-B14F-4D97-AF65-F5344CB8AC3E}">
        <p14:creationId xmlns:p14="http://schemas.microsoft.com/office/powerpoint/2010/main" val="4097365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13" name="Table 13">
            <a:extLst>
              <a:ext uri="{FF2B5EF4-FFF2-40B4-BE49-F238E27FC236}">
                <a16:creationId xmlns:a16="http://schemas.microsoft.com/office/drawing/2014/main" id="{CD9C56E8-A0D8-5737-15DC-6916FC7ABCD0}"/>
              </a:ext>
            </a:extLst>
          </p:cNvPr>
          <p:cNvGraphicFramePr>
            <a:graphicFrameLocks noGrp="1"/>
          </p:cNvGraphicFramePr>
          <p:nvPr>
            <p:ph sz="quarter" idx="14"/>
          </p:nvPr>
        </p:nvGraphicFramePr>
        <p:xfrm>
          <a:off x="615950" y="1275615"/>
          <a:ext cx="10975974" cy="4424680"/>
        </p:xfrm>
        <a:graphic>
          <a:graphicData uri="http://schemas.openxmlformats.org/drawingml/2006/table">
            <a:tbl>
              <a:tblPr firstRow="1" bandRow="1">
                <a:tableStyleId>{5C22544A-7EE6-4342-B048-85BDC9FD1C3A}</a:tableStyleId>
              </a:tblPr>
              <a:tblGrid>
                <a:gridCol w="3658658">
                  <a:extLst>
                    <a:ext uri="{9D8B030D-6E8A-4147-A177-3AD203B41FA5}">
                      <a16:colId xmlns:a16="http://schemas.microsoft.com/office/drawing/2014/main" val="1472841422"/>
                    </a:ext>
                  </a:extLst>
                </a:gridCol>
                <a:gridCol w="3658658">
                  <a:extLst>
                    <a:ext uri="{9D8B030D-6E8A-4147-A177-3AD203B41FA5}">
                      <a16:colId xmlns:a16="http://schemas.microsoft.com/office/drawing/2014/main" val="2507780847"/>
                    </a:ext>
                  </a:extLst>
                </a:gridCol>
                <a:gridCol w="3658658">
                  <a:extLst>
                    <a:ext uri="{9D8B030D-6E8A-4147-A177-3AD203B41FA5}">
                      <a16:colId xmlns:a16="http://schemas.microsoft.com/office/drawing/2014/main" val="1446512118"/>
                    </a:ext>
                  </a:extLst>
                </a:gridCol>
              </a:tblGrid>
              <a:tr h="370840">
                <a:tc>
                  <a:txBody>
                    <a:bodyPr/>
                    <a:lstStyle/>
                    <a:p>
                      <a:endParaRPr lang="en-US" b="0" i="0" dirty="0">
                        <a:latin typeface="Calibri" panose="020F0502020204030204" pitchFamily="34" charset="0"/>
                      </a:endParaRPr>
                    </a:p>
                  </a:txBody>
                  <a:tcPr/>
                </a:tc>
                <a:tc>
                  <a:txBody>
                    <a:bodyPr/>
                    <a:lstStyle/>
                    <a:p>
                      <a:r>
                        <a:rPr lang="en-US" b="0" i="0" dirty="0">
                          <a:latin typeface="Calibri" panose="020F0502020204030204" pitchFamily="34" charset="0"/>
                        </a:rPr>
                        <a:t>Distributed Malware Prevention </a:t>
                      </a:r>
                    </a:p>
                  </a:txBody>
                  <a:tcPr/>
                </a:tc>
                <a:tc>
                  <a:txBody>
                    <a:bodyPr/>
                    <a:lstStyle/>
                    <a:p>
                      <a:r>
                        <a:rPr lang="en-US" b="0" i="0" dirty="0">
                          <a:latin typeface="Calibri" panose="020F0502020204030204" pitchFamily="34" charset="0"/>
                        </a:rPr>
                        <a:t>Gateway NSX Malware Prevention</a:t>
                      </a:r>
                    </a:p>
                  </a:txBody>
                  <a:tcPr/>
                </a:tc>
                <a:extLst>
                  <a:ext uri="{0D108BD9-81ED-4DB2-BD59-A6C34878D82A}">
                    <a16:rowId xmlns:a16="http://schemas.microsoft.com/office/drawing/2014/main" val="2750980630"/>
                  </a:ext>
                </a:extLst>
              </a:tr>
              <a:tr h="370840">
                <a:tc>
                  <a:txBody>
                    <a:bodyPr/>
                    <a:lstStyle/>
                    <a:p>
                      <a:r>
                        <a:rPr lang="en-US" b="1" i="0" dirty="0">
                          <a:latin typeface="Calibri" panose="020F0502020204030204" pitchFamily="34" charset="0"/>
                        </a:rPr>
                        <a:t>Analysis</a:t>
                      </a:r>
                    </a:p>
                  </a:txBody>
                  <a:tcPr/>
                </a:tc>
                <a:tc>
                  <a:txBody>
                    <a:bodyPr/>
                    <a:lstStyle/>
                    <a:p>
                      <a:pPr algn="ctr"/>
                      <a:endParaRPr lang="en-US" sz="1600" b="0" i="0" dirty="0">
                        <a:latin typeface="Calibri" panose="020F0502020204030204" pitchFamily="34" charset="0"/>
                      </a:endParaRPr>
                    </a:p>
                  </a:txBody>
                  <a:tcPr/>
                </a:tc>
                <a:tc>
                  <a:txBody>
                    <a:bodyPr/>
                    <a:lstStyle/>
                    <a:p>
                      <a:pPr algn="ctr"/>
                      <a:endParaRPr lang="en-US" sz="1600" b="0" i="0" dirty="0">
                        <a:latin typeface="Calibri" panose="020F0502020204030204" pitchFamily="34" charset="0"/>
                      </a:endParaRPr>
                    </a:p>
                  </a:txBody>
                  <a:tcPr/>
                </a:tc>
                <a:extLst>
                  <a:ext uri="{0D108BD9-81ED-4DB2-BD59-A6C34878D82A}">
                    <a16:rowId xmlns:a16="http://schemas.microsoft.com/office/drawing/2014/main" val="18000189"/>
                  </a:ext>
                </a:extLst>
              </a:tr>
              <a:tr h="370840">
                <a:tc>
                  <a:txBody>
                    <a:bodyPr/>
                    <a:lstStyle/>
                    <a:p>
                      <a:pPr lvl="1"/>
                      <a:r>
                        <a:rPr lang="en-US" b="0" i="0" dirty="0">
                          <a:latin typeface="Calibri" panose="020F0502020204030204" pitchFamily="34" charset="0"/>
                        </a:rPr>
                        <a:t>Local Analysis</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393076518"/>
                  </a:ext>
                </a:extLst>
              </a:tr>
              <a:tr h="370840">
                <a:tc>
                  <a:txBody>
                    <a:bodyPr/>
                    <a:lstStyle/>
                    <a:p>
                      <a:pPr lvl="1"/>
                      <a:r>
                        <a:rPr lang="en-US" b="0" i="0" dirty="0">
                          <a:latin typeface="Calibri" panose="020F0502020204030204" pitchFamily="34" charset="0"/>
                        </a:rPr>
                        <a:t>Cloud Analysis</a:t>
                      </a:r>
                    </a:p>
                  </a:txBody>
                  <a:tcPr/>
                </a:tc>
                <a:tc>
                  <a:txBody>
                    <a:bodyPr/>
                    <a:lstStyle/>
                    <a:p>
                      <a:pPr algn="ctr"/>
                      <a:r>
                        <a:rPr lang="en-US" sz="1600" b="0" i="0" dirty="0">
                          <a:latin typeface="Calibri" panose="020F0502020204030204" pitchFamily="34" charset="0"/>
                        </a:rPr>
                        <a:t>Yes</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4054919838"/>
                  </a:ext>
                </a:extLst>
              </a:tr>
              <a:tr h="370840">
                <a:tc>
                  <a:txBody>
                    <a:bodyPr/>
                    <a:lstStyle/>
                    <a:p>
                      <a:pPr lvl="1"/>
                      <a:r>
                        <a:rPr lang="en-US" b="0" i="0" dirty="0">
                          <a:latin typeface="Calibri" panose="020F0502020204030204" pitchFamily="34" charset="0"/>
                        </a:rPr>
                        <a:t>VM Operating System</a:t>
                      </a:r>
                    </a:p>
                  </a:txBody>
                  <a:tcPr/>
                </a:tc>
                <a:tc>
                  <a:txBody>
                    <a:bodyPr/>
                    <a:lstStyle/>
                    <a:p>
                      <a:pPr algn="ctr"/>
                      <a:r>
                        <a:rPr lang="en-US" sz="1600" b="0" i="0" dirty="0">
                          <a:latin typeface="Calibri" panose="020F0502020204030204" pitchFamily="34" charset="0"/>
                        </a:rPr>
                        <a:t>Windows </a:t>
                      </a:r>
                      <a:r>
                        <a:rPr lang="en-US" sz="1100" b="0" i="1" dirty="0">
                          <a:latin typeface="Calibri" panose="020F0502020204030204" pitchFamily="34" charset="0"/>
                        </a:rPr>
                        <a:t>(new file)</a:t>
                      </a:r>
                      <a:r>
                        <a:rPr lang="en-US" sz="1600" b="0" i="0" dirty="0">
                          <a:latin typeface="Calibri" panose="020F0502020204030204" pitchFamily="34" charset="0"/>
                        </a:rPr>
                        <a:t>,</a:t>
                      </a:r>
                    </a:p>
                    <a:p>
                      <a:pPr algn="ctr"/>
                      <a:r>
                        <a:rPr lang="en-US" sz="1600" b="0" i="0" u="sng" dirty="0">
                          <a:solidFill>
                            <a:schemeClr val="accent1"/>
                          </a:solidFill>
                          <a:latin typeface="Calibri" panose="020F0502020204030204" pitchFamily="34" charset="0"/>
                        </a:rPr>
                        <a:t>Linux</a:t>
                      </a:r>
                      <a:r>
                        <a:rPr lang="en-US" sz="1200" b="0" i="0" u="sng" dirty="0">
                          <a:solidFill>
                            <a:schemeClr val="accent1"/>
                          </a:solidFill>
                          <a:latin typeface="Calibri" panose="020F0502020204030204" pitchFamily="34" charset="0"/>
                        </a:rPr>
                        <a:t> </a:t>
                      </a:r>
                      <a:r>
                        <a:rPr lang="en-US" sz="1100" b="0" i="1" u="sng" dirty="0">
                          <a:solidFill>
                            <a:schemeClr val="accent1"/>
                          </a:solidFill>
                          <a:latin typeface="Calibri" panose="020F0502020204030204" pitchFamily="34" charset="0"/>
                        </a:rPr>
                        <a:t>(new file)</a:t>
                      </a:r>
                      <a:endParaRPr lang="en-US" sz="1600" b="0" i="1" u="sng" dirty="0">
                        <a:solidFill>
                          <a:schemeClr val="accent1"/>
                        </a:solidFill>
                        <a:latin typeface="Calibri" panose="020F0502020204030204" pitchFamily="34" charset="0"/>
                      </a:endParaRPr>
                    </a:p>
                  </a:txBody>
                  <a:tcPr/>
                </a:tc>
                <a:tc>
                  <a:txBody>
                    <a:bodyPr/>
                    <a:lstStyle/>
                    <a:p>
                      <a:pPr algn="ctr"/>
                      <a:r>
                        <a:rPr lang="en-US" sz="1600" b="0" i="0" dirty="0">
                          <a:latin typeface="Calibri" panose="020F0502020204030204" pitchFamily="34" charset="0"/>
                        </a:rPr>
                        <a:t>N/A </a:t>
                      </a:r>
                      <a:r>
                        <a:rPr lang="en-US" sz="1100" b="0" i="1" dirty="0">
                          <a:latin typeface="Calibri" panose="020F0502020204030204" pitchFamily="34" charset="0"/>
                        </a:rPr>
                        <a:t>(analyze traffic through T1)</a:t>
                      </a:r>
                      <a:endParaRPr lang="en-US" sz="1600" b="0" i="1" dirty="0">
                        <a:latin typeface="Calibri" panose="020F0502020204030204" pitchFamily="34" charset="0"/>
                      </a:endParaRPr>
                    </a:p>
                  </a:txBody>
                  <a:tcPr/>
                </a:tc>
                <a:extLst>
                  <a:ext uri="{0D108BD9-81ED-4DB2-BD59-A6C34878D82A}">
                    <a16:rowId xmlns:a16="http://schemas.microsoft.com/office/drawing/2014/main" val="3600318807"/>
                  </a:ext>
                </a:extLst>
              </a:tr>
              <a:tr h="370840">
                <a:tc>
                  <a:txBody>
                    <a:bodyPr/>
                    <a:lstStyle/>
                    <a:p>
                      <a:pPr lvl="1"/>
                      <a:r>
                        <a:rPr lang="en-US" b="0" i="0" dirty="0">
                          <a:latin typeface="Calibri" panose="020F0502020204030204" pitchFamily="34" charset="0"/>
                        </a:rPr>
                        <a:t>Dataplane protocol</a:t>
                      </a:r>
                    </a:p>
                  </a:txBody>
                  <a:tcPr/>
                </a:tc>
                <a:tc>
                  <a:txBody>
                    <a:bodyPr/>
                    <a:lstStyle/>
                    <a:p>
                      <a:pPr algn="ctr"/>
                      <a:r>
                        <a:rPr lang="en-US" sz="1600" b="0" i="0" dirty="0">
                          <a:latin typeface="Calibri" panose="020F0502020204030204" pitchFamily="34" charset="0"/>
                        </a:rPr>
                        <a:t>N/A </a:t>
                      </a:r>
                      <a:r>
                        <a:rPr lang="en-US" sz="1100" b="0" i="1" dirty="0">
                          <a:latin typeface="Calibri" panose="020F0502020204030204" pitchFamily="34" charset="0"/>
                        </a:rPr>
                        <a:t>(analyze on disk write)</a:t>
                      </a:r>
                      <a:endParaRPr lang="en-US" sz="1600" b="0" i="1" dirty="0">
                        <a:latin typeface="Calibri" panose="020F0502020204030204" pitchFamily="34" charset="0"/>
                      </a:endParaRPr>
                    </a:p>
                  </a:txBody>
                  <a:tcPr/>
                </a:tc>
                <a:tc>
                  <a:txBody>
                    <a:bodyPr/>
                    <a:lstStyle/>
                    <a:p>
                      <a:pPr algn="ctr"/>
                      <a:r>
                        <a:rPr lang="en-US" sz="1600" b="0" i="0" dirty="0">
                          <a:latin typeface="Calibri" panose="020F0502020204030204" pitchFamily="34" charset="0"/>
                        </a:rPr>
                        <a:t>HTTP or FTP (or HTTPS if TLS Inspection is enabled)</a:t>
                      </a:r>
                    </a:p>
                    <a:p>
                      <a:pPr algn="ctr"/>
                      <a:r>
                        <a:rPr lang="en-US" sz="1100" b="0" i="1" dirty="0">
                          <a:latin typeface="Calibri" panose="020F0502020204030204" pitchFamily="34" charset="0"/>
                        </a:rPr>
                        <a:t>(Files download only)</a:t>
                      </a:r>
                    </a:p>
                  </a:txBody>
                  <a:tcPr/>
                </a:tc>
                <a:extLst>
                  <a:ext uri="{0D108BD9-81ED-4DB2-BD59-A6C34878D82A}">
                    <a16:rowId xmlns:a16="http://schemas.microsoft.com/office/drawing/2014/main" val="522361832"/>
                  </a:ext>
                </a:extLst>
              </a:tr>
              <a:tr h="370840">
                <a:tc>
                  <a:txBody>
                    <a:bodyPr/>
                    <a:lstStyle/>
                    <a:p>
                      <a:pPr lvl="1"/>
                      <a:r>
                        <a:rPr lang="en-US" b="0" i="0" dirty="0">
                          <a:latin typeface="Calibri" panose="020F0502020204030204" pitchFamily="34" charset="0"/>
                        </a:rPr>
                        <a:t>Reporting - Sender Server IP</a:t>
                      </a:r>
                    </a:p>
                  </a:txBody>
                  <a:tcPr/>
                </a:tc>
                <a:tc>
                  <a:txBody>
                    <a:bodyPr/>
                    <a:lstStyle/>
                    <a:p>
                      <a:pPr algn="ctr"/>
                      <a:r>
                        <a:rPr lang="en-US" sz="1600" b="0" i="0" dirty="0">
                          <a:latin typeface="Calibri" panose="020F0502020204030204" pitchFamily="34" charset="0"/>
                        </a:rPr>
                        <a:t>No</a:t>
                      </a:r>
                    </a:p>
                    <a:p>
                      <a:pPr marL="0" marR="0" indent="0" algn="ctr" defTabSz="914400" rtl="0" eaLnBrk="1" fontAlgn="auto" latinLnBrk="0" hangingPunct="1">
                        <a:lnSpc>
                          <a:spcPct val="100000"/>
                        </a:lnSpc>
                        <a:spcBef>
                          <a:spcPts val="0"/>
                        </a:spcBef>
                        <a:spcAft>
                          <a:spcPts val="0"/>
                        </a:spcAft>
                        <a:buClrTx/>
                        <a:buSzTx/>
                        <a:buFontTx/>
                        <a:buNone/>
                        <a:tabLst/>
                        <a:defRPr/>
                      </a:pPr>
                      <a:r>
                        <a:rPr lang="en-US" sz="1100" b="0" i="1" dirty="0">
                          <a:latin typeface="Calibri" panose="020F0502020204030204" pitchFamily="34" charset="0"/>
                        </a:rPr>
                        <a:t>(works </a:t>
                      </a:r>
                      <a:r>
                        <a:rPr lang="en-US" sz="1100" b="0" i="1">
                          <a:latin typeface="Calibri" panose="020F0502020204030204" pitchFamily="34" charset="0"/>
                        </a:rPr>
                        <a:t>on disk write </a:t>
                      </a:r>
                      <a:r>
                        <a:rPr lang="en-US" sz="1100" b="0" i="1" dirty="0">
                          <a:latin typeface="Calibri" panose="020F0502020204030204" pitchFamily="34" charset="0"/>
                        </a:rPr>
                        <a:t>and so doesn’t have IP visibility)</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1524169792"/>
                  </a:ext>
                </a:extLst>
              </a:tr>
              <a:tr h="370840">
                <a:tc>
                  <a:txBody>
                    <a:bodyPr/>
                    <a:lstStyle/>
                    <a:p>
                      <a:pPr lvl="1"/>
                      <a:r>
                        <a:rPr lang="en-US" b="0" i="0" dirty="0">
                          <a:latin typeface="Calibri" panose="020F0502020204030204" pitchFamily="34" charset="0"/>
                        </a:rPr>
                        <a:t>File Size</a:t>
                      </a:r>
                    </a:p>
                  </a:txBody>
                  <a:tcPr/>
                </a:tc>
                <a:tc>
                  <a:txBody>
                    <a:bodyPr/>
                    <a:lstStyle/>
                    <a:p>
                      <a:pPr algn="ctr"/>
                      <a:r>
                        <a:rPr lang="en-US" sz="1600" b="0" i="0" dirty="0">
                          <a:latin typeface="Calibri" panose="020F0502020204030204" pitchFamily="34" charset="0"/>
                        </a:rPr>
                        <a:t>Up to 64 MB</a:t>
                      </a:r>
                    </a:p>
                  </a:txBody>
                  <a:tcPr/>
                </a:tc>
                <a:tc>
                  <a:txBody>
                    <a:bodyPr/>
                    <a:lstStyle/>
                    <a:p>
                      <a:pPr algn="ctr"/>
                      <a:r>
                        <a:rPr lang="en-US" sz="1600" b="0" i="0" dirty="0">
                          <a:latin typeface="Calibri" panose="020F0502020204030204" pitchFamily="34" charset="0"/>
                        </a:rPr>
                        <a:t>Up to 64 MB</a:t>
                      </a:r>
                    </a:p>
                  </a:txBody>
                  <a:tcPr/>
                </a:tc>
                <a:extLst>
                  <a:ext uri="{0D108BD9-81ED-4DB2-BD59-A6C34878D82A}">
                    <a16:rowId xmlns:a16="http://schemas.microsoft.com/office/drawing/2014/main" val="2831374668"/>
                  </a:ext>
                </a:extLst>
              </a:tr>
              <a:tr h="370840">
                <a:tc>
                  <a:txBody>
                    <a:bodyPr/>
                    <a:lstStyle/>
                    <a:p>
                      <a:pPr lvl="1"/>
                      <a:r>
                        <a:rPr lang="en-US" b="0" i="0" dirty="0">
                          <a:latin typeface="Calibri" panose="020F0502020204030204" pitchFamily="34" charset="0"/>
                        </a:rPr>
                        <a:t>File Type </a:t>
                      </a:r>
                      <a:r>
                        <a:rPr lang="en-US" sz="1200" b="0" i="1" dirty="0">
                          <a:latin typeface="Calibri" panose="020F0502020204030204" pitchFamily="34" charset="0"/>
                        </a:rPr>
                        <a:t>(see Notes for more information)</a:t>
                      </a:r>
                      <a:endParaRPr lang="en-US" b="0" i="1" dirty="0">
                        <a:latin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dirty="0">
                          <a:latin typeface="Calibri" panose="020F0502020204030204" pitchFamily="34" charset="0"/>
                        </a:rPr>
                        <a:t>exe</a:t>
                      </a:r>
                      <a:r>
                        <a:rPr lang="en-US" sz="1600" b="0" i="0" u="sng" dirty="0">
                          <a:solidFill>
                            <a:schemeClr val="accent1"/>
                          </a:solidFill>
                          <a:latin typeface="Calibri" panose="020F0502020204030204" pitchFamily="34" charset="0"/>
                        </a:rPr>
                        <a:t>, </a:t>
                      </a:r>
                      <a:r>
                        <a:rPr lang="en-US" sz="1600" b="0" i="0" u="sng" dirty="0" err="1">
                          <a:solidFill>
                            <a:schemeClr val="accent1"/>
                          </a:solidFill>
                          <a:latin typeface="Calibri" panose="020F0502020204030204" pitchFamily="34" charset="0"/>
                        </a:rPr>
                        <a:t>xls</a:t>
                      </a:r>
                      <a:r>
                        <a:rPr lang="en-US" sz="1600" b="0" i="0" u="sng" dirty="0">
                          <a:solidFill>
                            <a:schemeClr val="accent1"/>
                          </a:solidFill>
                          <a:latin typeface="Calibri" panose="020F0502020204030204" pitchFamily="34" charset="0"/>
                        </a:rPr>
                        <a:t>, </a:t>
                      </a:r>
                      <a:r>
                        <a:rPr lang="en-US" sz="1600" b="0" i="0" u="sng" dirty="0" err="1">
                          <a:solidFill>
                            <a:schemeClr val="accent1"/>
                          </a:solidFill>
                          <a:latin typeface="Calibri" panose="020F0502020204030204" pitchFamily="34" charset="0"/>
                        </a:rPr>
                        <a:t>vba</a:t>
                      </a:r>
                      <a:r>
                        <a:rPr lang="en-US" sz="1600" b="0" i="0" u="sng" dirty="0">
                          <a:solidFill>
                            <a:schemeClr val="accent1"/>
                          </a:solidFill>
                          <a:latin typeface="Calibri" panose="020F0502020204030204" pitchFamily="34" charset="0"/>
                        </a:rPr>
                        <a:t>, zip, </a:t>
                      </a:r>
                      <a:r>
                        <a:rPr lang="en-US" sz="1600" b="0" i="0" u="sng" dirty="0" err="1">
                          <a:solidFill>
                            <a:schemeClr val="accent1"/>
                          </a:solidFill>
                          <a:latin typeface="Calibri" panose="020F0502020204030204" pitchFamily="34" charset="0"/>
                        </a:rPr>
                        <a:t>etc</a:t>
                      </a:r>
                      <a:endParaRPr lang="en-US" sz="1600" b="0" i="0" u="sng" dirty="0">
                        <a:solidFill>
                          <a:schemeClr val="accent1"/>
                        </a:solidFill>
                        <a:latin typeface="Calibri" panose="020F0502020204030204" pitchFamily="34" charset="0"/>
                      </a:endParaRP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600" b="0" i="0" dirty="0">
                          <a:latin typeface="Calibri" panose="020F0502020204030204" pitchFamily="34" charset="0"/>
                        </a:rPr>
                        <a:t>exe, </a:t>
                      </a:r>
                      <a:r>
                        <a:rPr lang="en-US" sz="1600" b="0" i="0" dirty="0" err="1">
                          <a:latin typeface="Calibri" panose="020F0502020204030204" pitchFamily="34" charset="0"/>
                        </a:rPr>
                        <a:t>xls</a:t>
                      </a:r>
                      <a:r>
                        <a:rPr lang="en-US" sz="1600" b="0" i="0" dirty="0">
                          <a:latin typeface="Calibri" panose="020F0502020204030204" pitchFamily="34" charset="0"/>
                        </a:rPr>
                        <a:t>, </a:t>
                      </a:r>
                      <a:r>
                        <a:rPr lang="en-US" sz="1600" b="0" i="0" dirty="0" err="1">
                          <a:latin typeface="Calibri" panose="020F0502020204030204" pitchFamily="34" charset="0"/>
                        </a:rPr>
                        <a:t>vba</a:t>
                      </a:r>
                      <a:r>
                        <a:rPr lang="en-US" sz="1600" b="0" i="0" dirty="0">
                          <a:latin typeface="Calibri" panose="020F0502020204030204" pitchFamily="34" charset="0"/>
                        </a:rPr>
                        <a:t>, zip, </a:t>
                      </a:r>
                      <a:r>
                        <a:rPr lang="en-US" sz="1600" b="0" i="0" dirty="0" err="1">
                          <a:latin typeface="Calibri" panose="020F0502020204030204" pitchFamily="34" charset="0"/>
                        </a:rPr>
                        <a:t>etc</a:t>
                      </a:r>
                      <a:endParaRPr lang="en-US" sz="1600" b="0" i="0" dirty="0">
                        <a:latin typeface="Calibri" panose="020F0502020204030204" pitchFamily="34" charset="0"/>
                      </a:endParaRPr>
                    </a:p>
                  </a:txBody>
                  <a:tcPr/>
                </a:tc>
                <a:extLst>
                  <a:ext uri="{0D108BD9-81ED-4DB2-BD59-A6C34878D82A}">
                    <a16:rowId xmlns:a16="http://schemas.microsoft.com/office/drawing/2014/main" val="464282367"/>
                  </a:ext>
                </a:extLst>
              </a:tr>
              <a:tr h="370840">
                <a:tc>
                  <a:txBody>
                    <a:bodyPr/>
                    <a:lstStyle/>
                    <a:p>
                      <a:pPr lvl="1"/>
                      <a:r>
                        <a:rPr lang="en-US" b="0" i="0" dirty="0">
                          <a:latin typeface="Calibri" panose="020F0502020204030204" pitchFamily="34" charset="0"/>
                        </a:rPr>
                        <a:t>Anti-Malware events to NDR</a:t>
                      </a:r>
                    </a:p>
                  </a:txBody>
                  <a:tcPr/>
                </a:tc>
                <a:tc>
                  <a:txBody>
                    <a:bodyPr/>
                    <a:lstStyle/>
                    <a:p>
                      <a:pPr algn="ctr"/>
                      <a:r>
                        <a:rPr lang="en-US" sz="1600" b="0" i="0" dirty="0">
                          <a:latin typeface="Calibri" panose="020F0502020204030204" pitchFamily="34" charset="0"/>
                        </a:rPr>
                        <a:t>No</a:t>
                      </a:r>
                    </a:p>
                  </a:txBody>
                  <a:tcPr/>
                </a:tc>
                <a:tc>
                  <a:txBody>
                    <a:bodyPr/>
                    <a:lstStyle/>
                    <a:p>
                      <a:pPr algn="ctr"/>
                      <a:r>
                        <a:rPr lang="en-US" sz="1600" b="0" i="0" dirty="0">
                          <a:latin typeface="Calibri" panose="020F0502020204030204" pitchFamily="34" charset="0"/>
                        </a:rPr>
                        <a:t>Yes</a:t>
                      </a:r>
                    </a:p>
                  </a:txBody>
                  <a:tcPr/>
                </a:tc>
                <a:extLst>
                  <a:ext uri="{0D108BD9-81ED-4DB2-BD59-A6C34878D82A}">
                    <a16:rowId xmlns:a16="http://schemas.microsoft.com/office/drawing/2014/main" val="914952219"/>
                  </a:ext>
                </a:extLst>
              </a:tr>
            </a:tbl>
          </a:graphicData>
        </a:graphic>
      </p:graphicFrame>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Limitations</a:t>
            </a:r>
          </a:p>
        </p:txBody>
      </p:sp>
      <p:sp>
        <p:nvSpPr>
          <p:cNvPr id="2" name="Rectangle 1">
            <a:extLst>
              <a:ext uri="{FF2B5EF4-FFF2-40B4-BE49-F238E27FC236}">
                <a16:creationId xmlns:a16="http://schemas.microsoft.com/office/drawing/2014/main" id="{752ADEFA-90A8-8054-B433-6D072CF7F36F}"/>
              </a:ext>
            </a:extLst>
          </p:cNvPr>
          <p:cNvSpPr/>
          <p:nvPr/>
        </p:nvSpPr>
        <p:spPr>
          <a:xfrm>
            <a:off x="10529456" y="133061"/>
            <a:ext cx="1082584" cy="523220"/>
          </a:xfrm>
          <a:prstGeom prst="rect">
            <a:avLst/>
          </a:prstGeom>
          <a:solidFill>
            <a:schemeClr val="accent1">
              <a:alpha val="20000"/>
            </a:schemeClr>
          </a:solidFill>
          <a:ln w="28575">
            <a:solidFill>
              <a:schemeClr val="accent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spcAft>
                <a:spcPts val="600"/>
              </a:spcAft>
            </a:pPr>
            <a:r>
              <a:rPr lang="en-US" sz="1400" b="1" dirty="0">
                <a:solidFill>
                  <a:schemeClr val="accent1"/>
                </a:solidFill>
                <a:latin typeface="Calibri" panose="020F0502020204030204" pitchFamily="34" charset="0"/>
              </a:rPr>
              <a:t>New NSX 4.0.1</a:t>
            </a:r>
          </a:p>
        </p:txBody>
      </p:sp>
    </p:spTree>
    <p:extLst>
      <p:ext uri="{BB962C8B-B14F-4D97-AF65-F5344CB8AC3E}">
        <p14:creationId xmlns:p14="http://schemas.microsoft.com/office/powerpoint/2010/main" val="20785948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1" name="Subtitle 10">
            <a:extLst>
              <a:ext uri="{FF2B5EF4-FFF2-40B4-BE49-F238E27FC236}">
                <a16:creationId xmlns:a16="http://schemas.microsoft.com/office/drawing/2014/main" id="{DDC033B2-F8BA-62C0-6128-1FC82B40EC5B}"/>
              </a:ext>
            </a:extLst>
          </p:cNvPr>
          <p:cNvSpPr>
            <a:spLocks noGrp="1"/>
          </p:cNvSpPr>
          <p:nvPr>
            <p:ph type="subTitle" idx="10"/>
          </p:nvPr>
        </p:nvSpPr>
        <p:spPr/>
        <p:txBody>
          <a:bodyPr/>
          <a:lstStyle/>
          <a:p>
            <a:endParaRPr lang="en-US"/>
          </a:p>
        </p:txBody>
      </p:sp>
      <p:sp>
        <p:nvSpPr>
          <p:cNvPr id="10" name="Title 9">
            <a:extLst>
              <a:ext uri="{FF2B5EF4-FFF2-40B4-BE49-F238E27FC236}">
                <a16:creationId xmlns:a16="http://schemas.microsoft.com/office/drawing/2014/main" id="{8BDBA4E5-D990-EDA4-F153-9DAFA621EF0D}"/>
              </a:ext>
            </a:extLst>
          </p:cNvPr>
          <p:cNvSpPr>
            <a:spLocks noGrp="1"/>
          </p:cNvSpPr>
          <p:nvPr>
            <p:ph type="title"/>
          </p:nvPr>
        </p:nvSpPr>
        <p:spPr/>
        <p:txBody>
          <a:bodyPr/>
          <a:lstStyle/>
          <a:p>
            <a:r>
              <a:rPr lang="en-US" dirty="0"/>
              <a:t>NSX Malware Detection and Prevention Scale</a:t>
            </a:r>
          </a:p>
        </p:txBody>
      </p:sp>
      <p:sp>
        <p:nvSpPr>
          <p:cNvPr id="3" name="Content Placeholder 2">
            <a:extLst>
              <a:ext uri="{FF2B5EF4-FFF2-40B4-BE49-F238E27FC236}">
                <a16:creationId xmlns:a16="http://schemas.microsoft.com/office/drawing/2014/main" id="{F1E899EB-21DB-ACF0-8209-57EC08ADCFF0}"/>
              </a:ext>
            </a:extLst>
          </p:cNvPr>
          <p:cNvSpPr>
            <a:spLocks noGrp="1"/>
          </p:cNvSpPr>
          <p:nvPr>
            <p:ph sz="quarter" idx="14"/>
          </p:nvPr>
        </p:nvSpPr>
        <p:spPr/>
        <p:txBody>
          <a:bodyPr/>
          <a:lstStyle/>
          <a:p>
            <a:r>
              <a:rPr lang="en-US" dirty="0"/>
              <a:t>Malware Detection and Prevention scale is publicly on </a:t>
            </a:r>
            <a:r>
              <a:rPr lang="en-US" dirty="0" err="1"/>
              <a:t>configmax</a:t>
            </a:r>
            <a:r>
              <a:rPr lang="en-US" dirty="0"/>
              <a:t>: </a:t>
            </a:r>
            <a:r>
              <a:rPr lang="en-US" dirty="0">
                <a:hlinkClick r:id="rId3"/>
              </a:rPr>
              <a:t>https://configmax.esp.vmware.com</a:t>
            </a:r>
            <a:endParaRPr lang="en-US" dirty="0"/>
          </a:p>
          <a:p>
            <a:endParaRPr lang="en-US" dirty="0"/>
          </a:p>
        </p:txBody>
      </p:sp>
      <p:sp>
        <p:nvSpPr>
          <p:cNvPr id="6" name="Rectangle 5">
            <a:extLst>
              <a:ext uri="{FF2B5EF4-FFF2-40B4-BE49-F238E27FC236}">
                <a16:creationId xmlns:a16="http://schemas.microsoft.com/office/drawing/2014/main" id="{22D7DA71-FF90-9E34-E0A2-77CAF5E19ADA}"/>
              </a:ext>
            </a:extLst>
          </p:cNvPr>
          <p:cNvSpPr/>
          <p:nvPr/>
        </p:nvSpPr>
        <p:spPr>
          <a:xfrm>
            <a:off x="9581018" y="2676351"/>
            <a:ext cx="2577396" cy="523220"/>
          </a:xfrm>
          <a:prstGeom prst="rect">
            <a:avLst/>
          </a:prstGeom>
        </p:spPr>
        <p:txBody>
          <a:bodyPr wrap="square">
            <a:spAutoFit/>
          </a:bodyPr>
          <a:lstStyle/>
          <a:p>
            <a:r>
              <a:rPr lang="en-US" sz="1400" i="1" dirty="0">
                <a:latin typeface="Calibri" panose="020F0502020204030204" pitchFamily="34" charset="0"/>
              </a:rPr>
              <a:t>NSX 4.1.0 Malware Detection and Prevention scale</a:t>
            </a:r>
          </a:p>
        </p:txBody>
      </p:sp>
      <p:pic>
        <p:nvPicPr>
          <p:cNvPr id="4" name="Picture 3">
            <a:extLst>
              <a:ext uri="{FF2B5EF4-FFF2-40B4-BE49-F238E27FC236}">
                <a16:creationId xmlns:a16="http://schemas.microsoft.com/office/drawing/2014/main" id="{A29760B9-25CF-8117-067D-1D10C06BDBC8}"/>
              </a:ext>
            </a:extLst>
          </p:cNvPr>
          <p:cNvPicPr>
            <a:picLocks noChangeAspect="1"/>
          </p:cNvPicPr>
          <p:nvPr/>
        </p:nvPicPr>
        <p:blipFill>
          <a:blip r:embed="rId4"/>
          <a:stretch>
            <a:fillRect/>
          </a:stretch>
        </p:blipFill>
        <p:spPr>
          <a:xfrm>
            <a:off x="1816559" y="1942092"/>
            <a:ext cx="7772400" cy="4503157"/>
          </a:xfrm>
          <a:prstGeom prst="rect">
            <a:avLst/>
          </a:prstGeom>
        </p:spPr>
      </p:pic>
    </p:spTree>
    <p:extLst>
      <p:ext uri="{BB962C8B-B14F-4D97-AF65-F5344CB8AC3E}">
        <p14:creationId xmlns:p14="http://schemas.microsoft.com/office/powerpoint/2010/main" val="246002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2424927755"/>
              </p:ext>
            </p:extLst>
          </p:nvPr>
        </p:nvGraphicFramePr>
        <p:xfrm>
          <a:off x="2242773" y="1234440"/>
          <a:ext cx="9753600" cy="27432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tx1"/>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accent1"/>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tx1"/>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accent1"/>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r h="548640">
                <a:tc>
                  <a:txBody>
                    <a:bodyPr/>
                    <a:lstStyle/>
                    <a:p>
                      <a:pPr algn="r"/>
                      <a:r>
                        <a:rPr lang="en-US" sz="1800" b="0" i="0" noProof="0" dirty="0">
                          <a:solidFill>
                            <a:schemeClr val="accent1"/>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tx1"/>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59250862"/>
                  </a:ext>
                </a:extLst>
              </a:tr>
            </a:tbl>
          </a:graphicData>
        </a:graphic>
      </p:graphicFrame>
    </p:spTree>
    <p:extLst>
      <p:ext uri="{BB962C8B-B14F-4D97-AF65-F5344CB8AC3E}">
        <p14:creationId xmlns:p14="http://schemas.microsoft.com/office/powerpoint/2010/main" val="92209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3286649191"/>
              </p:ext>
            </p:extLst>
          </p:nvPr>
        </p:nvGraphicFramePr>
        <p:xfrm>
          <a:off x="2242773" y="1234440"/>
          <a:ext cx="9753600" cy="27432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1" i="0" noProof="0" dirty="0">
                          <a:solidFill>
                            <a:schemeClr val="accent1"/>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1" i="0" noProof="0" dirty="0">
                          <a:solidFill>
                            <a:schemeClr val="accent1"/>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0" i="0" noProof="0" dirty="0">
                          <a:solidFill>
                            <a:schemeClr val="bg1">
                              <a:lumMod val="75000"/>
                            </a:schemeClr>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0" i="0" dirty="0">
                          <a:solidFill>
                            <a:schemeClr val="bg1">
                              <a:lumMod val="75000"/>
                            </a:schemeClr>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59250862"/>
                  </a:ext>
                </a:extLst>
              </a:tr>
            </a:tbl>
          </a:graphicData>
        </a:graphic>
      </p:graphicFrame>
    </p:spTree>
    <p:extLst>
      <p:ext uri="{BB962C8B-B14F-4D97-AF65-F5344CB8AC3E}">
        <p14:creationId xmlns:p14="http://schemas.microsoft.com/office/powerpoint/2010/main" val="1097454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FE3B2-7CB4-8748-99B5-E2E5B75E8B86}"/>
              </a:ext>
            </a:extLst>
          </p:cNvPr>
          <p:cNvSpPr>
            <a:spLocks noGrp="1"/>
          </p:cNvSpPr>
          <p:nvPr>
            <p:ph type="title"/>
          </p:nvPr>
        </p:nvSpPr>
        <p:spPr/>
        <p:txBody>
          <a:bodyPr/>
          <a:lstStyle/>
          <a:p>
            <a:r>
              <a:rPr lang="en-US" dirty="0"/>
              <a:t>Detection and Prevention </a:t>
            </a:r>
          </a:p>
        </p:txBody>
      </p:sp>
      <p:sp>
        <p:nvSpPr>
          <p:cNvPr id="3" name="Text Placeholder 2">
            <a:extLst>
              <a:ext uri="{FF2B5EF4-FFF2-40B4-BE49-F238E27FC236}">
                <a16:creationId xmlns:a16="http://schemas.microsoft.com/office/drawing/2014/main" id="{70D8D1B8-FC7F-B944-9D81-C865A6EB25B5}"/>
              </a:ext>
            </a:extLst>
          </p:cNvPr>
          <p:cNvSpPr>
            <a:spLocks noGrp="1"/>
          </p:cNvSpPr>
          <p:nvPr>
            <p:ph type="body" sz="quarter" idx="17"/>
          </p:nvPr>
        </p:nvSpPr>
        <p:spPr>
          <a:xfrm>
            <a:off x="8381409" y="1601154"/>
            <a:ext cx="3807419" cy="4569619"/>
          </a:xfrm>
        </p:spPr>
        <p:txBody>
          <a:bodyPr vert="horz" lIns="0" tIns="457081" rIns="91392" bIns="457081" rtlCol="0">
            <a:noAutofit/>
          </a:bodyPr>
          <a:lstStyle/>
          <a:p>
            <a:pPr marL="285578" indent="-285578">
              <a:buFont typeface="Arial" panose="020B0604020202020204" pitchFamily="34" charset="0"/>
              <a:buChar char="•"/>
            </a:pPr>
            <a:r>
              <a:rPr lang="en-US" b="1" dirty="0"/>
              <a:t>Scope</a:t>
            </a:r>
          </a:p>
          <a:p>
            <a:pPr marL="742504" lvl="1" indent="-285578"/>
            <a:r>
              <a:rPr lang="en-US" dirty="0" err="1"/>
              <a:t>Dist</a:t>
            </a:r>
            <a:r>
              <a:rPr lang="en-US" dirty="0"/>
              <a:t> Malware Detection and Prevention for Linux</a:t>
            </a:r>
          </a:p>
          <a:p>
            <a:pPr marL="742504" lvl="1" indent="-285578"/>
            <a:r>
              <a:rPr lang="en-US" dirty="0" err="1"/>
              <a:t>Dist</a:t>
            </a:r>
            <a:r>
              <a:rPr lang="en-US" dirty="0"/>
              <a:t> Malware Detection and Prevention for all file types</a:t>
            </a:r>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p:txBody>
      </p:sp>
      <p:sp>
        <p:nvSpPr>
          <p:cNvPr id="4" name="Subtitle 3">
            <a:extLst>
              <a:ext uri="{FF2B5EF4-FFF2-40B4-BE49-F238E27FC236}">
                <a16:creationId xmlns:a16="http://schemas.microsoft.com/office/drawing/2014/main" id="{FC4AE5F0-B346-3D43-9B43-3F3C0401F8D2}"/>
              </a:ext>
            </a:extLst>
          </p:cNvPr>
          <p:cNvSpPr>
            <a:spLocks noGrp="1"/>
          </p:cNvSpPr>
          <p:nvPr>
            <p:ph type="subTitle" idx="10"/>
          </p:nvPr>
        </p:nvSpPr>
        <p:spPr/>
        <p:txBody>
          <a:bodyPr/>
          <a:lstStyle/>
          <a:p>
            <a:r>
              <a:rPr lang="en-US"/>
              <a:t>Malware Detection and Prevention 4.0.1.1 Enhancements</a:t>
            </a:r>
          </a:p>
        </p:txBody>
      </p:sp>
      <p:grpSp>
        <p:nvGrpSpPr>
          <p:cNvPr id="99" name="Group 98">
            <a:extLst>
              <a:ext uri="{FF2B5EF4-FFF2-40B4-BE49-F238E27FC236}">
                <a16:creationId xmlns:a16="http://schemas.microsoft.com/office/drawing/2014/main" id="{99545BDA-14BE-FEA8-49A4-2586D3BA1A96}"/>
              </a:ext>
            </a:extLst>
          </p:cNvPr>
          <p:cNvGrpSpPr/>
          <p:nvPr/>
        </p:nvGrpSpPr>
        <p:grpSpPr>
          <a:xfrm>
            <a:off x="386034" y="1814579"/>
            <a:ext cx="7378198" cy="4319233"/>
            <a:chOff x="383059" y="1813737"/>
            <a:chExt cx="7382042" cy="4321483"/>
          </a:xfrm>
        </p:grpSpPr>
        <p:grpSp>
          <p:nvGrpSpPr>
            <p:cNvPr id="5" name="Group 4">
              <a:extLst>
                <a:ext uri="{FF2B5EF4-FFF2-40B4-BE49-F238E27FC236}">
                  <a16:creationId xmlns:a16="http://schemas.microsoft.com/office/drawing/2014/main" id="{2D32574B-E2D4-8724-5C10-AD045D57DF59}"/>
                </a:ext>
              </a:extLst>
            </p:cNvPr>
            <p:cNvGrpSpPr>
              <a:grpSpLocks noChangeAspect="1"/>
            </p:cNvGrpSpPr>
            <p:nvPr/>
          </p:nvGrpSpPr>
          <p:grpSpPr>
            <a:xfrm>
              <a:off x="3045590" y="2354637"/>
              <a:ext cx="548640" cy="548640"/>
              <a:chOff x="7736620" y="7009631"/>
              <a:chExt cx="4501800" cy="4503600"/>
            </a:xfrm>
            <a:solidFill>
              <a:schemeClr val="tx1"/>
            </a:solidFill>
          </p:grpSpPr>
          <p:sp>
            <p:nvSpPr>
              <p:cNvPr id="6" name="Freeform: Shape 1">
                <a:extLst>
                  <a:ext uri="{FF2B5EF4-FFF2-40B4-BE49-F238E27FC236}">
                    <a16:creationId xmlns:a16="http://schemas.microsoft.com/office/drawing/2014/main" id="{1E87A7E5-4F72-A039-072F-394E917F1AD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7" name="Freeform: Shape 2">
                <a:extLst>
                  <a:ext uri="{FF2B5EF4-FFF2-40B4-BE49-F238E27FC236}">
                    <a16:creationId xmlns:a16="http://schemas.microsoft.com/office/drawing/2014/main" id="{0B771E47-51B8-F190-7736-C6AB0E07B9ED}"/>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8" name="Freeform: Shape 3">
                <a:extLst>
                  <a:ext uri="{FF2B5EF4-FFF2-40B4-BE49-F238E27FC236}">
                    <a16:creationId xmlns:a16="http://schemas.microsoft.com/office/drawing/2014/main" id="{66EB7AAC-130E-C4BF-A71B-C0108A57625A}"/>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9" name="Freeform: Shape 4">
                <a:extLst>
                  <a:ext uri="{FF2B5EF4-FFF2-40B4-BE49-F238E27FC236}">
                    <a16:creationId xmlns:a16="http://schemas.microsoft.com/office/drawing/2014/main" id="{5DCF04E1-BB4D-0276-C84D-3F7786214394}"/>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10" name="Freeform: Shape 5">
                <a:extLst>
                  <a:ext uri="{FF2B5EF4-FFF2-40B4-BE49-F238E27FC236}">
                    <a16:creationId xmlns:a16="http://schemas.microsoft.com/office/drawing/2014/main" id="{D98A8399-16B4-7C72-9363-531C454965E5}"/>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grpSp>
        <p:sp>
          <p:nvSpPr>
            <p:cNvPr id="11" name="TextBox 10">
              <a:extLst>
                <a:ext uri="{FF2B5EF4-FFF2-40B4-BE49-F238E27FC236}">
                  <a16:creationId xmlns:a16="http://schemas.microsoft.com/office/drawing/2014/main" id="{52551038-7C08-60DC-125C-D01731DFED04}"/>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2" name="Straight Connector 11">
              <a:extLst>
                <a:ext uri="{FF2B5EF4-FFF2-40B4-BE49-F238E27FC236}">
                  <a16:creationId xmlns:a16="http://schemas.microsoft.com/office/drawing/2014/main" id="{58A410EF-404F-FBFF-7E54-4BDBEBC39516}"/>
                </a:ext>
              </a:extLst>
            </p:cNvPr>
            <p:cNvCxnSpPr>
              <a:cxnSpLocks/>
              <a:stCxn id="17" idx="46"/>
              <a:endCxn id="6"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1AD04B0-1D3E-A60F-91C0-7F5F2F3D7657}"/>
                </a:ext>
              </a:extLst>
            </p:cNvPr>
            <p:cNvCxnSpPr>
              <a:cxnSpLocks/>
              <a:stCxn id="6" idx="2"/>
              <a:endCxn id="20"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3E2E6C6-8083-EE61-EAD2-515EC9E53A3A}"/>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D665C33-9079-2A38-00F1-78427C86D686}"/>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6B08F-1AED-CDA9-32DC-F5796DAAE561}"/>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 name="Freeform 180">
              <a:extLst>
                <a:ext uri="{FF2B5EF4-FFF2-40B4-BE49-F238E27FC236}">
                  <a16:creationId xmlns:a16="http://schemas.microsoft.com/office/drawing/2014/main" id="{E7BBB49A-5E19-2520-6AAE-E26F2E54F11F}"/>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sp>
          <p:nvSpPr>
            <p:cNvPr id="18" name="TextBox 17">
              <a:extLst>
                <a:ext uri="{FF2B5EF4-FFF2-40B4-BE49-F238E27FC236}">
                  <a16:creationId xmlns:a16="http://schemas.microsoft.com/office/drawing/2014/main" id="{0AA6AD29-701C-F298-C452-3339B1F9600D}"/>
                </a:ext>
              </a:extLst>
            </p:cNvPr>
            <p:cNvSpPr txBox="1"/>
            <p:nvPr/>
          </p:nvSpPr>
          <p:spPr>
            <a:xfrm>
              <a:off x="4708742" y="2906032"/>
              <a:ext cx="1802136" cy="184762"/>
            </a:xfrm>
            <a:prstGeom prst="rect">
              <a:avLst/>
            </a:prstGeom>
          </p:spPr>
          <p:txBody>
            <a:bodyPr wrap="none" lIns="0" tIns="0" rIns="0" bIns="0" rtlCol="0" anchor="b">
              <a:spAutoFit/>
            </a:bodyPr>
            <a:lstStyle/>
            <a:p>
              <a:pPr algn="r"/>
              <a:r>
                <a:rPr lang="en-US" sz="1200" dirty="0">
                  <a:latin typeface="Calibri" panose="020F0502020204030204" pitchFamily="34" charset="0"/>
                </a:rPr>
                <a:t>VLAN (</a:t>
              </a:r>
              <a:r>
                <a:rPr lang="en-US" sz="1200" dirty="0" err="1">
                  <a:latin typeface="Calibri" panose="020F0502020204030204" pitchFamily="34" charset="0"/>
                </a:rPr>
                <a:t>PortGroup</a:t>
              </a:r>
              <a:r>
                <a:rPr lang="en-US" sz="1200" dirty="0">
                  <a:latin typeface="Calibri" panose="020F0502020204030204" pitchFamily="34" charset="0"/>
                </a:rPr>
                <a:t> / Segment)</a:t>
              </a:r>
            </a:p>
          </p:txBody>
        </p:sp>
        <p:grpSp>
          <p:nvGrpSpPr>
            <p:cNvPr id="19" name="Group 18">
              <a:extLst>
                <a:ext uri="{FF2B5EF4-FFF2-40B4-BE49-F238E27FC236}">
                  <a16:creationId xmlns:a16="http://schemas.microsoft.com/office/drawing/2014/main" id="{977B2946-0C52-E47F-9072-E20AD08B62B3}"/>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20" name="Freeform: Shape 1">
                <a:extLst>
                  <a:ext uri="{FF2B5EF4-FFF2-40B4-BE49-F238E27FC236}">
                    <a16:creationId xmlns:a16="http://schemas.microsoft.com/office/drawing/2014/main" id="{44C0EDBD-4D36-A246-CB32-BC92B5E224A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1" name="Freeform: Shape 2">
                <a:extLst>
                  <a:ext uri="{FF2B5EF4-FFF2-40B4-BE49-F238E27FC236}">
                    <a16:creationId xmlns:a16="http://schemas.microsoft.com/office/drawing/2014/main" id="{7D94A9AB-72E2-62EF-A884-7FC27EAEB0FC}"/>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2" name="Freeform: Shape 3">
                <a:extLst>
                  <a:ext uri="{FF2B5EF4-FFF2-40B4-BE49-F238E27FC236}">
                    <a16:creationId xmlns:a16="http://schemas.microsoft.com/office/drawing/2014/main" id="{9946664B-CBE0-FEBA-BC5A-B1D037072127}"/>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3" name="Freeform: Shape 4">
                <a:extLst>
                  <a:ext uri="{FF2B5EF4-FFF2-40B4-BE49-F238E27FC236}">
                    <a16:creationId xmlns:a16="http://schemas.microsoft.com/office/drawing/2014/main" id="{18BC9747-F613-BE68-5931-81557AEFDA47}"/>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4" name="Freeform: Shape 5">
                <a:extLst>
                  <a:ext uri="{FF2B5EF4-FFF2-40B4-BE49-F238E27FC236}">
                    <a16:creationId xmlns:a16="http://schemas.microsoft.com/office/drawing/2014/main" id="{62D39BEE-5009-8B36-8202-17CF8E6DA3AB}"/>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grpSp>
        <p:sp>
          <p:nvSpPr>
            <p:cNvPr id="25" name="TextBox 24">
              <a:extLst>
                <a:ext uri="{FF2B5EF4-FFF2-40B4-BE49-F238E27FC236}">
                  <a16:creationId xmlns:a16="http://schemas.microsoft.com/office/drawing/2014/main" id="{AA080739-11AF-3A3B-9071-3D091FF7AA0F}"/>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26" name="Straight Connector 25">
              <a:extLst>
                <a:ext uri="{FF2B5EF4-FFF2-40B4-BE49-F238E27FC236}">
                  <a16:creationId xmlns:a16="http://schemas.microsoft.com/office/drawing/2014/main" id="{49298E91-8B5C-B47F-5E81-CC52E94CB0B4}"/>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748B740-CABA-9CF5-98DE-1E96414A5874}"/>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AA3534B-1163-FB38-3916-F8F65353E2C4}"/>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00F3256-0E1A-D204-C3FF-F65D6143EECB}"/>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F1A9F3C-1FB2-0AB8-01DB-CFA76E1F8A6E}"/>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31" name="TextBox 30">
              <a:extLst>
                <a:ext uri="{FF2B5EF4-FFF2-40B4-BE49-F238E27FC236}">
                  <a16:creationId xmlns:a16="http://schemas.microsoft.com/office/drawing/2014/main" id="{DDF3A17A-4FFB-F8CB-A698-5ADD8AD089F0}"/>
                </a:ext>
              </a:extLst>
            </p:cNvPr>
            <p:cNvSpPr txBox="1"/>
            <p:nvPr/>
          </p:nvSpPr>
          <p:spPr>
            <a:xfrm>
              <a:off x="6672330" y="4026918"/>
              <a:ext cx="1018629" cy="184762"/>
            </a:xfrm>
            <a:prstGeom prst="rect">
              <a:avLst/>
            </a:prstGeom>
          </p:spPr>
          <p:txBody>
            <a:bodyPr wrap="none" lIns="0" tIns="0" rIns="0" bIns="0" rtlCol="0" anchor="b">
              <a:spAutoFit/>
            </a:bodyPr>
            <a:lstStyle/>
            <a:p>
              <a:pPr algn="r"/>
              <a:r>
                <a:rPr lang="en-US" sz="1200" dirty="0">
                  <a:latin typeface="Calibri" panose="020F0502020204030204" pitchFamily="34" charset="0"/>
                </a:rPr>
                <a:t>VLAN (Segment)</a:t>
              </a:r>
            </a:p>
          </p:txBody>
        </p:sp>
        <p:cxnSp>
          <p:nvCxnSpPr>
            <p:cNvPr id="32" name="Straight Connector 31">
              <a:extLst>
                <a:ext uri="{FF2B5EF4-FFF2-40B4-BE49-F238E27FC236}">
                  <a16:creationId xmlns:a16="http://schemas.microsoft.com/office/drawing/2014/main" id="{B97E729C-E7DB-2DE0-44A9-1BCC60EA97E1}"/>
                </a:ext>
              </a:extLst>
            </p:cNvPr>
            <p:cNvCxnSpPr>
              <a:cxnSpLocks/>
            </p:cNvCxnSpPr>
            <p:nvPr/>
          </p:nvCxnSpPr>
          <p:spPr bwMode="gray">
            <a:xfrm>
              <a:off x="140410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135AA696-841C-8CC7-F997-F87402F6E2C2}"/>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34" name="Group 33">
              <a:extLst>
                <a:ext uri="{FF2B5EF4-FFF2-40B4-BE49-F238E27FC236}">
                  <a16:creationId xmlns:a16="http://schemas.microsoft.com/office/drawing/2014/main" id="{3EEA2DC6-1743-55DA-076E-A6A9454FBD27}"/>
                </a:ext>
              </a:extLst>
            </p:cNvPr>
            <p:cNvGrpSpPr/>
            <p:nvPr/>
          </p:nvGrpSpPr>
          <p:grpSpPr>
            <a:xfrm>
              <a:off x="4237129" y="3090794"/>
              <a:ext cx="657699" cy="540490"/>
              <a:chOff x="6855481" y="3612066"/>
              <a:chExt cx="657699" cy="540490"/>
            </a:xfrm>
          </p:grpSpPr>
          <p:cxnSp>
            <p:nvCxnSpPr>
              <p:cNvPr id="35" name="Straight Connector 34">
                <a:extLst>
                  <a:ext uri="{FF2B5EF4-FFF2-40B4-BE49-F238E27FC236}">
                    <a16:creationId xmlns:a16="http://schemas.microsoft.com/office/drawing/2014/main" id="{9A8815C1-C990-3A3A-0C20-097458A034E1}"/>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6" name="Freeform 86">
                <a:extLst>
                  <a:ext uri="{FF2B5EF4-FFF2-40B4-BE49-F238E27FC236}">
                    <a16:creationId xmlns:a16="http://schemas.microsoft.com/office/drawing/2014/main" id="{48921FA1-017C-FB16-EE1D-E1C11AD51CE0}"/>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grpSp>
          <p:nvGrpSpPr>
            <p:cNvPr id="37" name="Group 36">
              <a:extLst>
                <a:ext uri="{FF2B5EF4-FFF2-40B4-BE49-F238E27FC236}">
                  <a16:creationId xmlns:a16="http://schemas.microsoft.com/office/drawing/2014/main" id="{31E1717B-EE36-EDBC-9BE2-2E8F90ABDC54}"/>
                </a:ext>
              </a:extLst>
            </p:cNvPr>
            <p:cNvGrpSpPr/>
            <p:nvPr/>
          </p:nvGrpSpPr>
          <p:grpSpPr>
            <a:xfrm>
              <a:off x="1926707" y="4114657"/>
              <a:ext cx="657699" cy="540490"/>
              <a:chOff x="6554857" y="3612066"/>
              <a:chExt cx="657699" cy="540490"/>
            </a:xfrm>
          </p:grpSpPr>
          <p:cxnSp>
            <p:nvCxnSpPr>
              <p:cNvPr id="38" name="Straight Connector 37">
                <a:extLst>
                  <a:ext uri="{FF2B5EF4-FFF2-40B4-BE49-F238E27FC236}">
                    <a16:creationId xmlns:a16="http://schemas.microsoft.com/office/drawing/2014/main" id="{80F2EEDC-4242-B81F-2BE0-57EE097B9C06}"/>
                  </a:ext>
                </a:extLst>
              </p:cNvPr>
              <p:cNvCxnSpPr>
                <a:cxnSpLocks/>
              </p:cNvCxnSpPr>
              <p:nvPr/>
            </p:nvCxnSpPr>
            <p:spPr bwMode="gray">
              <a:xfrm flipH="1">
                <a:off x="6881193"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9" name="Freeform 86">
                <a:extLst>
                  <a:ext uri="{FF2B5EF4-FFF2-40B4-BE49-F238E27FC236}">
                    <a16:creationId xmlns:a16="http://schemas.microsoft.com/office/drawing/2014/main" id="{276C554B-7AE6-15EF-5891-D5CB12D31FC8}"/>
                  </a:ext>
                </a:extLst>
              </p:cNvPr>
              <p:cNvSpPr>
                <a:spLocks noChangeAspect="1" noEditPoints="1"/>
              </p:cNvSpPr>
              <p:nvPr/>
            </p:nvSpPr>
            <p:spPr bwMode="auto">
              <a:xfrm>
                <a:off x="6554857"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grpSp>
          <p:nvGrpSpPr>
            <p:cNvPr id="40" name="Group 39">
              <a:extLst>
                <a:ext uri="{FF2B5EF4-FFF2-40B4-BE49-F238E27FC236}">
                  <a16:creationId xmlns:a16="http://schemas.microsoft.com/office/drawing/2014/main" id="{D0FF87EB-342C-6D78-ADBC-0465EE9CC4D2}"/>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41" name="Freeform: Shape 1">
                <a:extLst>
                  <a:ext uri="{FF2B5EF4-FFF2-40B4-BE49-F238E27FC236}">
                    <a16:creationId xmlns:a16="http://schemas.microsoft.com/office/drawing/2014/main" id="{578ABBAC-7920-7F66-23FD-58642D7CD45A}"/>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2" name="Freeform: Shape 2">
                <a:extLst>
                  <a:ext uri="{FF2B5EF4-FFF2-40B4-BE49-F238E27FC236}">
                    <a16:creationId xmlns:a16="http://schemas.microsoft.com/office/drawing/2014/main" id="{93A61F1D-5DBE-0CD8-DB30-2D756A31E66F}"/>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3" name="Freeform: Shape 3">
                <a:extLst>
                  <a:ext uri="{FF2B5EF4-FFF2-40B4-BE49-F238E27FC236}">
                    <a16:creationId xmlns:a16="http://schemas.microsoft.com/office/drawing/2014/main" id="{0B0652B7-746C-6969-23B4-0EDD444BA1CD}"/>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4" name="Freeform: Shape 4">
                <a:extLst>
                  <a:ext uri="{FF2B5EF4-FFF2-40B4-BE49-F238E27FC236}">
                    <a16:creationId xmlns:a16="http://schemas.microsoft.com/office/drawing/2014/main" id="{4F3E698F-5CEC-7FCF-32B3-270973795F9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5" name="Freeform: Shape 5">
                <a:extLst>
                  <a:ext uri="{FF2B5EF4-FFF2-40B4-BE49-F238E27FC236}">
                    <a16:creationId xmlns:a16="http://schemas.microsoft.com/office/drawing/2014/main" id="{BA3F1148-E1F2-3196-AC84-E991C3C5A91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grpSp>
        <p:sp>
          <p:nvSpPr>
            <p:cNvPr id="46" name="TextBox 45">
              <a:extLst>
                <a:ext uri="{FF2B5EF4-FFF2-40B4-BE49-F238E27FC236}">
                  <a16:creationId xmlns:a16="http://schemas.microsoft.com/office/drawing/2014/main" id="{E9076C4C-042F-A4E0-C394-86F11F3A09ED}"/>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47" name="Straight Connector 46">
              <a:extLst>
                <a:ext uri="{FF2B5EF4-FFF2-40B4-BE49-F238E27FC236}">
                  <a16:creationId xmlns:a16="http://schemas.microsoft.com/office/drawing/2014/main" id="{A607CBC7-944C-0763-C4DC-08E66D5BC2B7}"/>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E59B007-2047-2FB3-13E7-0921DC6B84F4}"/>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DCBBE510-D65F-6DFB-F4D3-F3D2F6CC7B92}"/>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50" name="Straight Connector 49">
              <a:extLst>
                <a:ext uri="{FF2B5EF4-FFF2-40B4-BE49-F238E27FC236}">
                  <a16:creationId xmlns:a16="http://schemas.microsoft.com/office/drawing/2014/main" id="{94368670-1052-5C4C-8770-F8152171B9B6}"/>
                </a:ext>
              </a:extLst>
            </p:cNvPr>
            <p:cNvCxnSpPr>
              <a:cxnSpLocks/>
            </p:cNvCxnSpPr>
            <p:nvPr/>
          </p:nvCxnSpPr>
          <p:spPr bwMode="gray">
            <a:xfrm>
              <a:off x="245713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261DF3F6-36A7-8271-3762-269EBC1DACCF}"/>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52" name="Group 51">
              <a:extLst>
                <a:ext uri="{FF2B5EF4-FFF2-40B4-BE49-F238E27FC236}">
                  <a16:creationId xmlns:a16="http://schemas.microsoft.com/office/drawing/2014/main" id="{07D5BA3D-CBB1-D220-2B8C-C7D3DFC6500E}"/>
                </a:ext>
              </a:extLst>
            </p:cNvPr>
            <p:cNvGrpSpPr/>
            <p:nvPr/>
          </p:nvGrpSpPr>
          <p:grpSpPr>
            <a:xfrm>
              <a:off x="3029169" y="5299000"/>
              <a:ext cx="657699" cy="540490"/>
              <a:chOff x="6554857" y="3612066"/>
              <a:chExt cx="657699" cy="540490"/>
            </a:xfrm>
          </p:grpSpPr>
          <p:cxnSp>
            <p:nvCxnSpPr>
              <p:cNvPr id="53" name="Straight Connector 52">
                <a:extLst>
                  <a:ext uri="{FF2B5EF4-FFF2-40B4-BE49-F238E27FC236}">
                    <a16:creationId xmlns:a16="http://schemas.microsoft.com/office/drawing/2014/main" id="{0F6C33D5-B979-6B79-7E24-1EC313EED600}"/>
                  </a:ext>
                </a:extLst>
              </p:cNvPr>
              <p:cNvCxnSpPr>
                <a:cxnSpLocks/>
              </p:cNvCxnSpPr>
              <p:nvPr/>
            </p:nvCxnSpPr>
            <p:spPr bwMode="gray">
              <a:xfrm flipH="1">
                <a:off x="6881193"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4" name="Freeform 86">
                <a:extLst>
                  <a:ext uri="{FF2B5EF4-FFF2-40B4-BE49-F238E27FC236}">
                    <a16:creationId xmlns:a16="http://schemas.microsoft.com/office/drawing/2014/main" id="{FD7685FB-3B0F-549F-2723-08E773BCFD4A}"/>
                  </a:ext>
                </a:extLst>
              </p:cNvPr>
              <p:cNvSpPr>
                <a:spLocks noChangeAspect="1" noEditPoints="1"/>
              </p:cNvSpPr>
              <p:nvPr/>
            </p:nvSpPr>
            <p:spPr bwMode="auto">
              <a:xfrm>
                <a:off x="6554857"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cxnSp>
          <p:nvCxnSpPr>
            <p:cNvPr id="55" name="Straight Connector 54">
              <a:extLst>
                <a:ext uri="{FF2B5EF4-FFF2-40B4-BE49-F238E27FC236}">
                  <a16:creationId xmlns:a16="http://schemas.microsoft.com/office/drawing/2014/main" id="{F3627D87-9DEE-9567-8F8E-5C9661EF91F4}"/>
                </a:ext>
              </a:extLst>
            </p:cNvPr>
            <p:cNvCxnSpPr>
              <a:cxnSpLocks/>
              <a:endCxn id="41"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5FEBBC62-1471-79C8-30C4-AE7964DCCEF1}"/>
                </a:ext>
              </a:extLst>
            </p:cNvPr>
            <p:cNvGrpSpPr/>
            <p:nvPr/>
          </p:nvGrpSpPr>
          <p:grpSpPr>
            <a:xfrm>
              <a:off x="5486625" y="4227548"/>
              <a:ext cx="657699" cy="540490"/>
              <a:chOff x="6855481" y="3612066"/>
              <a:chExt cx="657699" cy="540490"/>
            </a:xfrm>
          </p:grpSpPr>
          <p:cxnSp>
            <p:nvCxnSpPr>
              <p:cNvPr id="57" name="Straight Connector 56">
                <a:extLst>
                  <a:ext uri="{FF2B5EF4-FFF2-40B4-BE49-F238E27FC236}">
                    <a16:creationId xmlns:a16="http://schemas.microsoft.com/office/drawing/2014/main" id="{74911786-5DBF-AEDE-53C5-75B530955D52}"/>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Freeform 86">
                <a:extLst>
                  <a:ext uri="{FF2B5EF4-FFF2-40B4-BE49-F238E27FC236}">
                    <a16:creationId xmlns:a16="http://schemas.microsoft.com/office/drawing/2014/main" id="{D6D0CA75-620F-FE68-3C06-CF3F4997119B}"/>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grpSp>
          <p:nvGrpSpPr>
            <p:cNvPr id="59" name="Group 58">
              <a:extLst>
                <a:ext uri="{FF2B5EF4-FFF2-40B4-BE49-F238E27FC236}">
                  <a16:creationId xmlns:a16="http://schemas.microsoft.com/office/drawing/2014/main" id="{C1F0E377-49D9-6D75-5384-D98A81A5E249}"/>
                </a:ext>
              </a:extLst>
            </p:cNvPr>
            <p:cNvGrpSpPr/>
            <p:nvPr/>
          </p:nvGrpSpPr>
          <p:grpSpPr>
            <a:xfrm>
              <a:off x="1908478" y="5300480"/>
              <a:ext cx="274320" cy="632993"/>
              <a:chOff x="1693658" y="4666427"/>
              <a:chExt cx="274320" cy="632993"/>
            </a:xfrm>
          </p:grpSpPr>
          <p:cxnSp>
            <p:nvCxnSpPr>
              <p:cNvPr id="60" name="Straight Connector 59">
                <a:extLst>
                  <a:ext uri="{FF2B5EF4-FFF2-40B4-BE49-F238E27FC236}">
                    <a16:creationId xmlns:a16="http://schemas.microsoft.com/office/drawing/2014/main" id="{5C55F1DF-B1C3-CB5F-10BF-C79D3C318780}"/>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DBE353B8-8480-4B21-33F3-005E2BE41B5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grpSp>
          <p:nvGrpSpPr>
            <p:cNvPr id="62" name="Group 61">
              <a:extLst>
                <a:ext uri="{FF2B5EF4-FFF2-40B4-BE49-F238E27FC236}">
                  <a16:creationId xmlns:a16="http://schemas.microsoft.com/office/drawing/2014/main" id="{0F680498-EF03-481B-2D01-36B95A342642}"/>
                </a:ext>
              </a:extLst>
            </p:cNvPr>
            <p:cNvGrpSpPr/>
            <p:nvPr/>
          </p:nvGrpSpPr>
          <p:grpSpPr>
            <a:xfrm>
              <a:off x="839589" y="4124174"/>
              <a:ext cx="274320" cy="632993"/>
              <a:chOff x="1693658" y="4666427"/>
              <a:chExt cx="274320" cy="632993"/>
            </a:xfrm>
          </p:grpSpPr>
          <p:cxnSp>
            <p:nvCxnSpPr>
              <p:cNvPr id="63" name="Straight Connector 62">
                <a:extLst>
                  <a:ext uri="{FF2B5EF4-FFF2-40B4-BE49-F238E27FC236}">
                    <a16:creationId xmlns:a16="http://schemas.microsoft.com/office/drawing/2014/main" id="{AE1C4135-C9A1-D9EB-B04A-4BD75C619A6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4C0FBF6C-8C9B-C67A-7B7C-71C9BDE732A0}"/>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cxnSp>
          <p:nvCxnSpPr>
            <p:cNvPr id="65" name="Straight Connector 64">
              <a:extLst>
                <a:ext uri="{FF2B5EF4-FFF2-40B4-BE49-F238E27FC236}">
                  <a16:creationId xmlns:a16="http://schemas.microsoft.com/office/drawing/2014/main" id="{C1A121C7-643C-DCEC-92B9-027387511838}"/>
                </a:ext>
              </a:extLst>
            </p:cNvPr>
            <p:cNvCxnSpPr>
              <a:cxnSpLocks/>
            </p:cNvCxnSpPr>
            <p:nvPr/>
          </p:nvCxnSpPr>
          <p:spPr bwMode="gray">
            <a:xfrm>
              <a:off x="564958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5B4C73A3-27B1-AC7F-4EC9-EF9B80EB9A97}"/>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67" name="Group 66">
              <a:extLst>
                <a:ext uri="{FF2B5EF4-FFF2-40B4-BE49-F238E27FC236}">
                  <a16:creationId xmlns:a16="http://schemas.microsoft.com/office/drawing/2014/main" id="{4AA96949-2FCF-4A5F-CB0B-1B951AB30563}"/>
                </a:ext>
              </a:extLst>
            </p:cNvPr>
            <p:cNvGrpSpPr/>
            <p:nvPr/>
          </p:nvGrpSpPr>
          <p:grpSpPr>
            <a:xfrm>
              <a:off x="5100924" y="3093965"/>
              <a:ext cx="274320" cy="632993"/>
              <a:chOff x="1693658" y="4666427"/>
              <a:chExt cx="274320" cy="632993"/>
            </a:xfrm>
          </p:grpSpPr>
          <p:cxnSp>
            <p:nvCxnSpPr>
              <p:cNvPr id="68" name="Straight Connector 67">
                <a:extLst>
                  <a:ext uri="{FF2B5EF4-FFF2-40B4-BE49-F238E27FC236}">
                    <a16:creationId xmlns:a16="http://schemas.microsoft.com/office/drawing/2014/main" id="{8C1B816F-016B-5E94-352C-FFDC12619332}"/>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65148110-91C0-1777-6F70-EFD3BE23EE3E}"/>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cxnSp>
          <p:nvCxnSpPr>
            <p:cNvPr id="70" name="Straight Connector 69">
              <a:extLst>
                <a:ext uri="{FF2B5EF4-FFF2-40B4-BE49-F238E27FC236}">
                  <a16:creationId xmlns:a16="http://schemas.microsoft.com/office/drawing/2014/main" id="{BF257CAF-EF61-E407-9839-5A529BE0109C}"/>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D98B5802-27F8-CBDA-700A-2BCBCD73F58B}"/>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72" name="Group 71">
              <a:extLst>
                <a:ext uri="{FF2B5EF4-FFF2-40B4-BE49-F238E27FC236}">
                  <a16:creationId xmlns:a16="http://schemas.microsoft.com/office/drawing/2014/main" id="{EFE74BF4-3F7A-2163-4A24-2857DBDD433D}"/>
                </a:ext>
              </a:extLst>
            </p:cNvPr>
            <p:cNvGrpSpPr/>
            <p:nvPr/>
          </p:nvGrpSpPr>
          <p:grpSpPr>
            <a:xfrm>
              <a:off x="6324274" y="4227090"/>
              <a:ext cx="274320" cy="632993"/>
              <a:chOff x="1693658" y="4666427"/>
              <a:chExt cx="274320" cy="632993"/>
            </a:xfrm>
          </p:grpSpPr>
          <p:cxnSp>
            <p:nvCxnSpPr>
              <p:cNvPr id="73" name="Straight Connector 72">
                <a:extLst>
                  <a:ext uri="{FF2B5EF4-FFF2-40B4-BE49-F238E27FC236}">
                    <a16:creationId xmlns:a16="http://schemas.microsoft.com/office/drawing/2014/main" id="{82020159-CC42-71D8-7AEB-FC8F1ACBE7EF}"/>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DE634B94-59FB-2191-4905-13898508B832}"/>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pic>
          <p:nvPicPr>
            <p:cNvPr id="75" name="Picture 74">
              <a:extLst>
                <a:ext uri="{FF2B5EF4-FFF2-40B4-BE49-F238E27FC236}">
                  <a16:creationId xmlns:a16="http://schemas.microsoft.com/office/drawing/2014/main" id="{79CD08B0-BC91-3E6D-6FCA-A17B5F74729F}"/>
                </a:ext>
              </a:extLst>
            </p:cNvPr>
            <p:cNvPicPr>
              <a:picLocks noChangeAspect="1"/>
            </p:cNvPicPr>
            <p:nvPr/>
          </p:nvPicPr>
          <p:blipFill>
            <a:blip r:embed="rId3"/>
            <a:stretch>
              <a:fillRect/>
            </a:stretch>
          </p:blipFill>
          <p:spPr>
            <a:xfrm>
              <a:off x="5100699" y="3650034"/>
              <a:ext cx="285750" cy="285750"/>
            </a:xfrm>
            <a:prstGeom prst="rect">
              <a:avLst/>
            </a:prstGeom>
          </p:spPr>
        </p:pic>
        <p:pic>
          <p:nvPicPr>
            <p:cNvPr id="76" name="Picture 75">
              <a:extLst>
                <a:ext uri="{FF2B5EF4-FFF2-40B4-BE49-F238E27FC236}">
                  <a16:creationId xmlns:a16="http://schemas.microsoft.com/office/drawing/2014/main" id="{9A573781-B2EA-7D68-CEBA-FB08862DA830}"/>
                </a:ext>
              </a:extLst>
            </p:cNvPr>
            <p:cNvPicPr>
              <a:picLocks noChangeAspect="1"/>
            </p:cNvPicPr>
            <p:nvPr/>
          </p:nvPicPr>
          <p:blipFill>
            <a:blip r:embed="rId4"/>
            <a:stretch>
              <a:fillRect/>
            </a:stretch>
          </p:blipFill>
          <p:spPr>
            <a:xfrm>
              <a:off x="5573687" y="3648921"/>
              <a:ext cx="286893" cy="285750"/>
            </a:xfrm>
            <a:prstGeom prst="rect">
              <a:avLst/>
            </a:prstGeom>
          </p:spPr>
        </p:pic>
        <p:pic>
          <p:nvPicPr>
            <p:cNvPr id="77" name="Picture 76">
              <a:extLst>
                <a:ext uri="{FF2B5EF4-FFF2-40B4-BE49-F238E27FC236}">
                  <a16:creationId xmlns:a16="http://schemas.microsoft.com/office/drawing/2014/main" id="{A6ED2219-3C4C-7087-3BBD-19450310A08D}"/>
                </a:ext>
              </a:extLst>
            </p:cNvPr>
            <p:cNvPicPr>
              <a:picLocks noChangeAspect="1"/>
            </p:cNvPicPr>
            <p:nvPr/>
          </p:nvPicPr>
          <p:blipFill>
            <a:blip r:embed="rId3"/>
            <a:stretch>
              <a:fillRect/>
            </a:stretch>
          </p:blipFill>
          <p:spPr>
            <a:xfrm>
              <a:off x="6325293" y="4781645"/>
              <a:ext cx="285750" cy="285750"/>
            </a:xfrm>
            <a:prstGeom prst="rect">
              <a:avLst/>
            </a:prstGeom>
          </p:spPr>
        </p:pic>
        <p:pic>
          <p:nvPicPr>
            <p:cNvPr id="78" name="Picture 77">
              <a:extLst>
                <a:ext uri="{FF2B5EF4-FFF2-40B4-BE49-F238E27FC236}">
                  <a16:creationId xmlns:a16="http://schemas.microsoft.com/office/drawing/2014/main" id="{925AFE50-7EFC-406A-149C-6523644528B5}"/>
                </a:ext>
              </a:extLst>
            </p:cNvPr>
            <p:cNvPicPr>
              <a:picLocks noChangeAspect="1"/>
            </p:cNvPicPr>
            <p:nvPr/>
          </p:nvPicPr>
          <p:blipFill>
            <a:blip r:embed="rId4"/>
            <a:stretch>
              <a:fillRect/>
            </a:stretch>
          </p:blipFill>
          <p:spPr>
            <a:xfrm>
              <a:off x="6798281" y="4780532"/>
              <a:ext cx="286893" cy="285750"/>
            </a:xfrm>
            <a:prstGeom prst="rect">
              <a:avLst/>
            </a:prstGeom>
          </p:spPr>
        </p:pic>
        <p:pic>
          <p:nvPicPr>
            <p:cNvPr id="79" name="Picture 78">
              <a:extLst>
                <a:ext uri="{FF2B5EF4-FFF2-40B4-BE49-F238E27FC236}">
                  <a16:creationId xmlns:a16="http://schemas.microsoft.com/office/drawing/2014/main" id="{B212F2F7-8F7F-86BD-DD88-1DEB94217474}"/>
                </a:ext>
              </a:extLst>
            </p:cNvPr>
            <p:cNvPicPr>
              <a:picLocks noChangeAspect="1"/>
            </p:cNvPicPr>
            <p:nvPr/>
          </p:nvPicPr>
          <p:blipFill>
            <a:blip r:embed="rId3"/>
            <a:stretch>
              <a:fillRect/>
            </a:stretch>
          </p:blipFill>
          <p:spPr>
            <a:xfrm>
              <a:off x="846529" y="4678215"/>
              <a:ext cx="285750" cy="285750"/>
            </a:xfrm>
            <a:prstGeom prst="rect">
              <a:avLst/>
            </a:prstGeom>
          </p:spPr>
        </p:pic>
        <p:pic>
          <p:nvPicPr>
            <p:cNvPr id="80" name="Picture 79">
              <a:extLst>
                <a:ext uri="{FF2B5EF4-FFF2-40B4-BE49-F238E27FC236}">
                  <a16:creationId xmlns:a16="http://schemas.microsoft.com/office/drawing/2014/main" id="{97ABDCA9-E97A-F58A-1D03-B752557B2E30}"/>
                </a:ext>
              </a:extLst>
            </p:cNvPr>
            <p:cNvPicPr>
              <a:picLocks noChangeAspect="1"/>
            </p:cNvPicPr>
            <p:nvPr/>
          </p:nvPicPr>
          <p:blipFill>
            <a:blip r:embed="rId4"/>
            <a:stretch>
              <a:fillRect/>
            </a:stretch>
          </p:blipFill>
          <p:spPr>
            <a:xfrm>
              <a:off x="1323790" y="4677102"/>
              <a:ext cx="286893" cy="285750"/>
            </a:xfrm>
            <a:prstGeom prst="rect">
              <a:avLst/>
            </a:prstGeom>
          </p:spPr>
        </p:pic>
        <p:pic>
          <p:nvPicPr>
            <p:cNvPr id="81" name="Picture 80">
              <a:extLst>
                <a:ext uri="{FF2B5EF4-FFF2-40B4-BE49-F238E27FC236}">
                  <a16:creationId xmlns:a16="http://schemas.microsoft.com/office/drawing/2014/main" id="{46A4E2B5-BE24-A349-1142-736C4AB0A2DA}"/>
                </a:ext>
              </a:extLst>
            </p:cNvPr>
            <p:cNvPicPr>
              <a:picLocks noChangeAspect="1"/>
            </p:cNvPicPr>
            <p:nvPr/>
          </p:nvPicPr>
          <p:blipFill>
            <a:blip r:embed="rId3"/>
            <a:stretch>
              <a:fillRect/>
            </a:stretch>
          </p:blipFill>
          <p:spPr>
            <a:xfrm>
              <a:off x="1897048" y="5849470"/>
              <a:ext cx="285750" cy="285750"/>
            </a:xfrm>
            <a:prstGeom prst="rect">
              <a:avLst/>
            </a:prstGeom>
          </p:spPr>
        </p:pic>
        <p:pic>
          <p:nvPicPr>
            <p:cNvPr id="82" name="Picture 81">
              <a:extLst>
                <a:ext uri="{FF2B5EF4-FFF2-40B4-BE49-F238E27FC236}">
                  <a16:creationId xmlns:a16="http://schemas.microsoft.com/office/drawing/2014/main" id="{2A88AC2B-673E-AD31-9B96-57384E1ED88F}"/>
                </a:ext>
              </a:extLst>
            </p:cNvPr>
            <p:cNvPicPr>
              <a:picLocks noChangeAspect="1"/>
            </p:cNvPicPr>
            <p:nvPr/>
          </p:nvPicPr>
          <p:blipFill>
            <a:blip r:embed="rId4"/>
            <a:stretch>
              <a:fillRect/>
            </a:stretch>
          </p:blipFill>
          <p:spPr>
            <a:xfrm>
              <a:off x="2370036" y="5848357"/>
              <a:ext cx="286893" cy="285750"/>
            </a:xfrm>
            <a:prstGeom prst="rect">
              <a:avLst/>
            </a:prstGeom>
          </p:spPr>
        </p:pic>
        <p:sp>
          <p:nvSpPr>
            <p:cNvPr id="88" name="Picture Placeholder 80" descr="Defense Preventions&#10;">
              <a:extLst>
                <a:ext uri="{FF2B5EF4-FFF2-40B4-BE49-F238E27FC236}">
                  <a16:creationId xmlns:a16="http://schemas.microsoft.com/office/drawing/2014/main" id="{23D2A2C4-A1EE-6B2D-16AB-332015758F7E}"/>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89" name="Picture Placeholder 80" descr="Defense Preventions&#10;">
              <a:extLst>
                <a:ext uri="{FF2B5EF4-FFF2-40B4-BE49-F238E27FC236}">
                  <a16:creationId xmlns:a16="http://schemas.microsoft.com/office/drawing/2014/main" id="{BB5BC6BB-5119-066A-8E18-D7CDB6FD516E}"/>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0" name="Picture Placeholder 80" descr="Defense Preventions&#10;">
              <a:extLst>
                <a:ext uri="{FF2B5EF4-FFF2-40B4-BE49-F238E27FC236}">
                  <a16:creationId xmlns:a16="http://schemas.microsoft.com/office/drawing/2014/main" id="{19D44B19-CEDD-3E79-56B5-3E4885BC30F4}"/>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1" name="Picture Placeholder 80" descr="Defense Preventions&#10;">
              <a:extLst>
                <a:ext uri="{FF2B5EF4-FFF2-40B4-BE49-F238E27FC236}">
                  <a16:creationId xmlns:a16="http://schemas.microsoft.com/office/drawing/2014/main" id="{8E99294A-53A1-0455-655A-50B3249D03E1}"/>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3" name="Picture Placeholder 80" descr="Defense Preventions&#10;">
              <a:extLst>
                <a:ext uri="{FF2B5EF4-FFF2-40B4-BE49-F238E27FC236}">
                  <a16:creationId xmlns:a16="http://schemas.microsoft.com/office/drawing/2014/main" id="{F8E6D8DA-2B46-9719-22B8-81D172ED7874}"/>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grpSp>
      <p:sp>
        <p:nvSpPr>
          <p:cNvPr id="95" name="Picture Placeholder 80" descr="Defense Preventions&#10;">
            <a:extLst>
              <a:ext uri="{FF2B5EF4-FFF2-40B4-BE49-F238E27FC236}">
                <a16:creationId xmlns:a16="http://schemas.microsoft.com/office/drawing/2014/main" id="{2943B0F8-B1C7-A285-9B65-275FFAAFFC70}"/>
              </a:ext>
            </a:extLst>
          </p:cNvPr>
          <p:cNvSpPr>
            <a:spLocks noChangeAspect="1"/>
          </p:cNvSpPr>
          <p:nvPr/>
        </p:nvSpPr>
        <p:spPr>
          <a:xfrm>
            <a:off x="1071551" y="4596192"/>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6" name="Picture Placeholder 80" descr="Defense Preventions&#10;">
            <a:extLst>
              <a:ext uri="{FF2B5EF4-FFF2-40B4-BE49-F238E27FC236}">
                <a16:creationId xmlns:a16="http://schemas.microsoft.com/office/drawing/2014/main" id="{DFDE9451-902D-6FFB-EAC5-97580AB7263E}"/>
              </a:ext>
            </a:extLst>
          </p:cNvPr>
          <p:cNvSpPr>
            <a:spLocks noChangeAspect="1"/>
          </p:cNvSpPr>
          <p:nvPr/>
        </p:nvSpPr>
        <p:spPr>
          <a:xfrm>
            <a:off x="2133074" y="5788987"/>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7" name="Picture Placeholder 80" descr="Defense Preventions&#10;">
            <a:extLst>
              <a:ext uri="{FF2B5EF4-FFF2-40B4-BE49-F238E27FC236}">
                <a16:creationId xmlns:a16="http://schemas.microsoft.com/office/drawing/2014/main" id="{78C48009-41E8-10A4-DA67-655FBF9EDB39}"/>
              </a:ext>
            </a:extLst>
          </p:cNvPr>
          <p:cNvSpPr>
            <a:spLocks noChangeAspect="1"/>
          </p:cNvSpPr>
          <p:nvPr/>
        </p:nvSpPr>
        <p:spPr>
          <a:xfrm>
            <a:off x="5332820" y="3567278"/>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8" name="Picture Placeholder 80" descr="Defense Preventions&#10;">
            <a:extLst>
              <a:ext uri="{FF2B5EF4-FFF2-40B4-BE49-F238E27FC236}">
                <a16:creationId xmlns:a16="http://schemas.microsoft.com/office/drawing/2014/main" id="{74DBB840-A2FC-E4B9-D334-B36B1B5FF456}"/>
              </a:ext>
            </a:extLst>
          </p:cNvPr>
          <p:cNvSpPr>
            <a:spLocks noChangeAspect="1"/>
          </p:cNvSpPr>
          <p:nvPr/>
        </p:nvSpPr>
        <p:spPr>
          <a:xfrm>
            <a:off x="6558031" y="4707465"/>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cxnSp>
        <p:nvCxnSpPr>
          <p:cNvPr id="101" name="Straight Arrow Connector 100">
            <a:extLst>
              <a:ext uri="{FF2B5EF4-FFF2-40B4-BE49-F238E27FC236}">
                <a16:creationId xmlns:a16="http://schemas.microsoft.com/office/drawing/2014/main" id="{14709A54-6F7A-CF88-F9D7-71DC012BFB71}"/>
              </a:ext>
            </a:extLst>
          </p:cNvPr>
          <p:cNvCxnSpPr>
            <a:cxnSpLocks/>
          </p:cNvCxnSpPr>
          <p:nvPr/>
        </p:nvCxnSpPr>
        <p:spPr bwMode="gray">
          <a:xfrm>
            <a:off x="924334" y="1666355"/>
            <a:ext cx="0" cy="2725968"/>
          </a:xfrm>
          <a:prstGeom prst="straightConnector1">
            <a:avLst/>
          </a:prstGeom>
          <a:ln w="57150">
            <a:solidFill>
              <a:srgbClr val="7030A0"/>
            </a:solidFill>
            <a:miter lim="800000"/>
            <a:tailEnd type="triangle"/>
          </a:ln>
        </p:spPr>
        <p:style>
          <a:lnRef idx="1">
            <a:schemeClr val="accent1"/>
          </a:lnRef>
          <a:fillRef idx="0">
            <a:schemeClr val="accent1"/>
          </a:fillRef>
          <a:effectRef idx="0">
            <a:schemeClr val="accent1"/>
          </a:effectRef>
          <a:fontRef idx="minor">
            <a:schemeClr val="tx1"/>
          </a:fontRef>
        </p:style>
      </p:cxnSp>
      <p:sp>
        <p:nvSpPr>
          <p:cNvPr id="102" name="TextBox 101">
            <a:extLst>
              <a:ext uri="{FF2B5EF4-FFF2-40B4-BE49-F238E27FC236}">
                <a16:creationId xmlns:a16="http://schemas.microsoft.com/office/drawing/2014/main" id="{53C8552A-4849-70C2-ACDD-D9AA86EB6D9E}"/>
              </a:ext>
            </a:extLst>
          </p:cNvPr>
          <p:cNvSpPr txBox="1"/>
          <p:nvPr/>
        </p:nvSpPr>
        <p:spPr>
          <a:xfrm>
            <a:off x="1043302" y="2090810"/>
            <a:ext cx="1501424" cy="430663"/>
          </a:xfrm>
          <a:prstGeom prst="rect">
            <a:avLst/>
          </a:prstGeom>
        </p:spPr>
        <p:txBody>
          <a:bodyPr wrap="none" lIns="0" tIns="0" rIns="0" bIns="0" rtlCol="0" anchor="ctr">
            <a:spAutoFit/>
          </a:bodyPr>
          <a:lstStyle/>
          <a:p>
            <a:r>
              <a:rPr lang="en-US" sz="1400">
                <a:solidFill>
                  <a:srgbClr val="7030A0"/>
                </a:solidFill>
                <a:latin typeface="Calibri" panose="020F0502020204030204" pitchFamily="34" charset="0"/>
              </a:rPr>
              <a:t>File type:</a:t>
            </a:r>
          </a:p>
          <a:p>
            <a:r>
              <a:rPr lang="en-US" sz="1400">
                <a:solidFill>
                  <a:srgbClr val="7030A0"/>
                </a:solidFill>
                <a:latin typeface="Calibri" panose="020F0502020204030204" pitchFamily="34" charset="0"/>
              </a:rPr>
              <a:t>exe</a:t>
            </a:r>
            <a:r>
              <a:rPr lang="en-US" sz="1400" b="1">
                <a:solidFill>
                  <a:srgbClr val="7030A0"/>
                </a:solidFill>
                <a:latin typeface="Calibri" panose="020F0502020204030204" pitchFamily="34" charset="0"/>
              </a:rPr>
              <a:t>, </a:t>
            </a:r>
            <a:r>
              <a:rPr lang="en-US" sz="1400" b="1" err="1">
                <a:solidFill>
                  <a:srgbClr val="7030A0"/>
                </a:solidFill>
                <a:latin typeface="Calibri" panose="020F0502020204030204" pitchFamily="34" charset="0"/>
              </a:rPr>
              <a:t>xls</a:t>
            </a:r>
            <a:r>
              <a:rPr lang="en-US" sz="1400" b="1">
                <a:solidFill>
                  <a:srgbClr val="7030A0"/>
                </a:solidFill>
                <a:latin typeface="Calibri" panose="020F0502020204030204" pitchFamily="34" charset="0"/>
              </a:rPr>
              <a:t>, </a:t>
            </a:r>
            <a:r>
              <a:rPr lang="en-US" sz="1400" b="1" err="1">
                <a:solidFill>
                  <a:srgbClr val="7030A0"/>
                </a:solidFill>
                <a:latin typeface="Calibri" panose="020F0502020204030204" pitchFamily="34" charset="0"/>
              </a:rPr>
              <a:t>vba</a:t>
            </a:r>
            <a:r>
              <a:rPr lang="en-US" sz="1400" b="1">
                <a:solidFill>
                  <a:srgbClr val="7030A0"/>
                </a:solidFill>
                <a:latin typeface="Calibri" panose="020F0502020204030204" pitchFamily="34" charset="0"/>
              </a:rPr>
              <a:t>, zip, </a:t>
            </a:r>
            <a:r>
              <a:rPr lang="en-US" sz="1400" b="1" err="1">
                <a:solidFill>
                  <a:srgbClr val="7030A0"/>
                </a:solidFill>
                <a:latin typeface="Calibri" panose="020F0502020204030204" pitchFamily="34" charset="0"/>
              </a:rPr>
              <a:t>etc</a:t>
            </a:r>
            <a:endParaRPr lang="en-US" sz="1400" b="1">
              <a:solidFill>
                <a:srgbClr val="7030A0"/>
              </a:solidFill>
              <a:latin typeface="Calibri" panose="020F0502020204030204" pitchFamily="34" charset="0"/>
            </a:endParaRPr>
          </a:p>
        </p:txBody>
      </p:sp>
      <p:sp>
        <p:nvSpPr>
          <p:cNvPr id="106" name="Picture Placeholder 80" descr="Defense Preventions&#10;">
            <a:extLst>
              <a:ext uri="{FF2B5EF4-FFF2-40B4-BE49-F238E27FC236}">
                <a16:creationId xmlns:a16="http://schemas.microsoft.com/office/drawing/2014/main" id="{18D18A39-CE99-8133-0C61-544340FAEDE1}"/>
              </a:ext>
            </a:extLst>
          </p:cNvPr>
          <p:cNvSpPr>
            <a:spLocks noChangeAspect="1"/>
          </p:cNvSpPr>
          <p:nvPr/>
        </p:nvSpPr>
        <p:spPr>
          <a:xfrm>
            <a:off x="1555239" y="4604081"/>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107" name="Rectangle 106">
            <a:extLst>
              <a:ext uri="{FF2B5EF4-FFF2-40B4-BE49-F238E27FC236}">
                <a16:creationId xmlns:a16="http://schemas.microsoft.com/office/drawing/2014/main" id="{91C2FC2A-16AA-624E-BEEF-B48A124C6D3F}"/>
              </a:ext>
            </a:extLst>
          </p:cNvPr>
          <p:cNvSpPr/>
          <p:nvPr/>
        </p:nvSpPr>
        <p:spPr>
          <a:xfrm flipH="1" flipV="1">
            <a:off x="6197657" y="4493315"/>
            <a:ext cx="686865"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08" name="Rectangle 107">
            <a:extLst>
              <a:ext uri="{FF2B5EF4-FFF2-40B4-BE49-F238E27FC236}">
                <a16:creationId xmlns:a16="http://schemas.microsoft.com/office/drawing/2014/main" id="{D6E320DD-8087-ADF3-DBC5-7046A4A2C186}"/>
              </a:ext>
            </a:extLst>
          </p:cNvPr>
          <p:cNvSpPr/>
          <p:nvPr/>
        </p:nvSpPr>
        <p:spPr>
          <a:xfrm flipH="1" flipV="1">
            <a:off x="4975503" y="3368857"/>
            <a:ext cx="686955"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09" name="Rectangle 108">
            <a:extLst>
              <a:ext uri="{FF2B5EF4-FFF2-40B4-BE49-F238E27FC236}">
                <a16:creationId xmlns:a16="http://schemas.microsoft.com/office/drawing/2014/main" id="{41D094C1-1AA8-C990-A77E-789D1F17425E}"/>
              </a:ext>
            </a:extLst>
          </p:cNvPr>
          <p:cNvSpPr/>
          <p:nvPr/>
        </p:nvSpPr>
        <p:spPr>
          <a:xfrm flipH="1" flipV="1">
            <a:off x="1784796" y="5543516"/>
            <a:ext cx="686865"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10" name="Rectangle 109">
            <a:extLst>
              <a:ext uri="{FF2B5EF4-FFF2-40B4-BE49-F238E27FC236}">
                <a16:creationId xmlns:a16="http://schemas.microsoft.com/office/drawing/2014/main" id="{AEE77684-B952-96EB-7596-6FC2100A8752}"/>
              </a:ext>
            </a:extLst>
          </p:cNvPr>
          <p:cNvSpPr/>
          <p:nvPr/>
        </p:nvSpPr>
        <p:spPr>
          <a:xfrm flipH="1" flipV="1">
            <a:off x="724387" y="4382657"/>
            <a:ext cx="686865"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11" name="Rectangle 110">
            <a:extLst>
              <a:ext uri="{FF2B5EF4-FFF2-40B4-BE49-F238E27FC236}">
                <a16:creationId xmlns:a16="http://schemas.microsoft.com/office/drawing/2014/main" id="{17305D0F-6B65-D5E0-F4AF-6EDFC94A87D5}"/>
              </a:ext>
            </a:extLst>
          </p:cNvPr>
          <p:cNvSpPr/>
          <p:nvPr/>
        </p:nvSpPr>
        <p:spPr>
          <a:xfrm flipH="1" flipV="1">
            <a:off x="6193700" y="4489364"/>
            <a:ext cx="1144612"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12" name="Rectangle 111">
            <a:extLst>
              <a:ext uri="{FF2B5EF4-FFF2-40B4-BE49-F238E27FC236}">
                <a16:creationId xmlns:a16="http://schemas.microsoft.com/office/drawing/2014/main" id="{A6DC016A-5C20-EA22-3AFB-3349FE882F7C}"/>
              </a:ext>
            </a:extLst>
          </p:cNvPr>
          <p:cNvSpPr/>
          <p:nvPr/>
        </p:nvSpPr>
        <p:spPr>
          <a:xfrm flipH="1" flipV="1">
            <a:off x="4971549" y="3364906"/>
            <a:ext cx="1144762"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13" name="Rectangle 112">
            <a:extLst>
              <a:ext uri="{FF2B5EF4-FFF2-40B4-BE49-F238E27FC236}">
                <a16:creationId xmlns:a16="http://schemas.microsoft.com/office/drawing/2014/main" id="{10557438-CE69-E863-D1B8-23C4F60B610E}"/>
              </a:ext>
            </a:extLst>
          </p:cNvPr>
          <p:cNvSpPr/>
          <p:nvPr/>
        </p:nvSpPr>
        <p:spPr>
          <a:xfrm flipH="1" flipV="1">
            <a:off x="1780840" y="5539565"/>
            <a:ext cx="1144612"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14" name="Rectangle 113">
            <a:extLst>
              <a:ext uri="{FF2B5EF4-FFF2-40B4-BE49-F238E27FC236}">
                <a16:creationId xmlns:a16="http://schemas.microsoft.com/office/drawing/2014/main" id="{C5FF95EB-F8A8-37A0-84E3-C78704148747}"/>
              </a:ext>
            </a:extLst>
          </p:cNvPr>
          <p:cNvSpPr/>
          <p:nvPr/>
        </p:nvSpPr>
        <p:spPr>
          <a:xfrm flipH="1" flipV="1">
            <a:off x="720432" y="4378707"/>
            <a:ext cx="1144612" cy="629764"/>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grpSp>
        <p:nvGrpSpPr>
          <p:cNvPr id="103" name="Group 102">
            <a:extLst>
              <a:ext uri="{FF2B5EF4-FFF2-40B4-BE49-F238E27FC236}">
                <a16:creationId xmlns:a16="http://schemas.microsoft.com/office/drawing/2014/main" id="{72925166-77A4-C04E-8D4B-A9A11F133619}"/>
              </a:ext>
            </a:extLst>
          </p:cNvPr>
          <p:cNvGrpSpPr>
            <a:grpSpLocks noChangeAspect="1"/>
          </p:cNvGrpSpPr>
          <p:nvPr/>
        </p:nvGrpSpPr>
        <p:grpSpPr>
          <a:xfrm>
            <a:off x="1060158" y="1736335"/>
            <a:ext cx="314118" cy="314118"/>
            <a:chOff x="3113791" y="1367124"/>
            <a:chExt cx="612898" cy="612898"/>
          </a:xfrm>
        </p:grpSpPr>
        <p:sp>
          <p:nvSpPr>
            <p:cNvPr id="104" name="Oval 103">
              <a:extLst>
                <a:ext uri="{FF2B5EF4-FFF2-40B4-BE49-F238E27FC236}">
                  <a16:creationId xmlns:a16="http://schemas.microsoft.com/office/drawing/2014/main" id="{B752D42A-D173-B64C-2649-DE23737FD251}"/>
                </a:ext>
              </a:extLst>
            </p:cNvPr>
            <p:cNvSpPr>
              <a:spLocks noChangeAspect="1"/>
            </p:cNvSpPr>
            <p:nvPr/>
          </p:nvSpPr>
          <p:spPr>
            <a:xfrm>
              <a:off x="3113791" y="1367124"/>
              <a:ext cx="612898" cy="612898"/>
            </a:xfrm>
            <a:prstGeom prst="ellipse">
              <a:avLst/>
            </a:prstGeom>
            <a:noFill/>
            <a:ln w="19050">
              <a:solidFill>
                <a:srgbClr val="7030A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
          <p:nvSpPr>
            <p:cNvPr id="105" name="Picture Placeholder 75" descr="Virus 1&#10;">
              <a:extLst>
                <a:ext uri="{FF2B5EF4-FFF2-40B4-BE49-F238E27FC236}">
                  <a16:creationId xmlns:a16="http://schemas.microsoft.com/office/drawing/2014/main" id="{07D9963D-1F86-07B8-40EC-A54771709765}"/>
                </a:ext>
              </a:extLst>
            </p:cNvPr>
            <p:cNvSpPr>
              <a:spLocks noChangeAspect="1"/>
            </p:cNvSpPr>
            <p:nvPr/>
          </p:nvSpPr>
          <p:spPr>
            <a:xfrm>
              <a:off x="3208848" y="1473967"/>
              <a:ext cx="422785" cy="399212"/>
            </a:xfrm>
            <a:custGeom>
              <a:avLst/>
              <a:gdLst>
                <a:gd name="connsiteX0" fmla="*/ 442722 w 595781"/>
                <a:gd name="connsiteY0" fmla="*/ 241905 h 562562"/>
                <a:gd name="connsiteX1" fmla="*/ 433868 w 595781"/>
                <a:gd name="connsiteY1" fmla="*/ 242538 h 562562"/>
                <a:gd name="connsiteX2" fmla="*/ 425013 w 595781"/>
                <a:gd name="connsiteY2" fmla="*/ 226726 h 562562"/>
                <a:gd name="connsiteX3" fmla="*/ 450312 w 595781"/>
                <a:gd name="connsiteY3" fmla="*/ 139447 h 562562"/>
                <a:gd name="connsiteX4" fmla="*/ 372519 w 595781"/>
                <a:gd name="connsiteY4" fmla="*/ 1570 h 562562"/>
                <a:gd name="connsiteX5" fmla="*/ 359870 w 595781"/>
                <a:gd name="connsiteY5" fmla="*/ 4733 h 562562"/>
                <a:gd name="connsiteX6" fmla="*/ 363032 w 595781"/>
                <a:gd name="connsiteY6" fmla="*/ 17382 h 562562"/>
                <a:gd name="connsiteX7" fmla="*/ 431970 w 595781"/>
                <a:gd name="connsiteY7" fmla="*/ 138814 h 562562"/>
                <a:gd name="connsiteX8" fmla="*/ 412996 w 595781"/>
                <a:gd name="connsiteY8" fmla="*/ 209650 h 562562"/>
                <a:gd name="connsiteX9" fmla="*/ 296624 w 595781"/>
                <a:gd name="connsiteY9" fmla="*/ 153361 h 562562"/>
                <a:gd name="connsiteX10" fmla="*/ 180251 w 595781"/>
                <a:gd name="connsiteY10" fmla="*/ 209650 h 562562"/>
                <a:gd name="connsiteX11" fmla="*/ 161277 w 595781"/>
                <a:gd name="connsiteY11" fmla="*/ 138814 h 562562"/>
                <a:gd name="connsiteX12" fmla="*/ 230215 w 595781"/>
                <a:gd name="connsiteY12" fmla="*/ 17382 h 562562"/>
                <a:gd name="connsiteX13" fmla="*/ 233378 w 595781"/>
                <a:gd name="connsiteY13" fmla="*/ 4733 h 562562"/>
                <a:gd name="connsiteX14" fmla="*/ 220729 w 595781"/>
                <a:gd name="connsiteY14" fmla="*/ 1570 h 562562"/>
                <a:gd name="connsiteX15" fmla="*/ 142936 w 595781"/>
                <a:gd name="connsiteY15" fmla="*/ 139447 h 562562"/>
                <a:gd name="connsiteX16" fmla="*/ 168234 w 595781"/>
                <a:gd name="connsiteY16" fmla="*/ 226726 h 562562"/>
                <a:gd name="connsiteX17" fmla="*/ 159380 w 595781"/>
                <a:gd name="connsiteY17" fmla="*/ 242538 h 562562"/>
                <a:gd name="connsiteX18" fmla="*/ 153688 w 595781"/>
                <a:gd name="connsiteY18" fmla="*/ 242538 h 562562"/>
                <a:gd name="connsiteX19" fmla="*/ 0 w 595781"/>
                <a:gd name="connsiteY19" fmla="*/ 401918 h 562562"/>
                <a:gd name="connsiteX20" fmla="*/ 632 w 595781"/>
                <a:gd name="connsiteY20" fmla="*/ 414567 h 562562"/>
                <a:gd name="connsiteX21" fmla="*/ 9487 w 595781"/>
                <a:gd name="connsiteY21" fmla="*/ 423421 h 562562"/>
                <a:gd name="connsiteX22" fmla="*/ 10119 w 595781"/>
                <a:gd name="connsiteY22" fmla="*/ 423421 h 562562"/>
                <a:gd name="connsiteX23" fmla="*/ 18341 w 595781"/>
                <a:gd name="connsiteY23" fmla="*/ 413934 h 562562"/>
                <a:gd name="connsiteX24" fmla="*/ 17709 w 595781"/>
                <a:gd name="connsiteY24" fmla="*/ 402550 h 562562"/>
                <a:gd name="connsiteX25" fmla="*/ 151158 w 595781"/>
                <a:gd name="connsiteY25" fmla="*/ 262144 h 562562"/>
                <a:gd name="connsiteX26" fmla="*/ 142304 w 595781"/>
                <a:gd name="connsiteY26" fmla="*/ 315271 h 562562"/>
                <a:gd name="connsiteX27" fmla="*/ 270693 w 595781"/>
                <a:gd name="connsiteY27" fmla="*/ 472121 h 562562"/>
                <a:gd name="connsiteX28" fmla="*/ 153688 w 595781"/>
                <a:gd name="connsiteY28" fmla="*/ 542956 h 562562"/>
                <a:gd name="connsiteX29" fmla="*/ 94869 w 595781"/>
                <a:gd name="connsiteY29" fmla="*/ 529042 h 562562"/>
                <a:gd name="connsiteX30" fmla="*/ 82220 w 595781"/>
                <a:gd name="connsiteY30" fmla="*/ 533469 h 562562"/>
                <a:gd name="connsiteX31" fmla="*/ 86647 w 595781"/>
                <a:gd name="connsiteY31" fmla="*/ 546118 h 562562"/>
                <a:gd name="connsiteX32" fmla="*/ 154320 w 595781"/>
                <a:gd name="connsiteY32" fmla="*/ 562562 h 562562"/>
                <a:gd name="connsiteX33" fmla="*/ 291564 w 595781"/>
                <a:gd name="connsiteY33" fmla="*/ 475283 h 562562"/>
                <a:gd name="connsiteX34" fmla="*/ 297256 w 595781"/>
                <a:gd name="connsiteY34" fmla="*/ 475283 h 562562"/>
                <a:gd name="connsiteX35" fmla="*/ 306111 w 595781"/>
                <a:gd name="connsiteY35" fmla="*/ 474650 h 562562"/>
                <a:gd name="connsiteX36" fmla="*/ 443354 w 595781"/>
                <a:gd name="connsiteY36" fmla="*/ 562562 h 562562"/>
                <a:gd name="connsiteX37" fmla="*/ 512925 w 595781"/>
                <a:gd name="connsiteY37" fmla="*/ 545486 h 562562"/>
                <a:gd name="connsiteX38" fmla="*/ 516720 w 595781"/>
                <a:gd name="connsiteY38" fmla="*/ 532837 h 562562"/>
                <a:gd name="connsiteX39" fmla="*/ 504071 w 595781"/>
                <a:gd name="connsiteY39" fmla="*/ 529042 h 562562"/>
                <a:gd name="connsiteX40" fmla="*/ 443354 w 595781"/>
                <a:gd name="connsiteY40" fmla="*/ 544221 h 562562"/>
                <a:gd name="connsiteX41" fmla="*/ 325084 w 595781"/>
                <a:gd name="connsiteY41" fmla="*/ 472753 h 562562"/>
                <a:gd name="connsiteX42" fmla="*/ 450312 w 595781"/>
                <a:gd name="connsiteY42" fmla="*/ 316535 h 562562"/>
                <a:gd name="connsiteX43" fmla="*/ 441457 w 595781"/>
                <a:gd name="connsiteY43" fmla="*/ 263409 h 562562"/>
                <a:gd name="connsiteX44" fmla="*/ 442090 w 595781"/>
                <a:gd name="connsiteY44" fmla="*/ 263409 h 562562"/>
                <a:gd name="connsiteX45" fmla="*/ 577436 w 595781"/>
                <a:gd name="connsiteY45" fmla="*/ 403815 h 562562"/>
                <a:gd name="connsiteX46" fmla="*/ 576804 w 595781"/>
                <a:gd name="connsiteY46" fmla="*/ 414567 h 562562"/>
                <a:gd name="connsiteX47" fmla="*/ 585658 w 595781"/>
                <a:gd name="connsiteY47" fmla="*/ 424054 h 562562"/>
                <a:gd name="connsiteX48" fmla="*/ 586290 w 595781"/>
                <a:gd name="connsiteY48" fmla="*/ 424054 h 562562"/>
                <a:gd name="connsiteX49" fmla="*/ 595145 w 595781"/>
                <a:gd name="connsiteY49" fmla="*/ 415199 h 562562"/>
                <a:gd name="connsiteX50" fmla="*/ 595777 w 595781"/>
                <a:gd name="connsiteY50" fmla="*/ 403182 h 562562"/>
                <a:gd name="connsiteX51" fmla="*/ 442722 w 595781"/>
                <a:gd name="connsiteY51" fmla="*/ 241905 h 562562"/>
                <a:gd name="connsiteX52" fmla="*/ 299154 w 595781"/>
                <a:gd name="connsiteY52" fmla="*/ 372824 h 562562"/>
                <a:gd name="connsiteX53" fmla="*/ 299154 w 595781"/>
                <a:gd name="connsiteY53" fmla="*/ 372824 h 562562"/>
                <a:gd name="connsiteX54" fmla="*/ 296624 w 595781"/>
                <a:gd name="connsiteY54" fmla="*/ 372824 h 562562"/>
                <a:gd name="connsiteX55" fmla="*/ 296624 w 595781"/>
                <a:gd name="connsiteY55" fmla="*/ 372824 h 562562"/>
                <a:gd name="connsiteX56" fmla="*/ 296624 w 595781"/>
                <a:gd name="connsiteY56" fmla="*/ 372824 h 562562"/>
                <a:gd name="connsiteX57" fmla="*/ 239702 w 595781"/>
                <a:gd name="connsiteY57" fmla="*/ 314006 h 562562"/>
                <a:gd name="connsiteX58" fmla="*/ 247292 w 595781"/>
                <a:gd name="connsiteY58" fmla="*/ 284912 h 562562"/>
                <a:gd name="connsiteX59" fmla="*/ 247292 w 595781"/>
                <a:gd name="connsiteY59" fmla="*/ 284912 h 562562"/>
                <a:gd name="connsiteX60" fmla="*/ 247924 w 595781"/>
                <a:gd name="connsiteY60" fmla="*/ 283648 h 562562"/>
                <a:gd name="connsiteX61" fmla="*/ 248557 w 595781"/>
                <a:gd name="connsiteY61" fmla="*/ 283015 h 562562"/>
                <a:gd name="connsiteX62" fmla="*/ 297256 w 595781"/>
                <a:gd name="connsiteY62" fmla="*/ 254554 h 562562"/>
                <a:gd name="connsiteX63" fmla="*/ 345956 w 595781"/>
                <a:gd name="connsiteY63" fmla="*/ 283015 h 562562"/>
                <a:gd name="connsiteX64" fmla="*/ 345956 w 595781"/>
                <a:gd name="connsiteY64" fmla="*/ 283015 h 562562"/>
                <a:gd name="connsiteX65" fmla="*/ 345956 w 595781"/>
                <a:gd name="connsiteY65" fmla="*/ 283015 h 562562"/>
                <a:gd name="connsiteX66" fmla="*/ 348485 w 595781"/>
                <a:gd name="connsiteY66" fmla="*/ 286810 h 562562"/>
                <a:gd name="connsiteX67" fmla="*/ 348485 w 595781"/>
                <a:gd name="connsiteY67" fmla="*/ 286810 h 562562"/>
                <a:gd name="connsiteX68" fmla="*/ 355443 w 595781"/>
                <a:gd name="connsiteY68" fmla="*/ 314638 h 562562"/>
                <a:gd name="connsiteX69" fmla="*/ 299154 w 595781"/>
                <a:gd name="connsiteY69" fmla="*/ 372824 h 562562"/>
                <a:gd name="connsiteX70" fmla="*/ 179619 w 595781"/>
                <a:gd name="connsiteY70" fmla="*/ 242538 h 562562"/>
                <a:gd name="connsiteX71" fmla="*/ 180884 w 595781"/>
                <a:gd name="connsiteY71" fmla="*/ 243802 h 562562"/>
                <a:gd name="connsiteX72" fmla="*/ 178354 w 595781"/>
                <a:gd name="connsiteY72" fmla="*/ 243170 h 562562"/>
                <a:gd name="connsiteX73" fmla="*/ 179619 w 595781"/>
                <a:gd name="connsiteY73" fmla="*/ 242538 h 562562"/>
                <a:gd name="connsiteX74" fmla="*/ 413629 w 595781"/>
                <a:gd name="connsiteY74" fmla="*/ 242538 h 562562"/>
                <a:gd name="connsiteX75" fmla="*/ 414261 w 595781"/>
                <a:gd name="connsiteY75" fmla="*/ 243802 h 562562"/>
                <a:gd name="connsiteX76" fmla="*/ 411099 w 595781"/>
                <a:gd name="connsiteY76" fmla="*/ 244435 h 562562"/>
                <a:gd name="connsiteX77" fmla="*/ 413629 w 595781"/>
                <a:gd name="connsiteY77" fmla="*/ 242538 h 562562"/>
                <a:gd name="connsiteX78" fmla="*/ 296624 w 595781"/>
                <a:gd name="connsiteY78" fmla="*/ 172967 h 562562"/>
                <a:gd name="connsiteX79" fmla="*/ 402877 w 595781"/>
                <a:gd name="connsiteY79" fmla="*/ 226726 h 562562"/>
                <a:gd name="connsiteX80" fmla="*/ 356707 w 595781"/>
                <a:gd name="connsiteY80" fmla="*/ 265306 h 562562"/>
                <a:gd name="connsiteX81" fmla="*/ 297256 w 595781"/>
                <a:gd name="connsiteY81" fmla="*/ 235581 h 562562"/>
                <a:gd name="connsiteX82" fmla="*/ 237805 w 595781"/>
                <a:gd name="connsiteY82" fmla="*/ 265306 h 562562"/>
                <a:gd name="connsiteX83" fmla="*/ 190370 w 595781"/>
                <a:gd name="connsiteY83" fmla="*/ 226726 h 562562"/>
                <a:gd name="connsiteX84" fmla="*/ 296624 w 595781"/>
                <a:gd name="connsiteY84" fmla="*/ 172967 h 562562"/>
                <a:gd name="connsiteX85" fmla="*/ 161277 w 595781"/>
                <a:gd name="connsiteY85" fmla="*/ 313373 h 562562"/>
                <a:gd name="connsiteX86" fmla="*/ 170764 w 595781"/>
                <a:gd name="connsiteY86" fmla="*/ 262144 h 562562"/>
                <a:gd name="connsiteX87" fmla="*/ 227053 w 595781"/>
                <a:gd name="connsiteY87" fmla="*/ 283648 h 562562"/>
                <a:gd name="connsiteX88" fmla="*/ 221361 w 595781"/>
                <a:gd name="connsiteY88" fmla="*/ 313373 h 562562"/>
                <a:gd name="connsiteX89" fmla="*/ 288402 w 595781"/>
                <a:gd name="connsiteY89" fmla="*/ 391166 h 562562"/>
                <a:gd name="connsiteX90" fmla="*/ 289034 w 595781"/>
                <a:gd name="connsiteY90" fmla="*/ 400653 h 562562"/>
                <a:gd name="connsiteX91" fmla="*/ 279547 w 595781"/>
                <a:gd name="connsiteY91" fmla="*/ 451882 h 562562"/>
                <a:gd name="connsiteX92" fmla="*/ 161277 w 595781"/>
                <a:gd name="connsiteY92" fmla="*/ 313373 h 562562"/>
                <a:gd name="connsiteX93" fmla="*/ 317495 w 595781"/>
                <a:gd name="connsiteY93" fmla="*/ 452514 h 562562"/>
                <a:gd name="connsiteX94" fmla="*/ 308008 w 595781"/>
                <a:gd name="connsiteY94" fmla="*/ 401285 h 562562"/>
                <a:gd name="connsiteX95" fmla="*/ 308641 w 595781"/>
                <a:gd name="connsiteY95" fmla="*/ 390533 h 562562"/>
                <a:gd name="connsiteX96" fmla="*/ 373151 w 595781"/>
                <a:gd name="connsiteY96" fmla="*/ 313373 h 562562"/>
                <a:gd name="connsiteX97" fmla="*/ 368092 w 595781"/>
                <a:gd name="connsiteY97" fmla="*/ 284912 h 562562"/>
                <a:gd name="connsiteX98" fmla="*/ 423116 w 595781"/>
                <a:gd name="connsiteY98" fmla="*/ 262776 h 562562"/>
                <a:gd name="connsiteX99" fmla="*/ 432603 w 595781"/>
                <a:gd name="connsiteY99" fmla="*/ 314006 h 562562"/>
                <a:gd name="connsiteX100" fmla="*/ 317495 w 595781"/>
                <a:gd name="connsiteY100" fmla="*/ 452514 h 562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Lst>
              <a:rect l="l" t="t" r="r" b="b"/>
              <a:pathLst>
                <a:path w="595781" h="562562">
                  <a:moveTo>
                    <a:pt x="442722" y="241905"/>
                  </a:moveTo>
                  <a:cubicBezTo>
                    <a:pt x="439560" y="241905"/>
                    <a:pt x="437030" y="241905"/>
                    <a:pt x="433868" y="242538"/>
                  </a:cubicBezTo>
                  <a:cubicBezTo>
                    <a:pt x="430705" y="237478"/>
                    <a:pt x="428808" y="231786"/>
                    <a:pt x="425013" y="226726"/>
                  </a:cubicBezTo>
                  <a:cubicBezTo>
                    <a:pt x="441457" y="200795"/>
                    <a:pt x="450312" y="170437"/>
                    <a:pt x="450312" y="139447"/>
                  </a:cubicBezTo>
                  <a:cubicBezTo>
                    <a:pt x="450312" y="82525"/>
                    <a:pt x="420586" y="29399"/>
                    <a:pt x="372519" y="1570"/>
                  </a:cubicBezTo>
                  <a:cubicBezTo>
                    <a:pt x="368092" y="-1592"/>
                    <a:pt x="361767" y="305"/>
                    <a:pt x="359870" y="4733"/>
                  </a:cubicBezTo>
                  <a:cubicBezTo>
                    <a:pt x="356707" y="9160"/>
                    <a:pt x="358605" y="15484"/>
                    <a:pt x="363032" y="17382"/>
                  </a:cubicBezTo>
                  <a:cubicBezTo>
                    <a:pt x="405407" y="42048"/>
                    <a:pt x="431970" y="88850"/>
                    <a:pt x="431970" y="138814"/>
                  </a:cubicBezTo>
                  <a:cubicBezTo>
                    <a:pt x="431970" y="163480"/>
                    <a:pt x="425013" y="188146"/>
                    <a:pt x="412996" y="209650"/>
                  </a:cubicBezTo>
                  <a:cubicBezTo>
                    <a:pt x="383903" y="174232"/>
                    <a:pt x="341528" y="153361"/>
                    <a:pt x="296624" y="153361"/>
                  </a:cubicBezTo>
                  <a:cubicBezTo>
                    <a:pt x="251719" y="153361"/>
                    <a:pt x="209344" y="174232"/>
                    <a:pt x="180251" y="209650"/>
                  </a:cubicBezTo>
                  <a:cubicBezTo>
                    <a:pt x="168234" y="188146"/>
                    <a:pt x="161277" y="164113"/>
                    <a:pt x="161277" y="138814"/>
                  </a:cubicBezTo>
                  <a:cubicBezTo>
                    <a:pt x="161277" y="88850"/>
                    <a:pt x="187208" y="41415"/>
                    <a:pt x="230215" y="17382"/>
                  </a:cubicBezTo>
                  <a:cubicBezTo>
                    <a:pt x="234643" y="14220"/>
                    <a:pt x="235908" y="9160"/>
                    <a:pt x="233378" y="4733"/>
                  </a:cubicBezTo>
                  <a:cubicBezTo>
                    <a:pt x="230215" y="305"/>
                    <a:pt x="225156" y="-960"/>
                    <a:pt x="220729" y="1570"/>
                  </a:cubicBezTo>
                  <a:cubicBezTo>
                    <a:pt x="172662" y="30031"/>
                    <a:pt x="142936" y="83158"/>
                    <a:pt x="142936" y="139447"/>
                  </a:cubicBezTo>
                  <a:cubicBezTo>
                    <a:pt x="142936" y="171070"/>
                    <a:pt x="151790" y="200795"/>
                    <a:pt x="168234" y="226726"/>
                  </a:cubicBezTo>
                  <a:cubicBezTo>
                    <a:pt x="165072" y="231786"/>
                    <a:pt x="162542" y="237478"/>
                    <a:pt x="159380" y="242538"/>
                  </a:cubicBezTo>
                  <a:cubicBezTo>
                    <a:pt x="156850" y="242538"/>
                    <a:pt x="155585" y="242538"/>
                    <a:pt x="153688" y="242538"/>
                  </a:cubicBezTo>
                  <a:cubicBezTo>
                    <a:pt x="68306" y="242538"/>
                    <a:pt x="0" y="314006"/>
                    <a:pt x="0" y="401918"/>
                  </a:cubicBezTo>
                  <a:cubicBezTo>
                    <a:pt x="0" y="406345"/>
                    <a:pt x="0" y="410772"/>
                    <a:pt x="632" y="414567"/>
                  </a:cubicBezTo>
                  <a:cubicBezTo>
                    <a:pt x="1265" y="419626"/>
                    <a:pt x="5060" y="423421"/>
                    <a:pt x="9487" y="423421"/>
                  </a:cubicBezTo>
                  <a:lnTo>
                    <a:pt x="10119" y="423421"/>
                  </a:lnTo>
                  <a:cubicBezTo>
                    <a:pt x="15179" y="422789"/>
                    <a:pt x="18974" y="418361"/>
                    <a:pt x="18341" y="413934"/>
                  </a:cubicBezTo>
                  <a:cubicBezTo>
                    <a:pt x="18341" y="410140"/>
                    <a:pt x="17709" y="406345"/>
                    <a:pt x="17709" y="402550"/>
                  </a:cubicBezTo>
                  <a:cubicBezTo>
                    <a:pt x="17709" y="325390"/>
                    <a:pt x="77160" y="263409"/>
                    <a:pt x="151158" y="262144"/>
                  </a:cubicBezTo>
                  <a:cubicBezTo>
                    <a:pt x="145466" y="279220"/>
                    <a:pt x="142304" y="297562"/>
                    <a:pt x="142304" y="315271"/>
                  </a:cubicBezTo>
                  <a:cubicBezTo>
                    <a:pt x="142304" y="393063"/>
                    <a:pt x="197328" y="459471"/>
                    <a:pt x="270693" y="472121"/>
                  </a:cubicBezTo>
                  <a:cubicBezTo>
                    <a:pt x="246659" y="515128"/>
                    <a:pt x="201755" y="542956"/>
                    <a:pt x="153688" y="542956"/>
                  </a:cubicBezTo>
                  <a:cubicBezTo>
                    <a:pt x="133449" y="542956"/>
                    <a:pt x="113210" y="538529"/>
                    <a:pt x="94869" y="529042"/>
                  </a:cubicBezTo>
                  <a:cubicBezTo>
                    <a:pt x="90442" y="526512"/>
                    <a:pt x="84117" y="528410"/>
                    <a:pt x="82220" y="533469"/>
                  </a:cubicBezTo>
                  <a:cubicBezTo>
                    <a:pt x="79690" y="537896"/>
                    <a:pt x="81587" y="544221"/>
                    <a:pt x="86647" y="546118"/>
                  </a:cubicBezTo>
                  <a:cubicBezTo>
                    <a:pt x="108151" y="557503"/>
                    <a:pt x="130919" y="562562"/>
                    <a:pt x="154320" y="562562"/>
                  </a:cubicBezTo>
                  <a:cubicBezTo>
                    <a:pt x="212507" y="562562"/>
                    <a:pt x="265633" y="528410"/>
                    <a:pt x="291564" y="475283"/>
                  </a:cubicBezTo>
                  <a:cubicBezTo>
                    <a:pt x="294094" y="475283"/>
                    <a:pt x="295359" y="475283"/>
                    <a:pt x="297256" y="475283"/>
                  </a:cubicBezTo>
                  <a:cubicBezTo>
                    <a:pt x="300419" y="475283"/>
                    <a:pt x="302948" y="475283"/>
                    <a:pt x="306111" y="474650"/>
                  </a:cubicBezTo>
                  <a:cubicBezTo>
                    <a:pt x="332042" y="528410"/>
                    <a:pt x="385168" y="562562"/>
                    <a:pt x="443354" y="562562"/>
                  </a:cubicBezTo>
                  <a:cubicBezTo>
                    <a:pt x="467388" y="562562"/>
                    <a:pt x="491421" y="556870"/>
                    <a:pt x="512925" y="545486"/>
                  </a:cubicBezTo>
                  <a:cubicBezTo>
                    <a:pt x="517352" y="542956"/>
                    <a:pt x="518617" y="537264"/>
                    <a:pt x="516720" y="532837"/>
                  </a:cubicBezTo>
                  <a:cubicBezTo>
                    <a:pt x="514190" y="528410"/>
                    <a:pt x="508498" y="525880"/>
                    <a:pt x="504071" y="529042"/>
                  </a:cubicBezTo>
                  <a:cubicBezTo>
                    <a:pt x="484464" y="538529"/>
                    <a:pt x="464226" y="544221"/>
                    <a:pt x="443354" y="544221"/>
                  </a:cubicBezTo>
                  <a:cubicBezTo>
                    <a:pt x="394023" y="544221"/>
                    <a:pt x="349118" y="516393"/>
                    <a:pt x="325084" y="472753"/>
                  </a:cubicBezTo>
                  <a:cubicBezTo>
                    <a:pt x="397817" y="458839"/>
                    <a:pt x="450312" y="393696"/>
                    <a:pt x="450312" y="316535"/>
                  </a:cubicBezTo>
                  <a:cubicBezTo>
                    <a:pt x="450312" y="298827"/>
                    <a:pt x="447149" y="280485"/>
                    <a:pt x="441457" y="263409"/>
                  </a:cubicBezTo>
                  <a:lnTo>
                    <a:pt x="442090" y="263409"/>
                  </a:lnTo>
                  <a:cubicBezTo>
                    <a:pt x="516720" y="263409"/>
                    <a:pt x="577436" y="326022"/>
                    <a:pt x="577436" y="403815"/>
                  </a:cubicBezTo>
                  <a:cubicBezTo>
                    <a:pt x="577436" y="407610"/>
                    <a:pt x="577436" y="411404"/>
                    <a:pt x="576804" y="414567"/>
                  </a:cubicBezTo>
                  <a:cubicBezTo>
                    <a:pt x="576171" y="419626"/>
                    <a:pt x="580598" y="424054"/>
                    <a:pt x="585658" y="424054"/>
                  </a:cubicBezTo>
                  <a:lnTo>
                    <a:pt x="586290" y="424054"/>
                  </a:lnTo>
                  <a:cubicBezTo>
                    <a:pt x="590718" y="424054"/>
                    <a:pt x="595145" y="420259"/>
                    <a:pt x="595145" y="415199"/>
                  </a:cubicBezTo>
                  <a:cubicBezTo>
                    <a:pt x="595145" y="411404"/>
                    <a:pt x="595777" y="406977"/>
                    <a:pt x="595777" y="403182"/>
                  </a:cubicBezTo>
                  <a:cubicBezTo>
                    <a:pt x="596410" y="313373"/>
                    <a:pt x="528104" y="241905"/>
                    <a:pt x="442722" y="241905"/>
                  </a:cubicBezTo>
                  <a:close/>
                  <a:moveTo>
                    <a:pt x="299154" y="372824"/>
                  </a:moveTo>
                  <a:lnTo>
                    <a:pt x="299154" y="372824"/>
                  </a:lnTo>
                  <a:lnTo>
                    <a:pt x="296624" y="372824"/>
                  </a:lnTo>
                  <a:lnTo>
                    <a:pt x="296624" y="372824"/>
                  </a:lnTo>
                  <a:lnTo>
                    <a:pt x="296624" y="372824"/>
                  </a:lnTo>
                  <a:cubicBezTo>
                    <a:pt x="265001" y="372824"/>
                    <a:pt x="239702" y="345629"/>
                    <a:pt x="239702" y="314006"/>
                  </a:cubicBezTo>
                  <a:cubicBezTo>
                    <a:pt x="239702" y="303254"/>
                    <a:pt x="242232" y="293767"/>
                    <a:pt x="247292" y="284912"/>
                  </a:cubicBezTo>
                  <a:lnTo>
                    <a:pt x="247292" y="284912"/>
                  </a:lnTo>
                  <a:cubicBezTo>
                    <a:pt x="247292" y="284280"/>
                    <a:pt x="247924" y="284280"/>
                    <a:pt x="247924" y="283648"/>
                  </a:cubicBezTo>
                  <a:lnTo>
                    <a:pt x="248557" y="283015"/>
                  </a:lnTo>
                  <a:cubicBezTo>
                    <a:pt x="259309" y="265306"/>
                    <a:pt x="277018" y="254554"/>
                    <a:pt x="297256" y="254554"/>
                  </a:cubicBezTo>
                  <a:cubicBezTo>
                    <a:pt x="316862" y="254554"/>
                    <a:pt x="335204" y="265306"/>
                    <a:pt x="345956" y="283015"/>
                  </a:cubicBezTo>
                  <a:lnTo>
                    <a:pt x="345956" y="283015"/>
                  </a:lnTo>
                  <a:lnTo>
                    <a:pt x="345956" y="283015"/>
                  </a:lnTo>
                  <a:cubicBezTo>
                    <a:pt x="346588" y="284280"/>
                    <a:pt x="347221" y="285545"/>
                    <a:pt x="348485" y="286810"/>
                  </a:cubicBezTo>
                  <a:lnTo>
                    <a:pt x="348485" y="286810"/>
                  </a:lnTo>
                  <a:cubicBezTo>
                    <a:pt x="352913" y="295032"/>
                    <a:pt x="355443" y="304519"/>
                    <a:pt x="355443" y="314638"/>
                  </a:cubicBezTo>
                  <a:cubicBezTo>
                    <a:pt x="354178" y="345629"/>
                    <a:pt x="330144" y="370927"/>
                    <a:pt x="299154" y="372824"/>
                  </a:cubicBezTo>
                  <a:close/>
                  <a:moveTo>
                    <a:pt x="179619" y="242538"/>
                  </a:moveTo>
                  <a:cubicBezTo>
                    <a:pt x="180251" y="243170"/>
                    <a:pt x="180251" y="243802"/>
                    <a:pt x="180884" y="243802"/>
                  </a:cubicBezTo>
                  <a:cubicBezTo>
                    <a:pt x="180251" y="243802"/>
                    <a:pt x="179619" y="243802"/>
                    <a:pt x="178354" y="243170"/>
                  </a:cubicBezTo>
                  <a:cubicBezTo>
                    <a:pt x="178986" y="244435"/>
                    <a:pt x="179619" y="243170"/>
                    <a:pt x="179619" y="242538"/>
                  </a:cubicBezTo>
                  <a:close/>
                  <a:moveTo>
                    <a:pt x="413629" y="242538"/>
                  </a:moveTo>
                  <a:cubicBezTo>
                    <a:pt x="413629" y="243170"/>
                    <a:pt x="414261" y="243802"/>
                    <a:pt x="414261" y="243802"/>
                  </a:cubicBezTo>
                  <a:cubicBezTo>
                    <a:pt x="413629" y="243802"/>
                    <a:pt x="411731" y="244435"/>
                    <a:pt x="411099" y="244435"/>
                  </a:cubicBezTo>
                  <a:cubicBezTo>
                    <a:pt x="412364" y="245067"/>
                    <a:pt x="412996" y="244435"/>
                    <a:pt x="413629" y="242538"/>
                  </a:cubicBezTo>
                  <a:close/>
                  <a:moveTo>
                    <a:pt x="296624" y="172967"/>
                  </a:moveTo>
                  <a:cubicBezTo>
                    <a:pt x="337734" y="172967"/>
                    <a:pt x="377579" y="193206"/>
                    <a:pt x="402877" y="226726"/>
                  </a:cubicBezTo>
                  <a:cubicBezTo>
                    <a:pt x="390228" y="243170"/>
                    <a:pt x="374416" y="256452"/>
                    <a:pt x="356707" y="265306"/>
                  </a:cubicBezTo>
                  <a:cubicBezTo>
                    <a:pt x="342793" y="246332"/>
                    <a:pt x="320657" y="235581"/>
                    <a:pt x="297256" y="235581"/>
                  </a:cubicBezTo>
                  <a:cubicBezTo>
                    <a:pt x="273223" y="235581"/>
                    <a:pt x="251719" y="246965"/>
                    <a:pt x="237805" y="265306"/>
                  </a:cubicBezTo>
                  <a:cubicBezTo>
                    <a:pt x="218831" y="257084"/>
                    <a:pt x="203020" y="243170"/>
                    <a:pt x="190370" y="226726"/>
                  </a:cubicBezTo>
                  <a:cubicBezTo>
                    <a:pt x="216301" y="193206"/>
                    <a:pt x="255514" y="172967"/>
                    <a:pt x="296624" y="172967"/>
                  </a:cubicBezTo>
                  <a:close/>
                  <a:moveTo>
                    <a:pt x="161277" y="313373"/>
                  </a:moveTo>
                  <a:cubicBezTo>
                    <a:pt x="161277" y="295664"/>
                    <a:pt x="165072" y="277955"/>
                    <a:pt x="170764" y="262144"/>
                  </a:cubicBezTo>
                  <a:cubicBezTo>
                    <a:pt x="191003" y="265306"/>
                    <a:pt x="209344" y="271631"/>
                    <a:pt x="227053" y="283648"/>
                  </a:cubicBezTo>
                  <a:cubicBezTo>
                    <a:pt x="223258" y="293134"/>
                    <a:pt x="221361" y="303886"/>
                    <a:pt x="221361" y="313373"/>
                  </a:cubicBezTo>
                  <a:cubicBezTo>
                    <a:pt x="221361" y="353851"/>
                    <a:pt x="250454" y="386738"/>
                    <a:pt x="288402" y="391166"/>
                  </a:cubicBezTo>
                  <a:cubicBezTo>
                    <a:pt x="288402" y="394960"/>
                    <a:pt x="289034" y="398123"/>
                    <a:pt x="289034" y="400653"/>
                  </a:cubicBezTo>
                  <a:cubicBezTo>
                    <a:pt x="289034" y="418361"/>
                    <a:pt x="285239" y="436070"/>
                    <a:pt x="279547" y="451882"/>
                  </a:cubicBezTo>
                  <a:cubicBezTo>
                    <a:pt x="212507" y="443660"/>
                    <a:pt x="161277" y="383576"/>
                    <a:pt x="161277" y="313373"/>
                  </a:cubicBezTo>
                  <a:close/>
                  <a:moveTo>
                    <a:pt x="317495" y="452514"/>
                  </a:moveTo>
                  <a:cubicBezTo>
                    <a:pt x="311803" y="436070"/>
                    <a:pt x="308008" y="418994"/>
                    <a:pt x="308008" y="401285"/>
                  </a:cubicBezTo>
                  <a:cubicBezTo>
                    <a:pt x="308008" y="398123"/>
                    <a:pt x="308008" y="394328"/>
                    <a:pt x="308641" y="390533"/>
                  </a:cubicBezTo>
                  <a:cubicBezTo>
                    <a:pt x="345323" y="384841"/>
                    <a:pt x="373151" y="352586"/>
                    <a:pt x="373151" y="313373"/>
                  </a:cubicBezTo>
                  <a:cubicBezTo>
                    <a:pt x="373151" y="303886"/>
                    <a:pt x="371886" y="293767"/>
                    <a:pt x="368092" y="284912"/>
                  </a:cubicBezTo>
                  <a:cubicBezTo>
                    <a:pt x="384536" y="272896"/>
                    <a:pt x="404142" y="265306"/>
                    <a:pt x="423116" y="262776"/>
                  </a:cubicBezTo>
                  <a:cubicBezTo>
                    <a:pt x="428808" y="279220"/>
                    <a:pt x="432603" y="296297"/>
                    <a:pt x="432603" y="314006"/>
                  </a:cubicBezTo>
                  <a:cubicBezTo>
                    <a:pt x="432603" y="383576"/>
                    <a:pt x="383271" y="442395"/>
                    <a:pt x="317495" y="452514"/>
                  </a:cubicBezTo>
                  <a:close/>
                </a:path>
              </a:pathLst>
            </a:custGeom>
            <a:solidFill>
              <a:srgbClr val="7030A0"/>
            </a:solidFill>
            <a:ln w="6271" cap="flat">
              <a:solidFill>
                <a:srgbClr val="7030A0"/>
              </a:solidFill>
              <a:prstDash val="solid"/>
              <a:miter/>
            </a:ln>
          </p:spPr>
          <p:txBody>
            <a:bodyPr rtlCol="0" anchor="ctr"/>
            <a:lstStyle/>
            <a:p>
              <a:endParaRPr lang="en-US" sz="1798">
                <a:latin typeface="Calibri" panose="020F0502020204030204" pitchFamily="34" charset="0"/>
              </a:endParaRPr>
            </a:p>
          </p:txBody>
        </p:sp>
      </p:grpSp>
    </p:spTree>
    <p:extLst>
      <p:ext uri="{BB962C8B-B14F-4D97-AF65-F5344CB8AC3E}">
        <p14:creationId xmlns:p14="http://schemas.microsoft.com/office/powerpoint/2010/main" val="3809543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06"/>
                                        </p:tgtEl>
                                        <p:attrNameLst>
                                          <p:attrName>style.visibility</p:attrName>
                                        </p:attrNameLst>
                                      </p:cBhvr>
                                      <p:to>
                                        <p:strVal val="visible"/>
                                      </p:to>
                                    </p:set>
                                    <p:animEffect transition="in" filter="fade">
                                      <p:cBhvr>
                                        <p:cTn id="13" dur="500"/>
                                        <p:tgtEl>
                                          <p:spTgt spid="106"/>
                                        </p:tgtEl>
                                      </p:cBhvr>
                                    </p:animEffec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10"/>
                                        </p:tgtEl>
                                        <p:attrNameLst>
                                          <p:attrName>style.visibility</p:attrName>
                                        </p:attrNameLst>
                                      </p:cBhvr>
                                      <p:to>
                                        <p:strVal val="visible"/>
                                      </p:to>
                                    </p:set>
                                    <p:animEffect transition="in" filter="fade">
                                      <p:cBhvr>
                                        <p:cTn id="17" dur="500"/>
                                        <p:tgtEl>
                                          <p:spTgt spid="1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09"/>
                                        </p:tgtEl>
                                        <p:attrNameLst>
                                          <p:attrName>style.visibility</p:attrName>
                                        </p:attrNameLst>
                                      </p:cBhvr>
                                      <p:to>
                                        <p:strVal val="visible"/>
                                      </p:to>
                                    </p:set>
                                    <p:animEffect transition="in" filter="fade">
                                      <p:cBhvr>
                                        <p:cTn id="20" dur="500"/>
                                        <p:tgtEl>
                                          <p:spTgt spid="109"/>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08"/>
                                        </p:tgtEl>
                                        <p:attrNameLst>
                                          <p:attrName>style.visibility</p:attrName>
                                        </p:attrNameLst>
                                      </p:cBhvr>
                                      <p:to>
                                        <p:strVal val="visible"/>
                                      </p:to>
                                    </p:set>
                                    <p:animEffect transition="in" filter="fade">
                                      <p:cBhvr>
                                        <p:cTn id="23" dur="500"/>
                                        <p:tgtEl>
                                          <p:spTgt spid="108"/>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07"/>
                                        </p:tgtEl>
                                        <p:attrNameLst>
                                          <p:attrName>style.visibility</p:attrName>
                                        </p:attrNameLst>
                                      </p:cBhvr>
                                      <p:to>
                                        <p:strVal val="visible"/>
                                      </p:to>
                                    </p:set>
                                    <p:animEffect transition="in" filter="fade">
                                      <p:cBhvr>
                                        <p:cTn id="26" dur="500"/>
                                        <p:tgtEl>
                                          <p:spTgt spid="107"/>
                                        </p:tgtEl>
                                      </p:cBhvr>
                                    </p:animEffect>
                                  </p:childTnLst>
                                </p:cTn>
                              </p:par>
                              <p:par>
                                <p:cTn id="27" presetID="26" presetClass="emph" presetSubtype="0" repeatCount="indefinite" fill="hold" grpId="0" nodeType="withEffect">
                                  <p:stCondLst>
                                    <p:cond delay="0"/>
                                  </p:stCondLst>
                                  <p:endCondLst>
                                    <p:cond evt="onNext" delay="0">
                                      <p:tgtEl>
                                        <p:sldTgt/>
                                      </p:tgtEl>
                                    </p:cond>
                                  </p:endCondLst>
                                  <p:childTnLst>
                                    <p:animEffect transition="out" filter="fade">
                                      <p:cBhvr>
                                        <p:cTn id="28" dur="500" tmFilter="0, 0; .2, .5; .8, .5; 1, 0"/>
                                        <p:tgtEl>
                                          <p:spTgt spid="95"/>
                                        </p:tgtEl>
                                      </p:cBhvr>
                                    </p:animEffect>
                                    <p:animScale>
                                      <p:cBhvr>
                                        <p:cTn id="29" dur="250" autoRev="1" fill="hold"/>
                                        <p:tgtEl>
                                          <p:spTgt spid="95"/>
                                        </p:tgtEl>
                                      </p:cBhvr>
                                      <p:by x="105000" y="105000"/>
                                    </p:animScale>
                                  </p:childTnLst>
                                </p:cTn>
                              </p:par>
                              <p:par>
                                <p:cTn id="30" presetID="26" presetClass="emph" presetSubtype="0" repeatCount="indefinite" fill="hold" grpId="0" nodeType="withEffect">
                                  <p:stCondLst>
                                    <p:cond delay="0"/>
                                  </p:stCondLst>
                                  <p:endCondLst>
                                    <p:cond evt="onNext" delay="0">
                                      <p:tgtEl>
                                        <p:sldTgt/>
                                      </p:tgtEl>
                                    </p:cond>
                                  </p:endCondLst>
                                  <p:childTnLst>
                                    <p:animEffect transition="out" filter="fade">
                                      <p:cBhvr>
                                        <p:cTn id="31" dur="500" tmFilter="0, 0; .2, .5; .8, .5; 1, 0"/>
                                        <p:tgtEl>
                                          <p:spTgt spid="96"/>
                                        </p:tgtEl>
                                      </p:cBhvr>
                                    </p:animEffect>
                                    <p:animScale>
                                      <p:cBhvr>
                                        <p:cTn id="32" dur="250" autoRev="1" fill="hold"/>
                                        <p:tgtEl>
                                          <p:spTgt spid="96"/>
                                        </p:tgtEl>
                                      </p:cBhvr>
                                      <p:by x="105000" y="105000"/>
                                    </p:animScale>
                                  </p:childTnLst>
                                </p:cTn>
                              </p:par>
                              <p:par>
                                <p:cTn id="33" presetID="26" presetClass="emph" presetSubtype="0" repeatCount="indefinite" fill="hold" grpId="0" nodeType="withEffect">
                                  <p:stCondLst>
                                    <p:cond delay="0"/>
                                  </p:stCondLst>
                                  <p:endCondLst>
                                    <p:cond evt="onNext" delay="0">
                                      <p:tgtEl>
                                        <p:sldTgt/>
                                      </p:tgtEl>
                                    </p:cond>
                                  </p:endCondLst>
                                  <p:childTnLst>
                                    <p:animEffect transition="out" filter="fade">
                                      <p:cBhvr>
                                        <p:cTn id="34" dur="500" tmFilter="0, 0; .2, .5; .8, .5; 1, 0"/>
                                        <p:tgtEl>
                                          <p:spTgt spid="97"/>
                                        </p:tgtEl>
                                      </p:cBhvr>
                                    </p:animEffect>
                                    <p:animScale>
                                      <p:cBhvr>
                                        <p:cTn id="35" dur="250" autoRev="1" fill="hold"/>
                                        <p:tgtEl>
                                          <p:spTgt spid="97"/>
                                        </p:tgtEl>
                                      </p:cBhvr>
                                      <p:by x="105000" y="105000"/>
                                    </p:animScale>
                                  </p:childTnLst>
                                </p:cTn>
                              </p:par>
                              <p:par>
                                <p:cTn id="36" presetID="26" presetClass="emph" presetSubtype="0" repeatCount="indefinite" fill="hold" grpId="0" nodeType="withEffect">
                                  <p:stCondLst>
                                    <p:cond delay="0"/>
                                  </p:stCondLst>
                                  <p:endCondLst>
                                    <p:cond evt="onNext" delay="0">
                                      <p:tgtEl>
                                        <p:sldTgt/>
                                      </p:tgtEl>
                                    </p:cond>
                                  </p:endCondLst>
                                  <p:childTnLst>
                                    <p:animEffect transition="out" filter="fade">
                                      <p:cBhvr>
                                        <p:cTn id="37" dur="500" tmFilter="0, 0; .2, .5; .8, .5; 1, 0"/>
                                        <p:tgtEl>
                                          <p:spTgt spid="98"/>
                                        </p:tgtEl>
                                      </p:cBhvr>
                                    </p:animEffect>
                                    <p:animScale>
                                      <p:cBhvr>
                                        <p:cTn id="38" dur="250" autoRev="1" fill="hold"/>
                                        <p:tgtEl>
                                          <p:spTgt spid="98"/>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110"/>
                                        </p:tgtEl>
                                      </p:cBhvr>
                                    </p:animEffect>
                                    <p:set>
                                      <p:cBhvr>
                                        <p:cTn id="43" dur="1" fill="hold">
                                          <p:stCondLst>
                                            <p:cond delay="499"/>
                                          </p:stCondLst>
                                        </p:cTn>
                                        <p:tgtEl>
                                          <p:spTgt spid="110"/>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109"/>
                                        </p:tgtEl>
                                      </p:cBhvr>
                                    </p:animEffect>
                                    <p:set>
                                      <p:cBhvr>
                                        <p:cTn id="46" dur="1" fill="hold">
                                          <p:stCondLst>
                                            <p:cond delay="499"/>
                                          </p:stCondLst>
                                        </p:cTn>
                                        <p:tgtEl>
                                          <p:spTgt spid="109"/>
                                        </p:tgtEl>
                                        <p:attrNameLst>
                                          <p:attrName>style.visibility</p:attrName>
                                        </p:attrNameLst>
                                      </p:cBhvr>
                                      <p:to>
                                        <p:strVal val="hidden"/>
                                      </p:to>
                                    </p:set>
                                  </p:childTnLst>
                                </p:cTn>
                              </p:par>
                              <p:par>
                                <p:cTn id="47" presetID="10" presetClass="exit" presetSubtype="0" fill="hold" grpId="1" nodeType="withEffect">
                                  <p:stCondLst>
                                    <p:cond delay="0"/>
                                  </p:stCondLst>
                                  <p:childTnLst>
                                    <p:animEffect transition="out" filter="fade">
                                      <p:cBhvr>
                                        <p:cTn id="48" dur="500"/>
                                        <p:tgtEl>
                                          <p:spTgt spid="108"/>
                                        </p:tgtEl>
                                      </p:cBhvr>
                                    </p:animEffect>
                                    <p:set>
                                      <p:cBhvr>
                                        <p:cTn id="49" dur="1" fill="hold">
                                          <p:stCondLst>
                                            <p:cond delay="499"/>
                                          </p:stCondLst>
                                        </p:cTn>
                                        <p:tgtEl>
                                          <p:spTgt spid="108"/>
                                        </p:tgtEl>
                                        <p:attrNameLst>
                                          <p:attrName>style.visibility</p:attrName>
                                        </p:attrNameLst>
                                      </p:cBhvr>
                                      <p:to>
                                        <p:strVal val="hidden"/>
                                      </p:to>
                                    </p:set>
                                  </p:childTnLst>
                                </p:cTn>
                              </p:par>
                              <p:par>
                                <p:cTn id="50" presetID="10" presetClass="exit" presetSubtype="0" fill="hold" grpId="1" nodeType="withEffect">
                                  <p:stCondLst>
                                    <p:cond delay="0"/>
                                  </p:stCondLst>
                                  <p:childTnLst>
                                    <p:animEffect transition="out" filter="fade">
                                      <p:cBhvr>
                                        <p:cTn id="51" dur="500"/>
                                        <p:tgtEl>
                                          <p:spTgt spid="107"/>
                                        </p:tgtEl>
                                      </p:cBhvr>
                                    </p:animEffect>
                                    <p:set>
                                      <p:cBhvr>
                                        <p:cTn id="52" dur="1" fill="hold">
                                          <p:stCondLst>
                                            <p:cond delay="499"/>
                                          </p:stCondLst>
                                        </p:cTn>
                                        <p:tgtEl>
                                          <p:spTgt spid="107"/>
                                        </p:tgtEl>
                                        <p:attrNameLst>
                                          <p:attrName>style.visibility</p:attrName>
                                        </p:attrNameLst>
                                      </p:cBhvr>
                                      <p:to>
                                        <p:strVal val="hidden"/>
                                      </p:to>
                                    </p:set>
                                  </p:childTnLst>
                                </p:cTn>
                              </p:par>
                              <p:par>
                                <p:cTn id="53" presetID="1" presetClass="entr" presetSubtype="0" fill="hold" grpId="1" nodeType="withEffect">
                                  <p:stCondLst>
                                    <p:cond delay="0"/>
                                  </p:stCondLst>
                                  <p:childTnLst>
                                    <p:set>
                                      <p:cBhvr>
                                        <p:cTn id="54" dur="1" fill="hold">
                                          <p:stCondLst>
                                            <p:cond delay="0"/>
                                          </p:stCondLst>
                                        </p:cTn>
                                        <p:tgtEl>
                                          <p:spTgt spid="95"/>
                                        </p:tgtEl>
                                        <p:attrNameLst>
                                          <p:attrName>style.visibility</p:attrName>
                                        </p:attrNameLst>
                                      </p:cBhvr>
                                      <p:to>
                                        <p:strVal val="visible"/>
                                      </p:to>
                                    </p:set>
                                  </p:childTnLst>
                                </p:cTn>
                              </p:par>
                              <p:par>
                                <p:cTn id="55" presetID="1" presetClass="entr" presetSubtype="0" fill="hold" grpId="1" nodeType="withEffect">
                                  <p:stCondLst>
                                    <p:cond delay="0"/>
                                  </p:stCondLst>
                                  <p:childTnLst>
                                    <p:set>
                                      <p:cBhvr>
                                        <p:cTn id="56" dur="1" fill="hold">
                                          <p:stCondLst>
                                            <p:cond delay="0"/>
                                          </p:stCondLst>
                                        </p:cTn>
                                        <p:tgtEl>
                                          <p:spTgt spid="98"/>
                                        </p:tgtEl>
                                        <p:attrNameLst>
                                          <p:attrName>style.visibility</p:attrName>
                                        </p:attrNameLst>
                                      </p:cBhvr>
                                      <p:to>
                                        <p:strVal val="visible"/>
                                      </p:to>
                                    </p:set>
                                  </p:childTnLst>
                                </p:cTn>
                              </p:par>
                              <p:par>
                                <p:cTn id="57" presetID="1" presetClass="entr" presetSubtype="0" fill="hold" grpId="1" nodeType="withEffect">
                                  <p:stCondLst>
                                    <p:cond delay="0"/>
                                  </p:stCondLst>
                                  <p:childTnLst>
                                    <p:set>
                                      <p:cBhvr>
                                        <p:cTn id="58" dur="1" fill="hold">
                                          <p:stCondLst>
                                            <p:cond delay="0"/>
                                          </p:stCondLst>
                                        </p:cTn>
                                        <p:tgtEl>
                                          <p:spTgt spid="97"/>
                                        </p:tgtEl>
                                        <p:attrNameLst>
                                          <p:attrName>style.visibility</p:attrName>
                                        </p:attrNameLst>
                                      </p:cBhvr>
                                      <p:to>
                                        <p:strVal val="visible"/>
                                      </p:to>
                                    </p:set>
                                  </p:childTnLst>
                                </p:cTn>
                              </p:par>
                              <p:par>
                                <p:cTn id="59" presetID="1" presetClass="entr" presetSubtype="0" fill="hold" grpId="1" nodeType="withEffect">
                                  <p:stCondLst>
                                    <p:cond delay="0"/>
                                  </p:stCondLst>
                                  <p:childTnLst>
                                    <p:set>
                                      <p:cBhvr>
                                        <p:cTn id="60" dur="1" fill="hold">
                                          <p:stCondLst>
                                            <p:cond delay="0"/>
                                          </p:stCondLst>
                                        </p:cTn>
                                        <p:tgtEl>
                                          <p:spTgt spid="96"/>
                                        </p:tgtEl>
                                        <p:attrNameLst>
                                          <p:attrName>style.visibility</p:attrName>
                                        </p:attrNameLst>
                                      </p:cBhvr>
                                      <p:to>
                                        <p:strVal val="visible"/>
                                      </p:to>
                                    </p:set>
                                  </p:childTnLst>
                                </p:cTn>
                              </p:par>
                            </p:childTnLst>
                          </p:cTn>
                        </p:par>
                        <p:par>
                          <p:cTn id="61" fill="hold">
                            <p:stCondLst>
                              <p:cond delay="500"/>
                            </p:stCondLst>
                            <p:childTnLst>
                              <p:par>
                                <p:cTn id="62" presetID="10" presetClass="entr" presetSubtype="0" fill="hold" nodeType="afterEffect">
                                  <p:stCondLst>
                                    <p:cond delay="0"/>
                                  </p:stCondLst>
                                  <p:childTnLst>
                                    <p:set>
                                      <p:cBhvr>
                                        <p:cTn id="63" dur="1" fill="hold">
                                          <p:stCondLst>
                                            <p:cond delay="0"/>
                                          </p:stCondLst>
                                        </p:cTn>
                                        <p:tgtEl>
                                          <p:spTgt spid="3">
                                            <p:txEl>
                                              <p:pRg st="2" end="2"/>
                                            </p:txEl>
                                          </p:spTgt>
                                        </p:tgtEl>
                                        <p:attrNameLst>
                                          <p:attrName>style.visibility</p:attrName>
                                        </p:attrNameLst>
                                      </p:cBhvr>
                                      <p:to>
                                        <p:strVal val="visible"/>
                                      </p:to>
                                    </p:set>
                                    <p:animEffect transition="in" filter="fade">
                                      <p:cBhvr>
                                        <p:cTn id="64" dur="500"/>
                                        <p:tgtEl>
                                          <p:spTgt spid="3">
                                            <p:txEl>
                                              <p:pRg st="2" end="2"/>
                                            </p:txEl>
                                          </p:spTgt>
                                        </p:tgtEl>
                                      </p:cBhvr>
                                    </p:animEffect>
                                  </p:childTnLst>
                                </p:cTn>
                              </p:par>
                            </p:childTnLst>
                          </p:cTn>
                        </p:par>
                        <p:par>
                          <p:cTn id="65" fill="hold">
                            <p:stCondLst>
                              <p:cond delay="1000"/>
                            </p:stCondLst>
                            <p:childTnLst>
                              <p:par>
                                <p:cTn id="66" presetID="10" presetClass="entr" presetSubtype="0" fill="hold" nodeType="afterEffect">
                                  <p:stCondLst>
                                    <p:cond delay="0"/>
                                  </p:stCondLst>
                                  <p:childTnLst>
                                    <p:set>
                                      <p:cBhvr>
                                        <p:cTn id="67" dur="1" fill="hold">
                                          <p:stCondLst>
                                            <p:cond delay="0"/>
                                          </p:stCondLst>
                                        </p:cTn>
                                        <p:tgtEl>
                                          <p:spTgt spid="103"/>
                                        </p:tgtEl>
                                        <p:attrNameLst>
                                          <p:attrName>style.visibility</p:attrName>
                                        </p:attrNameLst>
                                      </p:cBhvr>
                                      <p:to>
                                        <p:strVal val="visible"/>
                                      </p:to>
                                    </p:set>
                                    <p:animEffect transition="in" filter="fade">
                                      <p:cBhvr>
                                        <p:cTn id="68" dur="500"/>
                                        <p:tgtEl>
                                          <p:spTgt spid="103"/>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02"/>
                                        </p:tgtEl>
                                        <p:attrNameLst>
                                          <p:attrName>style.visibility</p:attrName>
                                        </p:attrNameLst>
                                      </p:cBhvr>
                                      <p:to>
                                        <p:strVal val="visible"/>
                                      </p:to>
                                    </p:set>
                                    <p:animEffect transition="in" filter="fade">
                                      <p:cBhvr>
                                        <p:cTn id="71" dur="500"/>
                                        <p:tgtEl>
                                          <p:spTgt spid="102"/>
                                        </p:tgtEl>
                                      </p:cBhvr>
                                    </p:animEffect>
                                  </p:childTnLst>
                                </p:cTn>
                              </p:par>
                            </p:childTnLst>
                          </p:cTn>
                        </p:par>
                        <p:par>
                          <p:cTn id="72" fill="hold">
                            <p:stCondLst>
                              <p:cond delay="1500"/>
                            </p:stCondLst>
                            <p:childTnLst>
                              <p:par>
                                <p:cTn id="73" presetID="26" presetClass="emph" presetSubtype="0" repeatCount="3000" fill="hold" grpId="1" nodeType="afterEffect">
                                  <p:stCondLst>
                                    <p:cond delay="0"/>
                                  </p:stCondLst>
                                  <p:childTnLst>
                                    <p:animEffect transition="out" filter="fade">
                                      <p:cBhvr>
                                        <p:cTn id="74" dur="500" tmFilter="0, 0; .2, .5; .8, .5; 1, 0"/>
                                        <p:tgtEl>
                                          <p:spTgt spid="102"/>
                                        </p:tgtEl>
                                      </p:cBhvr>
                                    </p:animEffect>
                                    <p:animScale>
                                      <p:cBhvr>
                                        <p:cTn id="75" dur="250" autoRev="1" fill="hold"/>
                                        <p:tgtEl>
                                          <p:spTgt spid="102"/>
                                        </p:tgtEl>
                                      </p:cBhvr>
                                      <p:by x="105000" y="105000"/>
                                    </p:animScale>
                                  </p:childTnLst>
                                </p:cTn>
                              </p:par>
                            </p:childTnLst>
                          </p:cTn>
                        </p:par>
                        <p:par>
                          <p:cTn id="76" fill="hold">
                            <p:stCondLst>
                              <p:cond delay="3000"/>
                            </p:stCondLst>
                            <p:childTnLst>
                              <p:par>
                                <p:cTn id="77" presetID="22" presetClass="entr" presetSubtype="1" fill="hold" nodeType="afterEffect">
                                  <p:stCondLst>
                                    <p:cond delay="0"/>
                                  </p:stCondLst>
                                  <p:childTnLst>
                                    <p:set>
                                      <p:cBhvr>
                                        <p:cTn id="78" dur="1" fill="hold">
                                          <p:stCondLst>
                                            <p:cond delay="0"/>
                                          </p:stCondLst>
                                        </p:cTn>
                                        <p:tgtEl>
                                          <p:spTgt spid="101"/>
                                        </p:tgtEl>
                                        <p:attrNameLst>
                                          <p:attrName>style.visibility</p:attrName>
                                        </p:attrNameLst>
                                      </p:cBhvr>
                                      <p:to>
                                        <p:strVal val="visible"/>
                                      </p:to>
                                    </p:set>
                                    <p:animEffect transition="in" filter="wipe(up)">
                                      <p:cBhvr>
                                        <p:cTn id="79" dur="2000"/>
                                        <p:tgtEl>
                                          <p:spTgt spid="101"/>
                                        </p:tgtEl>
                                      </p:cBhvr>
                                    </p:animEffect>
                                  </p:childTnLst>
                                </p:cTn>
                              </p:par>
                              <p:par>
                                <p:cTn id="80" presetID="42" presetClass="path" presetSubtype="0" accel="50000" decel="50000" fill="hold" nodeType="withEffect">
                                  <p:stCondLst>
                                    <p:cond delay="0"/>
                                  </p:stCondLst>
                                  <p:childTnLst>
                                    <p:animMotion origin="layout" path="M 6.25E-7 4.07407E-6 L 6.25E-7 0.35763 " pathEditMode="relative" rAng="0" ptsTypes="AA">
                                      <p:cBhvr>
                                        <p:cTn id="81" dur="2000" fill="hold"/>
                                        <p:tgtEl>
                                          <p:spTgt spid="103"/>
                                        </p:tgtEl>
                                        <p:attrNameLst>
                                          <p:attrName>ppt_x</p:attrName>
                                          <p:attrName>ppt_y</p:attrName>
                                        </p:attrNameLst>
                                      </p:cBhvr>
                                      <p:rCtr x="0" y="17870"/>
                                    </p:animMotion>
                                  </p:childTnLst>
                                </p:cTn>
                              </p:par>
                            </p:childTnLst>
                          </p:cTn>
                        </p:par>
                        <p:par>
                          <p:cTn id="82" fill="hold">
                            <p:stCondLst>
                              <p:cond delay="5000"/>
                            </p:stCondLst>
                            <p:childTnLst>
                              <p:par>
                                <p:cTn id="83" presetID="10" presetClass="entr" presetSubtype="0" fill="hold" grpId="0" nodeType="after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13"/>
                                        </p:tgtEl>
                                        <p:attrNameLst>
                                          <p:attrName>style.visibility</p:attrName>
                                        </p:attrNameLst>
                                      </p:cBhvr>
                                      <p:to>
                                        <p:strVal val="visible"/>
                                      </p:to>
                                    </p:set>
                                    <p:animEffect transition="in" filter="fade">
                                      <p:cBhvr>
                                        <p:cTn id="88" dur="500"/>
                                        <p:tgtEl>
                                          <p:spTgt spid="113"/>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112"/>
                                        </p:tgtEl>
                                        <p:attrNameLst>
                                          <p:attrName>style.visibility</p:attrName>
                                        </p:attrNameLst>
                                      </p:cBhvr>
                                      <p:to>
                                        <p:strVal val="visible"/>
                                      </p:to>
                                    </p:set>
                                    <p:animEffect transition="in" filter="fade">
                                      <p:cBhvr>
                                        <p:cTn id="91" dur="500"/>
                                        <p:tgtEl>
                                          <p:spTgt spid="112"/>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11"/>
                                        </p:tgtEl>
                                        <p:attrNameLst>
                                          <p:attrName>style.visibility</p:attrName>
                                        </p:attrNameLst>
                                      </p:cBhvr>
                                      <p:to>
                                        <p:strVal val="visible"/>
                                      </p:to>
                                    </p:set>
                                    <p:animEffect transition="in" filter="fade">
                                      <p:cBhvr>
                                        <p:cTn id="94"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5" grpId="1" animBg="1"/>
      <p:bldP spid="96" grpId="0" animBg="1"/>
      <p:bldP spid="96" grpId="1" animBg="1"/>
      <p:bldP spid="97" grpId="0" animBg="1"/>
      <p:bldP spid="97" grpId="1" animBg="1"/>
      <p:bldP spid="98" grpId="0" animBg="1"/>
      <p:bldP spid="98" grpId="1" animBg="1"/>
      <p:bldP spid="102" grpId="0"/>
      <p:bldP spid="102" grpId="1"/>
      <p:bldP spid="106" grpId="0" animBg="1"/>
      <p:bldP spid="107" grpId="0" animBg="1"/>
      <p:bldP spid="107" grpId="1" animBg="1"/>
      <p:bldP spid="108" grpId="0" animBg="1"/>
      <p:bldP spid="108" grpId="1" animBg="1"/>
      <p:bldP spid="109" grpId="0" animBg="1"/>
      <p:bldP spid="109" grpId="1" animBg="1"/>
      <p:bldP spid="110" grpId="0" animBg="1"/>
      <p:bldP spid="110" grpId="1" animBg="1"/>
      <p:bldP spid="111" grpId="0" animBg="1"/>
      <p:bldP spid="112" grpId="0" animBg="1"/>
      <p:bldP spid="113" grpId="0" animBg="1"/>
      <p:bldP spid="11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FE3B2-7CB4-8748-99B5-E2E5B75E8B86}"/>
              </a:ext>
            </a:extLst>
          </p:cNvPr>
          <p:cNvSpPr>
            <a:spLocks noGrp="1"/>
          </p:cNvSpPr>
          <p:nvPr>
            <p:ph type="title"/>
          </p:nvPr>
        </p:nvSpPr>
        <p:spPr/>
        <p:txBody>
          <a:bodyPr/>
          <a:lstStyle/>
          <a:p>
            <a:r>
              <a:rPr lang="en-US" dirty="0"/>
              <a:t>Detection and Prevention </a:t>
            </a:r>
          </a:p>
        </p:txBody>
      </p:sp>
      <p:sp>
        <p:nvSpPr>
          <p:cNvPr id="3" name="Text Placeholder 2">
            <a:extLst>
              <a:ext uri="{FF2B5EF4-FFF2-40B4-BE49-F238E27FC236}">
                <a16:creationId xmlns:a16="http://schemas.microsoft.com/office/drawing/2014/main" id="{70D8D1B8-FC7F-B944-9D81-C865A6EB25B5}"/>
              </a:ext>
            </a:extLst>
          </p:cNvPr>
          <p:cNvSpPr>
            <a:spLocks noGrp="1"/>
          </p:cNvSpPr>
          <p:nvPr>
            <p:ph type="body" sz="quarter" idx="17"/>
          </p:nvPr>
        </p:nvSpPr>
        <p:spPr>
          <a:xfrm>
            <a:off x="8381409" y="1601154"/>
            <a:ext cx="3807419" cy="4569619"/>
          </a:xfrm>
        </p:spPr>
        <p:txBody>
          <a:bodyPr vert="horz" lIns="0" tIns="457081" rIns="91392" bIns="457081" rtlCol="0">
            <a:noAutofit/>
          </a:bodyPr>
          <a:lstStyle/>
          <a:p>
            <a:pPr marL="285578" indent="-285578">
              <a:buFont typeface="Arial" panose="020B0604020202020204" pitchFamily="34" charset="0"/>
              <a:buChar char="•"/>
            </a:pPr>
            <a:r>
              <a:rPr lang="en-US" b="1" dirty="0"/>
              <a:t>Scope</a:t>
            </a:r>
          </a:p>
          <a:p>
            <a:pPr marL="742504" lvl="1" indent="-285578"/>
            <a:r>
              <a:rPr lang="en-US" dirty="0" err="1"/>
              <a:t>Dist</a:t>
            </a:r>
            <a:r>
              <a:rPr lang="en-US" dirty="0"/>
              <a:t> Malware Detection and Prevention for Linux</a:t>
            </a:r>
          </a:p>
          <a:p>
            <a:pPr marL="742504" lvl="1" indent="-285578"/>
            <a:r>
              <a:rPr lang="en-US" dirty="0" err="1"/>
              <a:t>Dist</a:t>
            </a:r>
            <a:r>
              <a:rPr lang="en-US" dirty="0"/>
              <a:t> Malware Detection and Prevention for all file types</a:t>
            </a:r>
          </a:p>
          <a:p>
            <a:pPr marL="285578" indent="-285578">
              <a:buFont typeface="Arial" panose="020B0604020202020204" pitchFamily="34" charset="0"/>
              <a:buChar char="•"/>
            </a:pPr>
            <a:r>
              <a:rPr lang="en-US" b="1" dirty="0"/>
              <a:t>Performance</a:t>
            </a:r>
          </a:p>
          <a:p>
            <a:pPr marL="742504" lvl="1" indent="-285578"/>
            <a:r>
              <a:rPr lang="en-US" dirty="0"/>
              <a:t>Malware Detection on </a:t>
            </a:r>
            <a:r>
              <a:rPr lang="en-US" dirty="0" err="1"/>
              <a:t>Baremetal</a:t>
            </a:r>
            <a:r>
              <a:rPr lang="en-US" dirty="0"/>
              <a:t> Edges</a:t>
            </a:r>
          </a:p>
          <a:p>
            <a:pPr marL="285578" indent="-285578">
              <a:buFont typeface="Arial" panose="020B0604020202020204" pitchFamily="34" charset="0"/>
              <a:buChar char="•"/>
            </a:pPr>
            <a:endParaRPr lang="en-US" dirty="0"/>
          </a:p>
        </p:txBody>
      </p:sp>
      <p:sp>
        <p:nvSpPr>
          <p:cNvPr id="4" name="Subtitle 3">
            <a:extLst>
              <a:ext uri="{FF2B5EF4-FFF2-40B4-BE49-F238E27FC236}">
                <a16:creationId xmlns:a16="http://schemas.microsoft.com/office/drawing/2014/main" id="{FC4AE5F0-B346-3D43-9B43-3F3C0401F8D2}"/>
              </a:ext>
            </a:extLst>
          </p:cNvPr>
          <p:cNvSpPr>
            <a:spLocks noGrp="1"/>
          </p:cNvSpPr>
          <p:nvPr>
            <p:ph type="subTitle" idx="10"/>
          </p:nvPr>
        </p:nvSpPr>
        <p:spPr/>
        <p:txBody>
          <a:bodyPr/>
          <a:lstStyle/>
          <a:p>
            <a:r>
              <a:rPr lang="en-US"/>
              <a:t>Malware Detection and Prevention 4.0.1.1 Enhancements</a:t>
            </a:r>
          </a:p>
        </p:txBody>
      </p:sp>
      <p:grpSp>
        <p:nvGrpSpPr>
          <p:cNvPr id="99" name="Group 98">
            <a:extLst>
              <a:ext uri="{FF2B5EF4-FFF2-40B4-BE49-F238E27FC236}">
                <a16:creationId xmlns:a16="http://schemas.microsoft.com/office/drawing/2014/main" id="{99545BDA-14BE-FEA8-49A4-2586D3BA1A96}"/>
              </a:ext>
            </a:extLst>
          </p:cNvPr>
          <p:cNvGrpSpPr/>
          <p:nvPr/>
        </p:nvGrpSpPr>
        <p:grpSpPr>
          <a:xfrm>
            <a:off x="386034" y="1814579"/>
            <a:ext cx="7378198" cy="4319233"/>
            <a:chOff x="383059" y="1813737"/>
            <a:chExt cx="7382042" cy="4321483"/>
          </a:xfrm>
        </p:grpSpPr>
        <p:grpSp>
          <p:nvGrpSpPr>
            <p:cNvPr id="5" name="Group 4">
              <a:extLst>
                <a:ext uri="{FF2B5EF4-FFF2-40B4-BE49-F238E27FC236}">
                  <a16:creationId xmlns:a16="http://schemas.microsoft.com/office/drawing/2014/main" id="{2D32574B-E2D4-8724-5C10-AD045D57DF59}"/>
                </a:ext>
              </a:extLst>
            </p:cNvPr>
            <p:cNvGrpSpPr>
              <a:grpSpLocks noChangeAspect="1"/>
            </p:cNvGrpSpPr>
            <p:nvPr/>
          </p:nvGrpSpPr>
          <p:grpSpPr>
            <a:xfrm>
              <a:off x="3045590" y="2354637"/>
              <a:ext cx="548640" cy="548640"/>
              <a:chOff x="7736620" y="7009631"/>
              <a:chExt cx="4501800" cy="4503600"/>
            </a:xfrm>
            <a:solidFill>
              <a:schemeClr val="tx1"/>
            </a:solidFill>
          </p:grpSpPr>
          <p:sp>
            <p:nvSpPr>
              <p:cNvPr id="6" name="Freeform: Shape 1">
                <a:extLst>
                  <a:ext uri="{FF2B5EF4-FFF2-40B4-BE49-F238E27FC236}">
                    <a16:creationId xmlns:a16="http://schemas.microsoft.com/office/drawing/2014/main" id="{1E87A7E5-4F72-A039-072F-394E917F1AD7}"/>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7" name="Freeform: Shape 2">
                <a:extLst>
                  <a:ext uri="{FF2B5EF4-FFF2-40B4-BE49-F238E27FC236}">
                    <a16:creationId xmlns:a16="http://schemas.microsoft.com/office/drawing/2014/main" id="{0B771E47-51B8-F190-7736-C6AB0E07B9ED}"/>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8" name="Freeform: Shape 3">
                <a:extLst>
                  <a:ext uri="{FF2B5EF4-FFF2-40B4-BE49-F238E27FC236}">
                    <a16:creationId xmlns:a16="http://schemas.microsoft.com/office/drawing/2014/main" id="{66EB7AAC-130E-C4BF-A71B-C0108A57625A}"/>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9" name="Freeform: Shape 4">
                <a:extLst>
                  <a:ext uri="{FF2B5EF4-FFF2-40B4-BE49-F238E27FC236}">
                    <a16:creationId xmlns:a16="http://schemas.microsoft.com/office/drawing/2014/main" id="{5DCF04E1-BB4D-0276-C84D-3F7786214394}"/>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10" name="Freeform: Shape 5">
                <a:extLst>
                  <a:ext uri="{FF2B5EF4-FFF2-40B4-BE49-F238E27FC236}">
                    <a16:creationId xmlns:a16="http://schemas.microsoft.com/office/drawing/2014/main" id="{D98A8399-16B4-7C72-9363-531C454965E5}"/>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grpSp>
        <p:sp>
          <p:nvSpPr>
            <p:cNvPr id="11" name="TextBox 10">
              <a:extLst>
                <a:ext uri="{FF2B5EF4-FFF2-40B4-BE49-F238E27FC236}">
                  <a16:creationId xmlns:a16="http://schemas.microsoft.com/office/drawing/2014/main" id="{52551038-7C08-60DC-125C-D01731DFED04}"/>
                </a:ext>
              </a:extLst>
            </p:cNvPr>
            <p:cNvSpPr txBox="1"/>
            <p:nvPr/>
          </p:nvSpPr>
          <p:spPr>
            <a:xfrm>
              <a:off x="2018087" y="2528054"/>
              <a:ext cx="951415" cy="184666"/>
            </a:xfrm>
            <a:prstGeom prst="rect">
              <a:avLst/>
            </a:prstGeom>
          </p:spPr>
          <p:txBody>
            <a:bodyPr wrap="none" lIns="0" tIns="0" rIns="0" bIns="0" rtlCol="0">
              <a:spAutoFit/>
            </a:bodyPr>
            <a:lstStyle/>
            <a:p>
              <a:pPr algn="r">
                <a:spcAft>
                  <a:spcPts val="600"/>
                </a:spcAft>
              </a:pPr>
              <a:r>
                <a:rPr lang="en-US" sz="1200">
                  <a:latin typeface="Calibri" panose="020F0502020204030204" pitchFamily="34" charset="0"/>
                </a:rPr>
                <a:t>Physical Router</a:t>
              </a:r>
            </a:p>
          </p:txBody>
        </p:sp>
        <p:cxnSp>
          <p:nvCxnSpPr>
            <p:cNvPr id="12" name="Straight Connector 11">
              <a:extLst>
                <a:ext uri="{FF2B5EF4-FFF2-40B4-BE49-F238E27FC236}">
                  <a16:creationId xmlns:a16="http://schemas.microsoft.com/office/drawing/2014/main" id="{58A410EF-404F-FBFF-7E54-4BDBEBC39516}"/>
                </a:ext>
              </a:extLst>
            </p:cNvPr>
            <p:cNvCxnSpPr>
              <a:cxnSpLocks/>
              <a:stCxn id="17" idx="46"/>
              <a:endCxn id="6" idx="0"/>
            </p:cNvCxnSpPr>
            <p:nvPr/>
          </p:nvCxnSpPr>
          <p:spPr bwMode="gray">
            <a:xfrm>
              <a:off x="3319908" y="2112743"/>
              <a:ext cx="2" cy="241894"/>
            </a:xfrm>
            <a:prstGeom prst="line">
              <a:avLst/>
            </a:prstGeom>
            <a:ln w="25400">
              <a:solidFill>
                <a:schemeClr val="tx1"/>
              </a:solidFill>
              <a:prstDash val="solid"/>
              <a:miter lim="8000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81AD04B0-1D3E-A60F-91C0-7F5F2F3D7657}"/>
                </a:ext>
              </a:extLst>
            </p:cNvPr>
            <p:cNvCxnSpPr>
              <a:cxnSpLocks/>
              <a:stCxn id="6" idx="2"/>
              <a:endCxn id="20" idx="0"/>
            </p:cNvCxnSpPr>
            <p:nvPr/>
          </p:nvCxnSpPr>
          <p:spPr bwMode="gray">
            <a:xfrm>
              <a:off x="3319910" y="2903277"/>
              <a:ext cx="4203" cy="34662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23E2E6C6-8083-EE61-EAD2-515EC9E53A3A}"/>
                </a:ext>
              </a:extLst>
            </p:cNvPr>
            <p:cNvCxnSpPr>
              <a:cxnSpLocks/>
            </p:cNvCxnSpPr>
            <p:nvPr/>
          </p:nvCxnSpPr>
          <p:spPr bwMode="gray">
            <a:xfrm>
              <a:off x="4105620" y="3096254"/>
              <a:ext cx="2425178"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CD665C33-9079-2A38-00F1-78427C86D686}"/>
                </a:ext>
              </a:extLst>
            </p:cNvPr>
            <p:cNvCxnSpPr>
              <a:cxnSpLocks/>
            </p:cNvCxnSpPr>
            <p:nvPr/>
          </p:nvCxnSpPr>
          <p:spPr bwMode="gray">
            <a:xfrm>
              <a:off x="3553766" y="2726490"/>
              <a:ext cx="823777" cy="69896"/>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1AD6B08F-1AED-CDA9-32DC-F5796DAAE561}"/>
                </a:ext>
              </a:extLst>
            </p:cNvPr>
            <p:cNvCxnSpPr>
              <a:cxnSpLocks/>
            </p:cNvCxnSpPr>
            <p:nvPr/>
          </p:nvCxnSpPr>
          <p:spPr bwMode="gray">
            <a:xfrm>
              <a:off x="4377543" y="2783787"/>
              <a:ext cx="0" cy="31246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17" name="Freeform 180">
              <a:extLst>
                <a:ext uri="{FF2B5EF4-FFF2-40B4-BE49-F238E27FC236}">
                  <a16:creationId xmlns:a16="http://schemas.microsoft.com/office/drawing/2014/main" id="{E7BBB49A-5E19-2520-6AAE-E26F2E54F11F}"/>
                </a:ext>
              </a:extLst>
            </p:cNvPr>
            <p:cNvSpPr>
              <a:spLocks noChangeAspect="1" noEditPoints="1"/>
            </p:cNvSpPr>
            <p:nvPr/>
          </p:nvSpPr>
          <p:spPr bwMode="auto">
            <a:xfrm>
              <a:off x="2917538" y="1813737"/>
              <a:ext cx="804741" cy="347417"/>
            </a:xfrm>
            <a:custGeom>
              <a:avLst/>
              <a:gdLst>
                <a:gd name="T0" fmla="*/ 242 w 386"/>
                <a:gd name="T1" fmla="*/ 244 h 244"/>
                <a:gd name="T2" fmla="*/ 241 w 386"/>
                <a:gd name="T3" fmla="*/ 244 h 244"/>
                <a:gd name="T4" fmla="*/ 196 w 386"/>
                <a:gd name="T5" fmla="*/ 226 h 244"/>
                <a:gd name="T6" fmla="*/ 146 w 386"/>
                <a:gd name="T7" fmla="*/ 238 h 244"/>
                <a:gd name="T8" fmla="*/ 86 w 386"/>
                <a:gd name="T9" fmla="*/ 216 h 244"/>
                <a:gd name="T10" fmla="*/ 62 w 386"/>
                <a:gd name="T11" fmla="*/ 220 h 244"/>
                <a:gd name="T12" fmla="*/ 1 w 386"/>
                <a:gd name="T13" fmla="*/ 158 h 244"/>
                <a:gd name="T14" fmla="*/ 65 w 386"/>
                <a:gd name="T15" fmla="*/ 98 h 244"/>
                <a:gd name="T16" fmla="*/ 72 w 386"/>
                <a:gd name="T17" fmla="*/ 99 h 244"/>
                <a:gd name="T18" fmla="*/ 146 w 386"/>
                <a:gd name="T19" fmla="*/ 47 h 244"/>
                <a:gd name="T20" fmla="*/ 169 w 386"/>
                <a:gd name="T21" fmla="*/ 51 h 244"/>
                <a:gd name="T22" fmla="*/ 249 w 386"/>
                <a:gd name="T23" fmla="*/ 1 h 244"/>
                <a:gd name="T24" fmla="*/ 333 w 386"/>
                <a:gd name="T25" fmla="*/ 79 h 244"/>
                <a:gd name="T26" fmla="*/ 385 w 386"/>
                <a:gd name="T27" fmla="*/ 152 h 244"/>
                <a:gd name="T28" fmla="*/ 362 w 386"/>
                <a:gd name="T29" fmla="*/ 205 h 244"/>
                <a:gd name="T30" fmla="*/ 319 w 386"/>
                <a:gd name="T31" fmla="*/ 222 h 244"/>
                <a:gd name="T32" fmla="*/ 298 w 386"/>
                <a:gd name="T33" fmla="*/ 217 h 244"/>
                <a:gd name="T34" fmla="*/ 242 w 386"/>
                <a:gd name="T35" fmla="*/ 244 h 244"/>
                <a:gd name="T36" fmla="*/ 199 w 386"/>
                <a:gd name="T37" fmla="*/ 206 h 244"/>
                <a:gd name="T38" fmla="*/ 203 w 386"/>
                <a:gd name="T39" fmla="*/ 211 h 244"/>
                <a:gd name="T40" fmla="*/ 241 w 386"/>
                <a:gd name="T41" fmla="*/ 228 h 244"/>
                <a:gd name="T42" fmla="*/ 288 w 386"/>
                <a:gd name="T43" fmla="*/ 203 h 244"/>
                <a:gd name="T44" fmla="*/ 293 w 386"/>
                <a:gd name="T45" fmla="*/ 196 h 244"/>
                <a:gd name="T46" fmla="*/ 299 w 386"/>
                <a:gd name="T47" fmla="*/ 200 h 244"/>
                <a:gd name="T48" fmla="*/ 320 w 386"/>
                <a:gd name="T49" fmla="*/ 206 h 244"/>
                <a:gd name="T50" fmla="*/ 351 w 386"/>
                <a:gd name="T51" fmla="*/ 193 h 244"/>
                <a:gd name="T52" fmla="*/ 369 w 386"/>
                <a:gd name="T53" fmla="*/ 151 h 244"/>
                <a:gd name="T54" fmla="*/ 325 w 386"/>
                <a:gd name="T55" fmla="*/ 94 h 244"/>
                <a:gd name="T56" fmla="*/ 319 w 386"/>
                <a:gd name="T57" fmla="*/ 93 h 244"/>
                <a:gd name="T58" fmla="*/ 318 w 386"/>
                <a:gd name="T59" fmla="*/ 87 h 244"/>
                <a:gd name="T60" fmla="*/ 248 w 386"/>
                <a:gd name="T61" fmla="*/ 17 h 244"/>
                <a:gd name="T62" fmla="*/ 248 w 386"/>
                <a:gd name="T63" fmla="*/ 17 h 244"/>
                <a:gd name="T64" fmla="*/ 181 w 386"/>
                <a:gd name="T65" fmla="*/ 64 h 244"/>
                <a:gd name="T66" fmla="*/ 177 w 386"/>
                <a:gd name="T67" fmla="*/ 72 h 244"/>
                <a:gd name="T68" fmla="*/ 170 w 386"/>
                <a:gd name="T69" fmla="*/ 69 h 244"/>
                <a:gd name="T70" fmla="*/ 145 w 386"/>
                <a:gd name="T71" fmla="*/ 63 h 244"/>
                <a:gd name="T72" fmla="*/ 85 w 386"/>
                <a:gd name="T73" fmla="*/ 110 h 244"/>
                <a:gd name="T74" fmla="*/ 84 w 386"/>
                <a:gd name="T75" fmla="*/ 118 h 244"/>
                <a:gd name="T76" fmla="*/ 76 w 386"/>
                <a:gd name="T77" fmla="*/ 116 h 244"/>
                <a:gd name="T78" fmla="*/ 64 w 386"/>
                <a:gd name="T79" fmla="*/ 114 h 244"/>
                <a:gd name="T80" fmla="*/ 17 w 386"/>
                <a:gd name="T81" fmla="*/ 158 h 244"/>
                <a:gd name="T82" fmla="*/ 62 w 386"/>
                <a:gd name="T83" fmla="*/ 204 h 244"/>
                <a:gd name="T84" fmla="*/ 84 w 386"/>
                <a:gd name="T85" fmla="*/ 199 h 244"/>
                <a:gd name="T86" fmla="*/ 89 w 386"/>
                <a:gd name="T87" fmla="*/ 197 h 244"/>
                <a:gd name="T88" fmla="*/ 94 w 386"/>
                <a:gd name="T89" fmla="*/ 201 h 244"/>
                <a:gd name="T90" fmla="*/ 147 w 386"/>
                <a:gd name="T91" fmla="*/ 222 h 244"/>
                <a:gd name="T92" fmla="*/ 193 w 386"/>
                <a:gd name="T93" fmla="*/ 210 h 244"/>
                <a:gd name="T94" fmla="*/ 199 w 386"/>
                <a:gd name="T95" fmla="*/ 206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86" h="244">
                  <a:moveTo>
                    <a:pt x="242" y="244"/>
                  </a:moveTo>
                  <a:cubicBezTo>
                    <a:pt x="242" y="244"/>
                    <a:pt x="241" y="244"/>
                    <a:pt x="241" y="244"/>
                  </a:cubicBezTo>
                  <a:cubicBezTo>
                    <a:pt x="224" y="244"/>
                    <a:pt x="208" y="238"/>
                    <a:pt x="196" y="226"/>
                  </a:cubicBezTo>
                  <a:cubicBezTo>
                    <a:pt x="182" y="234"/>
                    <a:pt x="164" y="238"/>
                    <a:pt x="146" y="238"/>
                  </a:cubicBezTo>
                  <a:cubicBezTo>
                    <a:pt x="123" y="237"/>
                    <a:pt x="101" y="229"/>
                    <a:pt x="86" y="216"/>
                  </a:cubicBezTo>
                  <a:cubicBezTo>
                    <a:pt x="79" y="219"/>
                    <a:pt x="70" y="220"/>
                    <a:pt x="62" y="220"/>
                  </a:cubicBezTo>
                  <a:cubicBezTo>
                    <a:pt x="27" y="219"/>
                    <a:pt x="0" y="191"/>
                    <a:pt x="1" y="158"/>
                  </a:cubicBezTo>
                  <a:cubicBezTo>
                    <a:pt x="2" y="124"/>
                    <a:pt x="30" y="97"/>
                    <a:pt x="65" y="98"/>
                  </a:cubicBezTo>
                  <a:cubicBezTo>
                    <a:pt x="67" y="98"/>
                    <a:pt x="70" y="98"/>
                    <a:pt x="72" y="99"/>
                  </a:cubicBezTo>
                  <a:cubicBezTo>
                    <a:pt x="82" y="67"/>
                    <a:pt x="112" y="46"/>
                    <a:pt x="146" y="47"/>
                  </a:cubicBezTo>
                  <a:cubicBezTo>
                    <a:pt x="154" y="47"/>
                    <a:pt x="162" y="49"/>
                    <a:pt x="169" y="51"/>
                  </a:cubicBezTo>
                  <a:cubicBezTo>
                    <a:pt x="184" y="19"/>
                    <a:pt x="215" y="0"/>
                    <a:pt x="249" y="1"/>
                  </a:cubicBezTo>
                  <a:cubicBezTo>
                    <a:pt x="291" y="2"/>
                    <a:pt x="326" y="35"/>
                    <a:pt x="333" y="79"/>
                  </a:cubicBezTo>
                  <a:cubicBezTo>
                    <a:pt x="364" y="85"/>
                    <a:pt x="386" y="116"/>
                    <a:pt x="385" y="152"/>
                  </a:cubicBezTo>
                  <a:cubicBezTo>
                    <a:pt x="385" y="172"/>
                    <a:pt x="376" y="192"/>
                    <a:pt x="362" y="205"/>
                  </a:cubicBezTo>
                  <a:cubicBezTo>
                    <a:pt x="350" y="216"/>
                    <a:pt x="335" y="222"/>
                    <a:pt x="319" y="222"/>
                  </a:cubicBezTo>
                  <a:cubicBezTo>
                    <a:pt x="312" y="222"/>
                    <a:pt x="305" y="220"/>
                    <a:pt x="298" y="217"/>
                  </a:cubicBezTo>
                  <a:cubicBezTo>
                    <a:pt x="285" y="234"/>
                    <a:pt x="264" y="244"/>
                    <a:pt x="242" y="244"/>
                  </a:cubicBezTo>
                  <a:close/>
                  <a:moveTo>
                    <a:pt x="199" y="206"/>
                  </a:moveTo>
                  <a:cubicBezTo>
                    <a:pt x="203" y="211"/>
                    <a:pt x="203" y="211"/>
                    <a:pt x="203" y="211"/>
                  </a:cubicBezTo>
                  <a:cubicBezTo>
                    <a:pt x="213" y="222"/>
                    <a:pt x="227" y="228"/>
                    <a:pt x="241" y="228"/>
                  </a:cubicBezTo>
                  <a:cubicBezTo>
                    <a:pt x="260" y="229"/>
                    <a:pt x="278" y="219"/>
                    <a:pt x="288" y="203"/>
                  </a:cubicBezTo>
                  <a:cubicBezTo>
                    <a:pt x="293" y="196"/>
                    <a:pt x="293" y="196"/>
                    <a:pt x="293" y="196"/>
                  </a:cubicBezTo>
                  <a:cubicBezTo>
                    <a:pt x="299" y="200"/>
                    <a:pt x="299" y="200"/>
                    <a:pt x="299" y="200"/>
                  </a:cubicBezTo>
                  <a:cubicBezTo>
                    <a:pt x="306" y="204"/>
                    <a:pt x="313" y="206"/>
                    <a:pt x="320" y="206"/>
                  </a:cubicBezTo>
                  <a:cubicBezTo>
                    <a:pt x="331" y="206"/>
                    <a:pt x="342" y="202"/>
                    <a:pt x="351" y="193"/>
                  </a:cubicBezTo>
                  <a:cubicBezTo>
                    <a:pt x="362" y="183"/>
                    <a:pt x="369" y="168"/>
                    <a:pt x="369" y="151"/>
                  </a:cubicBezTo>
                  <a:cubicBezTo>
                    <a:pt x="370" y="121"/>
                    <a:pt x="351" y="96"/>
                    <a:pt x="325" y="94"/>
                  </a:cubicBezTo>
                  <a:cubicBezTo>
                    <a:pt x="319" y="93"/>
                    <a:pt x="319" y="93"/>
                    <a:pt x="319" y="93"/>
                  </a:cubicBezTo>
                  <a:cubicBezTo>
                    <a:pt x="318" y="87"/>
                    <a:pt x="318" y="87"/>
                    <a:pt x="318" y="87"/>
                  </a:cubicBezTo>
                  <a:cubicBezTo>
                    <a:pt x="315" y="48"/>
                    <a:pt x="285" y="18"/>
                    <a:pt x="248" y="17"/>
                  </a:cubicBezTo>
                  <a:cubicBezTo>
                    <a:pt x="248" y="17"/>
                    <a:pt x="248" y="17"/>
                    <a:pt x="248" y="17"/>
                  </a:cubicBezTo>
                  <a:cubicBezTo>
                    <a:pt x="219" y="16"/>
                    <a:pt x="192" y="35"/>
                    <a:pt x="181" y="64"/>
                  </a:cubicBezTo>
                  <a:cubicBezTo>
                    <a:pt x="177" y="72"/>
                    <a:pt x="177" y="72"/>
                    <a:pt x="177" y="72"/>
                  </a:cubicBezTo>
                  <a:cubicBezTo>
                    <a:pt x="170" y="69"/>
                    <a:pt x="170" y="69"/>
                    <a:pt x="170" y="69"/>
                  </a:cubicBezTo>
                  <a:cubicBezTo>
                    <a:pt x="162" y="65"/>
                    <a:pt x="154" y="63"/>
                    <a:pt x="145" y="63"/>
                  </a:cubicBezTo>
                  <a:cubicBezTo>
                    <a:pt x="117" y="62"/>
                    <a:pt x="92" y="82"/>
                    <a:pt x="85" y="110"/>
                  </a:cubicBezTo>
                  <a:cubicBezTo>
                    <a:pt x="84" y="118"/>
                    <a:pt x="84" y="118"/>
                    <a:pt x="84" y="118"/>
                  </a:cubicBezTo>
                  <a:cubicBezTo>
                    <a:pt x="76" y="116"/>
                    <a:pt x="76" y="116"/>
                    <a:pt x="76" y="116"/>
                  </a:cubicBezTo>
                  <a:cubicBezTo>
                    <a:pt x="72" y="115"/>
                    <a:pt x="68" y="114"/>
                    <a:pt x="64" y="114"/>
                  </a:cubicBezTo>
                  <a:cubicBezTo>
                    <a:pt x="39" y="114"/>
                    <a:pt x="18" y="133"/>
                    <a:pt x="17" y="158"/>
                  </a:cubicBezTo>
                  <a:cubicBezTo>
                    <a:pt x="17" y="183"/>
                    <a:pt x="37" y="204"/>
                    <a:pt x="62" y="204"/>
                  </a:cubicBezTo>
                  <a:cubicBezTo>
                    <a:pt x="70" y="204"/>
                    <a:pt x="78" y="203"/>
                    <a:pt x="84" y="199"/>
                  </a:cubicBezTo>
                  <a:cubicBezTo>
                    <a:pt x="89" y="197"/>
                    <a:pt x="89" y="197"/>
                    <a:pt x="89" y="197"/>
                  </a:cubicBezTo>
                  <a:cubicBezTo>
                    <a:pt x="94" y="201"/>
                    <a:pt x="94" y="201"/>
                    <a:pt x="94" y="201"/>
                  </a:cubicBezTo>
                  <a:cubicBezTo>
                    <a:pt x="106" y="213"/>
                    <a:pt x="125" y="221"/>
                    <a:pt x="147" y="222"/>
                  </a:cubicBezTo>
                  <a:cubicBezTo>
                    <a:pt x="164" y="222"/>
                    <a:pt x="180" y="218"/>
                    <a:pt x="193" y="210"/>
                  </a:cubicBezTo>
                  <a:lnTo>
                    <a:pt x="199" y="20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sp>
          <p:nvSpPr>
            <p:cNvPr id="18" name="TextBox 17">
              <a:extLst>
                <a:ext uri="{FF2B5EF4-FFF2-40B4-BE49-F238E27FC236}">
                  <a16:creationId xmlns:a16="http://schemas.microsoft.com/office/drawing/2014/main" id="{0AA6AD29-701C-F298-C452-3339B1F9600D}"/>
                </a:ext>
              </a:extLst>
            </p:cNvPr>
            <p:cNvSpPr txBox="1"/>
            <p:nvPr/>
          </p:nvSpPr>
          <p:spPr>
            <a:xfrm>
              <a:off x="4708742" y="2906032"/>
              <a:ext cx="1802136" cy="184762"/>
            </a:xfrm>
            <a:prstGeom prst="rect">
              <a:avLst/>
            </a:prstGeom>
          </p:spPr>
          <p:txBody>
            <a:bodyPr wrap="none" lIns="0" tIns="0" rIns="0" bIns="0" rtlCol="0" anchor="b">
              <a:spAutoFit/>
            </a:bodyPr>
            <a:lstStyle/>
            <a:p>
              <a:pPr algn="r"/>
              <a:r>
                <a:rPr lang="en-US" sz="1200" dirty="0">
                  <a:latin typeface="Calibri" panose="020F0502020204030204" pitchFamily="34" charset="0"/>
                </a:rPr>
                <a:t>VLAN (</a:t>
              </a:r>
              <a:r>
                <a:rPr lang="en-US" sz="1200" dirty="0" err="1">
                  <a:latin typeface="Calibri" panose="020F0502020204030204" pitchFamily="34" charset="0"/>
                </a:rPr>
                <a:t>PortGroup</a:t>
              </a:r>
              <a:r>
                <a:rPr lang="en-US" sz="1200" dirty="0">
                  <a:latin typeface="Calibri" panose="020F0502020204030204" pitchFamily="34" charset="0"/>
                </a:rPr>
                <a:t> / Segment)</a:t>
              </a:r>
            </a:p>
          </p:txBody>
        </p:sp>
        <p:grpSp>
          <p:nvGrpSpPr>
            <p:cNvPr id="19" name="Group 18">
              <a:extLst>
                <a:ext uri="{FF2B5EF4-FFF2-40B4-BE49-F238E27FC236}">
                  <a16:creationId xmlns:a16="http://schemas.microsoft.com/office/drawing/2014/main" id="{977B2946-0C52-E47F-9072-E20AD08B62B3}"/>
                </a:ext>
              </a:extLst>
            </p:cNvPr>
            <p:cNvGrpSpPr>
              <a:grpSpLocks noChangeAspect="1"/>
            </p:cNvGrpSpPr>
            <p:nvPr/>
          </p:nvGrpSpPr>
          <p:grpSpPr>
            <a:xfrm>
              <a:off x="3049793" y="3249902"/>
              <a:ext cx="548640" cy="548640"/>
              <a:chOff x="7736620" y="7009631"/>
              <a:chExt cx="4501800" cy="4503600"/>
            </a:xfrm>
            <a:solidFill>
              <a:schemeClr val="accent1"/>
            </a:solidFill>
          </p:grpSpPr>
          <p:sp>
            <p:nvSpPr>
              <p:cNvPr id="20" name="Freeform: Shape 1">
                <a:extLst>
                  <a:ext uri="{FF2B5EF4-FFF2-40B4-BE49-F238E27FC236}">
                    <a16:creationId xmlns:a16="http://schemas.microsoft.com/office/drawing/2014/main" id="{44C0EDBD-4D36-A246-CB32-BC92B5E224A4}"/>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1" name="Freeform: Shape 2">
                <a:extLst>
                  <a:ext uri="{FF2B5EF4-FFF2-40B4-BE49-F238E27FC236}">
                    <a16:creationId xmlns:a16="http://schemas.microsoft.com/office/drawing/2014/main" id="{7D94A9AB-72E2-62EF-A884-7FC27EAEB0FC}"/>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2" name="Freeform: Shape 3">
                <a:extLst>
                  <a:ext uri="{FF2B5EF4-FFF2-40B4-BE49-F238E27FC236}">
                    <a16:creationId xmlns:a16="http://schemas.microsoft.com/office/drawing/2014/main" id="{9946664B-CBE0-FEBA-BC5A-B1D037072127}"/>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3" name="Freeform: Shape 4">
                <a:extLst>
                  <a:ext uri="{FF2B5EF4-FFF2-40B4-BE49-F238E27FC236}">
                    <a16:creationId xmlns:a16="http://schemas.microsoft.com/office/drawing/2014/main" id="{18BC9747-F613-BE68-5931-81557AEFDA47}"/>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24" name="Freeform: Shape 5">
                <a:extLst>
                  <a:ext uri="{FF2B5EF4-FFF2-40B4-BE49-F238E27FC236}">
                    <a16:creationId xmlns:a16="http://schemas.microsoft.com/office/drawing/2014/main" id="{62D39BEE-5009-8B36-8202-17CF8E6DA3AB}"/>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grpSp>
        <p:sp>
          <p:nvSpPr>
            <p:cNvPr id="25" name="TextBox 24">
              <a:extLst>
                <a:ext uri="{FF2B5EF4-FFF2-40B4-BE49-F238E27FC236}">
                  <a16:creationId xmlns:a16="http://schemas.microsoft.com/office/drawing/2014/main" id="{AA080739-11AF-3A3B-9071-3D091FF7AA0F}"/>
                </a:ext>
              </a:extLst>
            </p:cNvPr>
            <p:cNvSpPr txBox="1"/>
            <p:nvPr/>
          </p:nvSpPr>
          <p:spPr>
            <a:xfrm>
              <a:off x="2643708" y="3443535"/>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Tier-0</a:t>
              </a:r>
            </a:p>
          </p:txBody>
        </p:sp>
        <p:cxnSp>
          <p:nvCxnSpPr>
            <p:cNvPr id="26" name="Straight Connector 25">
              <a:extLst>
                <a:ext uri="{FF2B5EF4-FFF2-40B4-BE49-F238E27FC236}">
                  <a16:creationId xmlns:a16="http://schemas.microsoft.com/office/drawing/2014/main" id="{49298E91-8B5C-B47F-5E81-CC52E94CB0B4}"/>
                </a:ext>
              </a:extLst>
            </p:cNvPr>
            <p:cNvCxnSpPr>
              <a:cxnSpLocks/>
            </p:cNvCxnSpPr>
            <p:nvPr/>
          </p:nvCxnSpPr>
          <p:spPr bwMode="gray">
            <a:xfrm>
              <a:off x="383059" y="4118975"/>
              <a:ext cx="257911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8748B740-CABA-9CF5-98DE-1E96414A5874}"/>
                </a:ext>
              </a:extLst>
            </p:cNvPr>
            <p:cNvCxnSpPr>
              <a:cxnSpLocks/>
            </p:cNvCxnSpPr>
            <p:nvPr/>
          </p:nvCxnSpPr>
          <p:spPr bwMode="gray">
            <a:xfrm flipH="1">
              <a:off x="2360062" y="3698540"/>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5AA3534B-1163-FB38-3916-F8F65353E2C4}"/>
                </a:ext>
              </a:extLst>
            </p:cNvPr>
            <p:cNvCxnSpPr>
              <a:cxnSpLocks/>
            </p:cNvCxnSpPr>
            <p:nvPr/>
          </p:nvCxnSpPr>
          <p:spPr bwMode="gray">
            <a:xfrm>
              <a:off x="5093305" y="4227653"/>
              <a:ext cx="2671796" cy="0"/>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E00F3256-0E1A-D204-C3FF-F65D6143EECB}"/>
                </a:ext>
              </a:extLst>
            </p:cNvPr>
            <p:cNvCxnSpPr>
              <a:cxnSpLocks/>
            </p:cNvCxnSpPr>
            <p:nvPr/>
          </p:nvCxnSpPr>
          <p:spPr bwMode="gray">
            <a:xfrm flipV="1">
              <a:off x="4685463" y="4227653"/>
              <a:ext cx="637168" cy="37038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2F1A9F3C-1FB2-0AB8-01DB-CFA76E1F8A6E}"/>
                </a:ext>
              </a:extLst>
            </p:cNvPr>
            <p:cNvSpPr txBox="1"/>
            <p:nvPr/>
          </p:nvSpPr>
          <p:spPr>
            <a:xfrm>
              <a:off x="440327" y="3921363"/>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sp>
          <p:nvSpPr>
            <p:cNvPr id="31" name="TextBox 30">
              <a:extLst>
                <a:ext uri="{FF2B5EF4-FFF2-40B4-BE49-F238E27FC236}">
                  <a16:creationId xmlns:a16="http://schemas.microsoft.com/office/drawing/2014/main" id="{DDF3A17A-4FFB-F8CB-A698-5ADD8AD089F0}"/>
                </a:ext>
              </a:extLst>
            </p:cNvPr>
            <p:cNvSpPr txBox="1"/>
            <p:nvPr/>
          </p:nvSpPr>
          <p:spPr>
            <a:xfrm>
              <a:off x="6500976" y="3996124"/>
              <a:ext cx="1189984" cy="215556"/>
            </a:xfrm>
            <a:prstGeom prst="rect">
              <a:avLst/>
            </a:prstGeom>
          </p:spPr>
          <p:txBody>
            <a:bodyPr wrap="none" lIns="0" tIns="0" rIns="0" bIns="0" rtlCol="0" anchor="b">
              <a:spAutoFit/>
            </a:bodyPr>
            <a:lstStyle/>
            <a:p>
              <a:pPr algn="r"/>
              <a:r>
                <a:rPr lang="en-US" sz="1400" dirty="0">
                  <a:latin typeface="Calibri" panose="020F0502020204030204" pitchFamily="34" charset="0"/>
                </a:rPr>
                <a:t>VLAN (Segment)</a:t>
              </a:r>
            </a:p>
          </p:txBody>
        </p:sp>
        <p:cxnSp>
          <p:nvCxnSpPr>
            <p:cNvPr id="32" name="Straight Connector 31">
              <a:extLst>
                <a:ext uri="{FF2B5EF4-FFF2-40B4-BE49-F238E27FC236}">
                  <a16:creationId xmlns:a16="http://schemas.microsoft.com/office/drawing/2014/main" id="{B97E729C-E7DB-2DE0-44A9-1BCC60EA97E1}"/>
                </a:ext>
              </a:extLst>
            </p:cNvPr>
            <p:cNvCxnSpPr>
              <a:cxnSpLocks/>
            </p:cNvCxnSpPr>
            <p:nvPr/>
          </p:nvCxnSpPr>
          <p:spPr bwMode="gray">
            <a:xfrm>
              <a:off x="1404103" y="4124174"/>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3" name="Rectangle 32">
              <a:extLst>
                <a:ext uri="{FF2B5EF4-FFF2-40B4-BE49-F238E27FC236}">
                  <a16:creationId xmlns:a16="http://schemas.microsoft.com/office/drawing/2014/main" id="{135AA696-841C-8CC7-F997-F87402F6E2C2}"/>
                </a:ext>
              </a:extLst>
            </p:cNvPr>
            <p:cNvSpPr>
              <a:spLocks noChangeAspect="1"/>
            </p:cNvSpPr>
            <p:nvPr/>
          </p:nvSpPr>
          <p:spPr>
            <a:xfrm>
              <a:off x="1329451" y="4482847"/>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34" name="Group 33">
              <a:extLst>
                <a:ext uri="{FF2B5EF4-FFF2-40B4-BE49-F238E27FC236}">
                  <a16:creationId xmlns:a16="http://schemas.microsoft.com/office/drawing/2014/main" id="{3EEA2DC6-1743-55DA-076E-A6A9454FBD27}"/>
                </a:ext>
              </a:extLst>
            </p:cNvPr>
            <p:cNvGrpSpPr/>
            <p:nvPr/>
          </p:nvGrpSpPr>
          <p:grpSpPr>
            <a:xfrm>
              <a:off x="4237129" y="3090794"/>
              <a:ext cx="657699" cy="540490"/>
              <a:chOff x="6855481" y="3612066"/>
              <a:chExt cx="657699" cy="540490"/>
            </a:xfrm>
          </p:grpSpPr>
          <p:cxnSp>
            <p:nvCxnSpPr>
              <p:cNvPr id="35" name="Straight Connector 34">
                <a:extLst>
                  <a:ext uri="{FF2B5EF4-FFF2-40B4-BE49-F238E27FC236}">
                    <a16:creationId xmlns:a16="http://schemas.microsoft.com/office/drawing/2014/main" id="{9A8815C1-C990-3A3A-0C20-097458A034E1}"/>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6" name="Freeform 86">
                <a:extLst>
                  <a:ext uri="{FF2B5EF4-FFF2-40B4-BE49-F238E27FC236}">
                    <a16:creationId xmlns:a16="http://schemas.microsoft.com/office/drawing/2014/main" id="{48921FA1-017C-FB16-EE1D-E1C11AD51CE0}"/>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grpSp>
          <p:nvGrpSpPr>
            <p:cNvPr id="37" name="Group 36">
              <a:extLst>
                <a:ext uri="{FF2B5EF4-FFF2-40B4-BE49-F238E27FC236}">
                  <a16:creationId xmlns:a16="http://schemas.microsoft.com/office/drawing/2014/main" id="{31E1717B-EE36-EDBC-9BE2-2E8F90ABDC54}"/>
                </a:ext>
              </a:extLst>
            </p:cNvPr>
            <p:cNvGrpSpPr/>
            <p:nvPr/>
          </p:nvGrpSpPr>
          <p:grpSpPr>
            <a:xfrm>
              <a:off x="1926707" y="4114657"/>
              <a:ext cx="657699" cy="540490"/>
              <a:chOff x="6554857" y="3612066"/>
              <a:chExt cx="657699" cy="540490"/>
            </a:xfrm>
          </p:grpSpPr>
          <p:cxnSp>
            <p:nvCxnSpPr>
              <p:cNvPr id="38" name="Straight Connector 37">
                <a:extLst>
                  <a:ext uri="{FF2B5EF4-FFF2-40B4-BE49-F238E27FC236}">
                    <a16:creationId xmlns:a16="http://schemas.microsoft.com/office/drawing/2014/main" id="{80F2EEDC-4242-B81F-2BE0-57EE097B9C06}"/>
                  </a:ext>
                </a:extLst>
              </p:cNvPr>
              <p:cNvCxnSpPr>
                <a:cxnSpLocks/>
              </p:cNvCxnSpPr>
              <p:nvPr/>
            </p:nvCxnSpPr>
            <p:spPr bwMode="gray">
              <a:xfrm flipH="1">
                <a:off x="6881193"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39" name="Freeform 86">
                <a:extLst>
                  <a:ext uri="{FF2B5EF4-FFF2-40B4-BE49-F238E27FC236}">
                    <a16:creationId xmlns:a16="http://schemas.microsoft.com/office/drawing/2014/main" id="{276C554B-7AE6-15EF-5891-D5CB12D31FC8}"/>
                  </a:ext>
                </a:extLst>
              </p:cNvPr>
              <p:cNvSpPr>
                <a:spLocks noChangeAspect="1" noEditPoints="1"/>
              </p:cNvSpPr>
              <p:nvPr/>
            </p:nvSpPr>
            <p:spPr bwMode="auto">
              <a:xfrm>
                <a:off x="6554857"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grpSp>
          <p:nvGrpSpPr>
            <p:cNvPr id="40" name="Group 39">
              <a:extLst>
                <a:ext uri="{FF2B5EF4-FFF2-40B4-BE49-F238E27FC236}">
                  <a16:creationId xmlns:a16="http://schemas.microsoft.com/office/drawing/2014/main" id="{D0FF87EB-342C-6D78-ADBC-0465EE9CC4D2}"/>
                </a:ext>
              </a:extLst>
            </p:cNvPr>
            <p:cNvGrpSpPr>
              <a:grpSpLocks noChangeAspect="1"/>
            </p:cNvGrpSpPr>
            <p:nvPr/>
          </p:nvGrpSpPr>
          <p:grpSpPr>
            <a:xfrm>
              <a:off x="4152255" y="4434245"/>
              <a:ext cx="548640" cy="548640"/>
              <a:chOff x="7736620" y="7009631"/>
              <a:chExt cx="4501800" cy="4503600"/>
            </a:xfrm>
            <a:solidFill>
              <a:schemeClr val="accent1"/>
            </a:solidFill>
          </p:grpSpPr>
          <p:sp>
            <p:nvSpPr>
              <p:cNvPr id="41" name="Freeform: Shape 1">
                <a:extLst>
                  <a:ext uri="{FF2B5EF4-FFF2-40B4-BE49-F238E27FC236}">
                    <a16:creationId xmlns:a16="http://schemas.microsoft.com/office/drawing/2014/main" id="{578ABBAC-7920-7F66-23FD-58642D7CD45A}"/>
                  </a:ext>
                </a:extLst>
              </p:cNvPr>
              <p:cNvSpPr/>
              <p:nvPr/>
            </p:nvSpPr>
            <p:spPr>
              <a:xfrm>
                <a:off x="7736620" y="7009631"/>
                <a:ext cx="4501800" cy="4503600"/>
              </a:xfrm>
              <a:custGeom>
                <a:avLst/>
                <a:gdLst/>
                <a:ahLst/>
                <a:cxnLst>
                  <a:cxn ang="3cd4">
                    <a:pos x="hc" y="t"/>
                  </a:cxn>
                  <a:cxn ang="cd2">
                    <a:pos x="l" y="vc"/>
                  </a:cxn>
                  <a:cxn ang="cd4">
                    <a:pos x="hc" y="b"/>
                  </a:cxn>
                  <a:cxn ang="0">
                    <a:pos x="r" y="vc"/>
                  </a:cxn>
                </a:cxnLst>
                <a:rect l="l" t="t" r="r" b="b"/>
                <a:pathLst>
                  <a:path w="12506" h="12511">
                    <a:moveTo>
                      <a:pt x="6251" y="521"/>
                    </a:moveTo>
                    <a:lnTo>
                      <a:pt x="6399" y="525"/>
                    </a:lnTo>
                    <a:lnTo>
                      <a:pt x="6546" y="530"/>
                    </a:lnTo>
                    <a:lnTo>
                      <a:pt x="6694" y="538"/>
                    </a:lnTo>
                    <a:lnTo>
                      <a:pt x="6838" y="550"/>
                    </a:lnTo>
                    <a:lnTo>
                      <a:pt x="6981" y="566"/>
                    </a:lnTo>
                    <a:lnTo>
                      <a:pt x="7125" y="587"/>
                    </a:lnTo>
                    <a:lnTo>
                      <a:pt x="7265" y="612"/>
                    </a:lnTo>
                    <a:lnTo>
                      <a:pt x="7409" y="640"/>
                    </a:lnTo>
                    <a:lnTo>
                      <a:pt x="7548" y="669"/>
                    </a:lnTo>
                    <a:lnTo>
                      <a:pt x="7684" y="702"/>
                    </a:lnTo>
                    <a:lnTo>
                      <a:pt x="7819" y="739"/>
                    </a:lnTo>
                    <a:lnTo>
                      <a:pt x="7954" y="780"/>
                    </a:lnTo>
                    <a:lnTo>
                      <a:pt x="8090" y="825"/>
                    </a:lnTo>
                    <a:lnTo>
                      <a:pt x="8221" y="870"/>
                    </a:lnTo>
                    <a:lnTo>
                      <a:pt x="8352" y="919"/>
                    </a:lnTo>
                    <a:lnTo>
                      <a:pt x="8484" y="973"/>
                    </a:lnTo>
                    <a:lnTo>
                      <a:pt x="8611" y="1030"/>
                    </a:lnTo>
                    <a:lnTo>
                      <a:pt x="8734" y="1088"/>
                    </a:lnTo>
                    <a:lnTo>
                      <a:pt x="8861" y="1149"/>
                    </a:lnTo>
                    <a:lnTo>
                      <a:pt x="8985" y="1215"/>
                    </a:lnTo>
                    <a:lnTo>
                      <a:pt x="9104" y="1285"/>
                    </a:lnTo>
                    <a:lnTo>
                      <a:pt x="9222" y="1354"/>
                    </a:lnTo>
                    <a:lnTo>
                      <a:pt x="9341" y="1428"/>
                    </a:lnTo>
                    <a:lnTo>
                      <a:pt x="9456" y="1502"/>
                    </a:lnTo>
                    <a:lnTo>
                      <a:pt x="9571" y="1581"/>
                    </a:lnTo>
                    <a:lnTo>
                      <a:pt x="9682" y="1663"/>
                    </a:lnTo>
                    <a:lnTo>
                      <a:pt x="9789" y="1749"/>
                    </a:lnTo>
                    <a:lnTo>
                      <a:pt x="9896" y="1835"/>
                    </a:lnTo>
                    <a:lnTo>
                      <a:pt x="10002" y="1921"/>
                    </a:lnTo>
                    <a:lnTo>
                      <a:pt x="10105" y="2016"/>
                    </a:lnTo>
                    <a:lnTo>
                      <a:pt x="10207" y="2106"/>
                    </a:lnTo>
                    <a:lnTo>
                      <a:pt x="10306" y="2205"/>
                    </a:lnTo>
                    <a:lnTo>
                      <a:pt x="10400" y="2303"/>
                    </a:lnTo>
                    <a:lnTo>
                      <a:pt x="10495" y="2401"/>
                    </a:lnTo>
                    <a:lnTo>
                      <a:pt x="10585" y="2504"/>
                    </a:lnTo>
                    <a:lnTo>
                      <a:pt x="10675" y="2611"/>
                    </a:lnTo>
                    <a:lnTo>
                      <a:pt x="10762" y="2717"/>
                    </a:lnTo>
                    <a:lnTo>
                      <a:pt x="10844" y="2828"/>
                    </a:lnTo>
                    <a:lnTo>
                      <a:pt x="10926" y="2939"/>
                    </a:lnTo>
                    <a:lnTo>
                      <a:pt x="11004" y="3054"/>
                    </a:lnTo>
                    <a:lnTo>
                      <a:pt x="11082" y="3169"/>
                    </a:lnTo>
                    <a:lnTo>
                      <a:pt x="11156" y="3284"/>
                    </a:lnTo>
                    <a:lnTo>
                      <a:pt x="11225" y="3403"/>
                    </a:lnTo>
                    <a:lnTo>
                      <a:pt x="11291" y="3526"/>
                    </a:lnTo>
                    <a:lnTo>
                      <a:pt x="11357" y="3649"/>
                    </a:lnTo>
                    <a:lnTo>
                      <a:pt x="11419" y="3773"/>
                    </a:lnTo>
                    <a:lnTo>
                      <a:pt x="11480" y="3900"/>
                    </a:lnTo>
                    <a:lnTo>
                      <a:pt x="11533" y="4027"/>
                    </a:lnTo>
                    <a:lnTo>
                      <a:pt x="11587" y="4154"/>
                    </a:lnTo>
                    <a:lnTo>
                      <a:pt x="11636" y="4285"/>
                    </a:lnTo>
                    <a:lnTo>
                      <a:pt x="11685" y="4417"/>
                    </a:lnTo>
                    <a:lnTo>
                      <a:pt x="11726" y="4553"/>
                    </a:lnTo>
                    <a:lnTo>
                      <a:pt x="11767" y="4688"/>
                    </a:lnTo>
                    <a:lnTo>
                      <a:pt x="11804" y="4823"/>
                    </a:lnTo>
                    <a:lnTo>
                      <a:pt x="11837" y="4963"/>
                    </a:lnTo>
                    <a:lnTo>
                      <a:pt x="11870" y="5103"/>
                    </a:lnTo>
                    <a:lnTo>
                      <a:pt x="11895" y="5242"/>
                    </a:lnTo>
                    <a:lnTo>
                      <a:pt x="11919" y="5386"/>
                    </a:lnTo>
                    <a:lnTo>
                      <a:pt x="11940" y="5525"/>
                    </a:lnTo>
                    <a:lnTo>
                      <a:pt x="11956" y="5669"/>
                    </a:lnTo>
                    <a:lnTo>
                      <a:pt x="11968" y="5817"/>
                    </a:lnTo>
                    <a:lnTo>
                      <a:pt x="11976" y="5961"/>
                    </a:lnTo>
                    <a:lnTo>
                      <a:pt x="11985" y="6108"/>
                    </a:lnTo>
                    <a:lnTo>
                      <a:pt x="11985" y="6256"/>
                    </a:lnTo>
                    <a:lnTo>
                      <a:pt x="11985" y="6403"/>
                    </a:lnTo>
                    <a:lnTo>
                      <a:pt x="11976" y="6550"/>
                    </a:lnTo>
                    <a:lnTo>
                      <a:pt x="11968" y="6694"/>
                    </a:lnTo>
                    <a:lnTo>
                      <a:pt x="11956" y="6842"/>
                    </a:lnTo>
                    <a:lnTo>
                      <a:pt x="11940" y="6986"/>
                    </a:lnTo>
                    <a:lnTo>
                      <a:pt x="11919" y="7125"/>
                    </a:lnTo>
                    <a:lnTo>
                      <a:pt x="11895" y="7269"/>
                    </a:lnTo>
                    <a:lnTo>
                      <a:pt x="11870" y="7408"/>
                    </a:lnTo>
                    <a:lnTo>
                      <a:pt x="11837" y="7548"/>
                    </a:lnTo>
                    <a:lnTo>
                      <a:pt x="11804" y="7688"/>
                    </a:lnTo>
                    <a:lnTo>
                      <a:pt x="11767" y="7823"/>
                    </a:lnTo>
                    <a:lnTo>
                      <a:pt x="11726" y="7958"/>
                    </a:lnTo>
                    <a:lnTo>
                      <a:pt x="11685" y="8094"/>
                    </a:lnTo>
                    <a:lnTo>
                      <a:pt x="11636" y="8226"/>
                    </a:lnTo>
                    <a:lnTo>
                      <a:pt x="11587" y="8357"/>
                    </a:lnTo>
                    <a:lnTo>
                      <a:pt x="11533" y="8484"/>
                    </a:lnTo>
                    <a:lnTo>
                      <a:pt x="11480" y="8611"/>
                    </a:lnTo>
                    <a:lnTo>
                      <a:pt x="11419" y="8738"/>
                    </a:lnTo>
                    <a:lnTo>
                      <a:pt x="11357" y="8862"/>
                    </a:lnTo>
                    <a:lnTo>
                      <a:pt x="11291" y="8985"/>
                    </a:lnTo>
                    <a:lnTo>
                      <a:pt x="11225" y="9108"/>
                    </a:lnTo>
                    <a:lnTo>
                      <a:pt x="11156" y="9227"/>
                    </a:lnTo>
                    <a:lnTo>
                      <a:pt x="11082" y="9342"/>
                    </a:lnTo>
                    <a:lnTo>
                      <a:pt x="11004" y="9457"/>
                    </a:lnTo>
                    <a:lnTo>
                      <a:pt x="10926" y="9572"/>
                    </a:lnTo>
                    <a:lnTo>
                      <a:pt x="10844" y="9683"/>
                    </a:lnTo>
                    <a:lnTo>
                      <a:pt x="10762" y="9794"/>
                    </a:lnTo>
                    <a:lnTo>
                      <a:pt x="10675" y="9900"/>
                    </a:lnTo>
                    <a:lnTo>
                      <a:pt x="10585" y="10007"/>
                    </a:lnTo>
                    <a:lnTo>
                      <a:pt x="10495" y="10110"/>
                    </a:lnTo>
                    <a:lnTo>
                      <a:pt x="10400" y="10208"/>
                    </a:lnTo>
                    <a:lnTo>
                      <a:pt x="10306" y="10306"/>
                    </a:lnTo>
                    <a:lnTo>
                      <a:pt x="10207" y="10405"/>
                    </a:lnTo>
                    <a:lnTo>
                      <a:pt x="10105" y="10495"/>
                    </a:lnTo>
                    <a:lnTo>
                      <a:pt x="10002" y="10590"/>
                    </a:lnTo>
                    <a:lnTo>
                      <a:pt x="9896" y="10676"/>
                    </a:lnTo>
                    <a:lnTo>
                      <a:pt x="9789" y="10762"/>
                    </a:lnTo>
                    <a:lnTo>
                      <a:pt x="9682" y="10848"/>
                    </a:lnTo>
                    <a:lnTo>
                      <a:pt x="9571" y="10930"/>
                    </a:lnTo>
                    <a:lnTo>
                      <a:pt x="9456" y="11009"/>
                    </a:lnTo>
                    <a:lnTo>
                      <a:pt x="9341" y="11083"/>
                    </a:lnTo>
                    <a:lnTo>
                      <a:pt x="9222" y="11157"/>
                    </a:lnTo>
                    <a:lnTo>
                      <a:pt x="9104" y="11226"/>
                    </a:lnTo>
                    <a:lnTo>
                      <a:pt x="8985" y="11296"/>
                    </a:lnTo>
                    <a:lnTo>
                      <a:pt x="8861" y="11362"/>
                    </a:lnTo>
                    <a:lnTo>
                      <a:pt x="8734" y="11423"/>
                    </a:lnTo>
                    <a:lnTo>
                      <a:pt x="8611" y="11481"/>
                    </a:lnTo>
                    <a:lnTo>
                      <a:pt x="8484" y="11538"/>
                    </a:lnTo>
                    <a:lnTo>
                      <a:pt x="8352" y="11592"/>
                    </a:lnTo>
                    <a:lnTo>
                      <a:pt x="8221" y="11641"/>
                    </a:lnTo>
                    <a:lnTo>
                      <a:pt x="8090" y="11686"/>
                    </a:lnTo>
                    <a:lnTo>
                      <a:pt x="7954" y="11731"/>
                    </a:lnTo>
                    <a:lnTo>
                      <a:pt x="7819" y="11772"/>
                    </a:lnTo>
                    <a:lnTo>
                      <a:pt x="7684" y="11809"/>
                    </a:lnTo>
                    <a:lnTo>
                      <a:pt x="7548" y="11842"/>
                    </a:lnTo>
                    <a:lnTo>
                      <a:pt x="7409" y="11871"/>
                    </a:lnTo>
                    <a:lnTo>
                      <a:pt x="7265" y="11899"/>
                    </a:lnTo>
                    <a:lnTo>
                      <a:pt x="7125" y="11924"/>
                    </a:lnTo>
                    <a:lnTo>
                      <a:pt x="6981" y="11945"/>
                    </a:lnTo>
                    <a:lnTo>
                      <a:pt x="6838" y="11961"/>
                    </a:lnTo>
                    <a:lnTo>
                      <a:pt x="6694" y="11973"/>
                    </a:lnTo>
                    <a:lnTo>
                      <a:pt x="6546" y="11981"/>
                    </a:lnTo>
                    <a:lnTo>
                      <a:pt x="6399" y="11986"/>
                    </a:lnTo>
                    <a:lnTo>
                      <a:pt x="6251" y="11990"/>
                    </a:lnTo>
                    <a:lnTo>
                      <a:pt x="6103" y="11986"/>
                    </a:lnTo>
                    <a:lnTo>
                      <a:pt x="5960" y="11981"/>
                    </a:lnTo>
                    <a:lnTo>
                      <a:pt x="5812" y="11973"/>
                    </a:lnTo>
                    <a:lnTo>
                      <a:pt x="5668" y="11961"/>
                    </a:lnTo>
                    <a:lnTo>
                      <a:pt x="5524" y="11945"/>
                    </a:lnTo>
                    <a:lnTo>
                      <a:pt x="5381" y="11924"/>
                    </a:lnTo>
                    <a:lnTo>
                      <a:pt x="5241" y="11899"/>
                    </a:lnTo>
                    <a:lnTo>
                      <a:pt x="5098" y="11871"/>
                    </a:lnTo>
                    <a:lnTo>
                      <a:pt x="4958" y="11842"/>
                    </a:lnTo>
                    <a:lnTo>
                      <a:pt x="4823" y="11809"/>
                    </a:lnTo>
                    <a:lnTo>
                      <a:pt x="4687" y="11772"/>
                    </a:lnTo>
                    <a:lnTo>
                      <a:pt x="4552" y="11731"/>
                    </a:lnTo>
                    <a:lnTo>
                      <a:pt x="4416" y="11686"/>
                    </a:lnTo>
                    <a:lnTo>
                      <a:pt x="4285" y="11641"/>
                    </a:lnTo>
                    <a:lnTo>
                      <a:pt x="4154" y="11592"/>
                    </a:lnTo>
                    <a:lnTo>
                      <a:pt x="4022" y="11538"/>
                    </a:lnTo>
                    <a:lnTo>
                      <a:pt x="3895" y="11481"/>
                    </a:lnTo>
                    <a:lnTo>
                      <a:pt x="3768" y="11423"/>
                    </a:lnTo>
                    <a:lnTo>
                      <a:pt x="3645" y="11362"/>
                    </a:lnTo>
                    <a:lnTo>
                      <a:pt x="3521" y="11296"/>
                    </a:lnTo>
                    <a:lnTo>
                      <a:pt x="3403" y="11226"/>
                    </a:lnTo>
                    <a:lnTo>
                      <a:pt x="3284" y="11157"/>
                    </a:lnTo>
                    <a:lnTo>
                      <a:pt x="3164" y="11083"/>
                    </a:lnTo>
                    <a:lnTo>
                      <a:pt x="3050" y="11009"/>
                    </a:lnTo>
                    <a:lnTo>
                      <a:pt x="2935" y="10930"/>
                    </a:lnTo>
                    <a:lnTo>
                      <a:pt x="2824" y="10848"/>
                    </a:lnTo>
                    <a:lnTo>
                      <a:pt x="2717" y="10762"/>
                    </a:lnTo>
                    <a:lnTo>
                      <a:pt x="2610" y="10676"/>
                    </a:lnTo>
                    <a:lnTo>
                      <a:pt x="2504" y="10590"/>
                    </a:lnTo>
                    <a:lnTo>
                      <a:pt x="2401" y="10495"/>
                    </a:lnTo>
                    <a:lnTo>
                      <a:pt x="2299" y="10405"/>
                    </a:lnTo>
                    <a:lnTo>
                      <a:pt x="2200" y="10306"/>
                    </a:lnTo>
                    <a:lnTo>
                      <a:pt x="2105" y="10208"/>
                    </a:lnTo>
                    <a:lnTo>
                      <a:pt x="2011" y="10110"/>
                    </a:lnTo>
                    <a:lnTo>
                      <a:pt x="1921" y="10007"/>
                    </a:lnTo>
                    <a:lnTo>
                      <a:pt x="1830" y="9900"/>
                    </a:lnTo>
                    <a:lnTo>
                      <a:pt x="1744" y="9794"/>
                    </a:lnTo>
                    <a:lnTo>
                      <a:pt x="1662" y="9683"/>
                    </a:lnTo>
                    <a:lnTo>
                      <a:pt x="1580" y="9572"/>
                    </a:lnTo>
                    <a:lnTo>
                      <a:pt x="1502" y="9457"/>
                    </a:lnTo>
                    <a:lnTo>
                      <a:pt x="1424" y="9342"/>
                    </a:lnTo>
                    <a:lnTo>
                      <a:pt x="1350" y="9227"/>
                    </a:lnTo>
                    <a:lnTo>
                      <a:pt x="1280" y="9108"/>
                    </a:lnTo>
                    <a:lnTo>
                      <a:pt x="1215" y="8985"/>
                    </a:lnTo>
                    <a:lnTo>
                      <a:pt x="1149" y="8862"/>
                    </a:lnTo>
                    <a:lnTo>
                      <a:pt x="1088" y="8738"/>
                    </a:lnTo>
                    <a:lnTo>
                      <a:pt x="1026" y="8611"/>
                    </a:lnTo>
                    <a:lnTo>
                      <a:pt x="973" y="8484"/>
                    </a:lnTo>
                    <a:lnTo>
                      <a:pt x="919" y="8357"/>
                    </a:lnTo>
                    <a:lnTo>
                      <a:pt x="870" y="8226"/>
                    </a:lnTo>
                    <a:lnTo>
                      <a:pt x="821" y="8094"/>
                    </a:lnTo>
                    <a:lnTo>
                      <a:pt x="780" y="7958"/>
                    </a:lnTo>
                    <a:lnTo>
                      <a:pt x="739" y="7823"/>
                    </a:lnTo>
                    <a:lnTo>
                      <a:pt x="702" y="7688"/>
                    </a:lnTo>
                    <a:lnTo>
                      <a:pt x="669" y="7548"/>
                    </a:lnTo>
                    <a:lnTo>
                      <a:pt x="636" y="7408"/>
                    </a:lnTo>
                    <a:lnTo>
                      <a:pt x="612" y="7269"/>
                    </a:lnTo>
                    <a:lnTo>
                      <a:pt x="587" y="7125"/>
                    </a:lnTo>
                    <a:lnTo>
                      <a:pt x="567" y="6986"/>
                    </a:lnTo>
                    <a:lnTo>
                      <a:pt x="550" y="6842"/>
                    </a:lnTo>
                    <a:lnTo>
                      <a:pt x="538" y="6694"/>
                    </a:lnTo>
                    <a:lnTo>
                      <a:pt x="529" y="6550"/>
                    </a:lnTo>
                    <a:lnTo>
                      <a:pt x="521" y="6403"/>
                    </a:lnTo>
                    <a:lnTo>
                      <a:pt x="521" y="6256"/>
                    </a:lnTo>
                    <a:lnTo>
                      <a:pt x="521" y="6108"/>
                    </a:lnTo>
                    <a:lnTo>
                      <a:pt x="529" y="5961"/>
                    </a:lnTo>
                    <a:lnTo>
                      <a:pt x="538" y="5817"/>
                    </a:lnTo>
                    <a:lnTo>
                      <a:pt x="550" y="5669"/>
                    </a:lnTo>
                    <a:lnTo>
                      <a:pt x="567" y="5525"/>
                    </a:lnTo>
                    <a:lnTo>
                      <a:pt x="587" y="5386"/>
                    </a:lnTo>
                    <a:lnTo>
                      <a:pt x="612" y="5242"/>
                    </a:lnTo>
                    <a:lnTo>
                      <a:pt x="636" y="5103"/>
                    </a:lnTo>
                    <a:lnTo>
                      <a:pt x="669" y="4963"/>
                    </a:lnTo>
                    <a:lnTo>
                      <a:pt x="702" y="4823"/>
                    </a:lnTo>
                    <a:lnTo>
                      <a:pt x="739" y="4688"/>
                    </a:lnTo>
                    <a:lnTo>
                      <a:pt x="780" y="4553"/>
                    </a:lnTo>
                    <a:lnTo>
                      <a:pt x="821" y="4417"/>
                    </a:lnTo>
                    <a:lnTo>
                      <a:pt x="870" y="4285"/>
                    </a:lnTo>
                    <a:lnTo>
                      <a:pt x="919" y="4154"/>
                    </a:lnTo>
                    <a:lnTo>
                      <a:pt x="973" y="4027"/>
                    </a:lnTo>
                    <a:lnTo>
                      <a:pt x="1026" y="3900"/>
                    </a:lnTo>
                    <a:lnTo>
                      <a:pt x="1088" y="3773"/>
                    </a:lnTo>
                    <a:lnTo>
                      <a:pt x="1149" y="3649"/>
                    </a:lnTo>
                    <a:lnTo>
                      <a:pt x="1215" y="3526"/>
                    </a:lnTo>
                    <a:lnTo>
                      <a:pt x="1280" y="3403"/>
                    </a:lnTo>
                    <a:lnTo>
                      <a:pt x="1350" y="3284"/>
                    </a:lnTo>
                    <a:lnTo>
                      <a:pt x="1424" y="3169"/>
                    </a:lnTo>
                    <a:lnTo>
                      <a:pt x="1502" y="3054"/>
                    </a:lnTo>
                    <a:lnTo>
                      <a:pt x="1580" y="2939"/>
                    </a:lnTo>
                    <a:lnTo>
                      <a:pt x="1662" y="2828"/>
                    </a:lnTo>
                    <a:lnTo>
                      <a:pt x="1744" y="2717"/>
                    </a:lnTo>
                    <a:lnTo>
                      <a:pt x="1830" y="2611"/>
                    </a:lnTo>
                    <a:lnTo>
                      <a:pt x="1921" y="2504"/>
                    </a:lnTo>
                    <a:lnTo>
                      <a:pt x="2011" y="2401"/>
                    </a:lnTo>
                    <a:lnTo>
                      <a:pt x="2105" y="2303"/>
                    </a:lnTo>
                    <a:lnTo>
                      <a:pt x="2200" y="2205"/>
                    </a:lnTo>
                    <a:lnTo>
                      <a:pt x="2299" y="2106"/>
                    </a:lnTo>
                    <a:lnTo>
                      <a:pt x="2401" y="2016"/>
                    </a:lnTo>
                    <a:lnTo>
                      <a:pt x="2504" y="1921"/>
                    </a:lnTo>
                    <a:lnTo>
                      <a:pt x="2610" y="1835"/>
                    </a:lnTo>
                    <a:lnTo>
                      <a:pt x="2717" y="1749"/>
                    </a:lnTo>
                    <a:lnTo>
                      <a:pt x="2824" y="1663"/>
                    </a:lnTo>
                    <a:lnTo>
                      <a:pt x="2935" y="1581"/>
                    </a:lnTo>
                    <a:lnTo>
                      <a:pt x="3050" y="1502"/>
                    </a:lnTo>
                    <a:lnTo>
                      <a:pt x="3164" y="1428"/>
                    </a:lnTo>
                    <a:lnTo>
                      <a:pt x="3284" y="1354"/>
                    </a:lnTo>
                    <a:lnTo>
                      <a:pt x="3403" y="1285"/>
                    </a:lnTo>
                    <a:lnTo>
                      <a:pt x="3521" y="1215"/>
                    </a:lnTo>
                    <a:lnTo>
                      <a:pt x="3645" y="1149"/>
                    </a:lnTo>
                    <a:lnTo>
                      <a:pt x="3768" y="1088"/>
                    </a:lnTo>
                    <a:lnTo>
                      <a:pt x="3895" y="1030"/>
                    </a:lnTo>
                    <a:lnTo>
                      <a:pt x="4022" y="973"/>
                    </a:lnTo>
                    <a:lnTo>
                      <a:pt x="4154" y="919"/>
                    </a:lnTo>
                    <a:lnTo>
                      <a:pt x="4285" y="870"/>
                    </a:lnTo>
                    <a:lnTo>
                      <a:pt x="4416" y="825"/>
                    </a:lnTo>
                    <a:lnTo>
                      <a:pt x="4552" y="780"/>
                    </a:lnTo>
                    <a:lnTo>
                      <a:pt x="4687" y="739"/>
                    </a:lnTo>
                    <a:lnTo>
                      <a:pt x="4823" y="702"/>
                    </a:lnTo>
                    <a:lnTo>
                      <a:pt x="4958" y="669"/>
                    </a:lnTo>
                    <a:lnTo>
                      <a:pt x="5098" y="640"/>
                    </a:lnTo>
                    <a:lnTo>
                      <a:pt x="5241" y="612"/>
                    </a:lnTo>
                    <a:lnTo>
                      <a:pt x="5381" y="587"/>
                    </a:lnTo>
                    <a:lnTo>
                      <a:pt x="5524" y="566"/>
                    </a:lnTo>
                    <a:lnTo>
                      <a:pt x="5668" y="550"/>
                    </a:lnTo>
                    <a:lnTo>
                      <a:pt x="5812" y="538"/>
                    </a:lnTo>
                    <a:lnTo>
                      <a:pt x="5960" y="530"/>
                    </a:lnTo>
                    <a:lnTo>
                      <a:pt x="6103" y="525"/>
                    </a:lnTo>
                    <a:close/>
                    <a:moveTo>
                      <a:pt x="6251" y="0"/>
                    </a:moveTo>
                    <a:lnTo>
                      <a:pt x="6091" y="4"/>
                    </a:lnTo>
                    <a:lnTo>
                      <a:pt x="5931" y="8"/>
                    </a:lnTo>
                    <a:lnTo>
                      <a:pt x="5771" y="20"/>
                    </a:lnTo>
                    <a:lnTo>
                      <a:pt x="5615" y="33"/>
                    </a:lnTo>
                    <a:lnTo>
                      <a:pt x="5455" y="54"/>
                    </a:lnTo>
                    <a:lnTo>
                      <a:pt x="5299" y="74"/>
                    </a:lnTo>
                    <a:lnTo>
                      <a:pt x="5147" y="99"/>
                    </a:lnTo>
                    <a:lnTo>
                      <a:pt x="4991" y="127"/>
                    </a:lnTo>
                    <a:lnTo>
                      <a:pt x="4839" y="160"/>
                    </a:lnTo>
                    <a:lnTo>
                      <a:pt x="4691" y="197"/>
                    </a:lnTo>
                    <a:lnTo>
                      <a:pt x="4539" y="238"/>
                    </a:lnTo>
                    <a:lnTo>
                      <a:pt x="4391" y="283"/>
                    </a:lnTo>
                    <a:lnTo>
                      <a:pt x="4248" y="329"/>
                    </a:lnTo>
                    <a:lnTo>
                      <a:pt x="4104" y="382"/>
                    </a:lnTo>
                    <a:lnTo>
                      <a:pt x="3961" y="435"/>
                    </a:lnTo>
                    <a:lnTo>
                      <a:pt x="3817" y="493"/>
                    </a:lnTo>
                    <a:lnTo>
                      <a:pt x="3678" y="554"/>
                    </a:lnTo>
                    <a:lnTo>
                      <a:pt x="3542" y="620"/>
                    </a:lnTo>
                    <a:lnTo>
                      <a:pt x="3406" y="685"/>
                    </a:lnTo>
                    <a:lnTo>
                      <a:pt x="3271" y="755"/>
                    </a:lnTo>
                    <a:lnTo>
                      <a:pt x="3140" y="829"/>
                    </a:lnTo>
                    <a:lnTo>
                      <a:pt x="3009" y="907"/>
                    </a:lnTo>
                    <a:lnTo>
                      <a:pt x="2881" y="985"/>
                    </a:lnTo>
                    <a:lnTo>
                      <a:pt x="2758" y="1067"/>
                    </a:lnTo>
                    <a:lnTo>
                      <a:pt x="2631" y="1153"/>
                    </a:lnTo>
                    <a:lnTo>
                      <a:pt x="2512" y="1244"/>
                    </a:lnTo>
                    <a:lnTo>
                      <a:pt x="2393" y="1334"/>
                    </a:lnTo>
                    <a:lnTo>
                      <a:pt x="2274" y="1428"/>
                    </a:lnTo>
                    <a:lnTo>
                      <a:pt x="2159" y="1527"/>
                    </a:lnTo>
                    <a:lnTo>
                      <a:pt x="2048" y="1626"/>
                    </a:lnTo>
                    <a:lnTo>
                      <a:pt x="1937" y="1728"/>
                    </a:lnTo>
                    <a:lnTo>
                      <a:pt x="1830" y="1835"/>
                    </a:lnTo>
                    <a:lnTo>
                      <a:pt x="1724" y="1942"/>
                    </a:lnTo>
                    <a:lnTo>
                      <a:pt x="1625" y="2048"/>
                    </a:lnTo>
                    <a:lnTo>
                      <a:pt x="1523" y="2163"/>
                    </a:lnTo>
                    <a:lnTo>
                      <a:pt x="1428" y="2278"/>
                    </a:lnTo>
                    <a:lnTo>
                      <a:pt x="1334" y="2393"/>
                    </a:lnTo>
                    <a:lnTo>
                      <a:pt x="1239" y="2512"/>
                    </a:lnTo>
                    <a:lnTo>
                      <a:pt x="1153" y="2635"/>
                    </a:lnTo>
                    <a:lnTo>
                      <a:pt x="1067" y="2759"/>
                    </a:lnTo>
                    <a:lnTo>
                      <a:pt x="985" y="2886"/>
                    </a:lnTo>
                    <a:lnTo>
                      <a:pt x="903" y="3013"/>
                    </a:lnTo>
                    <a:lnTo>
                      <a:pt x="829" y="3145"/>
                    </a:lnTo>
                    <a:lnTo>
                      <a:pt x="755" y="3276"/>
                    </a:lnTo>
                    <a:lnTo>
                      <a:pt x="681" y="3407"/>
                    </a:lnTo>
                    <a:lnTo>
                      <a:pt x="615" y="3543"/>
                    </a:lnTo>
                    <a:lnTo>
                      <a:pt x="550" y="3682"/>
                    </a:lnTo>
                    <a:lnTo>
                      <a:pt x="488" y="3822"/>
                    </a:lnTo>
                    <a:lnTo>
                      <a:pt x="431" y="3961"/>
                    </a:lnTo>
                    <a:lnTo>
                      <a:pt x="378" y="4105"/>
                    </a:lnTo>
                    <a:lnTo>
                      <a:pt x="328" y="4249"/>
                    </a:lnTo>
                    <a:lnTo>
                      <a:pt x="279" y="4397"/>
                    </a:lnTo>
                    <a:lnTo>
                      <a:pt x="238" y="4544"/>
                    </a:lnTo>
                    <a:lnTo>
                      <a:pt x="197" y="4692"/>
                    </a:lnTo>
                    <a:lnTo>
                      <a:pt x="160" y="4844"/>
                    </a:lnTo>
                    <a:lnTo>
                      <a:pt x="127" y="4996"/>
                    </a:lnTo>
                    <a:lnTo>
                      <a:pt x="99" y="5148"/>
                    </a:lnTo>
                    <a:lnTo>
                      <a:pt x="70" y="5304"/>
                    </a:lnTo>
                    <a:lnTo>
                      <a:pt x="49" y="5459"/>
                    </a:lnTo>
                    <a:lnTo>
                      <a:pt x="33" y="5616"/>
                    </a:lnTo>
                    <a:lnTo>
                      <a:pt x="17" y="5776"/>
                    </a:lnTo>
                    <a:lnTo>
                      <a:pt x="8" y="5936"/>
                    </a:lnTo>
                    <a:lnTo>
                      <a:pt x="0" y="6096"/>
                    </a:lnTo>
                    <a:lnTo>
                      <a:pt x="0" y="6256"/>
                    </a:lnTo>
                    <a:lnTo>
                      <a:pt x="0" y="6415"/>
                    </a:lnTo>
                    <a:lnTo>
                      <a:pt x="8" y="6575"/>
                    </a:lnTo>
                    <a:lnTo>
                      <a:pt x="17" y="6735"/>
                    </a:lnTo>
                    <a:lnTo>
                      <a:pt x="33" y="6895"/>
                    </a:lnTo>
                    <a:lnTo>
                      <a:pt x="49" y="7052"/>
                    </a:lnTo>
                    <a:lnTo>
                      <a:pt x="70" y="7207"/>
                    </a:lnTo>
                    <a:lnTo>
                      <a:pt x="99" y="7363"/>
                    </a:lnTo>
                    <a:lnTo>
                      <a:pt x="127" y="7515"/>
                    </a:lnTo>
                    <a:lnTo>
                      <a:pt x="160" y="7667"/>
                    </a:lnTo>
                    <a:lnTo>
                      <a:pt x="197" y="7819"/>
                    </a:lnTo>
                    <a:lnTo>
                      <a:pt x="238" y="7967"/>
                    </a:lnTo>
                    <a:lnTo>
                      <a:pt x="279" y="8114"/>
                    </a:lnTo>
                    <a:lnTo>
                      <a:pt x="328" y="8262"/>
                    </a:lnTo>
                    <a:lnTo>
                      <a:pt x="378" y="8406"/>
                    </a:lnTo>
                    <a:lnTo>
                      <a:pt x="431" y="8550"/>
                    </a:lnTo>
                    <a:lnTo>
                      <a:pt x="488" y="8689"/>
                    </a:lnTo>
                    <a:lnTo>
                      <a:pt x="550" y="8829"/>
                    </a:lnTo>
                    <a:lnTo>
                      <a:pt x="615" y="8968"/>
                    </a:lnTo>
                    <a:lnTo>
                      <a:pt x="681" y="9104"/>
                    </a:lnTo>
                    <a:lnTo>
                      <a:pt x="755" y="9235"/>
                    </a:lnTo>
                    <a:lnTo>
                      <a:pt x="829" y="9366"/>
                    </a:lnTo>
                    <a:lnTo>
                      <a:pt x="903" y="9498"/>
                    </a:lnTo>
                    <a:lnTo>
                      <a:pt x="985" y="9625"/>
                    </a:lnTo>
                    <a:lnTo>
                      <a:pt x="1067" y="9752"/>
                    </a:lnTo>
                    <a:lnTo>
                      <a:pt x="1153" y="9876"/>
                    </a:lnTo>
                    <a:lnTo>
                      <a:pt x="1239" y="9999"/>
                    </a:lnTo>
                    <a:lnTo>
                      <a:pt x="1334" y="10118"/>
                    </a:lnTo>
                    <a:lnTo>
                      <a:pt x="1428" y="10233"/>
                    </a:lnTo>
                    <a:lnTo>
                      <a:pt x="1523" y="10348"/>
                    </a:lnTo>
                    <a:lnTo>
                      <a:pt x="1625" y="10463"/>
                    </a:lnTo>
                    <a:lnTo>
                      <a:pt x="1724" y="10569"/>
                    </a:lnTo>
                    <a:lnTo>
                      <a:pt x="1830" y="10676"/>
                    </a:lnTo>
                    <a:lnTo>
                      <a:pt x="1937" y="10783"/>
                    </a:lnTo>
                    <a:lnTo>
                      <a:pt x="2048" y="10885"/>
                    </a:lnTo>
                    <a:lnTo>
                      <a:pt x="2159" y="10984"/>
                    </a:lnTo>
                    <a:lnTo>
                      <a:pt x="2274" y="11083"/>
                    </a:lnTo>
                    <a:lnTo>
                      <a:pt x="2393" y="11177"/>
                    </a:lnTo>
                    <a:lnTo>
                      <a:pt x="2512" y="11267"/>
                    </a:lnTo>
                    <a:lnTo>
                      <a:pt x="2631" y="11358"/>
                    </a:lnTo>
                    <a:lnTo>
                      <a:pt x="2758" y="11444"/>
                    </a:lnTo>
                    <a:lnTo>
                      <a:pt x="2881" y="11526"/>
                    </a:lnTo>
                    <a:lnTo>
                      <a:pt x="3009" y="11604"/>
                    </a:lnTo>
                    <a:lnTo>
                      <a:pt x="3140" y="11682"/>
                    </a:lnTo>
                    <a:lnTo>
                      <a:pt x="3271" y="11756"/>
                    </a:lnTo>
                    <a:lnTo>
                      <a:pt x="3406" y="11826"/>
                    </a:lnTo>
                    <a:lnTo>
                      <a:pt x="3542" y="11891"/>
                    </a:lnTo>
                    <a:lnTo>
                      <a:pt x="3678" y="11957"/>
                    </a:lnTo>
                    <a:lnTo>
                      <a:pt x="3817" y="12018"/>
                    </a:lnTo>
                    <a:lnTo>
                      <a:pt x="3961" y="12076"/>
                    </a:lnTo>
                    <a:lnTo>
                      <a:pt x="4104" y="12129"/>
                    </a:lnTo>
                    <a:lnTo>
                      <a:pt x="4248" y="12182"/>
                    </a:lnTo>
                    <a:lnTo>
                      <a:pt x="4391" y="12228"/>
                    </a:lnTo>
                    <a:lnTo>
                      <a:pt x="4539" y="12273"/>
                    </a:lnTo>
                    <a:lnTo>
                      <a:pt x="4691" y="12314"/>
                    </a:lnTo>
                    <a:lnTo>
                      <a:pt x="4839" y="12351"/>
                    </a:lnTo>
                    <a:lnTo>
                      <a:pt x="4991" y="12384"/>
                    </a:lnTo>
                    <a:lnTo>
                      <a:pt x="5147" y="12412"/>
                    </a:lnTo>
                    <a:lnTo>
                      <a:pt x="5299" y="12437"/>
                    </a:lnTo>
                    <a:lnTo>
                      <a:pt x="5455" y="12457"/>
                    </a:lnTo>
                    <a:lnTo>
                      <a:pt x="5615" y="12478"/>
                    </a:lnTo>
                    <a:lnTo>
                      <a:pt x="5771" y="12491"/>
                    </a:lnTo>
                    <a:lnTo>
                      <a:pt x="5931" y="12503"/>
                    </a:lnTo>
                    <a:lnTo>
                      <a:pt x="6091" y="12507"/>
                    </a:lnTo>
                    <a:lnTo>
                      <a:pt x="6251" y="12511"/>
                    </a:lnTo>
                    <a:lnTo>
                      <a:pt x="6415" y="12507"/>
                    </a:lnTo>
                    <a:lnTo>
                      <a:pt x="6575" y="12503"/>
                    </a:lnTo>
                    <a:lnTo>
                      <a:pt x="6735" y="12491"/>
                    </a:lnTo>
                    <a:lnTo>
                      <a:pt x="6891" y="12478"/>
                    </a:lnTo>
                    <a:lnTo>
                      <a:pt x="7051" y="12457"/>
                    </a:lnTo>
                    <a:lnTo>
                      <a:pt x="7207" y="12437"/>
                    </a:lnTo>
                    <a:lnTo>
                      <a:pt x="7359" y="12412"/>
                    </a:lnTo>
                    <a:lnTo>
                      <a:pt x="7515" y="12384"/>
                    </a:lnTo>
                    <a:lnTo>
                      <a:pt x="7667" y="12351"/>
                    </a:lnTo>
                    <a:lnTo>
                      <a:pt x="7815" y="12314"/>
                    </a:lnTo>
                    <a:lnTo>
                      <a:pt x="7966" y="12273"/>
                    </a:lnTo>
                    <a:lnTo>
                      <a:pt x="8114" y="12228"/>
                    </a:lnTo>
                    <a:lnTo>
                      <a:pt x="8258" y="12182"/>
                    </a:lnTo>
                    <a:lnTo>
                      <a:pt x="8402" y="12129"/>
                    </a:lnTo>
                    <a:lnTo>
                      <a:pt x="8545" y="12076"/>
                    </a:lnTo>
                    <a:lnTo>
                      <a:pt x="8689" y="12018"/>
                    </a:lnTo>
                    <a:lnTo>
                      <a:pt x="8829" y="11957"/>
                    </a:lnTo>
                    <a:lnTo>
                      <a:pt x="8964" y="11891"/>
                    </a:lnTo>
                    <a:lnTo>
                      <a:pt x="9099" y="11826"/>
                    </a:lnTo>
                    <a:lnTo>
                      <a:pt x="9235" y="11756"/>
                    </a:lnTo>
                    <a:lnTo>
                      <a:pt x="9366" y="11682"/>
                    </a:lnTo>
                    <a:lnTo>
                      <a:pt x="9497" y="11604"/>
                    </a:lnTo>
                    <a:lnTo>
                      <a:pt x="9625" y="11526"/>
                    </a:lnTo>
                    <a:lnTo>
                      <a:pt x="9748" y="11444"/>
                    </a:lnTo>
                    <a:lnTo>
                      <a:pt x="9875" y="11358"/>
                    </a:lnTo>
                    <a:lnTo>
                      <a:pt x="9994" y="11267"/>
                    </a:lnTo>
                    <a:lnTo>
                      <a:pt x="10113" y="11177"/>
                    </a:lnTo>
                    <a:lnTo>
                      <a:pt x="10232" y="11083"/>
                    </a:lnTo>
                    <a:lnTo>
                      <a:pt x="10347" y="10984"/>
                    </a:lnTo>
                    <a:lnTo>
                      <a:pt x="10458" y="10885"/>
                    </a:lnTo>
                    <a:lnTo>
                      <a:pt x="10569" y="10783"/>
                    </a:lnTo>
                    <a:lnTo>
                      <a:pt x="10675" y="10676"/>
                    </a:lnTo>
                    <a:lnTo>
                      <a:pt x="10778" y="10569"/>
                    </a:lnTo>
                    <a:lnTo>
                      <a:pt x="10881" y="10463"/>
                    </a:lnTo>
                    <a:lnTo>
                      <a:pt x="10984" y="10348"/>
                    </a:lnTo>
                    <a:lnTo>
                      <a:pt x="11077" y="10233"/>
                    </a:lnTo>
                    <a:lnTo>
                      <a:pt x="11172" y="10118"/>
                    </a:lnTo>
                    <a:lnTo>
                      <a:pt x="11262" y="9999"/>
                    </a:lnTo>
                    <a:lnTo>
                      <a:pt x="11352" y="9876"/>
                    </a:lnTo>
                    <a:lnTo>
                      <a:pt x="11439" y="9752"/>
                    </a:lnTo>
                    <a:lnTo>
                      <a:pt x="11521" y="9625"/>
                    </a:lnTo>
                    <a:lnTo>
                      <a:pt x="11603" y="9498"/>
                    </a:lnTo>
                    <a:lnTo>
                      <a:pt x="11677" y="9366"/>
                    </a:lnTo>
                    <a:lnTo>
                      <a:pt x="11751" y="9235"/>
                    </a:lnTo>
                    <a:lnTo>
                      <a:pt x="11825" y="9104"/>
                    </a:lnTo>
                    <a:lnTo>
                      <a:pt x="11890" y="8968"/>
                    </a:lnTo>
                    <a:lnTo>
                      <a:pt x="11956" y="8829"/>
                    </a:lnTo>
                    <a:lnTo>
                      <a:pt x="12014" y="8689"/>
                    </a:lnTo>
                    <a:lnTo>
                      <a:pt x="12075" y="8550"/>
                    </a:lnTo>
                    <a:lnTo>
                      <a:pt x="12128" y="8406"/>
                    </a:lnTo>
                    <a:lnTo>
                      <a:pt x="12177" y="8262"/>
                    </a:lnTo>
                    <a:lnTo>
                      <a:pt x="12227" y="8114"/>
                    </a:lnTo>
                    <a:lnTo>
                      <a:pt x="12268" y="7967"/>
                    </a:lnTo>
                    <a:lnTo>
                      <a:pt x="12309" y="7819"/>
                    </a:lnTo>
                    <a:lnTo>
                      <a:pt x="12346" y="7667"/>
                    </a:lnTo>
                    <a:lnTo>
                      <a:pt x="12379" y="7515"/>
                    </a:lnTo>
                    <a:lnTo>
                      <a:pt x="12407" y="7363"/>
                    </a:lnTo>
                    <a:lnTo>
                      <a:pt x="12436" y="7207"/>
                    </a:lnTo>
                    <a:lnTo>
                      <a:pt x="12457" y="7052"/>
                    </a:lnTo>
                    <a:lnTo>
                      <a:pt x="12473" y="6895"/>
                    </a:lnTo>
                    <a:lnTo>
                      <a:pt x="12490" y="6735"/>
                    </a:lnTo>
                    <a:lnTo>
                      <a:pt x="12498" y="6575"/>
                    </a:lnTo>
                    <a:lnTo>
                      <a:pt x="12506" y="6415"/>
                    </a:lnTo>
                    <a:lnTo>
                      <a:pt x="12506" y="6256"/>
                    </a:lnTo>
                    <a:lnTo>
                      <a:pt x="12506" y="6096"/>
                    </a:lnTo>
                    <a:lnTo>
                      <a:pt x="12498" y="5936"/>
                    </a:lnTo>
                    <a:lnTo>
                      <a:pt x="12490" y="5776"/>
                    </a:lnTo>
                    <a:lnTo>
                      <a:pt x="12473" y="5616"/>
                    </a:lnTo>
                    <a:lnTo>
                      <a:pt x="12457" y="5459"/>
                    </a:lnTo>
                    <a:lnTo>
                      <a:pt x="12436" y="5304"/>
                    </a:lnTo>
                    <a:lnTo>
                      <a:pt x="12407" y="5148"/>
                    </a:lnTo>
                    <a:lnTo>
                      <a:pt x="12379" y="4996"/>
                    </a:lnTo>
                    <a:lnTo>
                      <a:pt x="12346" y="4844"/>
                    </a:lnTo>
                    <a:lnTo>
                      <a:pt x="12309" y="4692"/>
                    </a:lnTo>
                    <a:lnTo>
                      <a:pt x="12268" y="4544"/>
                    </a:lnTo>
                    <a:lnTo>
                      <a:pt x="12227" y="4397"/>
                    </a:lnTo>
                    <a:lnTo>
                      <a:pt x="12177" y="4249"/>
                    </a:lnTo>
                    <a:lnTo>
                      <a:pt x="12128" y="4105"/>
                    </a:lnTo>
                    <a:lnTo>
                      <a:pt x="12075" y="3961"/>
                    </a:lnTo>
                    <a:lnTo>
                      <a:pt x="12014" y="3822"/>
                    </a:lnTo>
                    <a:lnTo>
                      <a:pt x="11956" y="3682"/>
                    </a:lnTo>
                    <a:lnTo>
                      <a:pt x="11890" y="3543"/>
                    </a:lnTo>
                    <a:lnTo>
                      <a:pt x="11825" y="3407"/>
                    </a:lnTo>
                    <a:lnTo>
                      <a:pt x="11751" y="3276"/>
                    </a:lnTo>
                    <a:lnTo>
                      <a:pt x="11677" y="3145"/>
                    </a:lnTo>
                    <a:lnTo>
                      <a:pt x="11603" y="3013"/>
                    </a:lnTo>
                    <a:lnTo>
                      <a:pt x="11521" y="2886"/>
                    </a:lnTo>
                    <a:lnTo>
                      <a:pt x="11439" y="2759"/>
                    </a:lnTo>
                    <a:lnTo>
                      <a:pt x="11352" y="2635"/>
                    </a:lnTo>
                    <a:lnTo>
                      <a:pt x="11262" y="2512"/>
                    </a:lnTo>
                    <a:lnTo>
                      <a:pt x="11172" y="2393"/>
                    </a:lnTo>
                    <a:lnTo>
                      <a:pt x="11077" y="2278"/>
                    </a:lnTo>
                    <a:lnTo>
                      <a:pt x="10984" y="2163"/>
                    </a:lnTo>
                    <a:lnTo>
                      <a:pt x="10881" y="2048"/>
                    </a:lnTo>
                    <a:lnTo>
                      <a:pt x="10778" y="1942"/>
                    </a:lnTo>
                    <a:lnTo>
                      <a:pt x="10675" y="1835"/>
                    </a:lnTo>
                    <a:lnTo>
                      <a:pt x="10569" y="1728"/>
                    </a:lnTo>
                    <a:lnTo>
                      <a:pt x="10458" y="1626"/>
                    </a:lnTo>
                    <a:lnTo>
                      <a:pt x="10347" y="1527"/>
                    </a:lnTo>
                    <a:lnTo>
                      <a:pt x="10232" y="1428"/>
                    </a:lnTo>
                    <a:lnTo>
                      <a:pt x="10113" y="1334"/>
                    </a:lnTo>
                    <a:lnTo>
                      <a:pt x="9994" y="1244"/>
                    </a:lnTo>
                    <a:lnTo>
                      <a:pt x="9875" y="1153"/>
                    </a:lnTo>
                    <a:lnTo>
                      <a:pt x="9748" y="1067"/>
                    </a:lnTo>
                    <a:lnTo>
                      <a:pt x="9625" y="985"/>
                    </a:lnTo>
                    <a:lnTo>
                      <a:pt x="9497" y="907"/>
                    </a:lnTo>
                    <a:lnTo>
                      <a:pt x="9366" y="829"/>
                    </a:lnTo>
                    <a:lnTo>
                      <a:pt x="9235" y="755"/>
                    </a:lnTo>
                    <a:lnTo>
                      <a:pt x="9099" y="685"/>
                    </a:lnTo>
                    <a:lnTo>
                      <a:pt x="8964" y="620"/>
                    </a:lnTo>
                    <a:lnTo>
                      <a:pt x="8829" y="554"/>
                    </a:lnTo>
                    <a:lnTo>
                      <a:pt x="8689" y="493"/>
                    </a:lnTo>
                    <a:lnTo>
                      <a:pt x="8545" y="435"/>
                    </a:lnTo>
                    <a:lnTo>
                      <a:pt x="8402" y="382"/>
                    </a:lnTo>
                    <a:lnTo>
                      <a:pt x="8258" y="329"/>
                    </a:lnTo>
                    <a:lnTo>
                      <a:pt x="8114" y="283"/>
                    </a:lnTo>
                    <a:lnTo>
                      <a:pt x="7966" y="238"/>
                    </a:lnTo>
                    <a:lnTo>
                      <a:pt x="7815" y="197"/>
                    </a:lnTo>
                    <a:lnTo>
                      <a:pt x="7667" y="160"/>
                    </a:lnTo>
                    <a:lnTo>
                      <a:pt x="7515" y="127"/>
                    </a:lnTo>
                    <a:lnTo>
                      <a:pt x="7359" y="99"/>
                    </a:lnTo>
                    <a:lnTo>
                      <a:pt x="7207" y="74"/>
                    </a:lnTo>
                    <a:lnTo>
                      <a:pt x="7051" y="54"/>
                    </a:lnTo>
                    <a:lnTo>
                      <a:pt x="6891" y="33"/>
                    </a:lnTo>
                    <a:lnTo>
                      <a:pt x="6735" y="20"/>
                    </a:lnTo>
                    <a:lnTo>
                      <a:pt x="6575" y="8"/>
                    </a:lnTo>
                    <a:lnTo>
                      <a:pt x="6415" y="4"/>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2" name="Freeform: Shape 2">
                <a:extLst>
                  <a:ext uri="{FF2B5EF4-FFF2-40B4-BE49-F238E27FC236}">
                    <a16:creationId xmlns:a16="http://schemas.microsoft.com/office/drawing/2014/main" id="{93A61F1D-5DBE-0CD8-DB30-2D756A31E66F}"/>
                  </a:ext>
                </a:extLst>
              </p:cNvPr>
              <p:cNvSpPr/>
              <p:nvPr/>
            </p:nvSpPr>
            <p:spPr>
              <a:xfrm>
                <a:off x="9530500" y="7531272"/>
                <a:ext cx="914039" cy="1338480"/>
              </a:xfrm>
              <a:custGeom>
                <a:avLst/>
                <a:gdLst/>
                <a:ahLst/>
                <a:cxnLst>
                  <a:cxn ang="3cd4">
                    <a:pos x="hc" y="t"/>
                  </a:cxn>
                  <a:cxn ang="cd2">
                    <a:pos x="l" y="vc"/>
                  </a:cxn>
                  <a:cxn ang="cd4">
                    <a:pos x="hc" y="b"/>
                  </a:cxn>
                  <a:cxn ang="0">
                    <a:pos x="r" y="vc"/>
                  </a:cxn>
                </a:cxnLst>
                <a:rect l="l" t="t" r="r" b="b"/>
                <a:pathLst>
                  <a:path w="2540" h="3719">
                    <a:moveTo>
                      <a:pt x="1268" y="0"/>
                    </a:moveTo>
                    <a:lnTo>
                      <a:pt x="0" y="1273"/>
                    </a:lnTo>
                    <a:lnTo>
                      <a:pt x="693" y="1273"/>
                    </a:lnTo>
                    <a:lnTo>
                      <a:pt x="693" y="3719"/>
                    </a:lnTo>
                    <a:lnTo>
                      <a:pt x="1847" y="3719"/>
                    </a:lnTo>
                    <a:lnTo>
                      <a:pt x="1847" y="1273"/>
                    </a:lnTo>
                    <a:lnTo>
                      <a:pt x="2540" y="1273"/>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3" name="Freeform: Shape 3">
                <a:extLst>
                  <a:ext uri="{FF2B5EF4-FFF2-40B4-BE49-F238E27FC236}">
                    <a16:creationId xmlns:a16="http://schemas.microsoft.com/office/drawing/2014/main" id="{0B0652B7-746C-6969-23B4-0EDD444BA1CD}"/>
                  </a:ext>
                </a:extLst>
              </p:cNvPr>
              <p:cNvSpPr/>
              <p:nvPr/>
            </p:nvSpPr>
            <p:spPr>
              <a:xfrm>
                <a:off x="9530500" y="9653112"/>
                <a:ext cx="914039" cy="1338480"/>
              </a:xfrm>
              <a:custGeom>
                <a:avLst/>
                <a:gdLst/>
                <a:ahLst/>
                <a:cxnLst>
                  <a:cxn ang="3cd4">
                    <a:pos x="hc" y="t"/>
                  </a:cxn>
                  <a:cxn ang="cd2">
                    <a:pos x="l" y="vc"/>
                  </a:cxn>
                  <a:cxn ang="cd4">
                    <a:pos x="hc" y="b"/>
                  </a:cxn>
                  <a:cxn ang="0">
                    <a:pos x="r" y="vc"/>
                  </a:cxn>
                </a:cxnLst>
                <a:rect l="l" t="t" r="r" b="b"/>
                <a:pathLst>
                  <a:path w="2540" h="3719">
                    <a:moveTo>
                      <a:pt x="1268" y="3719"/>
                    </a:moveTo>
                    <a:lnTo>
                      <a:pt x="2540" y="2446"/>
                    </a:lnTo>
                    <a:lnTo>
                      <a:pt x="1847" y="2446"/>
                    </a:lnTo>
                    <a:lnTo>
                      <a:pt x="1847" y="0"/>
                    </a:lnTo>
                    <a:lnTo>
                      <a:pt x="693" y="0"/>
                    </a:lnTo>
                    <a:lnTo>
                      <a:pt x="693" y="2446"/>
                    </a:lnTo>
                    <a:lnTo>
                      <a:pt x="0" y="244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4" name="Freeform: Shape 4">
                <a:extLst>
                  <a:ext uri="{FF2B5EF4-FFF2-40B4-BE49-F238E27FC236}">
                    <a16:creationId xmlns:a16="http://schemas.microsoft.com/office/drawing/2014/main" id="{4F3E698F-5CEC-7FCF-32B3-270973795F98}"/>
                  </a:ext>
                </a:extLst>
              </p:cNvPr>
              <p:cNvSpPr/>
              <p:nvPr/>
            </p:nvSpPr>
            <p:spPr>
              <a:xfrm>
                <a:off x="10380099" y="8805312"/>
                <a:ext cx="1336680" cy="912599"/>
              </a:xfrm>
              <a:custGeom>
                <a:avLst/>
                <a:gdLst/>
                <a:ahLst/>
                <a:cxnLst>
                  <a:cxn ang="3cd4">
                    <a:pos x="hc" y="t"/>
                  </a:cxn>
                  <a:cxn ang="cd2">
                    <a:pos x="l" y="vc"/>
                  </a:cxn>
                  <a:cxn ang="cd4">
                    <a:pos x="hc" y="b"/>
                  </a:cxn>
                  <a:cxn ang="0">
                    <a:pos x="r" y="vc"/>
                  </a:cxn>
                </a:cxnLst>
                <a:rect l="l" t="t" r="r" b="b"/>
                <a:pathLst>
                  <a:path w="3714" h="2536">
                    <a:moveTo>
                      <a:pt x="0" y="1268"/>
                    </a:moveTo>
                    <a:lnTo>
                      <a:pt x="1268" y="2536"/>
                    </a:lnTo>
                    <a:lnTo>
                      <a:pt x="1268" y="1847"/>
                    </a:lnTo>
                    <a:lnTo>
                      <a:pt x="3714" y="1847"/>
                    </a:lnTo>
                    <a:lnTo>
                      <a:pt x="3714" y="689"/>
                    </a:lnTo>
                    <a:lnTo>
                      <a:pt x="1268" y="689"/>
                    </a:lnTo>
                    <a:lnTo>
                      <a:pt x="1268" y="0"/>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sp>
            <p:nvSpPr>
              <p:cNvPr id="45" name="Freeform: Shape 5">
                <a:extLst>
                  <a:ext uri="{FF2B5EF4-FFF2-40B4-BE49-F238E27FC236}">
                    <a16:creationId xmlns:a16="http://schemas.microsoft.com/office/drawing/2014/main" id="{BA3F1148-E1F2-3196-AC84-E991C3C5A91D}"/>
                  </a:ext>
                </a:extLst>
              </p:cNvPr>
              <p:cNvSpPr/>
              <p:nvPr/>
            </p:nvSpPr>
            <p:spPr>
              <a:xfrm>
                <a:off x="8256820" y="8805312"/>
                <a:ext cx="1338120" cy="912599"/>
              </a:xfrm>
              <a:custGeom>
                <a:avLst/>
                <a:gdLst/>
                <a:ahLst/>
                <a:cxnLst>
                  <a:cxn ang="3cd4">
                    <a:pos x="hc" y="t"/>
                  </a:cxn>
                  <a:cxn ang="cd2">
                    <a:pos x="l" y="vc"/>
                  </a:cxn>
                  <a:cxn ang="cd4">
                    <a:pos x="hc" y="b"/>
                  </a:cxn>
                  <a:cxn ang="0">
                    <a:pos x="r" y="vc"/>
                  </a:cxn>
                </a:cxnLst>
                <a:rect l="l" t="t" r="r" b="b"/>
                <a:pathLst>
                  <a:path w="3718" h="2536">
                    <a:moveTo>
                      <a:pt x="3718" y="1268"/>
                    </a:moveTo>
                    <a:lnTo>
                      <a:pt x="2450" y="0"/>
                    </a:lnTo>
                    <a:lnTo>
                      <a:pt x="2450" y="689"/>
                    </a:lnTo>
                    <a:lnTo>
                      <a:pt x="0" y="689"/>
                    </a:lnTo>
                    <a:lnTo>
                      <a:pt x="0" y="1847"/>
                    </a:lnTo>
                    <a:lnTo>
                      <a:pt x="2450" y="1847"/>
                    </a:lnTo>
                    <a:lnTo>
                      <a:pt x="2450" y="2536"/>
                    </a:lnTo>
                    <a:close/>
                  </a:path>
                </a:pathLst>
              </a:custGeom>
              <a:grpFill/>
              <a:ln cap="flat">
                <a:noFill/>
                <a:prstDash val="solid"/>
              </a:ln>
            </p:spPr>
            <p:txBody>
              <a:bodyPr vert="horz" wrap="none" lIns="89954" tIns="44976" rIns="89954" bIns="44976" anchor="ctr" anchorCtr="1" compatLnSpc="0"/>
              <a:lstStyle/>
              <a:p>
                <a:pPr hangingPunct="0"/>
                <a:endParaRPr lang="en-US" sz="1798">
                  <a:latin typeface="Arial" pitchFamily="18"/>
                  <a:ea typeface="Arial" pitchFamily="2"/>
                  <a:cs typeface="Arial" pitchFamily="2"/>
                </a:endParaRPr>
              </a:p>
            </p:txBody>
          </p:sp>
        </p:grpSp>
        <p:sp>
          <p:nvSpPr>
            <p:cNvPr id="46" name="TextBox 45">
              <a:extLst>
                <a:ext uri="{FF2B5EF4-FFF2-40B4-BE49-F238E27FC236}">
                  <a16:creationId xmlns:a16="http://schemas.microsoft.com/office/drawing/2014/main" id="{E9076C4C-042F-A4E0-C394-86F11F3A09ED}"/>
                </a:ext>
              </a:extLst>
            </p:cNvPr>
            <p:cNvSpPr txBox="1"/>
            <p:nvPr/>
          </p:nvSpPr>
          <p:spPr>
            <a:xfrm>
              <a:off x="3746170" y="4627878"/>
              <a:ext cx="360997" cy="184666"/>
            </a:xfrm>
            <a:prstGeom prst="rect">
              <a:avLst/>
            </a:prstGeom>
          </p:spPr>
          <p:txBody>
            <a:bodyPr wrap="none" lIns="0" tIns="0" rIns="0" bIns="0" rtlCol="0">
              <a:spAutoFit/>
            </a:bodyPr>
            <a:lstStyle/>
            <a:p>
              <a:pPr algn="r">
                <a:spcAft>
                  <a:spcPts val="600"/>
                </a:spcAft>
              </a:pPr>
              <a:r>
                <a:rPr lang="en-US" sz="1200">
                  <a:solidFill>
                    <a:schemeClr val="accent1"/>
                  </a:solidFill>
                  <a:latin typeface="Calibri" panose="020F0502020204030204" pitchFamily="34" charset="0"/>
                </a:rPr>
                <a:t>Tier-1</a:t>
              </a:r>
            </a:p>
          </p:txBody>
        </p:sp>
        <p:cxnSp>
          <p:nvCxnSpPr>
            <p:cNvPr id="47" name="Straight Connector 46">
              <a:extLst>
                <a:ext uri="{FF2B5EF4-FFF2-40B4-BE49-F238E27FC236}">
                  <a16:creationId xmlns:a16="http://schemas.microsoft.com/office/drawing/2014/main" id="{A607CBC7-944C-0763-C4DC-08E66D5BC2B7}"/>
                </a:ext>
              </a:extLst>
            </p:cNvPr>
            <p:cNvCxnSpPr>
              <a:cxnSpLocks/>
            </p:cNvCxnSpPr>
            <p:nvPr/>
          </p:nvCxnSpPr>
          <p:spPr bwMode="gray">
            <a:xfrm>
              <a:off x="1374251" y="5303318"/>
              <a:ext cx="2690383" cy="0"/>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0E59B007-2047-2FB3-13E7-0921DC6B84F4}"/>
                </a:ext>
              </a:extLst>
            </p:cNvPr>
            <p:cNvCxnSpPr>
              <a:cxnSpLocks/>
            </p:cNvCxnSpPr>
            <p:nvPr/>
          </p:nvCxnSpPr>
          <p:spPr bwMode="gray">
            <a:xfrm flipH="1">
              <a:off x="3462524" y="4882883"/>
              <a:ext cx="753128" cy="408429"/>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49" name="TextBox 48">
              <a:extLst>
                <a:ext uri="{FF2B5EF4-FFF2-40B4-BE49-F238E27FC236}">
                  <a16:creationId xmlns:a16="http://schemas.microsoft.com/office/drawing/2014/main" id="{DCBBE510-D65F-6DFB-F4D3-F3D2F6CC7B92}"/>
                </a:ext>
              </a:extLst>
            </p:cNvPr>
            <p:cNvSpPr txBox="1"/>
            <p:nvPr/>
          </p:nvSpPr>
          <p:spPr>
            <a:xfrm>
              <a:off x="1520213" y="5105706"/>
              <a:ext cx="474938" cy="184666"/>
            </a:xfrm>
            <a:prstGeom prst="rect">
              <a:avLst/>
            </a:prstGeom>
          </p:spPr>
          <p:txBody>
            <a:bodyPr wrap="none" lIns="0" tIns="0" rIns="0" bIns="0" rtlCol="0" anchor="b">
              <a:spAutoFit/>
            </a:bodyPr>
            <a:lstStyle/>
            <a:p>
              <a:r>
                <a:rPr lang="en-US" sz="1200">
                  <a:solidFill>
                    <a:srgbClr val="F8981D"/>
                  </a:solidFill>
                  <a:latin typeface="Calibri" panose="020F0502020204030204" pitchFamily="34" charset="0"/>
                </a:rPr>
                <a:t>Overlay</a:t>
              </a:r>
              <a:endParaRPr lang="en-US" sz="1400">
                <a:solidFill>
                  <a:srgbClr val="F8981D"/>
                </a:solidFill>
                <a:latin typeface="Calibri" panose="020F0502020204030204" pitchFamily="34" charset="0"/>
              </a:endParaRPr>
            </a:p>
          </p:txBody>
        </p:sp>
        <p:cxnSp>
          <p:nvCxnSpPr>
            <p:cNvPr id="50" name="Straight Connector 49">
              <a:extLst>
                <a:ext uri="{FF2B5EF4-FFF2-40B4-BE49-F238E27FC236}">
                  <a16:creationId xmlns:a16="http://schemas.microsoft.com/office/drawing/2014/main" id="{94368670-1052-5C4C-8770-F8152171B9B6}"/>
                </a:ext>
              </a:extLst>
            </p:cNvPr>
            <p:cNvCxnSpPr>
              <a:cxnSpLocks/>
            </p:cNvCxnSpPr>
            <p:nvPr/>
          </p:nvCxnSpPr>
          <p:spPr bwMode="gray">
            <a:xfrm>
              <a:off x="2457137" y="5304435"/>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1" name="Rectangle 50">
              <a:extLst>
                <a:ext uri="{FF2B5EF4-FFF2-40B4-BE49-F238E27FC236}">
                  <a16:creationId xmlns:a16="http://schemas.microsoft.com/office/drawing/2014/main" id="{261DF3F6-36A7-8271-3762-269EBC1DACCF}"/>
                </a:ext>
              </a:extLst>
            </p:cNvPr>
            <p:cNvSpPr>
              <a:spLocks noChangeAspect="1"/>
            </p:cNvSpPr>
            <p:nvPr/>
          </p:nvSpPr>
          <p:spPr>
            <a:xfrm>
              <a:off x="2382485" y="566310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52" name="Group 51">
              <a:extLst>
                <a:ext uri="{FF2B5EF4-FFF2-40B4-BE49-F238E27FC236}">
                  <a16:creationId xmlns:a16="http://schemas.microsoft.com/office/drawing/2014/main" id="{07D5BA3D-CBB1-D220-2B8C-C7D3DFC6500E}"/>
                </a:ext>
              </a:extLst>
            </p:cNvPr>
            <p:cNvGrpSpPr/>
            <p:nvPr/>
          </p:nvGrpSpPr>
          <p:grpSpPr>
            <a:xfrm>
              <a:off x="3029169" y="5299000"/>
              <a:ext cx="657699" cy="540490"/>
              <a:chOff x="6554857" y="3612066"/>
              <a:chExt cx="657699" cy="540490"/>
            </a:xfrm>
          </p:grpSpPr>
          <p:cxnSp>
            <p:nvCxnSpPr>
              <p:cNvPr id="53" name="Straight Connector 52">
                <a:extLst>
                  <a:ext uri="{FF2B5EF4-FFF2-40B4-BE49-F238E27FC236}">
                    <a16:creationId xmlns:a16="http://schemas.microsoft.com/office/drawing/2014/main" id="{0F6C33D5-B979-6B79-7E24-1EC313EED600}"/>
                  </a:ext>
                </a:extLst>
              </p:cNvPr>
              <p:cNvCxnSpPr>
                <a:cxnSpLocks/>
              </p:cNvCxnSpPr>
              <p:nvPr/>
            </p:nvCxnSpPr>
            <p:spPr bwMode="gray">
              <a:xfrm flipH="1">
                <a:off x="6881193" y="3612066"/>
                <a:ext cx="2513" cy="390521"/>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4" name="Freeform 86">
                <a:extLst>
                  <a:ext uri="{FF2B5EF4-FFF2-40B4-BE49-F238E27FC236}">
                    <a16:creationId xmlns:a16="http://schemas.microsoft.com/office/drawing/2014/main" id="{FD7685FB-3B0F-549F-2723-08E773BCFD4A}"/>
                  </a:ext>
                </a:extLst>
              </p:cNvPr>
              <p:cNvSpPr>
                <a:spLocks noChangeAspect="1" noEditPoints="1"/>
              </p:cNvSpPr>
              <p:nvPr/>
            </p:nvSpPr>
            <p:spPr bwMode="auto">
              <a:xfrm>
                <a:off x="6554857"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cxnSp>
          <p:nvCxnSpPr>
            <p:cNvPr id="55" name="Straight Connector 54">
              <a:extLst>
                <a:ext uri="{FF2B5EF4-FFF2-40B4-BE49-F238E27FC236}">
                  <a16:creationId xmlns:a16="http://schemas.microsoft.com/office/drawing/2014/main" id="{F3627D87-9DEE-9567-8F8E-5C9661EF91F4}"/>
                </a:ext>
              </a:extLst>
            </p:cNvPr>
            <p:cNvCxnSpPr>
              <a:cxnSpLocks/>
              <a:endCxn id="41" idx="0"/>
            </p:cNvCxnSpPr>
            <p:nvPr/>
          </p:nvCxnSpPr>
          <p:spPr bwMode="gray">
            <a:xfrm>
              <a:off x="3534813" y="3698540"/>
              <a:ext cx="891762" cy="735705"/>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grpSp>
          <p:nvGrpSpPr>
            <p:cNvPr id="56" name="Group 55">
              <a:extLst>
                <a:ext uri="{FF2B5EF4-FFF2-40B4-BE49-F238E27FC236}">
                  <a16:creationId xmlns:a16="http://schemas.microsoft.com/office/drawing/2014/main" id="{5FEBBC62-1471-79C8-30C4-AE7964DCCEF1}"/>
                </a:ext>
              </a:extLst>
            </p:cNvPr>
            <p:cNvGrpSpPr/>
            <p:nvPr/>
          </p:nvGrpSpPr>
          <p:grpSpPr>
            <a:xfrm>
              <a:off x="5486625" y="4227548"/>
              <a:ext cx="657699" cy="540490"/>
              <a:chOff x="6855481" y="3612066"/>
              <a:chExt cx="657699" cy="540490"/>
            </a:xfrm>
          </p:grpSpPr>
          <p:cxnSp>
            <p:nvCxnSpPr>
              <p:cNvPr id="57" name="Straight Connector 56">
                <a:extLst>
                  <a:ext uri="{FF2B5EF4-FFF2-40B4-BE49-F238E27FC236}">
                    <a16:creationId xmlns:a16="http://schemas.microsoft.com/office/drawing/2014/main" id="{74911786-5DBF-AEDE-53C5-75B530955D52}"/>
                  </a:ext>
                </a:extLst>
              </p:cNvPr>
              <p:cNvCxnSpPr>
                <a:cxnSpLocks/>
              </p:cNvCxnSpPr>
              <p:nvPr/>
            </p:nvCxnSpPr>
            <p:spPr bwMode="gray">
              <a:xfrm flipH="1">
                <a:off x="7181817" y="3612066"/>
                <a:ext cx="2513" cy="390521"/>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58" name="Freeform 86">
                <a:extLst>
                  <a:ext uri="{FF2B5EF4-FFF2-40B4-BE49-F238E27FC236}">
                    <a16:creationId xmlns:a16="http://schemas.microsoft.com/office/drawing/2014/main" id="{D6D0CA75-620F-FE68-3C06-CF3F4997119B}"/>
                  </a:ext>
                </a:extLst>
              </p:cNvPr>
              <p:cNvSpPr>
                <a:spLocks noChangeAspect="1" noEditPoints="1"/>
              </p:cNvSpPr>
              <p:nvPr/>
            </p:nvSpPr>
            <p:spPr bwMode="auto">
              <a:xfrm>
                <a:off x="6855481" y="3980619"/>
                <a:ext cx="657699" cy="171937"/>
              </a:xfrm>
              <a:custGeom>
                <a:avLst/>
                <a:gdLst>
                  <a:gd name="T0" fmla="*/ 304 w 384"/>
                  <a:gd name="T1" fmla="*/ 78 h 100"/>
                  <a:gd name="T2" fmla="*/ 288 w 384"/>
                  <a:gd name="T3" fmla="*/ 78 h 100"/>
                  <a:gd name="T4" fmla="*/ 288 w 384"/>
                  <a:gd name="T5" fmla="*/ 22 h 100"/>
                  <a:gd name="T6" fmla="*/ 304 w 384"/>
                  <a:gd name="T7" fmla="*/ 22 h 100"/>
                  <a:gd name="T8" fmla="*/ 304 w 384"/>
                  <a:gd name="T9" fmla="*/ 78 h 100"/>
                  <a:gd name="T10" fmla="*/ 331 w 384"/>
                  <a:gd name="T11" fmla="*/ 22 h 100"/>
                  <a:gd name="T12" fmla="*/ 315 w 384"/>
                  <a:gd name="T13" fmla="*/ 22 h 100"/>
                  <a:gd name="T14" fmla="*/ 315 w 384"/>
                  <a:gd name="T15" fmla="*/ 78 h 100"/>
                  <a:gd name="T16" fmla="*/ 331 w 384"/>
                  <a:gd name="T17" fmla="*/ 78 h 100"/>
                  <a:gd name="T18" fmla="*/ 331 w 384"/>
                  <a:gd name="T19" fmla="*/ 22 h 100"/>
                  <a:gd name="T20" fmla="*/ 358 w 384"/>
                  <a:gd name="T21" fmla="*/ 22 h 100"/>
                  <a:gd name="T22" fmla="*/ 342 w 384"/>
                  <a:gd name="T23" fmla="*/ 22 h 100"/>
                  <a:gd name="T24" fmla="*/ 342 w 384"/>
                  <a:gd name="T25" fmla="*/ 78 h 100"/>
                  <a:gd name="T26" fmla="*/ 358 w 384"/>
                  <a:gd name="T27" fmla="*/ 78 h 100"/>
                  <a:gd name="T28" fmla="*/ 358 w 384"/>
                  <a:gd name="T29" fmla="*/ 22 h 100"/>
                  <a:gd name="T30" fmla="*/ 42 w 384"/>
                  <a:gd name="T31" fmla="*/ 22 h 100"/>
                  <a:gd name="T32" fmla="*/ 26 w 384"/>
                  <a:gd name="T33" fmla="*/ 22 h 100"/>
                  <a:gd name="T34" fmla="*/ 26 w 384"/>
                  <a:gd name="T35" fmla="*/ 78 h 100"/>
                  <a:gd name="T36" fmla="*/ 42 w 384"/>
                  <a:gd name="T37" fmla="*/ 78 h 100"/>
                  <a:gd name="T38" fmla="*/ 42 w 384"/>
                  <a:gd name="T39" fmla="*/ 22 h 100"/>
                  <a:gd name="T40" fmla="*/ 69 w 384"/>
                  <a:gd name="T41" fmla="*/ 22 h 100"/>
                  <a:gd name="T42" fmla="*/ 53 w 384"/>
                  <a:gd name="T43" fmla="*/ 22 h 100"/>
                  <a:gd name="T44" fmla="*/ 53 w 384"/>
                  <a:gd name="T45" fmla="*/ 78 h 100"/>
                  <a:gd name="T46" fmla="*/ 69 w 384"/>
                  <a:gd name="T47" fmla="*/ 78 h 100"/>
                  <a:gd name="T48" fmla="*/ 69 w 384"/>
                  <a:gd name="T49" fmla="*/ 22 h 100"/>
                  <a:gd name="T50" fmla="*/ 97 w 384"/>
                  <a:gd name="T51" fmla="*/ 22 h 100"/>
                  <a:gd name="T52" fmla="*/ 81 w 384"/>
                  <a:gd name="T53" fmla="*/ 22 h 100"/>
                  <a:gd name="T54" fmla="*/ 81 w 384"/>
                  <a:gd name="T55" fmla="*/ 78 h 100"/>
                  <a:gd name="T56" fmla="*/ 97 w 384"/>
                  <a:gd name="T57" fmla="*/ 78 h 100"/>
                  <a:gd name="T58" fmla="*/ 97 w 384"/>
                  <a:gd name="T59" fmla="*/ 22 h 100"/>
                  <a:gd name="T60" fmla="*/ 163 w 384"/>
                  <a:gd name="T61" fmla="*/ 50 h 100"/>
                  <a:gd name="T62" fmla="*/ 192 w 384"/>
                  <a:gd name="T63" fmla="*/ 21 h 100"/>
                  <a:gd name="T64" fmla="*/ 221 w 384"/>
                  <a:gd name="T65" fmla="*/ 50 h 100"/>
                  <a:gd name="T66" fmla="*/ 192 w 384"/>
                  <a:gd name="T67" fmla="*/ 79 h 100"/>
                  <a:gd name="T68" fmla="*/ 163 w 384"/>
                  <a:gd name="T69" fmla="*/ 50 h 100"/>
                  <a:gd name="T70" fmla="*/ 179 w 384"/>
                  <a:gd name="T71" fmla="*/ 50 h 100"/>
                  <a:gd name="T72" fmla="*/ 192 w 384"/>
                  <a:gd name="T73" fmla="*/ 63 h 100"/>
                  <a:gd name="T74" fmla="*/ 205 w 384"/>
                  <a:gd name="T75" fmla="*/ 50 h 100"/>
                  <a:gd name="T76" fmla="*/ 192 w 384"/>
                  <a:gd name="T77" fmla="*/ 37 h 100"/>
                  <a:gd name="T78" fmla="*/ 179 w 384"/>
                  <a:gd name="T79" fmla="*/ 50 h 100"/>
                  <a:gd name="T80" fmla="*/ 384 w 384"/>
                  <a:gd name="T81" fmla="*/ 0 h 100"/>
                  <a:gd name="T82" fmla="*/ 384 w 384"/>
                  <a:gd name="T83" fmla="*/ 100 h 100"/>
                  <a:gd name="T84" fmla="*/ 0 w 384"/>
                  <a:gd name="T85" fmla="*/ 100 h 100"/>
                  <a:gd name="T86" fmla="*/ 0 w 384"/>
                  <a:gd name="T87" fmla="*/ 0 h 100"/>
                  <a:gd name="T88" fmla="*/ 384 w 384"/>
                  <a:gd name="T89" fmla="*/ 0 h 100"/>
                  <a:gd name="T90" fmla="*/ 368 w 384"/>
                  <a:gd name="T91" fmla="*/ 16 h 100"/>
                  <a:gd name="T92" fmla="*/ 16 w 384"/>
                  <a:gd name="T93" fmla="*/ 16 h 100"/>
                  <a:gd name="T94" fmla="*/ 16 w 384"/>
                  <a:gd name="T95" fmla="*/ 84 h 100"/>
                  <a:gd name="T96" fmla="*/ 368 w 384"/>
                  <a:gd name="T97" fmla="*/ 84 h 100"/>
                  <a:gd name="T98" fmla="*/ 368 w 384"/>
                  <a:gd name="T99" fmla="*/ 16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84" h="100">
                    <a:moveTo>
                      <a:pt x="304" y="78"/>
                    </a:moveTo>
                    <a:cubicBezTo>
                      <a:pt x="288" y="78"/>
                      <a:pt x="288" y="78"/>
                      <a:pt x="288" y="78"/>
                    </a:cubicBezTo>
                    <a:cubicBezTo>
                      <a:pt x="288" y="22"/>
                      <a:pt x="288" y="22"/>
                      <a:pt x="288" y="22"/>
                    </a:cubicBezTo>
                    <a:cubicBezTo>
                      <a:pt x="304" y="22"/>
                      <a:pt x="304" y="22"/>
                      <a:pt x="304" y="22"/>
                    </a:cubicBezTo>
                    <a:lnTo>
                      <a:pt x="304" y="78"/>
                    </a:lnTo>
                    <a:close/>
                    <a:moveTo>
                      <a:pt x="331" y="22"/>
                    </a:moveTo>
                    <a:cubicBezTo>
                      <a:pt x="315" y="22"/>
                      <a:pt x="315" y="22"/>
                      <a:pt x="315" y="22"/>
                    </a:cubicBezTo>
                    <a:cubicBezTo>
                      <a:pt x="315" y="78"/>
                      <a:pt x="315" y="78"/>
                      <a:pt x="315" y="78"/>
                    </a:cubicBezTo>
                    <a:cubicBezTo>
                      <a:pt x="331" y="78"/>
                      <a:pt x="331" y="78"/>
                      <a:pt x="331" y="78"/>
                    </a:cubicBezTo>
                    <a:lnTo>
                      <a:pt x="331" y="22"/>
                    </a:lnTo>
                    <a:close/>
                    <a:moveTo>
                      <a:pt x="358" y="22"/>
                    </a:moveTo>
                    <a:cubicBezTo>
                      <a:pt x="342" y="22"/>
                      <a:pt x="342" y="22"/>
                      <a:pt x="342" y="22"/>
                    </a:cubicBezTo>
                    <a:cubicBezTo>
                      <a:pt x="342" y="78"/>
                      <a:pt x="342" y="78"/>
                      <a:pt x="342" y="78"/>
                    </a:cubicBezTo>
                    <a:cubicBezTo>
                      <a:pt x="358" y="78"/>
                      <a:pt x="358" y="78"/>
                      <a:pt x="358" y="78"/>
                    </a:cubicBezTo>
                    <a:lnTo>
                      <a:pt x="358" y="22"/>
                    </a:lnTo>
                    <a:close/>
                    <a:moveTo>
                      <a:pt x="42" y="22"/>
                    </a:moveTo>
                    <a:cubicBezTo>
                      <a:pt x="26" y="22"/>
                      <a:pt x="26" y="22"/>
                      <a:pt x="26" y="22"/>
                    </a:cubicBezTo>
                    <a:cubicBezTo>
                      <a:pt x="26" y="78"/>
                      <a:pt x="26" y="78"/>
                      <a:pt x="26" y="78"/>
                    </a:cubicBezTo>
                    <a:cubicBezTo>
                      <a:pt x="42" y="78"/>
                      <a:pt x="42" y="78"/>
                      <a:pt x="42" y="78"/>
                    </a:cubicBezTo>
                    <a:lnTo>
                      <a:pt x="42" y="22"/>
                    </a:lnTo>
                    <a:close/>
                    <a:moveTo>
                      <a:pt x="69" y="22"/>
                    </a:moveTo>
                    <a:cubicBezTo>
                      <a:pt x="53" y="22"/>
                      <a:pt x="53" y="22"/>
                      <a:pt x="53" y="22"/>
                    </a:cubicBezTo>
                    <a:cubicBezTo>
                      <a:pt x="53" y="78"/>
                      <a:pt x="53" y="78"/>
                      <a:pt x="53" y="78"/>
                    </a:cubicBezTo>
                    <a:cubicBezTo>
                      <a:pt x="69" y="78"/>
                      <a:pt x="69" y="78"/>
                      <a:pt x="69" y="78"/>
                    </a:cubicBezTo>
                    <a:lnTo>
                      <a:pt x="69" y="22"/>
                    </a:lnTo>
                    <a:close/>
                    <a:moveTo>
                      <a:pt x="97" y="22"/>
                    </a:moveTo>
                    <a:cubicBezTo>
                      <a:pt x="81" y="22"/>
                      <a:pt x="81" y="22"/>
                      <a:pt x="81" y="22"/>
                    </a:cubicBezTo>
                    <a:cubicBezTo>
                      <a:pt x="81" y="78"/>
                      <a:pt x="81" y="78"/>
                      <a:pt x="81" y="78"/>
                    </a:cubicBezTo>
                    <a:cubicBezTo>
                      <a:pt x="97" y="78"/>
                      <a:pt x="97" y="78"/>
                      <a:pt x="97" y="78"/>
                    </a:cubicBezTo>
                    <a:lnTo>
                      <a:pt x="97" y="22"/>
                    </a:lnTo>
                    <a:close/>
                    <a:moveTo>
                      <a:pt x="163" y="50"/>
                    </a:moveTo>
                    <a:cubicBezTo>
                      <a:pt x="163" y="34"/>
                      <a:pt x="176" y="21"/>
                      <a:pt x="192" y="21"/>
                    </a:cubicBezTo>
                    <a:cubicBezTo>
                      <a:pt x="208" y="21"/>
                      <a:pt x="221" y="34"/>
                      <a:pt x="221" y="50"/>
                    </a:cubicBezTo>
                    <a:cubicBezTo>
                      <a:pt x="221" y="66"/>
                      <a:pt x="208" y="79"/>
                      <a:pt x="192" y="79"/>
                    </a:cubicBezTo>
                    <a:cubicBezTo>
                      <a:pt x="176" y="79"/>
                      <a:pt x="163" y="66"/>
                      <a:pt x="163" y="50"/>
                    </a:cubicBezTo>
                    <a:close/>
                    <a:moveTo>
                      <a:pt x="179" y="50"/>
                    </a:moveTo>
                    <a:cubicBezTo>
                      <a:pt x="179" y="57"/>
                      <a:pt x="185" y="63"/>
                      <a:pt x="192" y="63"/>
                    </a:cubicBezTo>
                    <a:cubicBezTo>
                      <a:pt x="199" y="63"/>
                      <a:pt x="205" y="57"/>
                      <a:pt x="205" y="50"/>
                    </a:cubicBezTo>
                    <a:cubicBezTo>
                      <a:pt x="205" y="43"/>
                      <a:pt x="199" y="37"/>
                      <a:pt x="192" y="37"/>
                    </a:cubicBezTo>
                    <a:cubicBezTo>
                      <a:pt x="185" y="37"/>
                      <a:pt x="179" y="43"/>
                      <a:pt x="179" y="50"/>
                    </a:cubicBezTo>
                    <a:close/>
                    <a:moveTo>
                      <a:pt x="384" y="0"/>
                    </a:moveTo>
                    <a:cubicBezTo>
                      <a:pt x="384" y="100"/>
                      <a:pt x="384" y="100"/>
                      <a:pt x="384" y="100"/>
                    </a:cubicBezTo>
                    <a:cubicBezTo>
                      <a:pt x="0" y="100"/>
                      <a:pt x="0" y="100"/>
                      <a:pt x="0" y="100"/>
                    </a:cubicBezTo>
                    <a:cubicBezTo>
                      <a:pt x="0" y="0"/>
                      <a:pt x="0" y="0"/>
                      <a:pt x="0" y="0"/>
                    </a:cubicBezTo>
                    <a:lnTo>
                      <a:pt x="384" y="0"/>
                    </a:lnTo>
                    <a:close/>
                    <a:moveTo>
                      <a:pt x="368" y="16"/>
                    </a:moveTo>
                    <a:cubicBezTo>
                      <a:pt x="16" y="16"/>
                      <a:pt x="16" y="16"/>
                      <a:pt x="16" y="16"/>
                    </a:cubicBezTo>
                    <a:cubicBezTo>
                      <a:pt x="16" y="84"/>
                      <a:pt x="16" y="84"/>
                      <a:pt x="16" y="84"/>
                    </a:cubicBezTo>
                    <a:cubicBezTo>
                      <a:pt x="368" y="84"/>
                      <a:pt x="368" y="84"/>
                      <a:pt x="368" y="84"/>
                    </a:cubicBezTo>
                    <a:lnTo>
                      <a:pt x="368" y="16"/>
                    </a:lnTo>
                    <a:close/>
                  </a:path>
                </a:pathLst>
              </a:custGeom>
              <a:solidFill>
                <a:schemeClr val="tx1"/>
              </a:solidFill>
              <a:ln>
                <a:noFill/>
              </a:ln>
            </p:spPr>
            <p:txBody>
              <a:bodyPr vert="horz" wrap="square" lIns="91392" tIns="45696" rIns="91392" bIns="45696" numCol="1" anchor="t" anchorCtr="0" compatLnSpc="1">
                <a:prstTxWarp prst="textNoShape">
                  <a:avLst/>
                </a:prstTxWarp>
              </a:bodyPr>
              <a:lstStyle/>
              <a:p>
                <a:endParaRPr lang="en-US" sz="1798">
                  <a:latin typeface="Calibri" panose="020F0502020204030204" pitchFamily="34" charset="0"/>
                </a:endParaRPr>
              </a:p>
            </p:txBody>
          </p:sp>
        </p:grpSp>
        <p:grpSp>
          <p:nvGrpSpPr>
            <p:cNvPr id="59" name="Group 58">
              <a:extLst>
                <a:ext uri="{FF2B5EF4-FFF2-40B4-BE49-F238E27FC236}">
                  <a16:creationId xmlns:a16="http://schemas.microsoft.com/office/drawing/2014/main" id="{C1F0E377-49D9-6D75-5384-D98A81A5E249}"/>
                </a:ext>
              </a:extLst>
            </p:cNvPr>
            <p:cNvGrpSpPr/>
            <p:nvPr/>
          </p:nvGrpSpPr>
          <p:grpSpPr>
            <a:xfrm>
              <a:off x="1908478" y="5300480"/>
              <a:ext cx="274320" cy="632993"/>
              <a:chOff x="1693658" y="4666427"/>
              <a:chExt cx="274320" cy="632993"/>
            </a:xfrm>
          </p:grpSpPr>
          <p:cxnSp>
            <p:nvCxnSpPr>
              <p:cNvPr id="60" name="Straight Connector 59">
                <a:extLst>
                  <a:ext uri="{FF2B5EF4-FFF2-40B4-BE49-F238E27FC236}">
                    <a16:creationId xmlns:a16="http://schemas.microsoft.com/office/drawing/2014/main" id="{5C55F1DF-B1C3-CB5F-10BF-C79D3C318780}"/>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1" name="Rectangle 60">
                <a:extLst>
                  <a:ext uri="{FF2B5EF4-FFF2-40B4-BE49-F238E27FC236}">
                    <a16:creationId xmlns:a16="http://schemas.microsoft.com/office/drawing/2014/main" id="{DBE353B8-8480-4B21-33F3-005E2BE41B5F}"/>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grpSp>
          <p:nvGrpSpPr>
            <p:cNvPr id="62" name="Group 61">
              <a:extLst>
                <a:ext uri="{FF2B5EF4-FFF2-40B4-BE49-F238E27FC236}">
                  <a16:creationId xmlns:a16="http://schemas.microsoft.com/office/drawing/2014/main" id="{0F680498-EF03-481B-2D01-36B95A342642}"/>
                </a:ext>
              </a:extLst>
            </p:cNvPr>
            <p:cNvGrpSpPr/>
            <p:nvPr/>
          </p:nvGrpSpPr>
          <p:grpSpPr>
            <a:xfrm>
              <a:off x="839589" y="4124174"/>
              <a:ext cx="274320" cy="632993"/>
              <a:chOff x="1693658" y="4666427"/>
              <a:chExt cx="274320" cy="632993"/>
            </a:xfrm>
          </p:grpSpPr>
          <p:cxnSp>
            <p:nvCxnSpPr>
              <p:cNvPr id="63" name="Straight Connector 62">
                <a:extLst>
                  <a:ext uri="{FF2B5EF4-FFF2-40B4-BE49-F238E27FC236}">
                    <a16:creationId xmlns:a16="http://schemas.microsoft.com/office/drawing/2014/main" id="{AE1C4135-C9A1-D9EB-B04A-4BD75C619A68}"/>
                  </a:ext>
                </a:extLst>
              </p:cNvPr>
              <p:cNvCxnSpPr>
                <a:cxnSpLocks/>
              </p:cNvCxnSpPr>
              <p:nvPr/>
            </p:nvCxnSpPr>
            <p:spPr bwMode="gray">
              <a:xfrm>
                <a:off x="1830940" y="4666427"/>
                <a:ext cx="0" cy="363047"/>
              </a:xfrm>
              <a:prstGeom prst="line">
                <a:avLst/>
              </a:prstGeom>
              <a:ln w="25400">
                <a:solidFill>
                  <a:srgbClr val="F8981D"/>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4" name="Rectangle 63">
                <a:extLst>
                  <a:ext uri="{FF2B5EF4-FFF2-40B4-BE49-F238E27FC236}">
                    <a16:creationId xmlns:a16="http://schemas.microsoft.com/office/drawing/2014/main" id="{4C0FBF6C-8C9B-C67A-7B7C-71C9BDE732A0}"/>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cxnSp>
          <p:nvCxnSpPr>
            <p:cNvPr id="65" name="Straight Connector 64">
              <a:extLst>
                <a:ext uri="{FF2B5EF4-FFF2-40B4-BE49-F238E27FC236}">
                  <a16:creationId xmlns:a16="http://schemas.microsoft.com/office/drawing/2014/main" id="{C1A121C7-643C-DCEC-92B9-027387511838}"/>
                </a:ext>
              </a:extLst>
            </p:cNvPr>
            <p:cNvCxnSpPr>
              <a:cxnSpLocks/>
            </p:cNvCxnSpPr>
            <p:nvPr/>
          </p:nvCxnSpPr>
          <p:spPr bwMode="gray">
            <a:xfrm>
              <a:off x="5649583" y="3093838"/>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6" name="Rectangle 65">
              <a:extLst>
                <a:ext uri="{FF2B5EF4-FFF2-40B4-BE49-F238E27FC236}">
                  <a16:creationId xmlns:a16="http://schemas.microsoft.com/office/drawing/2014/main" id="{5B4C73A3-27B1-AC7F-4EC9-EF9B80EB9A97}"/>
                </a:ext>
              </a:extLst>
            </p:cNvPr>
            <p:cNvSpPr>
              <a:spLocks noChangeAspect="1"/>
            </p:cNvSpPr>
            <p:nvPr/>
          </p:nvSpPr>
          <p:spPr>
            <a:xfrm>
              <a:off x="5574931" y="3452511"/>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67" name="Group 66">
              <a:extLst>
                <a:ext uri="{FF2B5EF4-FFF2-40B4-BE49-F238E27FC236}">
                  <a16:creationId xmlns:a16="http://schemas.microsoft.com/office/drawing/2014/main" id="{4AA96949-2FCF-4A5F-CB0B-1B951AB30563}"/>
                </a:ext>
              </a:extLst>
            </p:cNvPr>
            <p:cNvGrpSpPr/>
            <p:nvPr/>
          </p:nvGrpSpPr>
          <p:grpSpPr>
            <a:xfrm>
              <a:off x="5100924" y="3093965"/>
              <a:ext cx="274320" cy="632993"/>
              <a:chOff x="1693658" y="4666427"/>
              <a:chExt cx="274320" cy="632993"/>
            </a:xfrm>
          </p:grpSpPr>
          <p:cxnSp>
            <p:nvCxnSpPr>
              <p:cNvPr id="68" name="Straight Connector 67">
                <a:extLst>
                  <a:ext uri="{FF2B5EF4-FFF2-40B4-BE49-F238E27FC236}">
                    <a16:creationId xmlns:a16="http://schemas.microsoft.com/office/drawing/2014/main" id="{8C1B816F-016B-5E94-352C-FFDC12619332}"/>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65148110-91C0-1777-6F70-EFD3BE23EE3E}"/>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cxnSp>
          <p:nvCxnSpPr>
            <p:cNvPr id="70" name="Straight Connector 69">
              <a:extLst>
                <a:ext uri="{FF2B5EF4-FFF2-40B4-BE49-F238E27FC236}">
                  <a16:creationId xmlns:a16="http://schemas.microsoft.com/office/drawing/2014/main" id="{BF257CAF-EF61-E407-9839-5A529BE0109C}"/>
                </a:ext>
              </a:extLst>
            </p:cNvPr>
            <p:cNvCxnSpPr>
              <a:cxnSpLocks/>
            </p:cNvCxnSpPr>
            <p:nvPr/>
          </p:nvCxnSpPr>
          <p:spPr bwMode="gray">
            <a:xfrm>
              <a:off x="6935563" y="4231045"/>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D98B5802-27F8-CBDA-700A-2BCBCD73F58B}"/>
                </a:ext>
              </a:extLst>
            </p:cNvPr>
            <p:cNvSpPr>
              <a:spLocks noChangeAspect="1"/>
            </p:cNvSpPr>
            <p:nvPr/>
          </p:nvSpPr>
          <p:spPr>
            <a:xfrm>
              <a:off x="6798281" y="4589718"/>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nvGrpSpPr>
            <p:cNvPr id="72" name="Group 71">
              <a:extLst>
                <a:ext uri="{FF2B5EF4-FFF2-40B4-BE49-F238E27FC236}">
                  <a16:creationId xmlns:a16="http://schemas.microsoft.com/office/drawing/2014/main" id="{EFE74BF4-3F7A-2163-4A24-2857DBDD433D}"/>
                </a:ext>
              </a:extLst>
            </p:cNvPr>
            <p:cNvGrpSpPr/>
            <p:nvPr/>
          </p:nvGrpSpPr>
          <p:grpSpPr>
            <a:xfrm>
              <a:off x="6324274" y="4227090"/>
              <a:ext cx="274320" cy="632993"/>
              <a:chOff x="1693658" y="4666427"/>
              <a:chExt cx="274320" cy="632993"/>
            </a:xfrm>
          </p:grpSpPr>
          <p:cxnSp>
            <p:nvCxnSpPr>
              <p:cNvPr id="73" name="Straight Connector 72">
                <a:extLst>
                  <a:ext uri="{FF2B5EF4-FFF2-40B4-BE49-F238E27FC236}">
                    <a16:creationId xmlns:a16="http://schemas.microsoft.com/office/drawing/2014/main" id="{82020159-CC42-71D8-7AEB-FC8F1ACBE7EF}"/>
                  </a:ext>
                </a:extLst>
              </p:cNvPr>
              <p:cNvCxnSpPr>
                <a:cxnSpLocks/>
              </p:cNvCxnSpPr>
              <p:nvPr/>
            </p:nvCxnSpPr>
            <p:spPr bwMode="gray">
              <a:xfrm>
                <a:off x="1830940" y="4666427"/>
                <a:ext cx="0" cy="363047"/>
              </a:xfrm>
              <a:prstGeom prst="line">
                <a:avLst/>
              </a:prstGeom>
              <a:ln w="25400">
                <a:solidFill>
                  <a:schemeClr val="tx1"/>
                </a:solidFill>
                <a:miter lim="800000"/>
                <a:tailEnd type="none"/>
              </a:ln>
            </p:spPr>
            <p:style>
              <a:lnRef idx="1">
                <a:schemeClr val="accent1"/>
              </a:lnRef>
              <a:fillRef idx="0">
                <a:schemeClr val="accent1"/>
              </a:fillRef>
              <a:effectRef idx="0">
                <a:schemeClr val="accent1"/>
              </a:effectRef>
              <a:fontRef idx="minor">
                <a:schemeClr val="tx1"/>
              </a:fontRef>
            </p:style>
          </p:cxnSp>
          <p:sp>
            <p:nvSpPr>
              <p:cNvPr id="74" name="Rectangle 73">
                <a:extLst>
                  <a:ext uri="{FF2B5EF4-FFF2-40B4-BE49-F238E27FC236}">
                    <a16:creationId xmlns:a16="http://schemas.microsoft.com/office/drawing/2014/main" id="{DE634B94-59FB-2191-4905-13898508B832}"/>
                  </a:ext>
                </a:extLst>
              </p:cNvPr>
              <p:cNvSpPr>
                <a:spLocks noChangeAspect="1"/>
              </p:cNvSpPr>
              <p:nvPr/>
            </p:nvSpPr>
            <p:spPr>
              <a:xfrm>
                <a:off x="1693658" y="5025100"/>
                <a:ext cx="274320" cy="274320"/>
              </a:xfrm>
              <a:prstGeom prst="rect">
                <a:avLst/>
              </a:prstGeom>
              <a:noFill/>
              <a:ln w="25400">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none" lIns="91392" tIns="45696" rIns="91392" bIns="45696" numCol="1" spcCol="0" rtlCol="0" fromWordArt="0" anchor="ctr" anchorCtr="0" forceAA="0" compatLnSpc="1">
                <a:prstTxWarp prst="textNoShape">
                  <a:avLst/>
                </a:prstTxWarp>
                <a:noAutofit/>
              </a:bodyPr>
              <a:lstStyle/>
              <a:p>
                <a:pPr algn="ctr" defTabSz="913852">
                  <a:spcAft>
                    <a:spcPts val="600"/>
                  </a:spcAft>
                  <a:defRPr/>
                </a:pPr>
                <a:r>
                  <a:rPr lang="en-US" sz="1100">
                    <a:solidFill>
                      <a:schemeClr val="tx1"/>
                    </a:solidFill>
                    <a:latin typeface="Calibri" panose="020F0502020204030204" pitchFamily="34" charset="0"/>
                    <a:cs typeface="Calibri" panose="020F0502020204030204" pitchFamily="34" charset="0"/>
                  </a:rPr>
                  <a:t>VM</a:t>
                </a:r>
              </a:p>
            </p:txBody>
          </p:sp>
        </p:grpSp>
        <p:pic>
          <p:nvPicPr>
            <p:cNvPr id="75" name="Picture 74">
              <a:extLst>
                <a:ext uri="{FF2B5EF4-FFF2-40B4-BE49-F238E27FC236}">
                  <a16:creationId xmlns:a16="http://schemas.microsoft.com/office/drawing/2014/main" id="{79CD08B0-BC91-3E6D-6FCA-A17B5F74729F}"/>
                </a:ext>
              </a:extLst>
            </p:cNvPr>
            <p:cNvPicPr>
              <a:picLocks noChangeAspect="1"/>
            </p:cNvPicPr>
            <p:nvPr/>
          </p:nvPicPr>
          <p:blipFill>
            <a:blip r:embed="rId3"/>
            <a:stretch>
              <a:fillRect/>
            </a:stretch>
          </p:blipFill>
          <p:spPr>
            <a:xfrm>
              <a:off x="5100699" y="3650034"/>
              <a:ext cx="285750" cy="285750"/>
            </a:xfrm>
            <a:prstGeom prst="rect">
              <a:avLst/>
            </a:prstGeom>
          </p:spPr>
        </p:pic>
        <p:pic>
          <p:nvPicPr>
            <p:cNvPr id="76" name="Picture 75">
              <a:extLst>
                <a:ext uri="{FF2B5EF4-FFF2-40B4-BE49-F238E27FC236}">
                  <a16:creationId xmlns:a16="http://schemas.microsoft.com/office/drawing/2014/main" id="{9A573781-B2EA-7D68-CEBA-FB08862DA830}"/>
                </a:ext>
              </a:extLst>
            </p:cNvPr>
            <p:cNvPicPr>
              <a:picLocks noChangeAspect="1"/>
            </p:cNvPicPr>
            <p:nvPr/>
          </p:nvPicPr>
          <p:blipFill>
            <a:blip r:embed="rId4"/>
            <a:stretch>
              <a:fillRect/>
            </a:stretch>
          </p:blipFill>
          <p:spPr>
            <a:xfrm>
              <a:off x="5573687" y="3648921"/>
              <a:ext cx="286893" cy="285750"/>
            </a:xfrm>
            <a:prstGeom prst="rect">
              <a:avLst/>
            </a:prstGeom>
          </p:spPr>
        </p:pic>
        <p:pic>
          <p:nvPicPr>
            <p:cNvPr id="77" name="Picture 76">
              <a:extLst>
                <a:ext uri="{FF2B5EF4-FFF2-40B4-BE49-F238E27FC236}">
                  <a16:creationId xmlns:a16="http://schemas.microsoft.com/office/drawing/2014/main" id="{A6ED2219-3C4C-7087-3BBD-19450310A08D}"/>
                </a:ext>
              </a:extLst>
            </p:cNvPr>
            <p:cNvPicPr>
              <a:picLocks noChangeAspect="1"/>
            </p:cNvPicPr>
            <p:nvPr/>
          </p:nvPicPr>
          <p:blipFill>
            <a:blip r:embed="rId3"/>
            <a:stretch>
              <a:fillRect/>
            </a:stretch>
          </p:blipFill>
          <p:spPr>
            <a:xfrm>
              <a:off x="6325293" y="4781645"/>
              <a:ext cx="285750" cy="285750"/>
            </a:xfrm>
            <a:prstGeom prst="rect">
              <a:avLst/>
            </a:prstGeom>
          </p:spPr>
        </p:pic>
        <p:pic>
          <p:nvPicPr>
            <p:cNvPr id="78" name="Picture 77">
              <a:extLst>
                <a:ext uri="{FF2B5EF4-FFF2-40B4-BE49-F238E27FC236}">
                  <a16:creationId xmlns:a16="http://schemas.microsoft.com/office/drawing/2014/main" id="{925AFE50-7EFC-406A-149C-6523644528B5}"/>
                </a:ext>
              </a:extLst>
            </p:cNvPr>
            <p:cNvPicPr>
              <a:picLocks noChangeAspect="1"/>
            </p:cNvPicPr>
            <p:nvPr/>
          </p:nvPicPr>
          <p:blipFill>
            <a:blip r:embed="rId4"/>
            <a:stretch>
              <a:fillRect/>
            </a:stretch>
          </p:blipFill>
          <p:spPr>
            <a:xfrm>
              <a:off x="6798281" y="4780532"/>
              <a:ext cx="286893" cy="285750"/>
            </a:xfrm>
            <a:prstGeom prst="rect">
              <a:avLst/>
            </a:prstGeom>
          </p:spPr>
        </p:pic>
        <p:pic>
          <p:nvPicPr>
            <p:cNvPr id="79" name="Picture 78">
              <a:extLst>
                <a:ext uri="{FF2B5EF4-FFF2-40B4-BE49-F238E27FC236}">
                  <a16:creationId xmlns:a16="http://schemas.microsoft.com/office/drawing/2014/main" id="{B212F2F7-8F7F-86BD-DD88-1DEB94217474}"/>
                </a:ext>
              </a:extLst>
            </p:cNvPr>
            <p:cNvPicPr>
              <a:picLocks noChangeAspect="1"/>
            </p:cNvPicPr>
            <p:nvPr/>
          </p:nvPicPr>
          <p:blipFill>
            <a:blip r:embed="rId3"/>
            <a:stretch>
              <a:fillRect/>
            </a:stretch>
          </p:blipFill>
          <p:spPr>
            <a:xfrm>
              <a:off x="846529" y="4678215"/>
              <a:ext cx="285750" cy="285750"/>
            </a:xfrm>
            <a:prstGeom prst="rect">
              <a:avLst/>
            </a:prstGeom>
          </p:spPr>
        </p:pic>
        <p:pic>
          <p:nvPicPr>
            <p:cNvPr id="80" name="Picture 79">
              <a:extLst>
                <a:ext uri="{FF2B5EF4-FFF2-40B4-BE49-F238E27FC236}">
                  <a16:creationId xmlns:a16="http://schemas.microsoft.com/office/drawing/2014/main" id="{97ABDCA9-E97A-F58A-1D03-B752557B2E30}"/>
                </a:ext>
              </a:extLst>
            </p:cNvPr>
            <p:cNvPicPr>
              <a:picLocks noChangeAspect="1"/>
            </p:cNvPicPr>
            <p:nvPr/>
          </p:nvPicPr>
          <p:blipFill>
            <a:blip r:embed="rId4"/>
            <a:stretch>
              <a:fillRect/>
            </a:stretch>
          </p:blipFill>
          <p:spPr>
            <a:xfrm>
              <a:off x="1323790" y="4677102"/>
              <a:ext cx="286893" cy="285750"/>
            </a:xfrm>
            <a:prstGeom prst="rect">
              <a:avLst/>
            </a:prstGeom>
          </p:spPr>
        </p:pic>
        <p:pic>
          <p:nvPicPr>
            <p:cNvPr id="81" name="Picture 80">
              <a:extLst>
                <a:ext uri="{FF2B5EF4-FFF2-40B4-BE49-F238E27FC236}">
                  <a16:creationId xmlns:a16="http://schemas.microsoft.com/office/drawing/2014/main" id="{46A4E2B5-BE24-A349-1142-736C4AB0A2DA}"/>
                </a:ext>
              </a:extLst>
            </p:cNvPr>
            <p:cNvPicPr>
              <a:picLocks noChangeAspect="1"/>
            </p:cNvPicPr>
            <p:nvPr/>
          </p:nvPicPr>
          <p:blipFill>
            <a:blip r:embed="rId3"/>
            <a:stretch>
              <a:fillRect/>
            </a:stretch>
          </p:blipFill>
          <p:spPr>
            <a:xfrm>
              <a:off x="1897048" y="5849470"/>
              <a:ext cx="285750" cy="285750"/>
            </a:xfrm>
            <a:prstGeom prst="rect">
              <a:avLst/>
            </a:prstGeom>
          </p:spPr>
        </p:pic>
        <p:pic>
          <p:nvPicPr>
            <p:cNvPr id="82" name="Picture 81">
              <a:extLst>
                <a:ext uri="{FF2B5EF4-FFF2-40B4-BE49-F238E27FC236}">
                  <a16:creationId xmlns:a16="http://schemas.microsoft.com/office/drawing/2014/main" id="{2A88AC2B-673E-AD31-9B96-57384E1ED88F}"/>
                </a:ext>
              </a:extLst>
            </p:cNvPr>
            <p:cNvPicPr>
              <a:picLocks noChangeAspect="1"/>
            </p:cNvPicPr>
            <p:nvPr/>
          </p:nvPicPr>
          <p:blipFill>
            <a:blip r:embed="rId4"/>
            <a:stretch>
              <a:fillRect/>
            </a:stretch>
          </p:blipFill>
          <p:spPr>
            <a:xfrm>
              <a:off x="2370036" y="5848357"/>
              <a:ext cx="286893" cy="285750"/>
            </a:xfrm>
            <a:prstGeom prst="rect">
              <a:avLst/>
            </a:prstGeom>
          </p:spPr>
        </p:pic>
        <p:sp>
          <p:nvSpPr>
            <p:cNvPr id="88" name="Picture Placeholder 80" descr="Defense Preventions&#10;">
              <a:extLst>
                <a:ext uri="{FF2B5EF4-FFF2-40B4-BE49-F238E27FC236}">
                  <a16:creationId xmlns:a16="http://schemas.microsoft.com/office/drawing/2014/main" id="{23D2A2C4-A1EE-6B2D-16AB-332015758F7E}"/>
                </a:ext>
              </a:extLst>
            </p:cNvPr>
            <p:cNvSpPr>
              <a:spLocks noChangeAspect="1"/>
            </p:cNvSpPr>
            <p:nvPr/>
          </p:nvSpPr>
          <p:spPr>
            <a:xfrm>
              <a:off x="4719696" y="4454754"/>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89" name="Picture Placeholder 80" descr="Defense Preventions&#10;">
              <a:extLst>
                <a:ext uri="{FF2B5EF4-FFF2-40B4-BE49-F238E27FC236}">
                  <a16:creationId xmlns:a16="http://schemas.microsoft.com/office/drawing/2014/main" id="{BB5BC6BB-5119-066A-8E18-D7CDB6FD516E}"/>
                </a:ext>
              </a:extLst>
            </p:cNvPr>
            <p:cNvSpPr>
              <a:spLocks noChangeAspect="1"/>
            </p:cNvSpPr>
            <p:nvPr/>
          </p:nvSpPr>
          <p:spPr>
            <a:xfrm>
              <a:off x="4177855" y="4083507"/>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0" name="Picture Placeholder 80" descr="Defense Preventions&#10;">
              <a:extLst>
                <a:ext uri="{FF2B5EF4-FFF2-40B4-BE49-F238E27FC236}">
                  <a16:creationId xmlns:a16="http://schemas.microsoft.com/office/drawing/2014/main" id="{19D44B19-CEDD-3E79-56B5-3E4885BC30F4}"/>
                </a:ext>
              </a:extLst>
            </p:cNvPr>
            <p:cNvSpPr>
              <a:spLocks noChangeAspect="1"/>
            </p:cNvSpPr>
            <p:nvPr/>
          </p:nvSpPr>
          <p:spPr>
            <a:xfrm>
              <a:off x="5803432" y="356904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1" name="Picture Placeholder 80" descr="Defense Preventions&#10;">
              <a:extLst>
                <a:ext uri="{FF2B5EF4-FFF2-40B4-BE49-F238E27FC236}">
                  <a16:creationId xmlns:a16="http://schemas.microsoft.com/office/drawing/2014/main" id="{8E99294A-53A1-0455-655A-50B3249D03E1}"/>
                </a:ext>
              </a:extLst>
            </p:cNvPr>
            <p:cNvSpPr>
              <a:spLocks noChangeAspect="1"/>
            </p:cNvSpPr>
            <p:nvPr/>
          </p:nvSpPr>
          <p:spPr>
            <a:xfrm>
              <a:off x="7025960" y="4712078"/>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3" name="Picture Placeholder 80" descr="Defense Preventions&#10;">
              <a:extLst>
                <a:ext uri="{FF2B5EF4-FFF2-40B4-BE49-F238E27FC236}">
                  <a16:creationId xmlns:a16="http://schemas.microsoft.com/office/drawing/2014/main" id="{F8E6D8DA-2B46-9719-22B8-81D172ED7874}"/>
                </a:ext>
              </a:extLst>
            </p:cNvPr>
            <p:cNvSpPr>
              <a:spLocks noChangeAspect="1"/>
            </p:cNvSpPr>
            <p:nvPr/>
          </p:nvSpPr>
          <p:spPr>
            <a:xfrm>
              <a:off x="2605528" y="5790605"/>
              <a:ext cx="270675" cy="318964"/>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grpSp>
      <p:sp>
        <p:nvSpPr>
          <p:cNvPr id="95" name="Picture Placeholder 80" descr="Defense Preventions&#10;">
            <a:extLst>
              <a:ext uri="{FF2B5EF4-FFF2-40B4-BE49-F238E27FC236}">
                <a16:creationId xmlns:a16="http://schemas.microsoft.com/office/drawing/2014/main" id="{2943B0F8-B1C7-A285-9B65-275FFAAFFC70}"/>
              </a:ext>
            </a:extLst>
          </p:cNvPr>
          <p:cNvSpPr>
            <a:spLocks noChangeAspect="1"/>
          </p:cNvSpPr>
          <p:nvPr/>
        </p:nvSpPr>
        <p:spPr>
          <a:xfrm>
            <a:off x="1071551" y="4596192"/>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6" name="Picture Placeholder 80" descr="Defense Preventions&#10;">
            <a:extLst>
              <a:ext uri="{FF2B5EF4-FFF2-40B4-BE49-F238E27FC236}">
                <a16:creationId xmlns:a16="http://schemas.microsoft.com/office/drawing/2014/main" id="{DFDE9451-902D-6FFB-EAC5-97580AB7263E}"/>
              </a:ext>
            </a:extLst>
          </p:cNvPr>
          <p:cNvSpPr>
            <a:spLocks noChangeAspect="1"/>
          </p:cNvSpPr>
          <p:nvPr/>
        </p:nvSpPr>
        <p:spPr>
          <a:xfrm>
            <a:off x="2133074" y="5788987"/>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7" name="Picture Placeholder 80" descr="Defense Preventions&#10;">
            <a:extLst>
              <a:ext uri="{FF2B5EF4-FFF2-40B4-BE49-F238E27FC236}">
                <a16:creationId xmlns:a16="http://schemas.microsoft.com/office/drawing/2014/main" id="{78C48009-41E8-10A4-DA67-655FBF9EDB39}"/>
              </a:ext>
            </a:extLst>
          </p:cNvPr>
          <p:cNvSpPr>
            <a:spLocks noChangeAspect="1"/>
          </p:cNvSpPr>
          <p:nvPr/>
        </p:nvSpPr>
        <p:spPr>
          <a:xfrm>
            <a:off x="5332820" y="3567278"/>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98" name="Picture Placeholder 80" descr="Defense Preventions&#10;">
            <a:extLst>
              <a:ext uri="{FF2B5EF4-FFF2-40B4-BE49-F238E27FC236}">
                <a16:creationId xmlns:a16="http://schemas.microsoft.com/office/drawing/2014/main" id="{74DBB840-A2FC-E4B9-D334-B36B1B5FF456}"/>
              </a:ext>
            </a:extLst>
          </p:cNvPr>
          <p:cNvSpPr>
            <a:spLocks noChangeAspect="1"/>
          </p:cNvSpPr>
          <p:nvPr/>
        </p:nvSpPr>
        <p:spPr>
          <a:xfrm>
            <a:off x="6558031" y="4707465"/>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106" name="Picture Placeholder 80" descr="Defense Preventions&#10;">
            <a:extLst>
              <a:ext uri="{FF2B5EF4-FFF2-40B4-BE49-F238E27FC236}">
                <a16:creationId xmlns:a16="http://schemas.microsoft.com/office/drawing/2014/main" id="{18D18A39-CE99-8133-0C61-544340FAEDE1}"/>
              </a:ext>
            </a:extLst>
          </p:cNvPr>
          <p:cNvSpPr>
            <a:spLocks noChangeAspect="1"/>
          </p:cNvSpPr>
          <p:nvPr/>
        </p:nvSpPr>
        <p:spPr>
          <a:xfrm>
            <a:off x="1555239" y="4604081"/>
            <a:ext cx="270535" cy="318798"/>
          </a:xfrm>
          <a:custGeom>
            <a:avLst/>
            <a:gdLst>
              <a:gd name="connsiteX0" fmla="*/ 490789 w 510395"/>
              <a:gd name="connsiteY0" fmla="*/ 105841 h 601455"/>
              <a:gd name="connsiteX1" fmla="*/ 375049 w 510395"/>
              <a:gd name="connsiteY1" fmla="*/ 64645 h 601455"/>
              <a:gd name="connsiteX2" fmla="*/ 268796 w 510395"/>
              <a:gd name="connsiteY2" fmla="*/ 8239 h 601455"/>
              <a:gd name="connsiteX3" fmla="*/ 254881 w 510395"/>
              <a:gd name="connsiteY3" fmla="*/ 0 h 601455"/>
              <a:gd name="connsiteX4" fmla="*/ 240967 w 510395"/>
              <a:gd name="connsiteY4" fmla="*/ 8873 h 601455"/>
              <a:gd name="connsiteX5" fmla="*/ 134714 w 510395"/>
              <a:gd name="connsiteY5" fmla="*/ 65279 h 601455"/>
              <a:gd name="connsiteX6" fmla="*/ 18974 w 510395"/>
              <a:gd name="connsiteY6" fmla="*/ 106475 h 601455"/>
              <a:gd name="connsiteX7" fmla="*/ 0 w 510395"/>
              <a:gd name="connsiteY7" fmla="*/ 111545 h 601455"/>
              <a:gd name="connsiteX8" fmla="*/ 0 w 510395"/>
              <a:gd name="connsiteY8" fmla="*/ 264919 h 601455"/>
              <a:gd name="connsiteX9" fmla="*/ 246027 w 510395"/>
              <a:gd name="connsiteY9" fmla="*/ 598287 h 601455"/>
              <a:gd name="connsiteX10" fmla="*/ 254881 w 510395"/>
              <a:gd name="connsiteY10" fmla="*/ 601456 h 601455"/>
              <a:gd name="connsiteX11" fmla="*/ 263736 w 510395"/>
              <a:gd name="connsiteY11" fmla="*/ 598287 h 601455"/>
              <a:gd name="connsiteX12" fmla="*/ 263736 w 510395"/>
              <a:gd name="connsiteY12" fmla="*/ 597653 h 601455"/>
              <a:gd name="connsiteX13" fmla="*/ 510395 w 510395"/>
              <a:gd name="connsiteY13" fmla="*/ 264286 h 601455"/>
              <a:gd name="connsiteX14" fmla="*/ 510395 w 510395"/>
              <a:gd name="connsiteY14" fmla="*/ 110911 h 601455"/>
              <a:gd name="connsiteX15" fmla="*/ 490789 w 510395"/>
              <a:gd name="connsiteY15" fmla="*/ 105841 h 601455"/>
              <a:gd name="connsiteX16" fmla="*/ 493951 w 510395"/>
              <a:gd name="connsiteY16" fmla="*/ 264286 h 601455"/>
              <a:gd name="connsiteX17" fmla="*/ 259941 w 510395"/>
              <a:gd name="connsiteY17" fmla="*/ 582442 h 601455"/>
              <a:gd name="connsiteX18" fmla="*/ 254881 w 510395"/>
              <a:gd name="connsiteY18" fmla="*/ 584344 h 601455"/>
              <a:gd name="connsiteX19" fmla="*/ 251719 w 510395"/>
              <a:gd name="connsiteY19" fmla="*/ 583076 h 601455"/>
              <a:gd name="connsiteX20" fmla="*/ 15812 w 510395"/>
              <a:gd name="connsiteY20" fmla="*/ 264286 h 601455"/>
              <a:gd name="connsiteX21" fmla="*/ 15812 w 510395"/>
              <a:gd name="connsiteY21" fmla="*/ 122953 h 601455"/>
              <a:gd name="connsiteX22" fmla="*/ 23401 w 510395"/>
              <a:gd name="connsiteY22" fmla="*/ 121052 h 601455"/>
              <a:gd name="connsiteX23" fmla="*/ 141039 w 510395"/>
              <a:gd name="connsiteY23" fmla="*/ 79222 h 601455"/>
              <a:gd name="connsiteX24" fmla="*/ 249189 w 510395"/>
              <a:gd name="connsiteY24" fmla="*/ 21548 h 601455"/>
              <a:gd name="connsiteX25" fmla="*/ 254249 w 510395"/>
              <a:gd name="connsiteY25" fmla="*/ 18380 h 601455"/>
              <a:gd name="connsiteX26" fmla="*/ 259941 w 510395"/>
              <a:gd name="connsiteY26" fmla="*/ 21548 h 601455"/>
              <a:gd name="connsiteX27" fmla="*/ 368092 w 510395"/>
              <a:gd name="connsiteY27" fmla="*/ 78589 h 601455"/>
              <a:gd name="connsiteX28" fmla="*/ 486362 w 510395"/>
              <a:gd name="connsiteY28" fmla="*/ 120418 h 601455"/>
              <a:gd name="connsiteX29" fmla="*/ 493951 w 510395"/>
              <a:gd name="connsiteY29" fmla="*/ 122319 h 601455"/>
              <a:gd name="connsiteX30" fmla="*/ 493951 w 510395"/>
              <a:gd name="connsiteY30" fmla="*/ 264286 h 601455"/>
              <a:gd name="connsiteX31" fmla="*/ 394023 w 510395"/>
              <a:gd name="connsiteY31" fmla="*/ 247174 h 601455"/>
              <a:gd name="connsiteX32" fmla="*/ 383271 w 510395"/>
              <a:gd name="connsiteY32" fmla="*/ 257948 h 601455"/>
              <a:gd name="connsiteX33" fmla="*/ 383903 w 510395"/>
              <a:gd name="connsiteY33" fmla="*/ 259215 h 601455"/>
              <a:gd name="connsiteX34" fmla="*/ 395287 w 510395"/>
              <a:gd name="connsiteY34" fmla="*/ 315622 h 601455"/>
              <a:gd name="connsiteX35" fmla="*/ 251087 w 510395"/>
              <a:gd name="connsiteY35" fmla="*/ 460123 h 601455"/>
              <a:gd name="connsiteX36" fmla="*/ 107518 w 510395"/>
              <a:gd name="connsiteY36" fmla="*/ 315622 h 601455"/>
              <a:gd name="connsiteX37" fmla="*/ 251719 w 510395"/>
              <a:gd name="connsiteY37" fmla="*/ 171120 h 601455"/>
              <a:gd name="connsiteX38" fmla="*/ 325084 w 510395"/>
              <a:gd name="connsiteY38" fmla="*/ 191401 h 601455"/>
              <a:gd name="connsiteX39" fmla="*/ 326982 w 510395"/>
              <a:gd name="connsiteY39" fmla="*/ 192035 h 601455"/>
              <a:gd name="connsiteX40" fmla="*/ 337101 w 510395"/>
              <a:gd name="connsiteY40" fmla="*/ 181894 h 601455"/>
              <a:gd name="connsiteX41" fmla="*/ 333939 w 510395"/>
              <a:gd name="connsiteY41" fmla="*/ 179993 h 601455"/>
              <a:gd name="connsiteX42" fmla="*/ 251719 w 510395"/>
              <a:gd name="connsiteY42" fmla="*/ 156543 h 601455"/>
              <a:gd name="connsiteX43" fmla="*/ 93604 w 510395"/>
              <a:gd name="connsiteY43" fmla="*/ 314988 h 601455"/>
              <a:gd name="connsiteX44" fmla="*/ 251719 w 510395"/>
              <a:gd name="connsiteY44" fmla="*/ 473432 h 601455"/>
              <a:gd name="connsiteX45" fmla="*/ 409834 w 510395"/>
              <a:gd name="connsiteY45" fmla="*/ 314988 h 601455"/>
              <a:gd name="connsiteX46" fmla="*/ 395920 w 510395"/>
              <a:gd name="connsiteY46" fmla="*/ 249709 h 601455"/>
              <a:gd name="connsiteX47" fmla="*/ 394023 w 510395"/>
              <a:gd name="connsiteY47" fmla="*/ 247174 h 601455"/>
              <a:gd name="connsiteX48" fmla="*/ 270693 w 510395"/>
              <a:gd name="connsiteY48" fmla="*/ 265553 h 601455"/>
              <a:gd name="connsiteX49" fmla="*/ 232113 w 510395"/>
              <a:gd name="connsiteY49" fmla="*/ 226893 h 601455"/>
              <a:gd name="connsiteX50" fmla="*/ 189738 w 510395"/>
              <a:gd name="connsiteY50" fmla="*/ 268722 h 601455"/>
              <a:gd name="connsiteX51" fmla="*/ 270693 w 510395"/>
              <a:gd name="connsiteY51" fmla="*/ 349846 h 601455"/>
              <a:gd name="connsiteX52" fmla="*/ 442090 w 510395"/>
              <a:gd name="connsiteY52" fmla="*/ 178092 h 601455"/>
              <a:gd name="connsiteX53" fmla="*/ 400347 w 510395"/>
              <a:gd name="connsiteY53" fmla="*/ 135629 h 601455"/>
              <a:gd name="connsiteX54" fmla="*/ 270693 w 510395"/>
              <a:gd name="connsiteY54" fmla="*/ 265553 h 601455"/>
              <a:gd name="connsiteX55" fmla="*/ 270693 w 510395"/>
              <a:gd name="connsiteY55" fmla="*/ 330198 h 601455"/>
              <a:gd name="connsiteX56" fmla="*/ 209344 w 510395"/>
              <a:gd name="connsiteY56" fmla="*/ 268722 h 601455"/>
              <a:gd name="connsiteX57" fmla="*/ 232113 w 510395"/>
              <a:gd name="connsiteY57" fmla="*/ 245906 h 601455"/>
              <a:gd name="connsiteX58" fmla="*/ 270693 w 510395"/>
              <a:gd name="connsiteY58" fmla="*/ 284566 h 601455"/>
              <a:gd name="connsiteX59" fmla="*/ 400347 w 510395"/>
              <a:gd name="connsiteY59" fmla="*/ 155276 h 601455"/>
              <a:gd name="connsiteX60" fmla="*/ 423116 w 510395"/>
              <a:gd name="connsiteY60" fmla="*/ 178092 h 601455"/>
              <a:gd name="connsiteX61" fmla="*/ 270693 w 510395"/>
              <a:gd name="connsiteY61" fmla="*/ 330198 h 601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510395" h="601455">
                <a:moveTo>
                  <a:pt x="490789" y="105841"/>
                </a:moveTo>
                <a:cubicBezTo>
                  <a:pt x="450944" y="95067"/>
                  <a:pt x="412364" y="81757"/>
                  <a:pt x="375049" y="64645"/>
                </a:cubicBezTo>
                <a:cubicBezTo>
                  <a:pt x="338366" y="48801"/>
                  <a:pt x="302948" y="29788"/>
                  <a:pt x="268796" y="8239"/>
                </a:cubicBezTo>
                <a:lnTo>
                  <a:pt x="254881" y="0"/>
                </a:lnTo>
                <a:lnTo>
                  <a:pt x="240967" y="8873"/>
                </a:lnTo>
                <a:cubicBezTo>
                  <a:pt x="207447" y="30421"/>
                  <a:pt x="171397" y="48801"/>
                  <a:pt x="134714" y="65279"/>
                </a:cubicBezTo>
                <a:cubicBezTo>
                  <a:pt x="97399" y="81757"/>
                  <a:pt x="58186" y="95701"/>
                  <a:pt x="18974" y="106475"/>
                </a:cubicBezTo>
                <a:lnTo>
                  <a:pt x="0" y="111545"/>
                </a:lnTo>
                <a:lnTo>
                  <a:pt x="0" y="264919"/>
                </a:lnTo>
                <a:cubicBezTo>
                  <a:pt x="0" y="502586"/>
                  <a:pt x="235908" y="594484"/>
                  <a:pt x="246027" y="598287"/>
                </a:cubicBezTo>
                <a:lnTo>
                  <a:pt x="254881" y="601456"/>
                </a:lnTo>
                <a:lnTo>
                  <a:pt x="263736" y="598287"/>
                </a:lnTo>
                <a:lnTo>
                  <a:pt x="263736" y="597653"/>
                </a:lnTo>
                <a:cubicBezTo>
                  <a:pt x="289667" y="588146"/>
                  <a:pt x="510395" y="496882"/>
                  <a:pt x="510395" y="264286"/>
                </a:cubicBezTo>
                <a:lnTo>
                  <a:pt x="510395" y="110911"/>
                </a:lnTo>
                <a:lnTo>
                  <a:pt x="490789" y="105841"/>
                </a:lnTo>
                <a:close/>
                <a:moveTo>
                  <a:pt x="493951" y="264286"/>
                </a:moveTo>
                <a:cubicBezTo>
                  <a:pt x="493951" y="488643"/>
                  <a:pt x="273855" y="577372"/>
                  <a:pt x="259941" y="582442"/>
                </a:cubicBezTo>
                <a:lnTo>
                  <a:pt x="254881" y="584344"/>
                </a:lnTo>
                <a:lnTo>
                  <a:pt x="251719" y="583076"/>
                </a:lnTo>
                <a:cubicBezTo>
                  <a:pt x="242232" y="579273"/>
                  <a:pt x="15812" y="491178"/>
                  <a:pt x="15812" y="264286"/>
                </a:cubicBezTo>
                <a:lnTo>
                  <a:pt x="15812" y="122953"/>
                </a:lnTo>
                <a:lnTo>
                  <a:pt x="23401" y="121052"/>
                </a:lnTo>
                <a:cubicBezTo>
                  <a:pt x="63246" y="110277"/>
                  <a:pt x="103091" y="96334"/>
                  <a:pt x="141039" y="79222"/>
                </a:cubicBezTo>
                <a:cubicBezTo>
                  <a:pt x="178354" y="62744"/>
                  <a:pt x="215036" y="43731"/>
                  <a:pt x="249189" y="21548"/>
                </a:cubicBezTo>
                <a:lnTo>
                  <a:pt x="254249" y="18380"/>
                </a:lnTo>
                <a:lnTo>
                  <a:pt x="259941" y="21548"/>
                </a:lnTo>
                <a:cubicBezTo>
                  <a:pt x="294726" y="43097"/>
                  <a:pt x="330777" y="62744"/>
                  <a:pt x="368092" y="78589"/>
                </a:cubicBezTo>
                <a:cubicBezTo>
                  <a:pt x="406039" y="95701"/>
                  <a:pt x="445884" y="109644"/>
                  <a:pt x="486362" y="120418"/>
                </a:cubicBezTo>
                <a:lnTo>
                  <a:pt x="493951" y="122319"/>
                </a:lnTo>
                <a:lnTo>
                  <a:pt x="493951" y="264286"/>
                </a:lnTo>
                <a:close/>
                <a:moveTo>
                  <a:pt x="394023" y="247174"/>
                </a:moveTo>
                <a:lnTo>
                  <a:pt x="383271" y="257948"/>
                </a:lnTo>
                <a:lnTo>
                  <a:pt x="383903" y="259215"/>
                </a:lnTo>
                <a:cubicBezTo>
                  <a:pt x="391493" y="276961"/>
                  <a:pt x="395287" y="295974"/>
                  <a:pt x="395287" y="315622"/>
                </a:cubicBezTo>
                <a:cubicBezTo>
                  <a:pt x="395287" y="395478"/>
                  <a:pt x="330777" y="460123"/>
                  <a:pt x="251087" y="460123"/>
                </a:cubicBezTo>
                <a:cubicBezTo>
                  <a:pt x="171397" y="460123"/>
                  <a:pt x="107518" y="394844"/>
                  <a:pt x="107518" y="315622"/>
                </a:cubicBezTo>
                <a:cubicBezTo>
                  <a:pt x="107518" y="236399"/>
                  <a:pt x="172029" y="171120"/>
                  <a:pt x="251719" y="171120"/>
                </a:cubicBezTo>
                <a:cubicBezTo>
                  <a:pt x="277650" y="171120"/>
                  <a:pt x="302948" y="178092"/>
                  <a:pt x="325084" y="191401"/>
                </a:cubicBezTo>
                <a:lnTo>
                  <a:pt x="326982" y="192035"/>
                </a:lnTo>
                <a:lnTo>
                  <a:pt x="337101" y="181894"/>
                </a:lnTo>
                <a:lnTo>
                  <a:pt x="333939" y="179993"/>
                </a:lnTo>
                <a:cubicBezTo>
                  <a:pt x="309273" y="164782"/>
                  <a:pt x="280812" y="156543"/>
                  <a:pt x="251719" y="156543"/>
                </a:cubicBezTo>
                <a:cubicBezTo>
                  <a:pt x="164440" y="156543"/>
                  <a:pt x="93604" y="227526"/>
                  <a:pt x="93604" y="314988"/>
                </a:cubicBezTo>
                <a:cubicBezTo>
                  <a:pt x="93604" y="402449"/>
                  <a:pt x="164440" y="473432"/>
                  <a:pt x="251719" y="473432"/>
                </a:cubicBezTo>
                <a:cubicBezTo>
                  <a:pt x="338999" y="473432"/>
                  <a:pt x="409834" y="402449"/>
                  <a:pt x="409834" y="314988"/>
                </a:cubicBezTo>
                <a:cubicBezTo>
                  <a:pt x="409834" y="292172"/>
                  <a:pt x="405407" y="270623"/>
                  <a:pt x="395920" y="249709"/>
                </a:cubicBezTo>
                <a:lnTo>
                  <a:pt x="394023" y="247174"/>
                </a:lnTo>
                <a:close/>
                <a:moveTo>
                  <a:pt x="270693" y="265553"/>
                </a:moveTo>
                <a:lnTo>
                  <a:pt x="232113" y="226893"/>
                </a:lnTo>
                <a:lnTo>
                  <a:pt x="189738" y="268722"/>
                </a:lnTo>
                <a:lnTo>
                  <a:pt x="270693" y="349846"/>
                </a:lnTo>
                <a:lnTo>
                  <a:pt x="442090" y="178092"/>
                </a:lnTo>
                <a:lnTo>
                  <a:pt x="400347" y="135629"/>
                </a:lnTo>
                <a:lnTo>
                  <a:pt x="270693" y="265553"/>
                </a:lnTo>
                <a:close/>
                <a:moveTo>
                  <a:pt x="270693" y="330198"/>
                </a:moveTo>
                <a:lnTo>
                  <a:pt x="209344" y="268722"/>
                </a:lnTo>
                <a:lnTo>
                  <a:pt x="232113" y="245906"/>
                </a:lnTo>
                <a:lnTo>
                  <a:pt x="270693" y="284566"/>
                </a:lnTo>
                <a:lnTo>
                  <a:pt x="400347" y="155276"/>
                </a:lnTo>
                <a:lnTo>
                  <a:pt x="423116" y="178092"/>
                </a:lnTo>
                <a:lnTo>
                  <a:pt x="270693" y="330198"/>
                </a:lnTo>
                <a:close/>
              </a:path>
            </a:pathLst>
          </a:custGeom>
          <a:solidFill>
            <a:schemeClr val="accent4"/>
          </a:solidFill>
          <a:ln w="6271" cap="flat">
            <a:solidFill>
              <a:schemeClr val="accent4"/>
            </a:solidFill>
            <a:prstDash val="solid"/>
            <a:miter/>
          </a:ln>
        </p:spPr>
        <p:txBody>
          <a:bodyPr rtlCol="0" anchor="ctr"/>
          <a:lstStyle/>
          <a:p>
            <a:endParaRPr lang="en-US" sz="1798">
              <a:latin typeface="Calibri" panose="020F0502020204030204" pitchFamily="34" charset="0"/>
            </a:endParaRPr>
          </a:p>
        </p:txBody>
      </p:sp>
      <p:sp>
        <p:nvSpPr>
          <p:cNvPr id="115" name="Rectangle 114">
            <a:extLst>
              <a:ext uri="{FF2B5EF4-FFF2-40B4-BE49-F238E27FC236}">
                <a16:creationId xmlns:a16="http://schemas.microsoft.com/office/drawing/2014/main" id="{E6CDACDD-5D64-3BAF-A227-775E873AFC2B}"/>
              </a:ext>
            </a:extLst>
          </p:cNvPr>
          <p:cNvSpPr/>
          <p:nvPr/>
        </p:nvSpPr>
        <p:spPr>
          <a:xfrm flipH="1" flipV="1">
            <a:off x="3636912" y="3980440"/>
            <a:ext cx="1474836" cy="1098002"/>
          </a:xfrm>
          <a:prstGeom prst="rect">
            <a:avLst/>
          </a:prstGeom>
          <a:noFill/>
          <a:ln w="38100">
            <a:solidFill>
              <a:srgbClr val="FF0000"/>
            </a:solidFill>
          </a:ln>
          <a:effectLst/>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91392" tIns="45696" rIns="91392" bIns="45696" numCol="1" spcCol="0" rtlCol="0" fromWordArt="0" anchor="ctr" anchorCtr="0" forceAA="0" compatLnSpc="1">
            <a:prstTxWarp prst="textNoShape">
              <a:avLst/>
            </a:prstTxWarp>
            <a:noAutofit/>
          </a:bodyPr>
          <a:lstStyle/>
          <a:p>
            <a:pPr algn="ctr">
              <a:spcAft>
                <a:spcPts val="600"/>
              </a:spcAft>
            </a:pPr>
            <a:endParaRPr lang="en-US" sz="1200">
              <a:solidFill>
                <a:schemeClr val="bg1"/>
              </a:solidFill>
              <a:latin typeface="Calibri" panose="020F0502020204030204" pitchFamily="34" charset="0"/>
            </a:endParaRPr>
          </a:p>
        </p:txBody>
      </p:sp>
    </p:spTree>
    <p:extLst>
      <p:ext uri="{BB962C8B-B14F-4D97-AF65-F5344CB8AC3E}">
        <p14:creationId xmlns:p14="http://schemas.microsoft.com/office/powerpoint/2010/main" val="8259874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animEffect transition="in" filter="fade">
                                      <p:cBhvr>
                                        <p:cTn id="7" dur="500"/>
                                        <p:tgtEl>
                                          <p:spTgt spid="3">
                                            <p:txEl>
                                              <p:pRg st="4" end="4"/>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15"/>
                                        </p:tgtEl>
                                        <p:attrNameLst>
                                          <p:attrName>style.visibility</p:attrName>
                                        </p:attrNameLst>
                                      </p:cBhvr>
                                      <p:to>
                                        <p:strVal val="visible"/>
                                      </p:to>
                                    </p:set>
                                    <p:animEffect transition="in" filter="fade">
                                      <p:cBhvr>
                                        <p:cTn id="11"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FE3B2-7CB4-8748-99B5-E2E5B75E8B86}"/>
              </a:ext>
            </a:extLst>
          </p:cNvPr>
          <p:cNvSpPr>
            <a:spLocks noGrp="1"/>
          </p:cNvSpPr>
          <p:nvPr>
            <p:ph type="title"/>
          </p:nvPr>
        </p:nvSpPr>
        <p:spPr/>
        <p:txBody>
          <a:bodyPr/>
          <a:lstStyle/>
          <a:p>
            <a:r>
              <a:rPr lang="en-US" dirty="0"/>
              <a:t> Detection and Prevention </a:t>
            </a:r>
          </a:p>
        </p:txBody>
      </p:sp>
      <p:sp>
        <p:nvSpPr>
          <p:cNvPr id="3" name="Text Placeholder 2">
            <a:extLst>
              <a:ext uri="{FF2B5EF4-FFF2-40B4-BE49-F238E27FC236}">
                <a16:creationId xmlns:a16="http://schemas.microsoft.com/office/drawing/2014/main" id="{70D8D1B8-FC7F-B944-9D81-C865A6EB25B5}"/>
              </a:ext>
            </a:extLst>
          </p:cNvPr>
          <p:cNvSpPr>
            <a:spLocks noGrp="1"/>
          </p:cNvSpPr>
          <p:nvPr>
            <p:ph type="body" sz="quarter" idx="17"/>
          </p:nvPr>
        </p:nvSpPr>
        <p:spPr>
          <a:xfrm>
            <a:off x="8381409" y="1601154"/>
            <a:ext cx="3807419" cy="4569619"/>
          </a:xfrm>
        </p:spPr>
        <p:txBody>
          <a:bodyPr vert="horz" lIns="0" tIns="457081" rIns="91392" bIns="457081" rtlCol="0">
            <a:noAutofit/>
          </a:bodyPr>
          <a:lstStyle/>
          <a:p>
            <a:pPr marL="285578" indent="-285578">
              <a:buFont typeface="Arial" panose="020B0604020202020204" pitchFamily="34" charset="0"/>
              <a:buChar char="•"/>
            </a:pPr>
            <a:r>
              <a:rPr lang="en-US" b="1" dirty="0"/>
              <a:t>Scope</a:t>
            </a:r>
          </a:p>
          <a:p>
            <a:pPr marL="742504" lvl="1" indent="-285578"/>
            <a:r>
              <a:rPr lang="en-US" dirty="0" err="1"/>
              <a:t>Dist</a:t>
            </a:r>
            <a:r>
              <a:rPr lang="en-US" dirty="0"/>
              <a:t> Malware Detection and Prevention for Linux</a:t>
            </a:r>
          </a:p>
          <a:p>
            <a:pPr marL="742504" lvl="1" indent="-285578"/>
            <a:r>
              <a:rPr lang="en-US" dirty="0" err="1"/>
              <a:t>Dist</a:t>
            </a:r>
            <a:r>
              <a:rPr lang="en-US" dirty="0"/>
              <a:t> Malware Detection and Prevention for all file types</a:t>
            </a:r>
          </a:p>
          <a:p>
            <a:pPr marL="285578" indent="-285578">
              <a:buFont typeface="Arial" panose="020B0604020202020204" pitchFamily="34" charset="0"/>
              <a:buChar char="•"/>
            </a:pPr>
            <a:r>
              <a:rPr lang="en-US" b="1" dirty="0"/>
              <a:t>Performance</a:t>
            </a:r>
          </a:p>
          <a:p>
            <a:pPr marL="742504" lvl="1" indent="-285578"/>
            <a:r>
              <a:rPr lang="en-US" dirty="0"/>
              <a:t>Malware Detection on </a:t>
            </a:r>
            <a:r>
              <a:rPr lang="en-US" dirty="0" err="1"/>
              <a:t>Baremetal</a:t>
            </a:r>
            <a:r>
              <a:rPr lang="en-US" dirty="0"/>
              <a:t> Edges</a:t>
            </a:r>
          </a:p>
          <a:p>
            <a:pPr marL="285578" indent="-285578">
              <a:buFont typeface="Arial" panose="020B0604020202020204" pitchFamily="34" charset="0"/>
              <a:buChar char="•"/>
            </a:pPr>
            <a:r>
              <a:rPr lang="en-US" b="1" dirty="0"/>
              <a:t>Operations</a:t>
            </a:r>
          </a:p>
          <a:p>
            <a:pPr marL="742504" lvl="1" indent="-285578"/>
            <a:r>
              <a:rPr lang="en-US" dirty="0"/>
              <a:t>Search Enhancements for Malware Detection and Prevention Monitoring </a:t>
            </a:r>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a:p>
            <a:pPr marL="285578" indent="-285578">
              <a:buFont typeface="Arial" panose="020B0604020202020204" pitchFamily="34" charset="0"/>
              <a:buChar char="•"/>
            </a:pPr>
            <a:endParaRPr lang="en-US" dirty="0"/>
          </a:p>
        </p:txBody>
      </p:sp>
      <p:sp>
        <p:nvSpPr>
          <p:cNvPr id="4" name="Subtitle 3">
            <a:extLst>
              <a:ext uri="{FF2B5EF4-FFF2-40B4-BE49-F238E27FC236}">
                <a16:creationId xmlns:a16="http://schemas.microsoft.com/office/drawing/2014/main" id="{FC4AE5F0-B346-3D43-9B43-3F3C0401F8D2}"/>
              </a:ext>
            </a:extLst>
          </p:cNvPr>
          <p:cNvSpPr>
            <a:spLocks noGrp="1"/>
          </p:cNvSpPr>
          <p:nvPr>
            <p:ph type="subTitle" idx="10"/>
          </p:nvPr>
        </p:nvSpPr>
        <p:spPr/>
        <p:txBody>
          <a:bodyPr/>
          <a:lstStyle/>
          <a:p>
            <a:r>
              <a:rPr lang="en-US"/>
              <a:t>Malware Detection and Prevention 4.0.1.1 Enhancements</a:t>
            </a:r>
          </a:p>
        </p:txBody>
      </p:sp>
      <p:pic>
        <p:nvPicPr>
          <p:cNvPr id="117" name="Picture 116">
            <a:extLst>
              <a:ext uri="{FF2B5EF4-FFF2-40B4-BE49-F238E27FC236}">
                <a16:creationId xmlns:a16="http://schemas.microsoft.com/office/drawing/2014/main" id="{BB8AADF4-2C78-FB50-887E-726EB2FCED88}"/>
              </a:ext>
            </a:extLst>
          </p:cNvPr>
          <p:cNvPicPr>
            <a:picLocks noChangeAspect="1"/>
          </p:cNvPicPr>
          <p:nvPr/>
        </p:nvPicPr>
        <p:blipFill>
          <a:blip r:embed="rId3"/>
          <a:stretch>
            <a:fillRect/>
          </a:stretch>
        </p:blipFill>
        <p:spPr>
          <a:xfrm>
            <a:off x="579960" y="1943875"/>
            <a:ext cx="6981362" cy="3884176"/>
          </a:xfrm>
          <a:prstGeom prst="rect">
            <a:avLst/>
          </a:prstGeom>
        </p:spPr>
      </p:pic>
    </p:spTree>
    <p:extLst>
      <p:ext uri="{BB962C8B-B14F-4D97-AF65-F5344CB8AC3E}">
        <p14:creationId xmlns:p14="http://schemas.microsoft.com/office/powerpoint/2010/main" val="1511356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animEffect transition="in" filter="fade">
                                      <p:cBhvr>
                                        <p:cTn id="11" dur="500"/>
                                        <p:tgtEl>
                                          <p:spTgt spid="3">
                                            <p:txEl>
                                              <p:pRg st="6" end="6"/>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7"/>
                                        </p:tgtEl>
                                        <p:attrNameLst>
                                          <p:attrName>style.visibility</p:attrName>
                                        </p:attrNameLst>
                                      </p:cBhvr>
                                      <p:to>
                                        <p:strVal val="visible"/>
                                      </p:to>
                                    </p:set>
                                    <p:animEffect transition="in" filter="fade">
                                      <p:cBhvr>
                                        <p:cTn id="1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4FE3B2-7CB4-8748-99B5-E2E5B75E8B86}"/>
              </a:ext>
            </a:extLst>
          </p:cNvPr>
          <p:cNvSpPr>
            <a:spLocks noGrp="1"/>
          </p:cNvSpPr>
          <p:nvPr>
            <p:ph type="title"/>
          </p:nvPr>
        </p:nvSpPr>
        <p:spPr/>
        <p:txBody>
          <a:bodyPr/>
          <a:lstStyle/>
          <a:p>
            <a:r>
              <a:rPr lang="en-US" dirty="0"/>
              <a:t>Detection and Prevention </a:t>
            </a:r>
          </a:p>
        </p:txBody>
      </p:sp>
      <p:sp>
        <p:nvSpPr>
          <p:cNvPr id="3" name="Text Placeholder 2">
            <a:extLst>
              <a:ext uri="{FF2B5EF4-FFF2-40B4-BE49-F238E27FC236}">
                <a16:creationId xmlns:a16="http://schemas.microsoft.com/office/drawing/2014/main" id="{70D8D1B8-FC7F-B944-9D81-C865A6EB25B5}"/>
              </a:ext>
            </a:extLst>
          </p:cNvPr>
          <p:cNvSpPr>
            <a:spLocks noGrp="1"/>
          </p:cNvSpPr>
          <p:nvPr>
            <p:ph type="body" sz="quarter" idx="17"/>
          </p:nvPr>
        </p:nvSpPr>
        <p:spPr>
          <a:xfrm>
            <a:off x="8381409" y="1601154"/>
            <a:ext cx="3807419" cy="4569619"/>
          </a:xfrm>
        </p:spPr>
        <p:txBody>
          <a:bodyPr vert="horz" lIns="0" tIns="457081" rIns="91392" bIns="457081" rtlCol="0">
            <a:noAutofit/>
          </a:bodyPr>
          <a:lstStyle/>
          <a:p>
            <a:pPr marL="285578" indent="-285578">
              <a:buFont typeface="Arial" panose="020B0604020202020204" pitchFamily="34" charset="0"/>
              <a:buChar char="•"/>
            </a:pPr>
            <a:r>
              <a:rPr lang="en-US" b="1"/>
              <a:t>Scope</a:t>
            </a:r>
          </a:p>
          <a:p>
            <a:pPr marL="742504" lvl="1" indent="-285578"/>
            <a:r>
              <a:rPr lang="en-US" err="1"/>
              <a:t>Dist</a:t>
            </a:r>
            <a:r>
              <a:rPr lang="en-US"/>
              <a:t> Malware Detection and Prevention for Linux</a:t>
            </a:r>
          </a:p>
          <a:p>
            <a:pPr marL="742504" lvl="1" indent="-285578"/>
            <a:r>
              <a:rPr lang="en-US" err="1"/>
              <a:t>Dist</a:t>
            </a:r>
            <a:r>
              <a:rPr lang="en-US"/>
              <a:t> Malware Detection and Prevention for all file types</a:t>
            </a:r>
          </a:p>
          <a:p>
            <a:pPr marL="285578" indent="-285578">
              <a:buFont typeface="Arial" panose="020B0604020202020204" pitchFamily="34" charset="0"/>
              <a:buChar char="•"/>
            </a:pPr>
            <a:r>
              <a:rPr lang="en-US" b="1"/>
              <a:t>Performance</a:t>
            </a:r>
          </a:p>
          <a:p>
            <a:pPr marL="742504" lvl="1" indent="-285578"/>
            <a:r>
              <a:rPr lang="en-US"/>
              <a:t>Malware Detection on </a:t>
            </a:r>
            <a:r>
              <a:rPr lang="en-US" err="1"/>
              <a:t>Baremetal</a:t>
            </a:r>
            <a:r>
              <a:rPr lang="en-US"/>
              <a:t> Edges</a:t>
            </a:r>
          </a:p>
          <a:p>
            <a:pPr marL="285578" indent="-285578">
              <a:buFont typeface="Arial" panose="020B0604020202020204" pitchFamily="34" charset="0"/>
              <a:buChar char="•"/>
            </a:pPr>
            <a:r>
              <a:rPr lang="en-US" b="1"/>
              <a:t>Operations</a:t>
            </a:r>
          </a:p>
          <a:p>
            <a:pPr marL="742504" lvl="1" indent="-285578"/>
            <a:r>
              <a:rPr lang="en-US"/>
              <a:t>Search Enhancements for Malware Detection and Prevention Monitoring </a:t>
            </a:r>
          </a:p>
          <a:p>
            <a:pPr marL="742504" lvl="1" indent="-285578"/>
            <a:r>
              <a:rPr lang="en-US"/>
              <a:t>Malware Detection and Prevention Alarms</a:t>
            </a:r>
          </a:p>
          <a:p>
            <a:pPr marL="285578" indent="-285578">
              <a:buFont typeface="Arial" panose="020B0604020202020204" pitchFamily="34" charset="0"/>
              <a:buChar char="•"/>
            </a:pPr>
            <a:endParaRPr lang="en-US"/>
          </a:p>
          <a:p>
            <a:pPr marL="285578" indent="-285578">
              <a:buFont typeface="Arial" panose="020B0604020202020204" pitchFamily="34" charset="0"/>
              <a:buChar char="•"/>
            </a:pPr>
            <a:endParaRPr lang="en-US"/>
          </a:p>
          <a:p>
            <a:pPr marL="285578" indent="-285578">
              <a:buFont typeface="Arial" panose="020B0604020202020204" pitchFamily="34" charset="0"/>
              <a:buChar char="•"/>
            </a:pPr>
            <a:endParaRPr lang="en-US"/>
          </a:p>
          <a:p>
            <a:pPr marL="285578" indent="-285578">
              <a:buFont typeface="Arial" panose="020B0604020202020204" pitchFamily="34" charset="0"/>
              <a:buChar char="•"/>
            </a:pPr>
            <a:endParaRPr lang="en-US"/>
          </a:p>
          <a:p>
            <a:pPr marL="285578" indent="-285578">
              <a:buFont typeface="Arial" panose="020B0604020202020204" pitchFamily="34" charset="0"/>
              <a:buChar char="•"/>
            </a:pPr>
            <a:endParaRPr lang="en-US"/>
          </a:p>
        </p:txBody>
      </p:sp>
      <p:sp>
        <p:nvSpPr>
          <p:cNvPr id="4" name="Subtitle 3">
            <a:extLst>
              <a:ext uri="{FF2B5EF4-FFF2-40B4-BE49-F238E27FC236}">
                <a16:creationId xmlns:a16="http://schemas.microsoft.com/office/drawing/2014/main" id="{FC4AE5F0-B346-3D43-9B43-3F3C0401F8D2}"/>
              </a:ext>
            </a:extLst>
          </p:cNvPr>
          <p:cNvSpPr>
            <a:spLocks noGrp="1"/>
          </p:cNvSpPr>
          <p:nvPr>
            <p:ph type="subTitle" idx="10"/>
          </p:nvPr>
        </p:nvSpPr>
        <p:spPr/>
        <p:txBody>
          <a:bodyPr/>
          <a:lstStyle/>
          <a:p>
            <a:r>
              <a:rPr lang="en-US"/>
              <a:t>Malware Detection and Prevention 4.0.1.1 Enhancements</a:t>
            </a:r>
          </a:p>
        </p:txBody>
      </p:sp>
      <p:pic>
        <p:nvPicPr>
          <p:cNvPr id="118" name="Picture 117">
            <a:extLst>
              <a:ext uri="{FF2B5EF4-FFF2-40B4-BE49-F238E27FC236}">
                <a16:creationId xmlns:a16="http://schemas.microsoft.com/office/drawing/2014/main" id="{6054DA9F-76E2-AA16-EB53-6551AF6F7A35}"/>
              </a:ext>
            </a:extLst>
          </p:cNvPr>
          <p:cNvPicPr>
            <a:picLocks noChangeAspect="1"/>
          </p:cNvPicPr>
          <p:nvPr/>
        </p:nvPicPr>
        <p:blipFill>
          <a:blip r:embed="rId3"/>
          <a:stretch>
            <a:fillRect/>
          </a:stretch>
        </p:blipFill>
        <p:spPr>
          <a:xfrm>
            <a:off x="512601" y="2112416"/>
            <a:ext cx="6981362" cy="3059106"/>
          </a:xfrm>
          <a:prstGeom prst="rect">
            <a:avLst/>
          </a:prstGeom>
        </p:spPr>
      </p:pic>
    </p:spTree>
    <p:extLst>
      <p:ext uri="{BB962C8B-B14F-4D97-AF65-F5344CB8AC3E}">
        <p14:creationId xmlns:p14="http://schemas.microsoft.com/office/powerpoint/2010/main" val="784386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animEffect transition="in" filter="fade">
                                      <p:cBhvr>
                                        <p:cTn id="7" dur="500"/>
                                        <p:tgtEl>
                                          <p:spTgt spid="3">
                                            <p:txEl>
                                              <p:pRg st="7" end="7"/>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8"/>
                                        </p:tgtEl>
                                        <p:attrNameLst>
                                          <p:attrName>style.visibility</p:attrName>
                                        </p:attrNameLst>
                                      </p:cBhvr>
                                      <p:to>
                                        <p:strVal val="visible"/>
                                      </p:to>
                                    </p:set>
                                    <p:animEffect transition="in" filter="fade">
                                      <p:cBhvr>
                                        <p:cTn id="11" dur="500"/>
                                        <p:tgtEl>
                                          <p:spTgt spid="1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5">
            <a:extLst>
              <a:ext uri="{FF2B5EF4-FFF2-40B4-BE49-F238E27FC236}">
                <a16:creationId xmlns:a16="http://schemas.microsoft.com/office/drawing/2014/main" id="{F16C0937-D906-734D-B95F-41B25A946026}"/>
              </a:ext>
            </a:extLst>
          </p:cNvPr>
          <p:cNvGraphicFramePr>
            <a:graphicFrameLocks/>
          </p:cNvGraphicFramePr>
          <p:nvPr>
            <p:extLst>
              <p:ext uri="{D42A27DB-BD31-4B8C-83A1-F6EECF244321}">
                <p14:modId xmlns:p14="http://schemas.microsoft.com/office/powerpoint/2010/main" val="734777708"/>
              </p:ext>
            </p:extLst>
          </p:nvPr>
        </p:nvGraphicFramePr>
        <p:xfrm>
          <a:off x="2242773" y="1234440"/>
          <a:ext cx="9753600" cy="2743200"/>
        </p:xfrm>
        <a:graphic>
          <a:graphicData uri="http://schemas.openxmlformats.org/drawingml/2006/table">
            <a:tbl>
              <a:tblPr bandRow="1">
                <a:tableStyleId>{7E9639D4-E3E2-4D34-9284-5A2195B3D0D7}</a:tableStyleId>
              </a:tblPr>
              <a:tblGrid>
                <a:gridCol w="1234457">
                  <a:extLst>
                    <a:ext uri="{9D8B030D-6E8A-4147-A177-3AD203B41FA5}">
                      <a16:colId xmlns:a16="http://schemas.microsoft.com/office/drawing/2014/main" val="20000"/>
                    </a:ext>
                  </a:extLst>
                </a:gridCol>
                <a:gridCol w="8519143">
                  <a:extLst>
                    <a:ext uri="{9D8B030D-6E8A-4147-A177-3AD203B41FA5}">
                      <a16:colId xmlns:a16="http://schemas.microsoft.com/office/drawing/2014/main" val="20001"/>
                    </a:ext>
                  </a:extLst>
                </a:gridCol>
              </a:tblGrid>
              <a:tr h="548640">
                <a:tc>
                  <a:txBody>
                    <a:bodyPr/>
                    <a:lstStyle/>
                    <a:p>
                      <a:pPr algn="r"/>
                      <a:r>
                        <a:rPr lang="en-US" sz="1800" b="0" i="0" noProof="0" dirty="0">
                          <a:solidFill>
                            <a:schemeClr val="bg1">
                              <a:lumMod val="75000"/>
                            </a:schemeClr>
                          </a:solidFill>
                          <a:latin typeface="Calibri" panose="020F0502020204030204" pitchFamily="34" charset="0"/>
                        </a:rPr>
                        <a:t>1</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i="0" noProof="0" dirty="0">
                          <a:solidFill>
                            <a:schemeClr val="bg1">
                              <a:lumMod val="75000"/>
                            </a:schemeClr>
                          </a:solidFill>
                          <a:latin typeface="Calibri" panose="020F0502020204030204" pitchFamily="34" charset="0"/>
                        </a:rPr>
                        <a:t>What’s new in NSX 4.0.1</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0"/>
                  </a:ext>
                </a:extLst>
              </a:tr>
              <a:tr h="548640">
                <a:tc>
                  <a:txBody>
                    <a:bodyPr/>
                    <a:lstStyle/>
                    <a:p>
                      <a:pPr algn="r"/>
                      <a:r>
                        <a:rPr lang="en-US" sz="1800" b="1" i="0" noProof="0" dirty="0">
                          <a:solidFill>
                            <a:schemeClr val="accent1"/>
                          </a:solidFill>
                          <a:latin typeface="Calibri" panose="020F0502020204030204" pitchFamily="34" charset="0"/>
                        </a:rPr>
                        <a:t>2</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1" i="0" dirty="0">
                          <a:solidFill>
                            <a:schemeClr val="accent1"/>
                          </a:solidFill>
                          <a:latin typeface="Calibri" panose="020F0502020204030204" pitchFamily="34" charset="0"/>
                        </a:rPr>
                        <a:t>NSX Malware Detection and Prevention – What is it?</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0001"/>
                  </a:ext>
                </a:extLst>
              </a:tr>
              <a:tr h="548640">
                <a:tc>
                  <a:txBody>
                    <a:bodyPr/>
                    <a:lstStyle/>
                    <a:p>
                      <a:pPr algn="r"/>
                      <a:r>
                        <a:rPr lang="en-US" sz="1800" b="0" i="0" noProof="0" dirty="0">
                          <a:solidFill>
                            <a:schemeClr val="bg1">
                              <a:lumMod val="75000"/>
                            </a:schemeClr>
                          </a:solidFill>
                          <a:latin typeface="Calibri" panose="020F0502020204030204" pitchFamily="34" charset="0"/>
                        </a:rPr>
                        <a:t>3</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800" b="0" i="0" noProof="0" dirty="0">
                          <a:solidFill>
                            <a:schemeClr val="bg1">
                              <a:lumMod val="75000"/>
                            </a:schemeClr>
                          </a:solidFill>
                          <a:latin typeface="Calibri" panose="020F0502020204030204" pitchFamily="34" charset="0"/>
                        </a:rPr>
                        <a:t>How does NSX Malware Detection and Prevention work?</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446266231"/>
                  </a:ext>
                </a:extLst>
              </a:tr>
              <a:tr h="548640">
                <a:tc>
                  <a:txBody>
                    <a:bodyPr/>
                    <a:lstStyle/>
                    <a:p>
                      <a:pPr algn="r"/>
                      <a:r>
                        <a:rPr lang="en-US" sz="1800" b="0" i="0" noProof="0" dirty="0">
                          <a:solidFill>
                            <a:schemeClr val="bg1">
                              <a:lumMod val="75000"/>
                            </a:schemeClr>
                          </a:solidFill>
                          <a:latin typeface="Calibri" panose="020F0502020204030204" pitchFamily="34" charset="0"/>
                        </a:rPr>
                        <a:t>4</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NSX Malware Detection and Prevention - Reporting</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1606711716"/>
                  </a:ext>
                </a:extLst>
              </a:tr>
              <a:tr h="548640">
                <a:tc>
                  <a:txBody>
                    <a:bodyPr/>
                    <a:lstStyle/>
                    <a:p>
                      <a:pPr algn="r"/>
                      <a:r>
                        <a:rPr lang="en-US" sz="1800" b="0" i="0" noProof="0" dirty="0">
                          <a:solidFill>
                            <a:schemeClr val="bg1">
                              <a:lumMod val="75000"/>
                            </a:schemeClr>
                          </a:solidFill>
                          <a:latin typeface="Calibri" panose="020F0502020204030204" pitchFamily="34" charset="0"/>
                        </a:rPr>
                        <a:t>5</a:t>
                      </a:r>
                    </a:p>
                  </a:txBody>
                  <a:tcPr marL="182784" marR="182784" marT="137160" marB="137160" anchor="ctr">
                    <a:lnL w="12700" cap="flat" cmpd="sng" algn="ctr">
                      <a:noFill/>
                      <a:prstDash val="solid"/>
                      <a:round/>
                      <a:headEnd type="none" w="med" len="med"/>
                      <a:tailEnd type="none" w="med" len="med"/>
                    </a:lnL>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tc>
                  <a:txBody>
                    <a:bodyPr/>
                    <a:lstStyle/>
                    <a:p>
                      <a:pPr algn="l"/>
                      <a:r>
                        <a:rPr lang="en-US" sz="1800" b="0" i="0" noProof="0" dirty="0">
                          <a:solidFill>
                            <a:schemeClr val="bg1">
                              <a:lumMod val="75000"/>
                            </a:schemeClr>
                          </a:solidFill>
                          <a:latin typeface="Calibri" panose="020F0502020204030204" pitchFamily="34" charset="0"/>
                        </a:rPr>
                        <a:t>Wrap-up</a:t>
                      </a:r>
                    </a:p>
                  </a:txBody>
                  <a:tcPr marL="365570" marR="182784" marT="137160" marB="137160" anchor="ctr">
                    <a:lnR w="12700" cap="flat" cmpd="sng" algn="ctr">
                      <a:noFill/>
                      <a:prstDash val="solid"/>
                      <a:round/>
                      <a:headEnd type="none" w="med" len="med"/>
                      <a:tailEnd type="none" w="med" len="med"/>
                    </a:lnR>
                    <a:lnT w="19050" cap="flat" cmpd="sng" algn="ctr">
                      <a:solidFill>
                        <a:schemeClr val="bg2"/>
                      </a:solidFill>
                      <a:prstDash val="solid"/>
                      <a:round/>
                      <a:headEnd type="none" w="med" len="med"/>
                      <a:tailEnd type="none" w="med" len="med"/>
                    </a:lnT>
                    <a:lnB w="1905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859250862"/>
                  </a:ext>
                </a:extLst>
              </a:tr>
            </a:tbl>
          </a:graphicData>
        </a:graphic>
      </p:graphicFrame>
    </p:spTree>
    <p:extLst>
      <p:ext uri="{BB962C8B-B14F-4D97-AF65-F5344CB8AC3E}">
        <p14:creationId xmlns:p14="http://schemas.microsoft.com/office/powerpoint/2010/main" val="3329218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USERHIDDEN" val="1"/>
</p:tagLst>
</file>

<file path=ppt/theme/theme1.xml><?xml version="1.0" encoding="utf-8"?>
<a:theme xmlns:a="http://schemas.openxmlformats.org/drawingml/2006/main" name="VMware_white_16x9">
  <a:themeElements>
    <a:clrScheme name="VMware 2019">
      <a:dk1>
        <a:srgbClr val="717074"/>
      </a:dk1>
      <a:lt1>
        <a:sysClr val="window" lastClr="FFFFFF"/>
      </a:lt1>
      <a:dk2>
        <a:srgbClr val="3F3F3F"/>
      </a:dk2>
      <a:lt2>
        <a:srgbClr val="F2F2F2"/>
      </a:lt2>
      <a:accent1>
        <a:srgbClr val="0091DA"/>
      </a:accent1>
      <a:accent2>
        <a:srgbClr val="1A428A"/>
      </a:accent2>
      <a:accent3>
        <a:srgbClr val="00C1D5"/>
      </a:accent3>
      <a:accent4>
        <a:srgbClr val="78BE20"/>
      </a:accent4>
      <a:accent5>
        <a:srgbClr val="7F35B2"/>
      </a:accent5>
      <a:accent6>
        <a:srgbClr val="387C2C"/>
      </a:accent6>
      <a:hlink>
        <a:srgbClr val="006990"/>
      </a:hlink>
      <a:folHlink>
        <a:srgbClr val="006990"/>
      </a:folHlink>
    </a:clrScheme>
    <a:fontScheme name="Custom 19">
      <a:majorFont>
        <a:latin typeface="Metropolis Light"/>
        <a:ea typeface=""/>
        <a:cs typeface=""/>
      </a:majorFont>
      <a:minorFont>
        <a:latin typeface="Metropoli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spcAft>
            <a:spcPts val="600"/>
          </a:spcAft>
          <a:defRPr sz="1200" smtClean="0">
            <a:solidFill>
              <a:schemeClr val="bg1"/>
            </a:solidFill>
          </a:defRPr>
        </a:defPPr>
      </a:lstStyle>
      <a:style>
        <a:lnRef idx="1">
          <a:schemeClr val="accent1"/>
        </a:lnRef>
        <a:fillRef idx="3">
          <a:schemeClr val="accent1"/>
        </a:fillRef>
        <a:effectRef idx="2">
          <a:schemeClr val="accent1"/>
        </a:effectRef>
        <a:fontRef idx="minor">
          <a:schemeClr val="lt1"/>
        </a:fontRef>
      </a:style>
    </a:spDef>
    <a:lnDef>
      <a:spPr bwMode="gray">
        <a:ln w="25400">
          <a:solidFill>
            <a:schemeClr val="tx1"/>
          </a:solidFill>
          <a:miter lim="800000"/>
          <a:tailEnd type="none"/>
        </a:ln>
      </a:spPr>
      <a:bodyPr/>
      <a:lstStyle/>
      <a:style>
        <a:lnRef idx="1">
          <a:schemeClr val="accent1"/>
        </a:lnRef>
        <a:fillRef idx="0">
          <a:schemeClr val="accent1"/>
        </a:fillRef>
        <a:effectRef idx="0">
          <a:schemeClr val="accent1"/>
        </a:effectRef>
        <a:fontRef idx="minor">
          <a:schemeClr val="tx1"/>
        </a:fontRef>
      </a:style>
    </a:lnDef>
    <a:txDef>
      <a:spPr/>
      <a:bodyPr wrap="none" lIns="0" tIns="0" rIns="0" bIns="0" rtlCol="0">
        <a:spAutoFit/>
      </a:bodyPr>
      <a:lstStyle>
        <a:defPPr algn="l">
          <a:spcAft>
            <a:spcPts val="600"/>
          </a:spcAft>
          <a:defRPr sz="1200" smtClean="0"/>
        </a:defPPr>
      </a:lstStyle>
    </a:txDef>
  </a:objectDefaults>
  <a:extraClrSchemeLst/>
  <a:custClrLst>
    <a:custClr name="Orange">
      <a:srgbClr val="F8981D"/>
    </a:custClr>
    <a:custClr name="Red">
      <a:srgbClr val="820024"/>
    </a:custClr>
  </a:custClrLst>
  <a:extLst>
    <a:ext uri="{05A4C25C-085E-4340-85A3-A5531E510DB2}">
      <thm15:themeFamily xmlns:thm15="http://schemas.microsoft.com/office/thememl/2012/main" name="VMWR_CorpTempRefresh_Light_07_21_hr.potx" id="{05DAF37D-AD21-46CA-8327-AA29D585B2C3}" vid="{AA349161-A6C3-488A-A8B7-7A2D5F49158C}"/>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1fbc43ac-356d-4db5-b3b2-55f657e28f54">
      <UserInfo>
        <DisplayName>Harsh Waghmare</DisplayName>
        <AccountId>5121</AccountId>
        <AccountType/>
      </UserInfo>
    </SharedWithUsers>
    <lcf76f155ced4ddcb4097134ff3c332f xmlns="38e4f13d-54b3-4601-ae5b-3f60736340ab">
      <Terms xmlns="http://schemas.microsoft.com/office/infopath/2007/PartnerControls"/>
    </lcf76f155ced4ddcb4097134ff3c332f>
    <TaxCatchAll xmlns="eb3a237d-4129-4a2a-8fb3-b20be8ca4bd3"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574FCE7564CCB741B7A6959CCD25F839" ma:contentTypeVersion="17" ma:contentTypeDescription="Create a new document." ma:contentTypeScope="" ma:versionID="cb15dcd40416db1b31010a792c833a83">
  <xsd:schema xmlns:xsd="http://www.w3.org/2001/XMLSchema" xmlns:xs="http://www.w3.org/2001/XMLSchema" xmlns:p="http://schemas.microsoft.com/office/2006/metadata/properties" xmlns:ns2="38e4f13d-54b3-4601-ae5b-3f60736340ab" xmlns:ns3="1fbc43ac-356d-4db5-b3b2-55f657e28f54" xmlns:ns4="eb3a237d-4129-4a2a-8fb3-b20be8ca4bd3" targetNamespace="http://schemas.microsoft.com/office/2006/metadata/properties" ma:root="true" ma:fieldsID="21b13e89a5f92e1445597f6295666e15" ns2:_="" ns3:_="" ns4:_="">
    <xsd:import namespace="38e4f13d-54b3-4601-ae5b-3f60736340ab"/>
    <xsd:import namespace="1fbc43ac-356d-4db5-b3b2-55f657e28f54"/>
    <xsd:import namespace="eb3a237d-4129-4a2a-8fb3-b20be8ca4bd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3:SharedWithUsers" minOccurs="0"/>
                <xsd:element ref="ns2:MediaServiceLocation" minOccurs="0"/>
                <xsd:element ref="ns3:SharedWithDetails" minOccurs="0"/>
                <xsd:element ref="ns2:MediaServiceOCR" minOccurs="0"/>
                <xsd:element ref="ns2:MediaServiceEventHashCode" minOccurs="0"/>
                <xsd:element ref="ns2:MediaServiceGenerationTime" minOccurs="0"/>
                <xsd:element ref="ns2:MediaServiceAutoKeyPoints" minOccurs="0"/>
                <xsd:element ref="ns2:MediaServiceKeyPoints" minOccurs="0"/>
                <xsd:element ref="ns2:MediaLengthInSeconds" minOccurs="0"/>
                <xsd:element ref="ns2:lcf76f155ced4ddcb4097134ff3c332f" minOccurs="0"/>
                <xsd:element ref="ns4:TaxCatchAll"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8e4f13d-54b3-4601-ae5b-3f60736340ab" elementFormDefault="qualified">
    <xsd:import namespace="http://schemas.microsoft.com/office/2006/documentManagement/types"/>
    <xsd:import namespace="http://schemas.microsoft.com/office/infopath/2007/PartnerControls"/>
    <xsd:element name="MediaServiceMetadata" ma:index="8" nillable="true" ma:displayName="MediaServiceMetadata" ma:description="" ma:hidden="true" ma:internalName="MediaServiceMetadata" ma:readOnly="true">
      <xsd:simpleType>
        <xsd:restriction base="dms:Note"/>
      </xsd:simpleType>
    </xsd:element>
    <xsd:element name="MediaServiceFastMetadata" ma:index="9" nillable="true" ma:displayName="MediaServiceFastMetadata" ma:description="" ma:hidden="true" ma:internalName="MediaServiceFastMetadata" ma:readOnly="true">
      <xsd:simpleType>
        <xsd:restriction base="dms:Note"/>
      </xsd:simpleType>
    </xsd:element>
    <xsd:element name="MediaServiceDateTaken" ma:index="10" nillable="true" ma:displayName="MediaServiceDateTaken" ma:description="" ma:hidden="true" ma:internalName="MediaServiceDateTaken" ma:readOnly="true">
      <xsd:simpleType>
        <xsd:restriction base="dms:Text"/>
      </xsd:simpleType>
    </xsd:element>
    <xsd:element name="MediaServiceAutoTags" ma:index="11" nillable="true" ma:displayName="MediaServiceAutoTags" ma:description="" ma:internalName="MediaServiceAutoTags" ma:readOnly="true">
      <xsd:simpleType>
        <xsd:restriction base="dms:Text"/>
      </xsd:simpleType>
    </xsd:element>
    <xsd:element name="MediaServiceLocation" ma:index="13" nillable="true" ma:displayName="MediaServiceLocation" ma:description="" ma:internalName="MediaServiceLocation" ma:readOnly="true">
      <xsd:simpleType>
        <xsd:restriction base="dms:Text"/>
      </xsd:simpleType>
    </xsd:element>
    <xsd:element name="MediaServiceOCR" ma:index="15" nillable="true" ma:displayName="MediaServiceOCR" ma:internalName="MediaServiceOCR" ma:readOnly="true">
      <xsd:simpleType>
        <xsd:restriction base="dms:Note">
          <xsd:maxLength value="255"/>
        </xsd:restriction>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LengthInSeconds" ma:index="20" nillable="true" ma:displayName="Length (seconds)" ma:internalName="MediaLengthInSeconds" ma:readOnly="true">
      <xsd:simpleType>
        <xsd:restriction base="dms:Unknow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95e2881d-93c9-4b6d-a08c-48bb4ed1ec6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fbc43ac-356d-4db5-b3b2-55f657e28f54" elementFormDefault="qualified">
    <xsd:import namespace="http://schemas.microsoft.com/office/2006/documentManagement/types"/>
    <xsd:import namespace="http://schemas.microsoft.com/office/infopath/2007/PartnerControls"/>
    <xsd:element name="SharedWithUsers" ma:index="12"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eb3a237d-4129-4a2a-8fb3-b20be8ca4bd3"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89297e3d-c727-49b0-a432-6ab1669b55d6}" ma:internalName="TaxCatchAll" ma:showField="CatchAllData" ma:web="1fbc43ac-356d-4db5-b3b2-55f657e28f54">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6F568DE-D351-4A33-83E2-3AD02F644DA6}">
  <ds:schemaRefs>
    <ds:schemaRef ds:uri="http://schemas.microsoft.com/office/2006/metadata/properties"/>
    <ds:schemaRef ds:uri="http://www.w3.org/XML/1998/namespace"/>
    <ds:schemaRef ds:uri="http://purl.org/dc/terms/"/>
    <ds:schemaRef ds:uri="http://schemas.microsoft.com/office/2006/documentManagement/types"/>
    <ds:schemaRef ds:uri="1fbc43ac-356d-4db5-b3b2-55f657e28f54"/>
    <ds:schemaRef ds:uri="http://schemas.microsoft.com/office/infopath/2007/PartnerControls"/>
    <ds:schemaRef ds:uri="eb3a237d-4129-4a2a-8fb3-b20be8ca4bd3"/>
    <ds:schemaRef ds:uri="http://purl.org/dc/elements/1.1/"/>
    <ds:schemaRef ds:uri="http://schemas.openxmlformats.org/package/2006/metadata/core-properties"/>
    <ds:schemaRef ds:uri="38e4f13d-54b3-4601-ae5b-3f60736340ab"/>
    <ds:schemaRef ds:uri="http://purl.org/dc/dcmitype/"/>
  </ds:schemaRefs>
</ds:datastoreItem>
</file>

<file path=customXml/itemProps2.xml><?xml version="1.0" encoding="utf-8"?>
<ds:datastoreItem xmlns:ds="http://schemas.openxmlformats.org/officeDocument/2006/customXml" ds:itemID="{48B13154-8F92-49B5-8367-D0256BB18021}">
  <ds:schemaRefs>
    <ds:schemaRef ds:uri="http://schemas.microsoft.com/sharepoint/v3/contenttype/forms"/>
  </ds:schemaRefs>
</ds:datastoreItem>
</file>

<file path=customXml/itemProps3.xml><?xml version="1.0" encoding="utf-8"?>
<ds:datastoreItem xmlns:ds="http://schemas.openxmlformats.org/officeDocument/2006/customXml" ds:itemID="{D0F6DE9E-829B-4739-BD9F-E769250D9B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8e4f13d-54b3-4601-ae5b-3f60736340ab"/>
    <ds:schemaRef ds:uri="1fbc43ac-356d-4db5-b3b2-55f657e28f54"/>
    <ds:schemaRef ds:uri="eb3a237d-4129-4a2a-8fb3-b20be8ca4bd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380</TotalTime>
  <Words>2985</Words>
  <Application>Microsoft Macintosh PowerPoint</Application>
  <PresentationFormat>Widescreen</PresentationFormat>
  <Paragraphs>560</Paragraphs>
  <Slides>29</Slides>
  <Notes>18</Notes>
  <HiddenSlides>4</HiddenSlides>
  <MMClips>1</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Calibri</vt:lpstr>
      <vt:lpstr>Camphor Std</vt:lpstr>
      <vt:lpstr>Courier New</vt:lpstr>
      <vt:lpstr>Metropolis</vt:lpstr>
      <vt:lpstr>Open Sans</vt:lpstr>
      <vt:lpstr>Symbol</vt:lpstr>
      <vt:lpstr>VMware_white_16x9</vt:lpstr>
      <vt:lpstr>NSX Anti-Malware Detection and Prevention</vt:lpstr>
      <vt:lpstr>NSX Malware Detection and Prevention</vt:lpstr>
      <vt:lpstr>PowerPoint Presentation</vt:lpstr>
      <vt:lpstr>PowerPoint Presentation</vt:lpstr>
      <vt:lpstr>Detection and Prevention </vt:lpstr>
      <vt:lpstr>Detection and Prevention </vt:lpstr>
      <vt:lpstr> Detection and Prevention </vt:lpstr>
      <vt:lpstr>Detection and Prevention </vt:lpstr>
      <vt:lpstr>PowerPoint Presentation</vt:lpstr>
      <vt:lpstr>NSX Malware Detection and Prevention</vt:lpstr>
      <vt:lpstr>NSX Malware Detection and Prevention</vt:lpstr>
      <vt:lpstr>NSX Malware Detection and Prevention</vt:lpstr>
      <vt:lpstr>PowerPoint Presentation</vt:lpstr>
      <vt:lpstr>NSX Malware Detection and Prevention</vt:lpstr>
      <vt:lpstr>NSX Malware Detection and Prevention</vt:lpstr>
      <vt:lpstr>NSX Malware Detection and Prevention</vt:lpstr>
      <vt:lpstr>NSX Malware Detection and Prevention</vt:lpstr>
      <vt:lpstr>NSX Malware Detection and Prevention</vt:lpstr>
      <vt:lpstr>PowerPoint Presentation</vt:lpstr>
      <vt:lpstr>NSX Malware Detection and Prevention</vt:lpstr>
      <vt:lpstr>PowerPoint Presentation</vt:lpstr>
      <vt:lpstr>NSX Malware Detection and Prevention</vt:lpstr>
      <vt:lpstr>NSX Malware Detection and Prevention</vt:lpstr>
      <vt:lpstr>NSX Malware Detection and Prevention</vt:lpstr>
      <vt:lpstr>PowerPoint Presentation</vt:lpstr>
      <vt:lpstr>NSX Malware Detection and Prevention Requirements</vt:lpstr>
      <vt:lpstr>NSX Malware Detection and Prevention Limitations</vt:lpstr>
      <vt:lpstr>NSX Malware Detection and Prevention Limitations</vt:lpstr>
      <vt:lpstr>NSX Malware Detection and Prevention Scale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Marco Loria</dc:creator>
  <cp:lastModifiedBy>Dimitri Desmidt</cp:lastModifiedBy>
  <cp:revision>2</cp:revision>
  <cp:lastPrinted>2021-11-23T14:37:47Z</cp:lastPrinted>
  <dcterms:created xsi:type="dcterms:W3CDTF">2020-12-16T14:58:47Z</dcterms:created>
  <dcterms:modified xsi:type="dcterms:W3CDTF">2023-09-12T17:53:36Z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0x010100574FCE7564CCB741B7A6959CCD25F839</vt:lpwstr>
  </property>
  <property fmtid="{D5CDD505-2E9C-101B-9397-08002B2CF9AE}" pid="3" name="MediaServiceImageTags">
    <vt:lpwstr/>
  </property>
</Properties>
</file>