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93"/>
  </p:notesMasterIdLst>
  <p:sldIdLst>
    <p:sldId id="230717536" r:id="rId5"/>
    <p:sldId id="2147470599" r:id="rId6"/>
    <p:sldId id="2147311104" r:id="rId7"/>
    <p:sldId id="2147470760" r:id="rId8"/>
    <p:sldId id="2147471391" r:id="rId9"/>
    <p:sldId id="2147473094" r:id="rId10"/>
    <p:sldId id="2147471395" r:id="rId11"/>
    <p:sldId id="2147471417" r:id="rId12"/>
    <p:sldId id="2147311103" r:id="rId13"/>
    <p:sldId id="2147311105" r:id="rId14"/>
    <p:sldId id="2147471396" r:id="rId15"/>
    <p:sldId id="2147311115" r:id="rId16"/>
    <p:sldId id="2147471418" r:id="rId17"/>
    <p:sldId id="2147311178" r:id="rId18"/>
    <p:sldId id="2147311179" r:id="rId19"/>
    <p:sldId id="2147473095" r:id="rId20"/>
    <p:sldId id="2147471397" r:id="rId21"/>
    <p:sldId id="2147470661" r:id="rId22"/>
    <p:sldId id="2147311151" r:id="rId23"/>
    <p:sldId id="2147471428" r:id="rId24"/>
    <p:sldId id="2147471398" r:id="rId25"/>
    <p:sldId id="2147470759" r:id="rId26"/>
    <p:sldId id="2147311156" r:id="rId27"/>
    <p:sldId id="2147471431" r:id="rId28"/>
    <p:sldId id="2147471399" r:id="rId29"/>
    <p:sldId id="2147311167" r:id="rId30"/>
    <p:sldId id="2147471400" r:id="rId31"/>
    <p:sldId id="2147470735" r:id="rId32"/>
    <p:sldId id="2147471427" r:id="rId33"/>
    <p:sldId id="2147311169" r:id="rId34"/>
    <p:sldId id="2147471420" r:id="rId35"/>
    <p:sldId id="2147471401" r:id="rId36"/>
    <p:sldId id="2147311145" r:id="rId37"/>
    <p:sldId id="2147311148" r:id="rId38"/>
    <p:sldId id="2147311160" r:id="rId39"/>
    <p:sldId id="2147311146" r:id="rId40"/>
    <p:sldId id="2147311147" r:id="rId41"/>
    <p:sldId id="2147311149" r:id="rId42"/>
    <p:sldId id="2147311161" r:id="rId43"/>
    <p:sldId id="2147471402" r:id="rId44"/>
    <p:sldId id="2147471413" r:id="rId45"/>
    <p:sldId id="2147311155" r:id="rId46"/>
    <p:sldId id="2147471416" r:id="rId47"/>
    <p:sldId id="2147471403" r:id="rId48"/>
    <p:sldId id="2147470741" r:id="rId49"/>
    <p:sldId id="2147470742" r:id="rId50"/>
    <p:sldId id="2147470743" r:id="rId51"/>
    <p:sldId id="2147470744" r:id="rId52"/>
    <p:sldId id="2147470745" r:id="rId53"/>
    <p:sldId id="2147470746" r:id="rId54"/>
    <p:sldId id="2147470752" r:id="rId55"/>
    <p:sldId id="2147470747" r:id="rId56"/>
    <p:sldId id="2147470748" r:id="rId57"/>
    <p:sldId id="2147470749" r:id="rId58"/>
    <p:sldId id="2147470750" r:id="rId59"/>
    <p:sldId id="2147470753" r:id="rId60"/>
    <p:sldId id="2147470755" r:id="rId61"/>
    <p:sldId id="2147470754" r:id="rId62"/>
    <p:sldId id="2147470756" r:id="rId63"/>
    <p:sldId id="2147470757" r:id="rId64"/>
    <p:sldId id="2147471411" r:id="rId65"/>
    <p:sldId id="2147471412" r:id="rId66"/>
    <p:sldId id="2147471404" r:id="rId67"/>
    <p:sldId id="2147471419" r:id="rId68"/>
    <p:sldId id="2147470737" r:id="rId69"/>
    <p:sldId id="2147471434" r:id="rId70"/>
    <p:sldId id="2147471436" r:id="rId71"/>
    <p:sldId id="2147471435" r:id="rId72"/>
    <p:sldId id="2147311157" r:id="rId73"/>
    <p:sldId id="2147470738" r:id="rId74"/>
    <p:sldId id="2147473096" r:id="rId75"/>
    <p:sldId id="2147311071" r:id="rId76"/>
    <p:sldId id="2147470734" r:id="rId77"/>
    <p:sldId id="2147473097" r:id="rId78"/>
    <p:sldId id="2147471409" r:id="rId79"/>
    <p:sldId id="2147471407" r:id="rId80"/>
    <p:sldId id="2147473103" r:id="rId81"/>
    <p:sldId id="2147471410" r:id="rId82"/>
    <p:sldId id="2147473098" r:id="rId83"/>
    <p:sldId id="2147473102" r:id="rId84"/>
    <p:sldId id="2147473099" r:id="rId85"/>
    <p:sldId id="2147471424" r:id="rId86"/>
    <p:sldId id="2147473100" r:id="rId87"/>
    <p:sldId id="2147471426" r:id="rId88"/>
    <p:sldId id="2147473101" r:id="rId89"/>
    <p:sldId id="2147471433" r:id="rId90"/>
    <p:sldId id="2147473104" r:id="rId91"/>
    <p:sldId id="2147473106" r:id="rId9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0F2A4EA9-AF8F-3342-B205-613FDB4F2A88}">
          <p14:sldIdLst>
            <p14:sldId id="230717536"/>
            <p14:sldId id="2147470599"/>
            <p14:sldId id="2147311104"/>
          </p14:sldIdLst>
        </p14:section>
        <p14:section name="What's new 4.1.1" id="{35F914B5-AF4D-ED4C-A94D-0ECFADB2DE32}">
          <p14:sldIdLst>
            <p14:sldId id="2147470760"/>
            <p14:sldId id="2147471391"/>
            <p14:sldId id="2147473094"/>
          </p14:sldIdLst>
        </p14:section>
        <p14:section name="NSX Malware Prevention - What is it" id="{93C7C211-80C4-E943-94D1-BE298432B36B}">
          <p14:sldIdLst>
            <p14:sldId id="2147471395"/>
            <p14:sldId id="2147471417"/>
            <p14:sldId id="2147311103"/>
            <p14:sldId id="2147311105"/>
          </p14:sldIdLst>
        </p14:section>
        <p14:section name="NSX Malware Detection and Prevention" id="{9624169B-9E96-604B-AB56-259C2F27A213}">
          <p14:sldIdLst>
            <p14:sldId id="2147471396"/>
            <p14:sldId id="2147311115"/>
            <p14:sldId id="2147471418"/>
            <p14:sldId id="2147311178"/>
            <p14:sldId id="2147311179"/>
            <p14:sldId id="2147473095"/>
          </p14:sldIdLst>
        </p14:section>
        <p14:section name="Gateway NSX Malware" id="{7ECA36DB-4355-074A-8B3E-733CCD1A4CA5}">
          <p14:sldIdLst>
            <p14:sldId id="2147471397"/>
            <p14:sldId id="2147470661"/>
            <p14:sldId id="2147311151"/>
            <p14:sldId id="2147471428"/>
          </p14:sldIdLst>
        </p14:section>
        <p14:section name="Distributed NSX Malware" id="{EE7B71CF-633A-954A-8AAB-AC96CC675C94}">
          <p14:sldIdLst>
            <p14:sldId id="2147471398"/>
            <p14:sldId id="2147470759"/>
            <p14:sldId id="2147311156"/>
            <p14:sldId id="2147471431"/>
          </p14:sldIdLst>
        </p14:section>
        <p14:section name="NSX Malware - Reporting" id="{55312923-4957-FD46-BD3D-2467A1AC48E2}">
          <p14:sldIdLst>
            <p14:sldId id="2147471399"/>
            <p14:sldId id="2147311167"/>
          </p14:sldIdLst>
        </p14:section>
        <p14:section name="NSX Malware Requirements and Limitations" id="{6E575AA1-560F-B247-8112-D728311C2C3C}">
          <p14:sldIdLst>
            <p14:sldId id="2147471400"/>
            <p14:sldId id="2147470735"/>
            <p14:sldId id="2147471427"/>
            <p14:sldId id="2147311169"/>
            <p14:sldId id="2147471420"/>
          </p14:sldIdLst>
        </p14:section>
        <p14:section name="NSX Malware High-Availability" id="{800815C8-C7CA-464F-ADC6-2C1178CA3526}">
          <p14:sldIdLst>
            <p14:sldId id="2147471401"/>
            <p14:sldId id="2147311145"/>
            <p14:sldId id="2147311148"/>
            <p14:sldId id="2147311160"/>
            <p14:sldId id="2147311146"/>
            <p14:sldId id="2147311147"/>
            <p14:sldId id="2147311149"/>
            <p14:sldId id="2147311161"/>
          </p14:sldIdLst>
        </p14:section>
        <p14:section name="Malware File DB Population" id="{93311AB0-30FB-A64F-906B-62B9A9060F65}">
          <p14:sldIdLst>
            <p14:sldId id="2147471402"/>
            <p14:sldId id="2147471413"/>
            <p14:sldId id="2147311155"/>
            <p14:sldId id="2147471416"/>
          </p14:sldIdLst>
        </p14:section>
        <p14:section name="NSX Malware install" id="{85A0AA8F-BA8E-2645-8B89-5AB7BEC8549F}">
          <p14:sldIdLst>
            <p14:sldId id="2147471403"/>
            <p14:sldId id="2147470741"/>
            <p14:sldId id="2147470742"/>
            <p14:sldId id="2147470743"/>
            <p14:sldId id="2147470744"/>
            <p14:sldId id="2147470745"/>
            <p14:sldId id="2147470746"/>
            <p14:sldId id="2147470752"/>
            <p14:sldId id="2147470747"/>
            <p14:sldId id="2147470748"/>
            <p14:sldId id="2147470749"/>
            <p14:sldId id="2147470750"/>
            <p14:sldId id="2147470753"/>
            <p14:sldId id="2147470755"/>
            <p14:sldId id="2147470754"/>
            <p14:sldId id="2147470756"/>
            <p14:sldId id="2147470757"/>
            <p14:sldId id="2147471411"/>
            <p14:sldId id="2147471412"/>
          </p14:sldIdLst>
        </p14:section>
        <p14:section name="NSX Malware upgrade" id="{C20DF873-6524-884D-9268-5C34CF7338E1}">
          <p14:sldIdLst>
            <p14:sldId id="2147471404"/>
            <p14:sldId id="2147471419"/>
            <p14:sldId id="2147470737"/>
          </p14:sldIdLst>
        </p14:section>
        <p14:section name="Supported Windows and VMTools" id="{EFF9E44B-6E71-1749-A440-B3C994A7D347}">
          <p14:sldIdLst>
            <p14:sldId id="2147471434"/>
            <p14:sldId id="2147471436"/>
            <p14:sldId id="2147471435"/>
          </p14:sldIdLst>
        </p14:section>
        <p14:section name="Thank You" id="{629976B8-BD12-9D4D-8945-735006F184BA}">
          <p14:sldIdLst>
            <p14:sldId id="2147311157"/>
          </p14:sldIdLst>
        </p14:section>
        <p14:section name="Backup" id="{78992EA7-10F1-DB46-A659-916AC2B7DF1C}">
          <p14:sldIdLst>
            <p14:sldId id="2147470738"/>
          </p14:sldIdLst>
        </p14:section>
        <p14:section name="Backup - Internal Design" id="{2C74AF57-C839-3442-89E9-A2BB9C47D385}">
          <p14:sldIdLst>
            <p14:sldId id="2147473096"/>
            <p14:sldId id="2147311071"/>
            <p14:sldId id="2147470734"/>
          </p14:sldIdLst>
        </p14:section>
        <p14:section name="Backup - Malware config in ESXi / EN" id="{F3FB1D83-A260-884D-9EAE-94DCEE3B2791}">
          <p14:sldIdLst>
            <p14:sldId id="2147473097"/>
            <p14:sldId id="2147471409"/>
            <p14:sldId id="2147471407"/>
            <p14:sldId id="2147473103"/>
            <p14:sldId id="2147471410"/>
          </p14:sldIdLst>
        </p14:section>
        <p14:section name="Backup - Troubleshooting: Files not analyzed by Distributed Malware #1&#13;" id="{F9EBA7A3-144E-E743-A542-E9D3421A3788}">
          <p14:sldIdLst>
            <p14:sldId id="2147473098"/>
            <p14:sldId id="2147473102"/>
          </p14:sldIdLst>
        </p14:section>
        <p14:section name="Backup - Troubleshooting: Files not analyzed by Distributed Malware #2" id="{FC58442B-48F1-004E-B26C-CF0C2DA8F0AE}">
          <p14:sldIdLst>
            <p14:sldId id="2147473099"/>
            <p14:sldId id="2147471424"/>
          </p14:sldIdLst>
        </p14:section>
        <p14:section name="Backup - Troubleshooting: Malware activation failure" id="{9289978C-FF13-C74A-843A-0645E553F14D}">
          <p14:sldIdLst>
            <p14:sldId id="2147473100"/>
            <p14:sldId id="2147471426"/>
          </p14:sldIdLst>
        </p14:section>
        <p14:section name="Backup - Troubleshooting: SVM disk full" id="{F3396D1D-C8E8-2547-B101-79E9A050F264}">
          <p14:sldIdLst>
            <p14:sldId id="2147473101"/>
            <p14:sldId id="2147471433"/>
          </p14:sldIdLst>
        </p14:section>
        <p14:section name="Backup - Troubleshooting Multiple Anti-Malware" id="{36ADD701-104E-F044-934A-FA018C9559E9}">
          <p14:sldIdLst>
            <p14:sldId id="2147473104"/>
            <p14:sldId id="2147473106"/>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9A831D-F4BF-8629-B23B-9E7505A2F084}" name="Stijn Vanveerdeghem" initials="SV" userId="S::svanveerdeghem@vmware.com::5c49a346-e140-40fb-b390-2f27d34f2ba3" providerId="AD"/>
  <p188:author id="{D06D5A3E-5B58-9DFB-56C2-4A8982499A10}" name="Oliver Ziltener" initials="OZ" userId="S::oziltener@vmware.com::291644ee-7831-43cb-9f1d-5178291600ce" providerId="AD"/>
  <p188:author id="{7D3EDF94-1907-9D66-0C0B-E48EF86D1296}" name="Ganapathi Bhat" initials="GB" userId="S::bhatg@vmware.com::29efc931-4293-41aa-beaa-1b23f8d0261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ydeep Chakravarti" initials="JC" lastIdx="3" clrIdx="0">
    <p:extLst>
      <p:ext uri="{19B8F6BF-5375-455C-9EA6-DF929625EA0E}">
        <p15:presenceInfo xmlns:p15="http://schemas.microsoft.com/office/powerpoint/2012/main" userId="S::jchakravarti@vmware.com::c93dde68-0ce0-4825-bc67-f4f1b84e4f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DCF1"/>
    <a:srgbClr val="E7EE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B3AC95C-0DFB-284B-AD79-C95552052105}" v="78" dt="2023-11-08T08:40:47.6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586"/>
    <p:restoredTop sz="89592"/>
  </p:normalViewPr>
  <p:slideViewPr>
    <p:cSldViewPr snapToGrid="0">
      <p:cViewPr varScale="1">
        <p:scale>
          <a:sx n="114" d="100"/>
          <a:sy n="114" d="100"/>
        </p:scale>
        <p:origin x="888" y="17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presProps" Target="presProps.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slide" Target="slides/slide79.xml"/><Relationship Id="rId88" Type="http://schemas.openxmlformats.org/officeDocument/2006/relationships/slide" Target="slides/slide84.xml"/><Relationship Id="rId91" Type="http://schemas.openxmlformats.org/officeDocument/2006/relationships/slide" Target="slides/slide87.xml"/><Relationship Id="rId96"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commentAuthors" Target="commentAuthors.xml"/><Relationship Id="rId99" Type="http://schemas.microsoft.com/office/2016/11/relationships/changesInfo" Target="changesInfos/changesInfo1.xml"/><Relationship Id="rId10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theme" Target="theme/theme1.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microsoft.com/office/2015/10/relationships/revisionInfo" Target="revisionInfo.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notesMaster" Target="notesMasters/notesMaster1.xml"/><Relationship Id="rId98" Type="http://schemas.openxmlformats.org/officeDocument/2006/relationships/tableStyles" Target="tableStyles.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mitri Desmidt" userId="64dfcb71-c89a-4eed-a7b2-a6b8697ca05d" providerId="ADAL" clId="{4B3AC95C-0DFB-284B-AD79-C95552052105}"/>
    <pc:docChg chg="undo custSel addSld delSld modSld addSection modSection">
      <pc:chgData name="Dimitri Desmidt" userId="64dfcb71-c89a-4eed-a7b2-a6b8697ca05d" providerId="ADAL" clId="{4B3AC95C-0DFB-284B-AD79-C95552052105}" dt="2023-11-08T10:21:46.943" v="1018" actId="20577"/>
      <pc:docMkLst>
        <pc:docMk/>
      </pc:docMkLst>
      <pc:sldChg chg="modSp mod">
        <pc:chgData name="Dimitri Desmidt" userId="64dfcb71-c89a-4eed-a7b2-a6b8697ca05d" providerId="ADAL" clId="{4B3AC95C-0DFB-284B-AD79-C95552052105}" dt="2023-09-19T21:21:12.876" v="8" actId="20577"/>
        <pc:sldMkLst>
          <pc:docMk/>
          <pc:sldMk cId="702991120" sldId="230717536"/>
        </pc:sldMkLst>
        <pc:spChg chg="mod">
          <ac:chgData name="Dimitri Desmidt" userId="64dfcb71-c89a-4eed-a7b2-a6b8697ca05d" providerId="ADAL" clId="{4B3AC95C-0DFB-284B-AD79-C95552052105}" dt="2023-09-19T21:21:12.876" v="8" actId="20577"/>
          <ac:spMkLst>
            <pc:docMk/>
            <pc:sldMk cId="702991120" sldId="230717536"/>
            <ac:spMk id="6" creationId="{EBE5972F-B89B-4C5C-BDE2-21E913B88C2F}"/>
          </ac:spMkLst>
        </pc:spChg>
      </pc:sldChg>
      <pc:sldChg chg="addSp modSp mod">
        <pc:chgData name="Dimitri Desmidt" userId="64dfcb71-c89a-4eed-a7b2-a6b8697ca05d" providerId="ADAL" clId="{4B3AC95C-0DFB-284B-AD79-C95552052105}" dt="2023-11-07T10:45:52.842" v="716" actId="20577"/>
        <pc:sldMkLst>
          <pc:docMk/>
          <pc:sldMk cId="2611426331" sldId="2147311169"/>
        </pc:sldMkLst>
        <pc:spChg chg="add mod">
          <ac:chgData name="Dimitri Desmidt" userId="64dfcb71-c89a-4eed-a7b2-a6b8697ca05d" providerId="ADAL" clId="{4B3AC95C-0DFB-284B-AD79-C95552052105}" dt="2023-11-07T10:45:52.842" v="716" actId="20577"/>
          <ac:spMkLst>
            <pc:docMk/>
            <pc:sldMk cId="2611426331" sldId="2147311169"/>
            <ac:spMk id="2" creationId="{6A594B95-7F9A-330F-38BB-833923A27E66}"/>
          </ac:spMkLst>
        </pc:spChg>
        <pc:graphicFrameChg chg="modGraphic">
          <ac:chgData name="Dimitri Desmidt" userId="64dfcb71-c89a-4eed-a7b2-a6b8697ca05d" providerId="ADAL" clId="{4B3AC95C-0DFB-284B-AD79-C95552052105}" dt="2023-11-07T10:45:00.786" v="647" actId="20577"/>
          <ac:graphicFrameMkLst>
            <pc:docMk/>
            <pc:sldMk cId="2611426331" sldId="2147311169"/>
            <ac:graphicFrameMk id="13" creationId="{CD9C56E8-A0D8-5737-15DC-6916FC7ABCD0}"/>
          </ac:graphicFrameMkLst>
        </pc:graphicFrameChg>
      </pc:sldChg>
      <pc:sldChg chg="addSp delSp modSp mod delAnim modAnim modNotesTx">
        <pc:chgData name="Dimitri Desmidt" userId="64dfcb71-c89a-4eed-a7b2-a6b8697ca05d" providerId="ADAL" clId="{4B3AC95C-0DFB-284B-AD79-C95552052105}" dt="2023-09-19T21:52:07.564" v="240"/>
        <pc:sldMkLst>
          <pc:docMk/>
          <pc:sldMk cId="598029079" sldId="2147311179"/>
        </pc:sldMkLst>
        <pc:spChg chg="mod">
          <ac:chgData name="Dimitri Desmidt" userId="64dfcb71-c89a-4eed-a7b2-a6b8697ca05d" providerId="ADAL" clId="{4B3AC95C-0DFB-284B-AD79-C95552052105}" dt="2023-09-19T21:51:30.729" v="217" actId="20577"/>
          <ac:spMkLst>
            <pc:docMk/>
            <pc:sldMk cId="598029079" sldId="2147311179"/>
            <ac:spMk id="2" creationId="{96293AA6-DB86-4554-9A3B-B1D56B2A84E2}"/>
          </ac:spMkLst>
        </pc:spChg>
        <pc:spChg chg="mod">
          <ac:chgData name="Dimitri Desmidt" userId="64dfcb71-c89a-4eed-a7b2-a6b8697ca05d" providerId="ADAL" clId="{4B3AC95C-0DFB-284B-AD79-C95552052105}" dt="2023-09-19T21:27:58.182" v="79" actId="6549"/>
          <ac:spMkLst>
            <pc:docMk/>
            <pc:sldMk cId="598029079" sldId="2147311179"/>
            <ac:spMk id="3" creationId="{31A03754-3A9C-44DE-A093-D9B4AB363083}"/>
          </ac:spMkLst>
        </pc:spChg>
        <pc:picChg chg="del">
          <ac:chgData name="Dimitri Desmidt" userId="64dfcb71-c89a-4eed-a7b2-a6b8697ca05d" providerId="ADAL" clId="{4B3AC95C-0DFB-284B-AD79-C95552052105}" dt="2023-09-19T21:26:18.975" v="65" actId="478"/>
          <ac:picMkLst>
            <pc:docMk/>
            <pc:sldMk cId="598029079" sldId="2147311179"/>
            <ac:picMk id="8" creationId="{83DD4827-FFBC-A347-9230-A2EB1DA702AA}"/>
          </ac:picMkLst>
        </pc:picChg>
        <pc:picChg chg="add del mod">
          <ac:chgData name="Dimitri Desmidt" userId="64dfcb71-c89a-4eed-a7b2-a6b8697ca05d" providerId="ADAL" clId="{4B3AC95C-0DFB-284B-AD79-C95552052105}" dt="2023-09-19T21:27:09.350" v="73" actId="478"/>
          <ac:picMkLst>
            <pc:docMk/>
            <pc:sldMk cId="598029079" sldId="2147311179"/>
            <ac:picMk id="9" creationId="{C3174F44-7928-D6C7-19CE-D83F913E2EED}"/>
          </ac:picMkLst>
        </pc:picChg>
        <pc:picChg chg="add mod">
          <ac:chgData name="Dimitri Desmidt" userId="64dfcb71-c89a-4eed-a7b2-a6b8697ca05d" providerId="ADAL" clId="{4B3AC95C-0DFB-284B-AD79-C95552052105}" dt="2023-09-19T21:27:39.734" v="78" actId="1076"/>
          <ac:picMkLst>
            <pc:docMk/>
            <pc:sldMk cId="598029079" sldId="2147311179"/>
            <ac:picMk id="10" creationId="{52EE158B-0C8A-6C26-CD9B-89A4881ECC91}"/>
          </ac:picMkLst>
        </pc:picChg>
      </pc:sldChg>
      <pc:sldChg chg="modSp mod">
        <pc:chgData name="Dimitri Desmidt" userId="64dfcb71-c89a-4eed-a7b2-a6b8697ca05d" providerId="ADAL" clId="{4B3AC95C-0DFB-284B-AD79-C95552052105}" dt="2023-10-05T17:25:17.021" v="301" actId="20577"/>
        <pc:sldMkLst>
          <pc:docMk/>
          <pc:sldMk cId="2402949052" sldId="2147470738"/>
        </pc:sldMkLst>
        <pc:graphicFrameChg chg="modGraphic">
          <ac:chgData name="Dimitri Desmidt" userId="64dfcb71-c89a-4eed-a7b2-a6b8697ca05d" providerId="ADAL" clId="{4B3AC95C-0DFB-284B-AD79-C95552052105}" dt="2023-10-05T17:25:17.021" v="301" actId="20577"/>
          <ac:graphicFrameMkLst>
            <pc:docMk/>
            <pc:sldMk cId="2402949052" sldId="2147470738"/>
            <ac:graphicFrameMk id="5" creationId="{F16C0937-D906-734D-B95F-41B25A946026}"/>
          </ac:graphicFrameMkLst>
        </pc:graphicFrameChg>
      </pc:sldChg>
      <pc:sldChg chg="addSp delSp modSp mod">
        <pc:chgData name="Dimitri Desmidt" userId="64dfcb71-c89a-4eed-a7b2-a6b8697ca05d" providerId="ADAL" clId="{4B3AC95C-0DFB-284B-AD79-C95552052105}" dt="2023-10-20T22:38:13.396" v="646" actId="20577"/>
        <pc:sldMkLst>
          <pc:docMk/>
          <pc:sldMk cId="1195249185" sldId="2147471410"/>
        </pc:sldMkLst>
        <pc:spChg chg="mod">
          <ac:chgData name="Dimitri Desmidt" userId="64dfcb71-c89a-4eed-a7b2-a6b8697ca05d" providerId="ADAL" clId="{4B3AC95C-0DFB-284B-AD79-C95552052105}" dt="2023-10-20T22:38:13.396" v="646" actId="20577"/>
          <ac:spMkLst>
            <pc:docMk/>
            <pc:sldMk cId="1195249185" sldId="2147471410"/>
            <ac:spMk id="2" creationId="{DBBFFDBF-30CB-46B6-0D90-B02883F2E318}"/>
          </ac:spMkLst>
        </pc:spChg>
        <pc:grpChg chg="del">
          <ac:chgData name="Dimitri Desmidt" userId="64dfcb71-c89a-4eed-a7b2-a6b8697ca05d" providerId="ADAL" clId="{4B3AC95C-0DFB-284B-AD79-C95552052105}" dt="2023-10-18T17:46:45.804" v="629" actId="478"/>
          <ac:grpSpMkLst>
            <pc:docMk/>
            <pc:sldMk cId="1195249185" sldId="2147471410"/>
            <ac:grpSpMk id="8" creationId="{0FDDD96E-43C7-1AE7-5E76-525E7A6537F9}"/>
          </ac:grpSpMkLst>
        </pc:grpChg>
        <pc:picChg chg="add mod">
          <ac:chgData name="Dimitri Desmidt" userId="64dfcb71-c89a-4eed-a7b2-a6b8697ca05d" providerId="ADAL" clId="{4B3AC95C-0DFB-284B-AD79-C95552052105}" dt="2023-10-18T17:46:54.661" v="645" actId="14100"/>
          <ac:picMkLst>
            <pc:docMk/>
            <pc:sldMk cId="1195249185" sldId="2147471410"/>
            <ac:picMk id="5" creationId="{4F814668-28F6-F273-E164-097B06E4EDB7}"/>
          </ac:picMkLst>
        </pc:picChg>
      </pc:sldChg>
      <pc:sldChg chg="modSp mod">
        <pc:chgData name="Dimitri Desmidt" userId="64dfcb71-c89a-4eed-a7b2-a6b8697ca05d" providerId="ADAL" clId="{4B3AC95C-0DFB-284B-AD79-C95552052105}" dt="2023-10-18T17:36:06.059" v="623" actId="1582"/>
        <pc:sldMkLst>
          <pc:docMk/>
          <pc:sldMk cId="3013880902" sldId="2147471411"/>
        </pc:sldMkLst>
        <pc:spChg chg="mod">
          <ac:chgData name="Dimitri Desmidt" userId="64dfcb71-c89a-4eed-a7b2-a6b8697ca05d" providerId="ADAL" clId="{4B3AC95C-0DFB-284B-AD79-C95552052105}" dt="2023-10-18T17:36:06.059" v="623" actId="1582"/>
          <ac:spMkLst>
            <pc:docMk/>
            <pc:sldMk cId="3013880902" sldId="2147471411"/>
            <ac:spMk id="7" creationId="{DFD79E9F-6687-9C12-1D0A-50FA17040FE1}"/>
          </ac:spMkLst>
        </pc:spChg>
      </pc:sldChg>
      <pc:sldChg chg="modSp mod">
        <pc:chgData name="Dimitri Desmidt" userId="64dfcb71-c89a-4eed-a7b2-a6b8697ca05d" providerId="ADAL" clId="{4B3AC95C-0DFB-284B-AD79-C95552052105}" dt="2023-11-08T08:45:24.730" v="887" actId="20577"/>
        <pc:sldMkLst>
          <pc:docMk/>
          <pc:sldMk cId="3451000368" sldId="2147471428"/>
        </pc:sldMkLst>
        <pc:spChg chg="mod">
          <ac:chgData name="Dimitri Desmidt" userId="64dfcb71-c89a-4eed-a7b2-a6b8697ca05d" providerId="ADAL" clId="{4B3AC95C-0DFB-284B-AD79-C95552052105}" dt="2023-11-08T08:45:24.730" v="887" actId="20577"/>
          <ac:spMkLst>
            <pc:docMk/>
            <pc:sldMk cId="3451000368" sldId="2147471428"/>
            <ac:spMk id="6" creationId="{DB3FE131-BEBF-1445-B9B1-D889E2C2B8A9}"/>
          </ac:spMkLst>
        </pc:spChg>
      </pc:sldChg>
      <pc:sldChg chg="addSp delSp modSp mod">
        <pc:chgData name="Dimitri Desmidt" userId="64dfcb71-c89a-4eed-a7b2-a6b8697ca05d" providerId="ADAL" clId="{4B3AC95C-0DFB-284B-AD79-C95552052105}" dt="2023-11-08T10:21:46.943" v="1018" actId="20577"/>
        <pc:sldMkLst>
          <pc:docMk/>
          <pc:sldMk cId="1842902449" sldId="2147471431"/>
        </pc:sldMkLst>
        <pc:spChg chg="add mod">
          <ac:chgData name="Dimitri Desmidt" userId="64dfcb71-c89a-4eed-a7b2-a6b8697ca05d" providerId="ADAL" clId="{4B3AC95C-0DFB-284B-AD79-C95552052105}" dt="2023-11-08T08:44:32.803" v="878" actId="207"/>
          <ac:spMkLst>
            <pc:docMk/>
            <pc:sldMk cId="1842902449" sldId="2147471431"/>
            <ac:spMk id="2" creationId="{A515504E-6B46-4F53-3627-E6F1EB259A51}"/>
          </ac:spMkLst>
        </pc:spChg>
        <pc:spChg chg="add del mod">
          <ac:chgData name="Dimitri Desmidt" userId="64dfcb71-c89a-4eed-a7b2-a6b8697ca05d" providerId="ADAL" clId="{4B3AC95C-0DFB-284B-AD79-C95552052105}" dt="2023-11-07T13:16:45.397" v="828" actId="478"/>
          <ac:spMkLst>
            <pc:docMk/>
            <pc:sldMk cId="1842902449" sldId="2147471431"/>
            <ac:spMk id="2" creationId="{FE63CAE7-EF95-F9C4-42DC-87AD50178247}"/>
          </ac:spMkLst>
        </pc:spChg>
        <pc:spChg chg="mod">
          <ac:chgData name="Dimitri Desmidt" userId="64dfcb71-c89a-4eed-a7b2-a6b8697ca05d" providerId="ADAL" clId="{4B3AC95C-0DFB-284B-AD79-C95552052105}" dt="2023-11-08T10:21:46.943" v="1018" actId="20577"/>
          <ac:spMkLst>
            <pc:docMk/>
            <pc:sldMk cId="1842902449" sldId="2147471431"/>
            <ac:spMk id="6" creationId="{DB3FE131-BEBF-1445-B9B1-D889E2C2B8A9}"/>
          </ac:spMkLst>
        </pc:spChg>
        <pc:spChg chg="del mod">
          <ac:chgData name="Dimitri Desmidt" userId="64dfcb71-c89a-4eed-a7b2-a6b8697ca05d" providerId="ADAL" clId="{4B3AC95C-0DFB-284B-AD79-C95552052105}" dt="2023-11-07T13:15:32.825" v="818" actId="478"/>
          <ac:spMkLst>
            <pc:docMk/>
            <pc:sldMk cId="1842902449" sldId="2147471431"/>
            <ac:spMk id="17" creationId="{1BCE590D-6A44-FFCA-0546-33BF1AF07C31}"/>
          </ac:spMkLst>
        </pc:spChg>
      </pc:sldChg>
      <pc:sldChg chg="modSp">
        <pc:chgData name="Dimitri Desmidt" userId="64dfcb71-c89a-4eed-a7b2-a6b8697ca05d" providerId="ADAL" clId="{4B3AC95C-0DFB-284B-AD79-C95552052105}" dt="2023-09-19T21:28:11.264" v="80" actId="6549"/>
        <pc:sldMkLst>
          <pc:docMk/>
          <pc:sldMk cId="110602016" sldId="2147473094"/>
        </pc:sldMkLst>
        <pc:spChg chg="mod">
          <ac:chgData name="Dimitri Desmidt" userId="64dfcb71-c89a-4eed-a7b2-a6b8697ca05d" providerId="ADAL" clId="{4B3AC95C-0DFB-284B-AD79-C95552052105}" dt="2023-09-19T21:28:11.264" v="80" actId="6549"/>
          <ac:spMkLst>
            <pc:docMk/>
            <pc:sldMk cId="110602016" sldId="2147473094"/>
            <ac:spMk id="3" creationId="{70D8D1B8-FC7F-B944-9D81-C865A6EB25B5}"/>
          </ac:spMkLst>
        </pc:spChg>
      </pc:sldChg>
      <pc:sldChg chg="addSp delSp modSp mod">
        <pc:chgData name="Dimitri Desmidt" userId="64dfcb71-c89a-4eed-a7b2-a6b8697ca05d" providerId="ADAL" clId="{4B3AC95C-0DFB-284B-AD79-C95552052105}" dt="2023-09-19T21:49:10.375" v="171" actId="1076"/>
        <pc:sldMkLst>
          <pc:docMk/>
          <pc:sldMk cId="2575608211" sldId="2147473095"/>
        </pc:sldMkLst>
        <pc:spChg chg="add del mod">
          <ac:chgData name="Dimitri Desmidt" userId="64dfcb71-c89a-4eed-a7b2-a6b8697ca05d" providerId="ADAL" clId="{4B3AC95C-0DFB-284B-AD79-C95552052105}" dt="2023-09-19T21:48:31.936" v="168" actId="478"/>
          <ac:spMkLst>
            <pc:docMk/>
            <pc:sldMk cId="2575608211" sldId="2147473095"/>
            <ac:spMk id="6" creationId="{4330EF23-18AE-A040-A5A3-1430CF626816}"/>
          </ac:spMkLst>
        </pc:spChg>
        <pc:grpChg chg="mod">
          <ac:chgData name="Dimitri Desmidt" userId="64dfcb71-c89a-4eed-a7b2-a6b8697ca05d" providerId="ADAL" clId="{4B3AC95C-0DFB-284B-AD79-C95552052105}" dt="2023-09-19T21:46:01.673" v="111" actId="1076"/>
          <ac:grpSpMkLst>
            <pc:docMk/>
            <pc:sldMk cId="2575608211" sldId="2147473095"/>
            <ac:grpSpMk id="5" creationId="{2F7DD74D-FE8D-3409-9FA2-822239986F64}"/>
          </ac:grpSpMkLst>
        </pc:grpChg>
        <pc:grpChg chg="add del mod">
          <ac:chgData name="Dimitri Desmidt" userId="64dfcb71-c89a-4eed-a7b2-a6b8697ca05d" providerId="ADAL" clId="{4B3AC95C-0DFB-284B-AD79-C95552052105}" dt="2023-09-19T21:46:12.394" v="115"/>
          <ac:grpSpMkLst>
            <pc:docMk/>
            <pc:sldMk cId="2575608211" sldId="2147473095"/>
            <ac:grpSpMk id="7" creationId="{A3B71143-826E-B08B-BD5B-74B4F83C0821}"/>
          </ac:grpSpMkLst>
        </pc:grpChg>
        <pc:grpChg chg="add">
          <ac:chgData name="Dimitri Desmidt" userId="64dfcb71-c89a-4eed-a7b2-a6b8697ca05d" providerId="ADAL" clId="{4B3AC95C-0DFB-284B-AD79-C95552052105}" dt="2023-09-19T21:48:37.009" v="169" actId="164"/>
          <ac:grpSpMkLst>
            <pc:docMk/>
            <pc:sldMk cId="2575608211" sldId="2147473095"/>
            <ac:grpSpMk id="13" creationId="{BBAA907D-CBA9-C197-A8B3-35A7D2CA002A}"/>
          </ac:grpSpMkLst>
        </pc:grpChg>
        <pc:picChg chg="mod">
          <ac:chgData name="Dimitri Desmidt" userId="64dfcb71-c89a-4eed-a7b2-a6b8697ca05d" providerId="ADAL" clId="{4B3AC95C-0DFB-284B-AD79-C95552052105}" dt="2023-09-19T21:46:11.622" v="114"/>
          <ac:picMkLst>
            <pc:docMk/>
            <pc:sldMk cId="2575608211" sldId="2147473095"/>
            <ac:picMk id="9" creationId="{00178384-4CD5-60C4-53AC-645A3C684109}"/>
          </ac:picMkLst>
        </pc:picChg>
        <pc:picChg chg="mod">
          <ac:chgData name="Dimitri Desmidt" userId="64dfcb71-c89a-4eed-a7b2-a6b8697ca05d" providerId="ADAL" clId="{4B3AC95C-0DFB-284B-AD79-C95552052105}" dt="2023-09-19T21:46:11.622" v="114"/>
          <ac:picMkLst>
            <pc:docMk/>
            <pc:sldMk cId="2575608211" sldId="2147473095"/>
            <ac:picMk id="10" creationId="{17793D93-45E0-19B1-D43C-D41E27B03E1B}"/>
          </ac:picMkLst>
        </pc:picChg>
        <pc:picChg chg="add mod">
          <ac:chgData name="Dimitri Desmidt" userId="64dfcb71-c89a-4eed-a7b2-a6b8697ca05d" providerId="ADAL" clId="{4B3AC95C-0DFB-284B-AD79-C95552052105}" dt="2023-09-19T21:47:18.614" v="136" actId="1076"/>
          <ac:picMkLst>
            <pc:docMk/>
            <pc:sldMk cId="2575608211" sldId="2147473095"/>
            <ac:picMk id="11" creationId="{D120A067-5A7F-813D-BB4B-898A6E5876D9}"/>
          </ac:picMkLst>
        </pc:picChg>
        <pc:picChg chg="add mod modCrop">
          <ac:chgData name="Dimitri Desmidt" userId="64dfcb71-c89a-4eed-a7b2-a6b8697ca05d" providerId="ADAL" clId="{4B3AC95C-0DFB-284B-AD79-C95552052105}" dt="2023-09-19T21:49:10.375" v="171" actId="1076"/>
          <ac:picMkLst>
            <pc:docMk/>
            <pc:sldMk cId="2575608211" sldId="2147473095"/>
            <ac:picMk id="12" creationId="{8A94583A-4804-9E03-4853-4AE0D7AE9C66}"/>
          </ac:picMkLst>
        </pc:picChg>
      </pc:sldChg>
      <pc:sldChg chg="modSp mod">
        <pc:chgData name="Dimitri Desmidt" userId="64dfcb71-c89a-4eed-a7b2-a6b8697ca05d" providerId="ADAL" clId="{4B3AC95C-0DFB-284B-AD79-C95552052105}" dt="2023-10-05T17:25:33.941" v="306" actId="20577"/>
        <pc:sldMkLst>
          <pc:docMk/>
          <pc:sldMk cId="3767246660" sldId="2147473096"/>
        </pc:sldMkLst>
        <pc:graphicFrameChg chg="mod modGraphic">
          <ac:chgData name="Dimitri Desmidt" userId="64dfcb71-c89a-4eed-a7b2-a6b8697ca05d" providerId="ADAL" clId="{4B3AC95C-0DFB-284B-AD79-C95552052105}" dt="2023-10-05T17:25:33.941" v="306" actId="20577"/>
          <ac:graphicFrameMkLst>
            <pc:docMk/>
            <pc:sldMk cId="3767246660" sldId="2147473096"/>
            <ac:graphicFrameMk id="5" creationId="{F16C0937-D906-734D-B95F-41B25A946026}"/>
          </ac:graphicFrameMkLst>
        </pc:graphicFrameChg>
      </pc:sldChg>
      <pc:sldChg chg="modSp mod">
        <pc:chgData name="Dimitri Desmidt" userId="64dfcb71-c89a-4eed-a7b2-a6b8697ca05d" providerId="ADAL" clId="{4B3AC95C-0DFB-284B-AD79-C95552052105}" dt="2023-10-05T17:25:43.459" v="308"/>
        <pc:sldMkLst>
          <pc:docMk/>
          <pc:sldMk cId="31749426" sldId="2147473097"/>
        </pc:sldMkLst>
        <pc:graphicFrameChg chg="mod modGraphic">
          <ac:chgData name="Dimitri Desmidt" userId="64dfcb71-c89a-4eed-a7b2-a6b8697ca05d" providerId="ADAL" clId="{4B3AC95C-0DFB-284B-AD79-C95552052105}" dt="2023-10-05T17:25:43.459" v="308"/>
          <ac:graphicFrameMkLst>
            <pc:docMk/>
            <pc:sldMk cId="31749426" sldId="2147473097"/>
            <ac:graphicFrameMk id="5" creationId="{F16C0937-D906-734D-B95F-41B25A946026}"/>
          </ac:graphicFrameMkLst>
        </pc:graphicFrameChg>
      </pc:sldChg>
      <pc:sldChg chg="modSp mod">
        <pc:chgData name="Dimitri Desmidt" userId="64dfcb71-c89a-4eed-a7b2-a6b8697ca05d" providerId="ADAL" clId="{4B3AC95C-0DFB-284B-AD79-C95552052105}" dt="2023-10-05T17:25:47.045" v="310"/>
        <pc:sldMkLst>
          <pc:docMk/>
          <pc:sldMk cId="2365837578" sldId="2147473098"/>
        </pc:sldMkLst>
        <pc:graphicFrameChg chg="mod modGraphic">
          <ac:chgData name="Dimitri Desmidt" userId="64dfcb71-c89a-4eed-a7b2-a6b8697ca05d" providerId="ADAL" clId="{4B3AC95C-0DFB-284B-AD79-C95552052105}" dt="2023-10-05T17:25:47.045" v="310"/>
          <ac:graphicFrameMkLst>
            <pc:docMk/>
            <pc:sldMk cId="2365837578" sldId="2147473098"/>
            <ac:graphicFrameMk id="5" creationId="{F16C0937-D906-734D-B95F-41B25A946026}"/>
          </ac:graphicFrameMkLst>
        </pc:graphicFrameChg>
      </pc:sldChg>
      <pc:sldChg chg="modSp mod">
        <pc:chgData name="Dimitri Desmidt" userId="64dfcb71-c89a-4eed-a7b2-a6b8697ca05d" providerId="ADAL" clId="{4B3AC95C-0DFB-284B-AD79-C95552052105}" dt="2023-10-05T17:25:49.674" v="312"/>
        <pc:sldMkLst>
          <pc:docMk/>
          <pc:sldMk cId="3049041088" sldId="2147473099"/>
        </pc:sldMkLst>
        <pc:graphicFrameChg chg="mod modGraphic">
          <ac:chgData name="Dimitri Desmidt" userId="64dfcb71-c89a-4eed-a7b2-a6b8697ca05d" providerId="ADAL" clId="{4B3AC95C-0DFB-284B-AD79-C95552052105}" dt="2023-10-05T17:25:49.674" v="312"/>
          <ac:graphicFrameMkLst>
            <pc:docMk/>
            <pc:sldMk cId="3049041088" sldId="2147473099"/>
            <ac:graphicFrameMk id="5" creationId="{F16C0937-D906-734D-B95F-41B25A946026}"/>
          </ac:graphicFrameMkLst>
        </pc:graphicFrameChg>
      </pc:sldChg>
      <pc:sldChg chg="modSp mod">
        <pc:chgData name="Dimitri Desmidt" userId="64dfcb71-c89a-4eed-a7b2-a6b8697ca05d" providerId="ADAL" clId="{4B3AC95C-0DFB-284B-AD79-C95552052105}" dt="2023-10-05T17:25:52.387" v="314"/>
        <pc:sldMkLst>
          <pc:docMk/>
          <pc:sldMk cId="968353748" sldId="2147473100"/>
        </pc:sldMkLst>
        <pc:graphicFrameChg chg="mod modGraphic">
          <ac:chgData name="Dimitri Desmidt" userId="64dfcb71-c89a-4eed-a7b2-a6b8697ca05d" providerId="ADAL" clId="{4B3AC95C-0DFB-284B-AD79-C95552052105}" dt="2023-10-05T17:25:52.387" v="314"/>
          <ac:graphicFrameMkLst>
            <pc:docMk/>
            <pc:sldMk cId="968353748" sldId="2147473100"/>
            <ac:graphicFrameMk id="5" creationId="{F16C0937-D906-734D-B95F-41B25A946026}"/>
          </ac:graphicFrameMkLst>
        </pc:graphicFrameChg>
      </pc:sldChg>
      <pc:sldChg chg="modSp mod">
        <pc:chgData name="Dimitri Desmidt" userId="64dfcb71-c89a-4eed-a7b2-a6b8697ca05d" providerId="ADAL" clId="{4B3AC95C-0DFB-284B-AD79-C95552052105}" dt="2023-10-05T17:25:55.435" v="316"/>
        <pc:sldMkLst>
          <pc:docMk/>
          <pc:sldMk cId="500353830" sldId="2147473101"/>
        </pc:sldMkLst>
        <pc:graphicFrameChg chg="mod modGraphic">
          <ac:chgData name="Dimitri Desmidt" userId="64dfcb71-c89a-4eed-a7b2-a6b8697ca05d" providerId="ADAL" clId="{4B3AC95C-0DFB-284B-AD79-C95552052105}" dt="2023-10-05T17:25:55.435" v="316"/>
          <ac:graphicFrameMkLst>
            <pc:docMk/>
            <pc:sldMk cId="500353830" sldId="2147473101"/>
            <ac:graphicFrameMk id="5" creationId="{F16C0937-D906-734D-B95F-41B25A946026}"/>
          </ac:graphicFrameMkLst>
        </pc:graphicFrameChg>
      </pc:sldChg>
      <pc:sldChg chg="modSp mod">
        <pc:chgData name="Dimitri Desmidt" userId="64dfcb71-c89a-4eed-a7b2-a6b8697ca05d" providerId="ADAL" clId="{4B3AC95C-0DFB-284B-AD79-C95552052105}" dt="2023-11-07T13:11:01.985" v="774" actId="14100"/>
        <pc:sldMkLst>
          <pc:docMk/>
          <pc:sldMk cId="1190167881" sldId="2147473102"/>
        </pc:sldMkLst>
        <pc:spChg chg="mod">
          <ac:chgData name="Dimitri Desmidt" userId="64dfcb71-c89a-4eed-a7b2-a6b8697ca05d" providerId="ADAL" clId="{4B3AC95C-0DFB-284B-AD79-C95552052105}" dt="2023-11-07T13:11:01.985" v="774" actId="14100"/>
          <ac:spMkLst>
            <pc:docMk/>
            <pc:sldMk cId="1190167881" sldId="2147473102"/>
            <ac:spMk id="4" creationId="{1B0302A0-1FFB-E843-DDB1-2409C2B37FA4}"/>
          </ac:spMkLst>
        </pc:spChg>
      </pc:sldChg>
      <pc:sldChg chg="add del">
        <pc:chgData name="Dimitri Desmidt" userId="64dfcb71-c89a-4eed-a7b2-a6b8697ca05d" providerId="ADAL" clId="{4B3AC95C-0DFB-284B-AD79-C95552052105}" dt="2023-09-19T21:49:25.973" v="173"/>
        <pc:sldMkLst>
          <pc:docMk/>
          <pc:sldMk cId="238337695" sldId="2147473104"/>
        </pc:sldMkLst>
      </pc:sldChg>
      <pc:sldChg chg="addSp delSp modSp add mod">
        <pc:chgData name="Dimitri Desmidt" userId="64dfcb71-c89a-4eed-a7b2-a6b8697ca05d" providerId="ADAL" clId="{4B3AC95C-0DFB-284B-AD79-C95552052105}" dt="2023-10-05T17:27:02.323" v="329" actId="478"/>
        <pc:sldMkLst>
          <pc:docMk/>
          <pc:sldMk cId="2101731433" sldId="2147473104"/>
        </pc:sldMkLst>
        <pc:spChg chg="add del">
          <ac:chgData name="Dimitri Desmidt" userId="64dfcb71-c89a-4eed-a7b2-a6b8697ca05d" providerId="ADAL" clId="{4B3AC95C-0DFB-284B-AD79-C95552052105}" dt="2023-10-05T17:27:02.323" v="329" actId="478"/>
          <ac:spMkLst>
            <pc:docMk/>
            <pc:sldMk cId="2101731433" sldId="2147473104"/>
            <ac:spMk id="4" creationId="{52FD5297-415C-BC38-82F7-FA86568D49EF}"/>
          </ac:spMkLst>
        </pc:spChg>
        <pc:graphicFrameChg chg="modGraphic">
          <ac:chgData name="Dimitri Desmidt" userId="64dfcb71-c89a-4eed-a7b2-a6b8697ca05d" providerId="ADAL" clId="{4B3AC95C-0DFB-284B-AD79-C95552052105}" dt="2023-10-05T17:26:32.507" v="324" actId="207"/>
          <ac:graphicFrameMkLst>
            <pc:docMk/>
            <pc:sldMk cId="2101731433" sldId="2147473104"/>
            <ac:graphicFrameMk id="5" creationId="{F16C0937-D906-734D-B95F-41B25A946026}"/>
          </ac:graphicFrameMkLst>
        </pc:graphicFrameChg>
      </pc:sldChg>
      <pc:sldChg chg="addSp delSp modSp new del mod modClrScheme modAnim chgLayout">
        <pc:chgData name="Dimitri Desmidt" userId="64dfcb71-c89a-4eed-a7b2-a6b8697ca05d" providerId="ADAL" clId="{4B3AC95C-0DFB-284B-AD79-C95552052105}" dt="2023-09-19T21:28:21.255" v="81" actId="2696"/>
        <pc:sldMkLst>
          <pc:docMk/>
          <pc:sldMk cId="2266661901" sldId="2147473104"/>
        </pc:sldMkLst>
        <pc:spChg chg="del">
          <ac:chgData name="Dimitri Desmidt" userId="64dfcb71-c89a-4eed-a7b2-a6b8697ca05d" providerId="ADAL" clId="{4B3AC95C-0DFB-284B-AD79-C95552052105}" dt="2023-09-19T21:22:24.614" v="10" actId="700"/>
          <ac:spMkLst>
            <pc:docMk/>
            <pc:sldMk cId="2266661901" sldId="2147473104"/>
            <ac:spMk id="2" creationId="{7EAED5AF-0E5B-91E0-124C-9BB78950F23E}"/>
          </ac:spMkLst>
        </pc:spChg>
        <pc:spChg chg="del">
          <ac:chgData name="Dimitri Desmidt" userId="64dfcb71-c89a-4eed-a7b2-a6b8697ca05d" providerId="ADAL" clId="{4B3AC95C-0DFB-284B-AD79-C95552052105}" dt="2023-09-19T21:22:24.614" v="10" actId="700"/>
          <ac:spMkLst>
            <pc:docMk/>
            <pc:sldMk cId="2266661901" sldId="2147473104"/>
            <ac:spMk id="3" creationId="{3779151B-9E91-59ED-DDE8-C6F646B2090F}"/>
          </ac:spMkLst>
        </pc:spChg>
        <pc:spChg chg="del">
          <ac:chgData name="Dimitri Desmidt" userId="64dfcb71-c89a-4eed-a7b2-a6b8697ca05d" providerId="ADAL" clId="{4B3AC95C-0DFB-284B-AD79-C95552052105}" dt="2023-09-19T21:22:24.614" v="10" actId="700"/>
          <ac:spMkLst>
            <pc:docMk/>
            <pc:sldMk cId="2266661901" sldId="2147473104"/>
            <ac:spMk id="4" creationId="{33512761-DC88-24A7-070A-E5E1852851CE}"/>
          </ac:spMkLst>
        </pc:spChg>
        <pc:spChg chg="del">
          <ac:chgData name="Dimitri Desmidt" userId="64dfcb71-c89a-4eed-a7b2-a6b8697ca05d" providerId="ADAL" clId="{4B3AC95C-0DFB-284B-AD79-C95552052105}" dt="2023-09-19T21:22:24.614" v="10" actId="700"/>
          <ac:spMkLst>
            <pc:docMk/>
            <pc:sldMk cId="2266661901" sldId="2147473104"/>
            <ac:spMk id="5" creationId="{69FE6A72-552D-C95D-81A0-69A8E7C83D39}"/>
          </ac:spMkLst>
        </pc:spChg>
        <pc:spChg chg="del mod ord">
          <ac:chgData name="Dimitri Desmidt" userId="64dfcb71-c89a-4eed-a7b2-a6b8697ca05d" providerId="ADAL" clId="{4B3AC95C-0DFB-284B-AD79-C95552052105}" dt="2023-09-19T21:22:24.614" v="10" actId="700"/>
          <ac:spMkLst>
            <pc:docMk/>
            <pc:sldMk cId="2266661901" sldId="2147473104"/>
            <ac:spMk id="6" creationId="{ACBB64E9-E06D-E275-F2EE-39AA2FE6878D}"/>
          </ac:spMkLst>
        </pc:spChg>
        <pc:spChg chg="del mod ord">
          <ac:chgData name="Dimitri Desmidt" userId="64dfcb71-c89a-4eed-a7b2-a6b8697ca05d" providerId="ADAL" clId="{4B3AC95C-0DFB-284B-AD79-C95552052105}" dt="2023-09-19T21:22:24.614" v="10" actId="700"/>
          <ac:spMkLst>
            <pc:docMk/>
            <pc:sldMk cId="2266661901" sldId="2147473104"/>
            <ac:spMk id="7" creationId="{0A9297DF-92B2-223F-DACB-9C443A073580}"/>
          </ac:spMkLst>
        </pc:spChg>
        <pc:spChg chg="add mod ord">
          <ac:chgData name="Dimitri Desmidt" userId="64dfcb71-c89a-4eed-a7b2-a6b8697ca05d" providerId="ADAL" clId="{4B3AC95C-0DFB-284B-AD79-C95552052105}" dt="2023-09-19T21:22:24.614" v="10" actId="700"/>
          <ac:spMkLst>
            <pc:docMk/>
            <pc:sldMk cId="2266661901" sldId="2147473104"/>
            <ac:spMk id="8" creationId="{3001C962-CD29-0137-C19A-6A2426E512EA}"/>
          </ac:spMkLst>
        </pc:spChg>
        <pc:spChg chg="add mod ord">
          <ac:chgData name="Dimitri Desmidt" userId="64dfcb71-c89a-4eed-a7b2-a6b8697ca05d" providerId="ADAL" clId="{4B3AC95C-0DFB-284B-AD79-C95552052105}" dt="2023-09-19T21:22:24.614" v="10" actId="700"/>
          <ac:spMkLst>
            <pc:docMk/>
            <pc:sldMk cId="2266661901" sldId="2147473104"/>
            <ac:spMk id="9" creationId="{22EA13C0-9FC1-A3C9-1A6A-7EEB165C7C89}"/>
          </ac:spMkLst>
        </pc:spChg>
        <pc:spChg chg="add mod">
          <ac:chgData name="Dimitri Desmidt" userId="64dfcb71-c89a-4eed-a7b2-a6b8697ca05d" providerId="ADAL" clId="{4B3AC95C-0DFB-284B-AD79-C95552052105}" dt="2023-09-19T21:25:18.151" v="47" actId="14100"/>
          <ac:spMkLst>
            <pc:docMk/>
            <pc:sldMk cId="2266661901" sldId="2147473104"/>
            <ac:spMk id="11" creationId="{7FFEC00B-B1D2-BB02-6C80-91958A2F621E}"/>
          </ac:spMkLst>
        </pc:spChg>
        <pc:spChg chg="add mod">
          <ac:chgData name="Dimitri Desmidt" userId="64dfcb71-c89a-4eed-a7b2-a6b8697ca05d" providerId="ADAL" clId="{4B3AC95C-0DFB-284B-AD79-C95552052105}" dt="2023-09-19T21:24:28.203" v="34" actId="14100"/>
          <ac:spMkLst>
            <pc:docMk/>
            <pc:sldMk cId="2266661901" sldId="2147473104"/>
            <ac:spMk id="12" creationId="{7ED2F1B3-F373-36A0-735F-3ECD9F24C718}"/>
          </ac:spMkLst>
        </pc:spChg>
        <pc:spChg chg="add mod">
          <ac:chgData name="Dimitri Desmidt" userId="64dfcb71-c89a-4eed-a7b2-a6b8697ca05d" providerId="ADAL" clId="{4B3AC95C-0DFB-284B-AD79-C95552052105}" dt="2023-09-19T21:25:35.072" v="54" actId="1038"/>
          <ac:spMkLst>
            <pc:docMk/>
            <pc:sldMk cId="2266661901" sldId="2147473104"/>
            <ac:spMk id="20" creationId="{3A4D55E1-AB8C-A184-EF97-EB992CC75E85}"/>
          </ac:spMkLst>
        </pc:spChg>
        <pc:picChg chg="add mod">
          <ac:chgData name="Dimitri Desmidt" userId="64dfcb71-c89a-4eed-a7b2-a6b8697ca05d" providerId="ADAL" clId="{4B3AC95C-0DFB-284B-AD79-C95552052105}" dt="2023-09-19T21:22:34.069" v="12" actId="1076"/>
          <ac:picMkLst>
            <pc:docMk/>
            <pc:sldMk cId="2266661901" sldId="2147473104"/>
            <ac:picMk id="10" creationId="{A2C81C64-465E-CCD6-725E-0C4EDF3A54D7}"/>
          </ac:picMkLst>
        </pc:picChg>
        <pc:picChg chg="add mod">
          <ac:chgData name="Dimitri Desmidt" userId="64dfcb71-c89a-4eed-a7b2-a6b8697ca05d" providerId="ADAL" clId="{4B3AC95C-0DFB-284B-AD79-C95552052105}" dt="2023-09-19T21:24:03.202" v="30" actId="1076"/>
          <ac:picMkLst>
            <pc:docMk/>
            <pc:sldMk cId="2266661901" sldId="2147473104"/>
            <ac:picMk id="13" creationId="{0C1EDE9B-9426-6258-013D-346244707503}"/>
          </ac:picMkLst>
        </pc:picChg>
        <pc:cxnChg chg="add mod">
          <ac:chgData name="Dimitri Desmidt" userId="64dfcb71-c89a-4eed-a7b2-a6b8697ca05d" providerId="ADAL" clId="{4B3AC95C-0DFB-284B-AD79-C95552052105}" dt="2023-09-19T21:24:54.934" v="42" actId="1037"/>
          <ac:cxnSpMkLst>
            <pc:docMk/>
            <pc:sldMk cId="2266661901" sldId="2147473104"/>
            <ac:cxnSpMk id="15" creationId="{931FBA32-35E5-6D0A-FC39-C04798127AB6}"/>
          </ac:cxnSpMkLst>
        </pc:cxnChg>
        <pc:cxnChg chg="add mod">
          <ac:chgData name="Dimitri Desmidt" userId="64dfcb71-c89a-4eed-a7b2-a6b8697ca05d" providerId="ADAL" clId="{4B3AC95C-0DFB-284B-AD79-C95552052105}" dt="2023-09-19T21:26:01.032" v="64" actId="14100"/>
          <ac:cxnSpMkLst>
            <pc:docMk/>
            <pc:sldMk cId="2266661901" sldId="2147473104"/>
            <ac:cxnSpMk id="16" creationId="{3019AD5F-EA87-202E-0CBF-D555EDBA5673}"/>
          </ac:cxnSpMkLst>
        </pc:cxnChg>
        <pc:cxnChg chg="add mod">
          <ac:chgData name="Dimitri Desmidt" userId="64dfcb71-c89a-4eed-a7b2-a6b8697ca05d" providerId="ADAL" clId="{4B3AC95C-0DFB-284B-AD79-C95552052105}" dt="2023-09-19T21:25:58.798" v="63" actId="14100"/>
          <ac:cxnSpMkLst>
            <pc:docMk/>
            <pc:sldMk cId="2266661901" sldId="2147473104"/>
            <ac:cxnSpMk id="21" creationId="{4DDD4806-70B4-8CE3-4A6F-53948473AFEE}"/>
          </ac:cxnSpMkLst>
        </pc:cxnChg>
      </pc:sldChg>
      <pc:sldChg chg="addSp delSp modSp add mod modClrScheme chgLayout">
        <pc:chgData name="Dimitri Desmidt" userId="64dfcb71-c89a-4eed-a7b2-a6b8697ca05d" providerId="ADAL" clId="{4B3AC95C-0DFB-284B-AD79-C95552052105}" dt="2023-10-11T16:44:35.736" v="619" actId="20577"/>
        <pc:sldMkLst>
          <pc:docMk/>
          <pc:sldMk cId="3844129380" sldId="2147473105"/>
        </pc:sldMkLst>
        <pc:spChg chg="del mod ord">
          <ac:chgData name="Dimitri Desmidt" userId="64dfcb71-c89a-4eed-a7b2-a6b8697ca05d" providerId="ADAL" clId="{4B3AC95C-0DFB-284B-AD79-C95552052105}" dt="2023-10-05T17:28:32.962" v="357" actId="478"/>
          <ac:spMkLst>
            <pc:docMk/>
            <pc:sldMk cId="3844129380" sldId="2147473105"/>
            <ac:spMk id="2" creationId="{94F26223-65C4-80A1-B4FB-FCEED7C1CB21}"/>
          </ac:spMkLst>
        </pc:spChg>
        <pc:spChg chg="add del mod">
          <ac:chgData name="Dimitri Desmidt" userId="64dfcb71-c89a-4eed-a7b2-a6b8697ca05d" providerId="ADAL" clId="{4B3AC95C-0DFB-284B-AD79-C95552052105}" dt="2023-10-05T17:28:37.214" v="358" actId="700"/>
          <ac:spMkLst>
            <pc:docMk/>
            <pc:sldMk cId="3844129380" sldId="2147473105"/>
            <ac:spMk id="5" creationId="{E802A332-CCB2-5F32-5D2E-C48B640399F9}"/>
          </ac:spMkLst>
        </pc:spChg>
        <pc:spChg chg="mod ord">
          <ac:chgData name="Dimitri Desmidt" userId="64dfcb71-c89a-4eed-a7b2-a6b8697ca05d" providerId="ADAL" clId="{4B3AC95C-0DFB-284B-AD79-C95552052105}" dt="2023-10-05T17:28:37.214" v="358" actId="700"/>
          <ac:spMkLst>
            <pc:docMk/>
            <pc:sldMk cId="3844129380" sldId="2147473105"/>
            <ac:spMk id="11" creationId="{4D256FED-9BB0-307E-9553-9668B70854CD}"/>
          </ac:spMkLst>
        </pc:spChg>
        <pc:spChg chg="mod ord">
          <ac:chgData name="Dimitri Desmidt" userId="64dfcb71-c89a-4eed-a7b2-a6b8697ca05d" providerId="ADAL" clId="{4B3AC95C-0DFB-284B-AD79-C95552052105}" dt="2023-10-05T17:28:37.214" v="358" actId="700"/>
          <ac:spMkLst>
            <pc:docMk/>
            <pc:sldMk cId="3844129380" sldId="2147473105"/>
            <ac:spMk id="12" creationId="{30398873-7D4F-02F4-F2A6-B02D1B5B997E}"/>
          </ac:spMkLst>
        </pc:spChg>
        <pc:spChg chg="mod ord">
          <ac:chgData name="Dimitri Desmidt" userId="64dfcb71-c89a-4eed-a7b2-a6b8697ca05d" providerId="ADAL" clId="{4B3AC95C-0DFB-284B-AD79-C95552052105}" dt="2023-10-11T16:44:35.736" v="619" actId="20577"/>
          <ac:spMkLst>
            <pc:docMk/>
            <pc:sldMk cId="3844129380" sldId="2147473105"/>
            <ac:spMk id="13" creationId="{84A84418-5E47-AEC9-BD2A-5FD51F95626F}"/>
          </ac:spMkLst>
        </pc:spChg>
        <pc:picChg chg="del">
          <ac:chgData name="Dimitri Desmidt" userId="64dfcb71-c89a-4eed-a7b2-a6b8697ca05d" providerId="ADAL" clId="{4B3AC95C-0DFB-284B-AD79-C95552052105}" dt="2023-10-05T17:29:06.277" v="361" actId="478"/>
          <ac:picMkLst>
            <pc:docMk/>
            <pc:sldMk cId="3844129380" sldId="2147473105"/>
            <ac:picMk id="3" creationId="{880C44C5-0A93-D23E-DB1A-974FCA83C19E}"/>
          </ac:picMkLst>
        </pc:pic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1-26T15:38:33.049"/>
    </inkml:context>
    <inkml:brush xml:id="br0">
      <inkml:brushProperty name="width" value="0.03333" units="cm"/>
      <inkml:brushProperty name="height" value="0.03333" units="cm"/>
    </inkml:brush>
  </inkml:definitions>
  <inkml:trace contextRef="#ctx0" brushRef="#br0">13866 7577 4258 0 0,'0'0'-944'0'0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1-26T15:38:33.049"/>
    </inkml:context>
    <inkml:brush xml:id="br0">
      <inkml:brushProperty name="width" value="0.03333" units="cm"/>
      <inkml:brushProperty name="height" value="0.03333" units="cm"/>
    </inkml:brush>
  </inkml:definitions>
  <inkml:trace contextRef="#ctx0" brushRef="#br0">13866 7577 4258 0 0,'0'0'-944'0'0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18-01-18T15:55:36.535"/>
    </inkml:context>
    <inkml:brush xml:id="br0">
      <inkml:brushProperty name="width" value="0.03333" units="cm"/>
      <inkml:brushProperty name="height" value="0.03333" units="cm"/>
    </inkml:brush>
  </inkml:definitions>
  <inkml:trace contextRef="#ctx0" brushRef="#br0">13866 7577 4258 0 0,'0'0'-944'0'0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F98EF4-B24F-8E40-9D26-4A5D5B9A725F}" type="datetimeFigureOut">
              <a:t>11/8/23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9C9351-4B5C-7049-BA85-1429AE6A9BC7}" type="slidenum">
              <a:t>‹#›</a:t>
            </a:fld>
            <a:endParaRPr lang="en-US"/>
          </a:p>
        </p:txBody>
      </p:sp>
    </p:spTree>
    <p:extLst>
      <p:ext uri="{BB962C8B-B14F-4D97-AF65-F5344CB8AC3E}">
        <p14:creationId xmlns:p14="http://schemas.microsoft.com/office/powerpoint/2010/main" val="151300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sensorstechforum.com/97-of-malware-infections-are-polymorphic-researchers-say/"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a:t>
            </a:fld>
            <a:endParaRPr lang="en-US"/>
          </a:p>
        </p:txBody>
      </p:sp>
    </p:spTree>
    <p:extLst>
      <p:ext uri="{BB962C8B-B14F-4D97-AF65-F5344CB8AC3E}">
        <p14:creationId xmlns:p14="http://schemas.microsoft.com/office/powerpoint/2010/main" val="1386969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buFont typeface="Arial" panose="020B0604020202020204" pitchFamily="34" charset="0"/>
              <a:buChar char="•"/>
            </a:pPr>
            <a:r>
              <a:rPr lang="en-US" dirty="0"/>
              <a:t> Memory:</a:t>
            </a:r>
            <a:r>
              <a:rPr lang="en-US" b="0" i="0" dirty="0">
                <a:solidFill>
                  <a:srgbClr val="6E7680"/>
                </a:solidFill>
                <a:effectLst/>
                <a:latin typeface="Almaden Sans"/>
              </a:rPr>
              <a:t> we are able to extract binaries from the memory, and with machine learning we are able to classify those binaries directly, and determine if they are malicious or not. </a:t>
            </a:r>
            <a:r>
              <a:rPr lang="en-US" b="0" i="0" dirty="0">
                <a:solidFill>
                  <a:srgbClr val="232333"/>
                </a:solidFill>
                <a:effectLst/>
                <a:latin typeface="Almaden Sans"/>
              </a:rPr>
              <a:t>from this memory snapshots we are able to extract interesting information like binaries, other executables. And this is very important, because not all artifacts that are generated by malware are somewhere stored persistently on disk or somewhere else, but they purely reside in memory, and might not be there for long. So we need to make sure then, that when they end up in memory that we extract them, so that we can perform further analysis on them.</a:t>
            </a:r>
          </a:p>
          <a:p>
            <a:pPr algn="l">
              <a:buFont typeface="Arial" panose="020B0604020202020204" pitchFamily="34" charset="0"/>
              <a:buChar char="•"/>
            </a:pPr>
            <a:endParaRPr lang="en-US" b="0" i="0" dirty="0">
              <a:solidFill>
                <a:srgbClr val="232333"/>
              </a:solidFill>
              <a:effectLst/>
              <a:latin typeface="Almaden Sans"/>
            </a:endParaRPr>
          </a:p>
          <a:p>
            <a:pPr algn="l">
              <a:buFont typeface="Arial" panose="020B0604020202020204" pitchFamily="34" charset="0"/>
              <a:buChar char="•"/>
            </a:pPr>
            <a:r>
              <a:rPr lang="en-US" b="0" i="0" dirty="0">
                <a:solidFill>
                  <a:srgbClr val="232333"/>
                </a:solidFill>
                <a:effectLst/>
                <a:latin typeface="Almaden Sans"/>
              </a:rPr>
              <a:t> Resilient: Next, we are pretty resilient. So, even if a binary that resides in memory is not executed, which can happen because of multiple reasons</a:t>
            </a:r>
            <a:r>
              <a:rPr lang="en-US" b="1" i="0" dirty="0">
                <a:solidFill>
                  <a:srgbClr val="232333"/>
                </a:solidFill>
                <a:effectLst/>
                <a:latin typeface="Almaden Sans"/>
              </a:rPr>
              <a:t>. </a:t>
            </a:r>
            <a:r>
              <a:rPr lang="en-US" b="0" i="0" dirty="0">
                <a:solidFill>
                  <a:srgbClr val="232333"/>
                </a:solidFill>
                <a:effectLst/>
                <a:latin typeface="Almaden Sans"/>
              </a:rPr>
              <a:t>Either the file can be corrupt or there's dormant code or other evasion techniques that cost the binary not to be fully executed. the memory part of magic is still able to detect it, since it's extracted the whole binary, to collect properly classify it as malicious or not.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b="0" i="0" dirty="0">
              <a:solidFill>
                <a:srgbClr val="232333"/>
              </a:solidFill>
              <a:effectLst/>
              <a:latin typeface="Almaden Sans"/>
            </a:endParaRPr>
          </a:p>
          <a:p>
            <a:pPr>
              <a:lnSpc>
                <a:spcPct val="130000"/>
              </a:lnSpc>
            </a:pPr>
            <a:r>
              <a:rPr lang="en-US" b="1" dirty="0">
                <a:solidFill>
                  <a:schemeClr val="tx2"/>
                </a:solidFill>
              </a:rPr>
              <a:t>Advanced Threat Hunting</a:t>
            </a:r>
          </a:p>
          <a:p>
            <a:pPr>
              <a:lnSpc>
                <a:spcPct val="130000"/>
              </a:lnSpc>
            </a:pPr>
            <a:r>
              <a:rPr lang="en-US" sz="1200" dirty="0"/>
              <a:t>Our new global threat hunting platform provides a single pane of glass where we can protect and monitor the systems of all our hosted customers. Using Elasticsearch we gather all the events and behaviors seen during malware analysis where we can create visualizations and are able to hunt for potential threats or suspicious patterns using Sigma Rules. Additionally, the data is all created with the industry standard, which means we can leverage open-source intelligence and security tools directly and easily. The detection improvements can be implemented in days compared to multiple weeks in past.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6E7680"/>
              </a:solidFill>
              <a:effectLst/>
              <a:latin typeface="Almaden Sans"/>
            </a:endParaRPr>
          </a:p>
          <a:p>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16</a:t>
            </a:fld>
            <a:endParaRPr lang="en-US"/>
          </a:p>
        </p:txBody>
      </p:sp>
    </p:spTree>
    <p:extLst>
      <p:ext uri="{BB962C8B-B14F-4D97-AF65-F5344CB8AC3E}">
        <p14:creationId xmlns:p14="http://schemas.microsoft.com/office/powerpoint/2010/main" val="115976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18</a:t>
            </a:fld>
            <a:endParaRPr lang="en-US"/>
          </a:p>
        </p:txBody>
      </p:sp>
    </p:spTree>
    <p:extLst>
      <p:ext uri="{BB962C8B-B14F-4D97-AF65-F5344CB8AC3E}">
        <p14:creationId xmlns:p14="http://schemas.microsoft.com/office/powerpoint/2010/main" val="22685637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file types inspected by T1 Gateway Malware:</a:t>
            </a:r>
          </a:p>
          <a:p>
            <a:r>
              <a:rPr lang="en-US" dirty="0"/>
              <a:t>https://</a:t>
            </a:r>
            <a:r>
              <a:rPr lang="en-US" dirty="0" err="1"/>
              <a:t>docs.vmware.com</a:t>
            </a:r>
            <a:r>
              <a:rPr lang="en-US" dirty="0"/>
              <a:t>/</a:t>
            </a:r>
            <a:r>
              <a:rPr lang="en-US" dirty="0" err="1"/>
              <a:t>en</a:t>
            </a:r>
            <a:r>
              <a:rPr lang="en-US" dirty="0"/>
              <a:t>/VMware-NSX/4.1/administration/GUID-0EDE5C08-F59D-45F3-8E48-0D7D038207ED.html</a:t>
            </a:r>
          </a:p>
          <a:p>
            <a:endParaRPr lang="en-US" dirty="0"/>
          </a:p>
          <a:p>
            <a:r>
              <a:rPr lang="en-US" dirty="0"/>
              <a:t>Note:</a:t>
            </a:r>
          </a:p>
          <a:p>
            <a:r>
              <a:rPr lang="en-US" dirty="0"/>
              <a:t>Gateway file interception is based on IDS-based file extraction.</a:t>
            </a:r>
          </a:p>
          <a:p>
            <a:r>
              <a:rPr lang="en-US" dirty="0"/>
              <a:t>However IDS/IPS on T1-GW is not required to enable T1-GW Malware Detection.</a:t>
            </a:r>
          </a:p>
        </p:txBody>
      </p:sp>
      <p:sp>
        <p:nvSpPr>
          <p:cNvPr id="4" name="Slide Number Placeholder 3"/>
          <p:cNvSpPr>
            <a:spLocks noGrp="1"/>
          </p:cNvSpPr>
          <p:nvPr>
            <p:ph type="sldNum" sz="quarter" idx="5"/>
          </p:nvPr>
        </p:nvSpPr>
        <p:spPr/>
        <p:txBody>
          <a:bodyPr/>
          <a:lstStyle/>
          <a:p>
            <a:fld id="{619C9351-4B5C-7049-BA85-1429AE6A9BC7}" type="slidenum">
              <a:rPr lang="en-US" smtClean="0"/>
              <a:t>19</a:t>
            </a:fld>
            <a:endParaRPr lang="en-US"/>
          </a:p>
        </p:txBody>
      </p:sp>
    </p:spTree>
    <p:extLst>
      <p:ext uri="{BB962C8B-B14F-4D97-AF65-F5344CB8AC3E}">
        <p14:creationId xmlns:p14="http://schemas.microsoft.com/office/powerpoint/2010/main" val="25331210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Edge Node logs can be sent to external syslog with syslog configuration on the Edge Node:</a:t>
            </a:r>
          </a:p>
          <a:p>
            <a:pPr lvl="1"/>
            <a:r>
              <a:rPr lang="en-US" dirty="0">
                <a:latin typeface="Courier New" panose="02070309020205020404" pitchFamily="49" charset="0"/>
                <a:cs typeface="Courier New" panose="02070309020205020404" pitchFamily="49" charset="0"/>
              </a:rPr>
              <a:t>edgenode-03a&gt; set logging-server 192.168.110.10 proto </a:t>
            </a:r>
            <a:r>
              <a:rPr lang="en-US" dirty="0" err="1">
                <a:latin typeface="Courier New" panose="02070309020205020404" pitchFamily="49" charset="0"/>
                <a:cs typeface="Courier New" panose="02070309020205020404" pitchFamily="49" charset="0"/>
              </a:rPr>
              <a:t>udp</a:t>
            </a:r>
            <a:r>
              <a:rPr lang="en-US" dirty="0">
                <a:latin typeface="Courier New" panose="02070309020205020404" pitchFamily="49" charset="0"/>
                <a:cs typeface="Courier New" panose="02070309020205020404" pitchFamily="49" charset="0"/>
              </a:rPr>
              <a:t> level info</a:t>
            </a:r>
          </a:p>
          <a:p>
            <a:pPr lvl="1"/>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edgenode-03a&gt; get logging-servers</a:t>
            </a:r>
          </a:p>
          <a:p>
            <a:pPr lvl="1"/>
            <a:r>
              <a:rPr lang="en-US" dirty="0">
                <a:latin typeface="Courier New" panose="02070309020205020404" pitchFamily="49" charset="0"/>
                <a:cs typeface="Courier New" panose="02070309020205020404" pitchFamily="49" charset="0"/>
              </a:rPr>
              <a:t>Tue Apr 11 2023 UTC 22:24:59.697</a:t>
            </a:r>
          </a:p>
          <a:p>
            <a:pPr lvl="1"/>
            <a:r>
              <a:rPr lang="en-US" dirty="0">
                <a:latin typeface="Courier New" panose="02070309020205020404" pitchFamily="49" charset="0"/>
                <a:cs typeface="Courier New" panose="02070309020205020404" pitchFamily="49" charset="0"/>
              </a:rPr>
              <a:t>192.168.110.10:514 proto </a:t>
            </a:r>
            <a:r>
              <a:rPr lang="en-US" dirty="0" err="1">
                <a:latin typeface="Courier New" panose="02070309020205020404" pitchFamily="49" charset="0"/>
                <a:cs typeface="Courier New" panose="02070309020205020404" pitchFamily="49" charset="0"/>
              </a:rPr>
              <a:t>udp</a:t>
            </a:r>
            <a:r>
              <a:rPr lang="en-US" dirty="0">
                <a:latin typeface="Courier New" panose="02070309020205020404" pitchFamily="49" charset="0"/>
                <a:cs typeface="Courier New" panose="02070309020205020404" pitchFamily="49" charset="0"/>
              </a:rPr>
              <a:t> level info </a:t>
            </a:r>
            <a:r>
              <a:rPr lang="en-US" dirty="0" err="1">
                <a:latin typeface="Courier New" panose="02070309020205020404" pitchFamily="49" charset="0"/>
                <a:cs typeface="Courier New" panose="02070309020205020404" pitchFamily="49" charset="0"/>
              </a:rPr>
              <a:t>exporter_name</a:t>
            </a:r>
            <a:r>
              <a:rPr lang="en-US" dirty="0">
                <a:latin typeface="Courier New" panose="02070309020205020404" pitchFamily="49" charset="0"/>
                <a:cs typeface="Courier New" panose="02070309020205020404" pitchFamily="49" charset="0"/>
              </a:rPr>
              <a:t> 960017b1-7792-461e-b473-e5072a421f97</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20</a:t>
            </a:fld>
            <a:endParaRPr lang="en-US"/>
          </a:p>
        </p:txBody>
      </p:sp>
    </p:spTree>
    <p:extLst>
      <p:ext uri="{BB962C8B-B14F-4D97-AF65-F5344CB8AC3E}">
        <p14:creationId xmlns:p14="http://schemas.microsoft.com/office/powerpoint/2010/main" val="2345686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Linux Requirements: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u="none" dirty="0">
                <a:solidFill>
                  <a:srgbClr val="333333"/>
                </a:solidFill>
                <a:effectLst/>
                <a:latin typeface="Calibri" panose="020F0502020204030204" pitchFamily="34" charset="0"/>
              </a:rPr>
              <a:t>https://</a:t>
            </a:r>
            <a:r>
              <a:rPr lang="en-US" i="1" u="none" dirty="0" err="1">
                <a:solidFill>
                  <a:srgbClr val="333333"/>
                </a:solidFill>
                <a:effectLst/>
                <a:latin typeface="Calibri" panose="020F0502020204030204" pitchFamily="34" charset="0"/>
              </a:rPr>
              <a:t>docs.vmware.com</a:t>
            </a:r>
            <a:r>
              <a:rPr lang="en-US" i="1" u="none" dirty="0">
                <a:solidFill>
                  <a:srgbClr val="333333"/>
                </a:solidFill>
                <a:effectLst/>
                <a:latin typeface="Calibri" panose="020F0502020204030204" pitchFamily="34" charset="0"/>
              </a:rPr>
              <a:t>/</a:t>
            </a:r>
            <a:r>
              <a:rPr lang="en-US" i="1" u="none" dirty="0" err="1">
                <a:solidFill>
                  <a:srgbClr val="333333"/>
                </a:solidFill>
                <a:effectLst/>
                <a:latin typeface="Calibri" panose="020F0502020204030204" pitchFamily="34" charset="0"/>
              </a:rPr>
              <a:t>en</a:t>
            </a:r>
            <a:r>
              <a:rPr lang="en-US" i="1" u="none" dirty="0">
                <a:solidFill>
                  <a:srgbClr val="333333"/>
                </a:solidFill>
                <a:effectLst/>
                <a:latin typeface="Calibri" panose="020F0502020204030204" pitchFamily="34" charset="0"/>
              </a:rPr>
              <a:t>/VMware-NSX/4.1/administration/GUID-4871C429-CFE6-41C9-86C9-7FCFE9C95EC8.html</a:t>
            </a:r>
            <a:endParaRPr lang="en-US" i="0" u="none" dirty="0">
              <a:solidFill>
                <a:srgbClr val="333333"/>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u="none" dirty="0"/>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Operating System</a:t>
            </a:r>
          </a:p>
          <a:p>
            <a:pPr lvl="1" algn="l">
              <a:buFont typeface="Arial" panose="020B0604020202020204" pitchFamily="34" charset="0"/>
              <a:buNone/>
            </a:pPr>
            <a:r>
              <a:rPr lang="en-US" dirty="0">
                <a:solidFill>
                  <a:srgbClr val="333333"/>
                </a:solidFill>
                <a:effectLst/>
                <a:latin typeface="Calibri" panose="020F0502020204030204" pitchFamily="34" charset="0"/>
              </a:rPr>
              <a:t>Red Hat Enterprise Linux (RHEL) 7.6, 7.7, 8.2 (64 bit) GA</a:t>
            </a:r>
          </a:p>
          <a:p>
            <a:pPr lvl="1" algn="l">
              <a:buFont typeface="Arial" panose="020B0604020202020204" pitchFamily="34" charset="0"/>
              <a:buNone/>
            </a:pPr>
            <a:r>
              <a:rPr lang="en-US" dirty="0">
                <a:solidFill>
                  <a:srgbClr val="333333"/>
                </a:solidFill>
                <a:effectLst/>
                <a:latin typeface="Calibri" panose="020F0502020204030204" pitchFamily="34" charset="0"/>
              </a:rPr>
              <a:t>SUSE Linux Enterprise Server (SLES) 12 SP3+, 15 SP1 (64 bit) GA</a:t>
            </a:r>
          </a:p>
          <a:p>
            <a:pPr lvl="1" algn="l">
              <a:buFont typeface="Arial" panose="020B0604020202020204" pitchFamily="34" charset="0"/>
              <a:buNone/>
            </a:pPr>
            <a:r>
              <a:rPr lang="en-US" dirty="0">
                <a:solidFill>
                  <a:srgbClr val="333333"/>
                </a:solidFill>
                <a:effectLst/>
                <a:latin typeface="Calibri" panose="020F0502020204030204" pitchFamily="34" charset="0"/>
              </a:rPr>
              <a:t>Ubuntu 16.04.5, 16.04.6, 18.04, 20.04 (64 bit) GA</a:t>
            </a:r>
          </a:p>
          <a:p>
            <a:pPr lvl="1" algn="l">
              <a:buFont typeface="Arial" panose="020B0604020202020204" pitchFamily="34" charset="0"/>
              <a:buNone/>
            </a:pPr>
            <a:r>
              <a:rPr lang="en-US" dirty="0">
                <a:solidFill>
                  <a:srgbClr val="333333"/>
                </a:solidFill>
                <a:effectLst/>
                <a:latin typeface="Calibri" panose="020F0502020204030204" pitchFamily="34" charset="0"/>
              </a:rPr>
              <a:t>CentOS 7.6, 7.7, 8.2 (64 bit) GA</a:t>
            </a:r>
          </a:p>
          <a:p>
            <a:pPr marL="457200" lvl="1" indent="0">
              <a:buFont typeface="Arial" panose="020B0604020202020204" pitchFamily="34" charset="0"/>
              <a:buNone/>
            </a:pPr>
            <a:endParaRPr lang="en-US" u="none" dirty="0">
              <a:solidFill>
                <a:srgbClr val="333333"/>
              </a:solidFill>
              <a:effectLst/>
              <a:latin typeface="Calibri" panose="020F0502020204030204" pitchFamily="34" charset="0"/>
            </a:endParaRPr>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Software</a:t>
            </a:r>
          </a:p>
          <a:p>
            <a:pPr marL="628650" lvl="1" indent="-171450">
              <a:buFont typeface="Arial" panose="020B0604020202020204" pitchFamily="34" charset="0"/>
              <a:buChar char="•"/>
            </a:pPr>
            <a:r>
              <a:rPr lang="en-US" u="none" dirty="0">
                <a:solidFill>
                  <a:srgbClr val="333333"/>
                </a:solidFill>
                <a:effectLst/>
                <a:latin typeface="Calibri" panose="020F0502020204030204" pitchFamily="34" charset="0"/>
              </a:rPr>
              <a:t>File Introspection driver for Linux</a:t>
            </a:r>
          </a:p>
          <a:p>
            <a:pPr lvl="2"/>
            <a:r>
              <a:rPr lang="en-US" dirty="0">
                <a:solidFill>
                  <a:srgbClr val="333333"/>
                </a:solidFill>
                <a:effectLst/>
                <a:latin typeface="Calibri" panose="020F0502020204030204" pitchFamily="34" charset="0"/>
              </a:rPr>
              <a:t>The File Introspection driver for Linux is available as part of the operating system specific packages (OSPs). The packages are hosted on VMware packages portal. Enterprise or Security Administrator (non-NSX Administrator) can install the Guest Introspection thin agent on Linux guest VMs outside of NSX. Installing open-</a:t>
            </a:r>
            <a:r>
              <a:rPr lang="en-US" dirty="0" err="1">
                <a:solidFill>
                  <a:srgbClr val="333333"/>
                </a:solidFill>
                <a:effectLst/>
                <a:latin typeface="Calibri" panose="020F0502020204030204" pitchFamily="34" charset="0"/>
              </a:rPr>
              <a:t>vm</a:t>
            </a:r>
            <a:r>
              <a:rPr lang="en-US" dirty="0">
                <a:solidFill>
                  <a:srgbClr val="333333"/>
                </a:solidFill>
                <a:effectLst/>
                <a:latin typeface="Calibri" panose="020F0502020204030204" pitchFamily="34" charset="0"/>
              </a:rPr>
              <a:t>-tools or VM Tools is not required for Linux.</a:t>
            </a:r>
          </a:p>
          <a:p>
            <a:pPr marL="628650" lvl="1" indent="-171450">
              <a:buFont typeface="Arial" panose="020B0604020202020204" pitchFamily="34" charset="0"/>
              <a:buChar char="•"/>
            </a:pPr>
            <a:r>
              <a:rPr lang="en-US" dirty="0" err="1">
                <a:solidFill>
                  <a:srgbClr val="333333"/>
                </a:solidFill>
                <a:effectLst/>
                <a:latin typeface="Calibri" panose="020F0502020204030204" pitchFamily="34" charset="0"/>
              </a:rPr>
              <a:t>GLib</a:t>
            </a:r>
            <a:r>
              <a:rPr lang="en-US" dirty="0">
                <a:solidFill>
                  <a:srgbClr val="333333"/>
                </a:solidFill>
                <a:effectLst/>
                <a:latin typeface="Calibri" panose="020F0502020204030204" pitchFamily="34" charset="0"/>
              </a:rPr>
              <a:t> 2.0</a:t>
            </a:r>
          </a:p>
          <a:p>
            <a:pPr marL="0" lvl="0" indent="0">
              <a:buFont typeface="Arial" panose="020B0604020202020204" pitchFamily="34" charset="0"/>
              <a:buNone/>
            </a:pPr>
            <a:endParaRPr lang="en-US" dirty="0">
              <a:solidFill>
                <a:srgbClr val="333333"/>
              </a:solidFill>
              <a:effectLst/>
              <a:latin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sng" dirty="0">
                <a:solidFill>
                  <a:srgbClr val="333333"/>
                </a:solidFill>
                <a:effectLst/>
                <a:latin typeface="Calibri" panose="020F0502020204030204" pitchFamily="34" charset="0"/>
              </a:rPr>
              <a:t>Example of Installation for Ubuntu</a:t>
            </a:r>
          </a:p>
          <a:p>
            <a:pPr marL="742950" lvl="1" indent="-285750" algn="l">
              <a:buFont typeface="+mj-lt"/>
              <a:buAutoNum type="arabicPeriod"/>
            </a:pPr>
            <a:r>
              <a:rPr lang="en-US" dirty="0">
                <a:solidFill>
                  <a:srgbClr val="333333"/>
                </a:solidFill>
                <a:effectLst/>
                <a:latin typeface="Calibri" panose="020F0502020204030204" pitchFamily="34" charset="0"/>
              </a:rPr>
              <a:t>Obtain and import the VMware packaging public keys using the following commands.</a:t>
            </a:r>
          </a:p>
          <a:p>
            <a:pPr marL="914400" lvl="2" indent="0" algn="l">
              <a:buFont typeface="+mj-lt"/>
              <a:buNone/>
            </a:pPr>
            <a:r>
              <a:rPr lang="en-US" dirty="0">
                <a:solidFill>
                  <a:srgbClr val="333333"/>
                </a:solidFill>
                <a:effectLst/>
                <a:latin typeface="Calibri" panose="020F0502020204030204" pitchFamily="34" charset="0"/>
              </a:rPr>
              <a:t>curl -O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/keys/VMWARE-PACKAGING-NSX-GI-GPG-RSA-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914400" lvl="2" indent="0" algn="l">
              <a:buFont typeface="+mj-lt"/>
              <a:buNone/>
            </a:pPr>
            <a:r>
              <a:rPr lang="en-US" dirty="0">
                <a:solidFill>
                  <a:srgbClr val="333333"/>
                </a:solidFill>
                <a:effectLst/>
                <a:latin typeface="Calibri" panose="020F0502020204030204" pitchFamily="34" charset="0"/>
              </a:rPr>
              <a:t>apt-key add 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Create a new file named </a:t>
            </a:r>
            <a:r>
              <a:rPr lang="en-US" b="0" i="0" dirty="0" err="1">
                <a:solidFill>
                  <a:srgbClr val="333333"/>
                </a:solidFill>
                <a:effectLst/>
                <a:latin typeface="Courier New" panose="02070309020205020404" pitchFamily="49" charset="0"/>
              </a:rPr>
              <a:t>vmware.list</a:t>
            </a:r>
            <a:r>
              <a:rPr lang="en-US" dirty="0">
                <a:solidFill>
                  <a:srgbClr val="333333"/>
                </a:solidFill>
                <a:effectLst/>
                <a:latin typeface="Calibri" panose="020F0502020204030204" pitchFamily="34" charset="0"/>
              </a:rPr>
              <a:t> file under </a:t>
            </a:r>
            <a:r>
              <a:rPr lang="en-US" b="0" i="0" dirty="0">
                <a:solidFill>
                  <a:srgbClr val="333333"/>
                </a:solidFill>
                <a:effectLst/>
                <a:latin typeface="Courier New" panose="02070309020205020404" pitchFamily="49" charset="0"/>
              </a:rPr>
              <a:t>/</a:t>
            </a:r>
            <a:r>
              <a:rPr lang="en-US" b="0" i="0" dirty="0" err="1">
                <a:solidFill>
                  <a:srgbClr val="333333"/>
                </a:solidFill>
                <a:effectLst/>
                <a:latin typeface="Courier New" panose="02070309020205020404" pitchFamily="49" charset="0"/>
              </a:rPr>
              <a:t>etc</a:t>
            </a:r>
            <a:r>
              <a:rPr lang="en-US" b="0" i="0" dirty="0">
                <a:solidFill>
                  <a:srgbClr val="333333"/>
                </a:solidFill>
                <a:effectLst/>
                <a:latin typeface="Courier New" panose="02070309020205020404" pitchFamily="49" charset="0"/>
              </a:rPr>
              <a:t>/apt/</a:t>
            </a:r>
            <a:r>
              <a:rPr lang="en-US" b="0" i="0" dirty="0" err="1">
                <a:solidFill>
                  <a:srgbClr val="333333"/>
                </a:solidFill>
                <a:effectLst/>
                <a:latin typeface="Courier New" panose="02070309020205020404" pitchFamily="49" charset="0"/>
              </a:rPr>
              <a:t>sources.list.d</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Edit the file with the following content:</a:t>
            </a:r>
          </a:p>
          <a:p>
            <a:pPr marL="914400" lvl="2" indent="0" algn="l">
              <a:buFont typeface="+mj-lt"/>
              <a:buNone/>
            </a:pPr>
            <a:r>
              <a:rPr lang="en-US" dirty="0">
                <a:solidFill>
                  <a:srgbClr val="333333"/>
                </a:solidFill>
                <a:effectLst/>
                <a:latin typeface="Calibri" panose="020F0502020204030204" pitchFamily="34" charset="0"/>
              </a:rPr>
              <a:t>deb [arch=amd64]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/latest/ubuntu/ </a:t>
            </a:r>
            <a:r>
              <a:rPr lang="en-US" dirty="0" err="1">
                <a:solidFill>
                  <a:srgbClr val="333333"/>
                </a:solidFill>
                <a:effectLst/>
                <a:latin typeface="Calibri" panose="020F0502020204030204" pitchFamily="34" charset="0"/>
              </a:rPr>
              <a:t>xenial</a:t>
            </a:r>
            <a:r>
              <a:rPr lang="en-US" dirty="0">
                <a:solidFill>
                  <a:srgbClr val="333333"/>
                </a:solidFill>
                <a:effectLst/>
                <a:latin typeface="Calibri" panose="020F0502020204030204" pitchFamily="34" charset="0"/>
              </a:rPr>
              <a:t> main</a:t>
            </a:r>
          </a:p>
          <a:p>
            <a:pPr marL="742950" lvl="1" indent="-285750" algn="l">
              <a:buFont typeface="+mj-lt"/>
              <a:buAutoNum type="arabicPeriod"/>
            </a:pPr>
            <a:r>
              <a:rPr lang="en-US" dirty="0">
                <a:solidFill>
                  <a:srgbClr val="333333"/>
                </a:solidFill>
                <a:effectLst/>
                <a:latin typeface="Calibri" panose="020F0502020204030204" pitchFamily="34" charset="0"/>
              </a:rPr>
              <a:t>Install the package.</a:t>
            </a:r>
          </a:p>
          <a:p>
            <a:pPr marL="914400" lvl="2" indent="0" algn="l">
              <a:buFont typeface="+mj-lt"/>
              <a:buNone/>
            </a:pPr>
            <a:r>
              <a:rPr lang="en-US" dirty="0">
                <a:solidFill>
                  <a:srgbClr val="333333"/>
                </a:solidFill>
                <a:effectLst/>
                <a:latin typeface="Calibri" panose="020F0502020204030204" pitchFamily="34" charset="0"/>
              </a:rPr>
              <a:t>apt-get update</a:t>
            </a:r>
          </a:p>
          <a:p>
            <a:pPr marL="914400" lvl="2" indent="0" algn="l">
              <a:buFont typeface="+mj-lt"/>
              <a:buNone/>
            </a:pPr>
            <a:r>
              <a:rPr lang="en-US" dirty="0">
                <a:solidFill>
                  <a:srgbClr val="333333"/>
                </a:solidFill>
                <a:effectLst/>
                <a:latin typeface="Calibri" panose="020F0502020204030204" pitchFamily="34" charset="0"/>
              </a:rPr>
              <a:t>apt-get install </a:t>
            </a:r>
            <a:r>
              <a:rPr lang="en-US" dirty="0" err="1">
                <a:solidFill>
                  <a:srgbClr val="333333"/>
                </a:solidFill>
                <a:effectLst/>
                <a:latin typeface="Calibri" panose="020F0502020204030204" pitchFamily="34" charset="0"/>
              </a:rPr>
              <a:t>vmware</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nsx</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gi</a:t>
            </a:r>
            <a:r>
              <a:rPr lang="en-US" dirty="0">
                <a:solidFill>
                  <a:srgbClr val="333333"/>
                </a:solidFill>
                <a:effectLst/>
                <a:latin typeface="Calibri" panose="020F0502020204030204" pitchFamily="34" charset="0"/>
              </a:rPr>
              <a:t>-file</a:t>
            </a:r>
          </a:p>
          <a:p>
            <a:br>
              <a:rPr lang="en-US" dirty="0"/>
            </a:b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22</a:t>
            </a:fld>
            <a:endParaRPr lang="en-US"/>
          </a:p>
        </p:txBody>
      </p:sp>
    </p:spTree>
    <p:extLst>
      <p:ext uri="{BB962C8B-B14F-4D97-AF65-F5344CB8AC3E}">
        <p14:creationId xmlns:p14="http://schemas.microsoft.com/office/powerpoint/2010/main" val="2731204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file types inspected by Distributed Malware:</a:t>
            </a:r>
          </a:p>
          <a:p>
            <a:r>
              <a:rPr lang="en-US" dirty="0"/>
              <a:t>https://</a:t>
            </a:r>
            <a:r>
              <a:rPr lang="en-US" dirty="0" err="1"/>
              <a:t>docs.vmware.com</a:t>
            </a:r>
            <a:r>
              <a:rPr lang="en-US" dirty="0"/>
              <a:t>/</a:t>
            </a:r>
            <a:r>
              <a:rPr lang="en-US" dirty="0" err="1"/>
              <a:t>en</a:t>
            </a:r>
            <a:r>
              <a:rPr lang="en-US" dirty="0"/>
              <a:t>/VMware-NSX/4.1/administration/GUID-0EDE5C08-F59D-45F3-8E48-0D7D038207ED.html</a:t>
            </a:r>
          </a:p>
          <a:p>
            <a:endParaRPr lang="en-US" dirty="0"/>
          </a:p>
          <a:p>
            <a:r>
              <a:rPr lang="en-US" b="1" dirty="0"/>
              <a:t>On Windows:</a:t>
            </a:r>
            <a:r>
              <a:rPr lang="en-US" b="0" dirty="0"/>
              <a:t> Inspection is done on new files + file modification.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On Linux:</a:t>
            </a:r>
            <a:r>
              <a:rPr lang="en-US" b="0" dirty="0"/>
              <a:t> Inspection is done on new files only (Note: When Firefox downloads a file, it creates first an empty file and then push content in the file. That’s why with Firefox downloaded files are not inspected).</a:t>
            </a: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23</a:t>
            </a:fld>
            <a:endParaRPr lang="en-US"/>
          </a:p>
        </p:txBody>
      </p:sp>
    </p:spTree>
    <p:extLst>
      <p:ext uri="{BB962C8B-B14F-4D97-AF65-F5344CB8AC3E}">
        <p14:creationId xmlns:p14="http://schemas.microsoft.com/office/powerpoint/2010/main" val="14402580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24</a:t>
            </a:fld>
            <a:endParaRPr lang="en-US"/>
          </a:p>
        </p:txBody>
      </p:sp>
    </p:spTree>
    <p:extLst>
      <p:ext uri="{BB962C8B-B14F-4D97-AF65-F5344CB8AC3E}">
        <p14:creationId xmlns:p14="http://schemas.microsoft.com/office/powerpoint/2010/main" val="27603854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(Sender) Server IP information is available with Gateway NSX Malware only (Distributed NSX Malware works on “disk write” and so does not have visibility of the Server IP).</a:t>
            </a:r>
          </a:p>
        </p:txBody>
      </p:sp>
      <p:sp>
        <p:nvSpPr>
          <p:cNvPr id="4" name="Slide Number Placeholder 3"/>
          <p:cNvSpPr>
            <a:spLocks noGrp="1"/>
          </p:cNvSpPr>
          <p:nvPr>
            <p:ph type="sldNum" sz="quarter" idx="5"/>
          </p:nvPr>
        </p:nvSpPr>
        <p:spPr/>
        <p:txBody>
          <a:bodyPr/>
          <a:lstStyle/>
          <a:p>
            <a:fld id="{619C9351-4B5C-7049-BA85-1429AE6A9BC7}" type="slidenum">
              <a:rPr lang="en-US" smtClean="0"/>
              <a:t>26</a:t>
            </a:fld>
            <a:endParaRPr lang="en-US"/>
          </a:p>
        </p:txBody>
      </p:sp>
    </p:spTree>
    <p:extLst>
      <p:ext uri="{BB962C8B-B14F-4D97-AF65-F5344CB8AC3E}">
        <p14:creationId xmlns:p14="http://schemas.microsoft.com/office/powerpoint/2010/main" val="24076290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External sites / IP access required:</a:t>
            </a:r>
          </a:p>
          <a:p>
            <a:r>
              <a:rPr lang="en-US" dirty="0"/>
              <a:t>Malware Detection and Prevention requires Internet access to download the latest signatures and to send files for cloud analysis.</a:t>
            </a:r>
          </a:p>
          <a:p>
            <a:r>
              <a:rPr lang="en-US" dirty="0"/>
              <a:t>This communication is done on HTTPS</a:t>
            </a:r>
          </a:p>
          <a:p>
            <a:pPr marL="628650" lvl="1" indent="-171450">
              <a:buFont typeface="Arial" panose="020B0604020202020204" pitchFamily="34" charset="0"/>
              <a:buChar char="•"/>
            </a:pPr>
            <a:r>
              <a:rPr lang="en-US" dirty="0"/>
              <a:t>From NAPP (</a:t>
            </a:r>
            <a:r>
              <a:rPr lang="en-US" b="0" i="0" u="none" strike="noStrike" dirty="0">
                <a:solidFill>
                  <a:srgbClr val="000000"/>
                </a:solidFill>
                <a:effectLst/>
                <a:latin typeface="Calibri" panose="020F0502020204030204" pitchFamily="34" charset="0"/>
              </a:rPr>
              <a:t>K8s Workers IP address) or HTTP Proxy if NAPP is configured with Proxy</a:t>
            </a:r>
          </a:p>
          <a:p>
            <a:pPr marL="628650" lvl="1" indent="-171450">
              <a:buFont typeface="Arial" panose="020B0604020202020204" pitchFamily="34" charset="0"/>
              <a:buChar char="•"/>
            </a:pPr>
            <a:r>
              <a:rPr lang="en-US" b="0" i="0" u="none" strike="noStrike" dirty="0">
                <a:solidFill>
                  <a:srgbClr val="000000"/>
                </a:solidFill>
                <a:effectLst/>
                <a:latin typeface="Calibri" panose="020F0502020204030204" pitchFamily="34" charset="0"/>
              </a:rPr>
              <a:t>To NSX Cloud Service</a:t>
            </a: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nsx.lastline.com</a:t>
            </a:r>
            <a:endParaRPr lang="en-US" b="0" i="0" u="none" strike="noStrike" dirty="0">
              <a:solidFill>
                <a:srgbClr val="000000"/>
              </a:solidFill>
              <a:effectLst/>
              <a:latin typeface="Calibri" panose="020F0502020204030204" pitchFamily="34" charset="0"/>
            </a:endParaRP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nsx.west.us.lastline.com</a:t>
            </a:r>
            <a:r>
              <a:rPr lang="en-US" b="0" i="0" u="none" strike="noStrike" dirty="0">
                <a:solidFill>
                  <a:srgbClr val="000000"/>
                </a:solidFill>
                <a:effectLst/>
                <a:latin typeface="Calibri" panose="020F0502020204030204" pitchFamily="34" charset="0"/>
              </a:rPr>
              <a:t> if you selected at the installation “Malware Cloud Region = United States”</a:t>
            </a: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nsx.nl.emea.lastline.com</a:t>
            </a:r>
            <a:r>
              <a:rPr lang="en-US" b="0" i="0" u="none" strike="noStrike" dirty="0">
                <a:solidFill>
                  <a:srgbClr val="000000"/>
                </a:solidFill>
                <a:effectLst/>
                <a:latin typeface="Calibri" panose="020F0502020204030204" pitchFamily="34" charset="0"/>
              </a:rPr>
              <a:t> if you selected Malware Cloud “Malware Cloud Region = European Union”</a:t>
            </a:r>
          </a:p>
          <a:p>
            <a:pPr marL="1085850" lvl="2" indent="-171450">
              <a:buFont typeface="Arial" panose="020B0604020202020204" pitchFamily="34" charset="0"/>
              <a:buChar char="•"/>
            </a:pPr>
            <a:r>
              <a:rPr lang="en-US" b="0" i="0" u="none" strike="noStrike" dirty="0" err="1">
                <a:solidFill>
                  <a:srgbClr val="000000"/>
                </a:solidFill>
                <a:effectLst/>
                <a:latin typeface="Aptos" panose="020B0004020202020204" pitchFamily="34" charset="0"/>
              </a:rPr>
              <a:t>nsx.southeast.au.lastline.com</a:t>
            </a:r>
            <a:r>
              <a:rPr lang="en-US" b="0" i="0" u="none" strike="noStrike" dirty="0">
                <a:solidFill>
                  <a:srgbClr val="000000"/>
                </a:solidFill>
                <a:effectLst/>
                <a:latin typeface="Aptos" panose="020B0004020202020204" pitchFamily="34" charset="0"/>
              </a:rPr>
              <a:t> </a:t>
            </a:r>
            <a:r>
              <a:rPr lang="en-US" b="0" i="0" u="none" strike="noStrike" dirty="0">
                <a:solidFill>
                  <a:srgbClr val="000000"/>
                </a:solidFill>
                <a:effectLst/>
                <a:latin typeface="Calibri" panose="020F0502020204030204" pitchFamily="34" charset="0"/>
              </a:rPr>
              <a:t>if you selected Malware Cloud “Malware Cloud Region = Australia”</a:t>
            </a:r>
          </a:p>
          <a:p>
            <a:endParaRPr lang="en-US" dirty="0"/>
          </a:p>
          <a:p>
            <a:endParaRPr lang="en-US" dirty="0"/>
          </a:p>
          <a:p>
            <a:r>
              <a:rPr lang="en-US" b="1" dirty="0"/>
              <a:t>Linux Requirements: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u="none" dirty="0">
                <a:solidFill>
                  <a:srgbClr val="333333"/>
                </a:solidFill>
                <a:effectLst/>
                <a:latin typeface="Calibri" panose="020F0502020204030204" pitchFamily="34" charset="0"/>
              </a:rPr>
              <a:t>https://</a:t>
            </a:r>
            <a:r>
              <a:rPr lang="en-US" i="1" u="none" dirty="0" err="1">
                <a:solidFill>
                  <a:srgbClr val="333333"/>
                </a:solidFill>
                <a:effectLst/>
                <a:latin typeface="Calibri" panose="020F0502020204030204" pitchFamily="34" charset="0"/>
              </a:rPr>
              <a:t>docs.vmware.com</a:t>
            </a:r>
            <a:r>
              <a:rPr lang="en-US" i="1" u="none" dirty="0">
                <a:solidFill>
                  <a:srgbClr val="333333"/>
                </a:solidFill>
                <a:effectLst/>
                <a:latin typeface="Calibri" panose="020F0502020204030204" pitchFamily="34" charset="0"/>
              </a:rPr>
              <a:t>/</a:t>
            </a:r>
            <a:r>
              <a:rPr lang="en-US" i="1" u="none" dirty="0" err="1">
                <a:solidFill>
                  <a:srgbClr val="333333"/>
                </a:solidFill>
                <a:effectLst/>
                <a:latin typeface="Calibri" panose="020F0502020204030204" pitchFamily="34" charset="0"/>
              </a:rPr>
              <a:t>en</a:t>
            </a:r>
            <a:r>
              <a:rPr lang="en-US" i="1" u="none" dirty="0">
                <a:solidFill>
                  <a:srgbClr val="333333"/>
                </a:solidFill>
                <a:effectLst/>
                <a:latin typeface="Calibri" panose="020F0502020204030204" pitchFamily="34" charset="0"/>
              </a:rPr>
              <a:t>/VMware-NSX/4.1/administration/GUID-4871C429-CFE6-41C9-86C9-7FCFE9C95EC8.html</a:t>
            </a:r>
            <a:endParaRPr lang="en-US" i="0" u="none" dirty="0">
              <a:solidFill>
                <a:srgbClr val="333333"/>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u="none" dirty="0"/>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Operating System</a:t>
            </a:r>
          </a:p>
          <a:p>
            <a:pPr lvl="1" algn="l">
              <a:buFont typeface="Arial" panose="020B0604020202020204" pitchFamily="34" charset="0"/>
              <a:buNone/>
            </a:pPr>
            <a:r>
              <a:rPr lang="en-US" dirty="0">
                <a:solidFill>
                  <a:srgbClr val="333333"/>
                </a:solidFill>
                <a:effectLst/>
                <a:latin typeface="Calibri" panose="020F0502020204030204" pitchFamily="34" charset="0"/>
              </a:rPr>
              <a:t>Red Hat Enterprise Linux (RHEL) 7.6, 7.7, 8.2 (64 bit) GA</a:t>
            </a:r>
          </a:p>
          <a:p>
            <a:pPr lvl="1" algn="l">
              <a:buFont typeface="Arial" panose="020B0604020202020204" pitchFamily="34" charset="0"/>
              <a:buNone/>
            </a:pPr>
            <a:r>
              <a:rPr lang="en-US" dirty="0">
                <a:solidFill>
                  <a:srgbClr val="333333"/>
                </a:solidFill>
                <a:effectLst/>
                <a:latin typeface="Calibri" panose="020F0502020204030204" pitchFamily="34" charset="0"/>
              </a:rPr>
              <a:t>SUSE Linux Enterprise Server (SLES) 12 SP3+, 15 SP1 (64 bit) GA</a:t>
            </a:r>
          </a:p>
          <a:p>
            <a:pPr lvl="1" algn="l">
              <a:buFont typeface="Arial" panose="020B0604020202020204" pitchFamily="34" charset="0"/>
              <a:buNone/>
            </a:pPr>
            <a:r>
              <a:rPr lang="en-US" dirty="0">
                <a:solidFill>
                  <a:srgbClr val="333333"/>
                </a:solidFill>
                <a:effectLst/>
                <a:latin typeface="Calibri" panose="020F0502020204030204" pitchFamily="34" charset="0"/>
              </a:rPr>
              <a:t>Ubuntu 16.04.5, 16.04.6, 18.04, 20.04 (64 bit) GA</a:t>
            </a:r>
          </a:p>
          <a:p>
            <a:pPr lvl="1" algn="l">
              <a:buFont typeface="Arial" panose="020B0604020202020204" pitchFamily="34" charset="0"/>
              <a:buNone/>
            </a:pPr>
            <a:r>
              <a:rPr lang="en-US" dirty="0">
                <a:solidFill>
                  <a:srgbClr val="333333"/>
                </a:solidFill>
                <a:effectLst/>
                <a:latin typeface="Calibri" panose="020F0502020204030204" pitchFamily="34" charset="0"/>
              </a:rPr>
              <a:t>CentOS 7.6, 7.7, 8.2 (64 bit) GA</a:t>
            </a:r>
          </a:p>
          <a:p>
            <a:pPr marL="457200" lvl="1" indent="0">
              <a:buFont typeface="Arial" panose="020B0604020202020204" pitchFamily="34" charset="0"/>
              <a:buNone/>
            </a:pPr>
            <a:endParaRPr lang="en-US" u="none" dirty="0">
              <a:solidFill>
                <a:srgbClr val="333333"/>
              </a:solidFill>
              <a:effectLst/>
              <a:latin typeface="Calibri" panose="020F0502020204030204" pitchFamily="34" charset="0"/>
            </a:endParaRPr>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Software</a:t>
            </a:r>
          </a:p>
          <a:p>
            <a:pPr marL="628650" lvl="1" indent="-171450">
              <a:buFont typeface="Arial" panose="020B0604020202020204" pitchFamily="34" charset="0"/>
              <a:buChar char="•"/>
            </a:pPr>
            <a:r>
              <a:rPr lang="en-US" u="none" dirty="0">
                <a:solidFill>
                  <a:srgbClr val="333333"/>
                </a:solidFill>
                <a:effectLst/>
                <a:latin typeface="Calibri" panose="020F0502020204030204" pitchFamily="34" charset="0"/>
              </a:rPr>
              <a:t>File Introspection driver for Linux</a:t>
            </a:r>
          </a:p>
          <a:p>
            <a:pPr lvl="2"/>
            <a:r>
              <a:rPr lang="en-US" dirty="0">
                <a:solidFill>
                  <a:srgbClr val="333333"/>
                </a:solidFill>
                <a:effectLst/>
                <a:latin typeface="Calibri" panose="020F0502020204030204" pitchFamily="34" charset="0"/>
              </a:rPr>
              <a:t>The File Introspection driver for Linux is available as part of the operating system specific packages (OSPs). The packages are hosted on VMware packages portal. Enterprise or Security Administrator (non-NSX Administrator) can install the Guest Introspection thin agent on Linux guest VMs outside of NSX. Installing open-</a:t>
            </a:r>
            <a:r>
              <a:rPr lang="en-US" dirty="0" err="1">
                <a:solidFill>
                  <a:srgbClr val="333333"/>
                </a:solidFill>
                <a:effectLst/>
                <a:latin typeface="Calibri" panose="020F0502020204030204" pitchFamily="34" charset="0"/>
              </a:rPr>
              <a:t>vm</a:t>
            </a:r>
            <a:r>
              <a:rPr lang="en-US" dirty="0">
                <a:solidFill>
                  <a:srgbClr val="333333"/>
                </a:solidFill>
                <a:effectLst/>
                <a:latin typeface="Calibri" panose="020F0502020204030204" pitchFamily="34" charset="0"/>
              </a:rPr>
              <a:t>-tools or VM Tools is not required for Linux.</a:t>
            </a:r>
          </a:p>
          <a:p>
            <a:pPr marL="628650" lvl="1" indent="-171450">
              <a:buFont typeface="Arial" panose="020B0604020202020204" pitchFamily="34" charset="0"/>
              <a:buChar char="•"/>
            </a:pPr>
            <a:r>
              <a:rPr lang="en-US" dirty="0" err="1">
                <a:solidFill>
                  <a:srgbClr val="333333"/>
                </a:solidFill>
                <a:effectLst/>
                <a:latin typeface="Calibri" panose="020F0502020204030204" pitchFamily="34" charset="0"/>
              </a:rPr>
              <a:t>GLib</a:t>
            </a:r>
            <a:r>
              <a:rPr lang="en-US" dirty="0">
                <a:solidFill>
                  <a:srgbClr val="333333"/>
                </a:solidFill>
                <a:effectLst/>
                <a:latin typeface="Calibri" panose="020F0502020204030204" pitchFamily="34" charset="0"/>
              </a:rPr>
              <a:t> 2.0</a:t>
            </a:r>
          </a:p>
          <a:p>
            <a:pPr marL="0" lvl="0" indent="0">
              <a:buFont typeface="Arial" panose="020B0604020202020204" pitchFamily="34" charset="0"/>
              <a:buNone/>
            </a:pPr>
            <a:endParaRPr lang="en-US" dirty="0">
              <a:solidFill>
                <a:srgbClr val="333333"/>
              </a:solidFill>
              <a:effectLst/>
              <a:latin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sng" dirty="0">
                <a:solidFill>
                  <a:srgbClr val="333333"/>
                </a:solidFill>
                <a:effectLst/>
                <a:latin typeface="Calibri" panose="020F0502020204030204" pitchFamily="34" charset="0"/>
              </a:rPr>
              <a:t>Example of Installation for Ubuntu</a:t>
            </a:r>
          </a:p>
          <a:p>
            <a:pPr marL="742950" lvl="1" indent="-285750" algn="l">
              <a:buFont typeface="+mj-lt"/>
              <a:buAutoNum type="arabicPeriod"/>
            </a:pPr>
            <a:r>
              <a:rPr lang="en-US" dirty="0">
                <a:solidFill>
                  <a:srgbClr val="333333"/>
                </a:solidFill>
                <a:effectLst/>
                <a:latin typeface="Calibri" panose="020F0502020204030204" pitchFamily="34" charset="0"/>
              </a:rPr>
              <a:t>Obtain and import the VMware packaging public keys using the following commands.</a:t>
            </a:r>
          </a:p>
          <a:p>
            <a:pPr marL="914400" lvl="2" indent="0" algn="l">
              <a:buFont typeface="+mj-lt"/>
              <a:buNone/>
            </a:pPr>
            <a:r>
              <a:rPr lang="en-US" dirty="0">
                <a:solidFill>
                  <a:srgbClr val="333333"/>
                </a:solidFill>
                <a:effectLst/>
                <a:latin typeface="Calibri" panose="020F0502020204030204" pitchFamily="34" charset="0"/>
              </a:rPr>
              <a:t>curl -O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/keys/VMWARE-PACKAGING-NSX-GI-GPG-RSA-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apt-key add 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Create a new file named </a:t>
            </a:r>
            <a:r>
              <a:rPr lang="en-US" b="0" i="0" dirty="0" err="1">
                <a:solidFill>
                  <a:srgbClr val="333333"/>
                </a:solidFill>
                <a:effectLst/>
                <a:latin typeface="Courier New" panose="02070309020205020404" pitchFamily="49" charset="0"/>
              </a:rPr>
              <a:t>vmware.list</a:t>
            </a:r>
            <a:r>
              <a:rPr lang="en-US" dirty="0">
                <a:solidFill>
                  <a:srgbClr val="333333"/>
                </a:solidFill>
                <a:effectLst/>
                <a:latin typeface="Calibri" panose="020F0502020204030204" pitchFamily="34" charset="0"/>
              </a:rPr>
              <a:t> file under </a:t>
            </a:r>
            <a:r>
              <a:rPr lang="en-US" b="0" i="0" dirty="0">
                <a:solidFill>
                  <a:srgbClr val="333333"/>
                </a:solidFill>
                <a:effectLst/>
                <a:latin typeface="Courier New" panose="02070309020205020404" pitchFamily="49" charset="0"/>
              </a:rPr>
              <a:t>/</a:t>
            </a:r>
            <a:r>
              <a:rPr lang="en-US" b="0" i="0" dirty="0" err="1">
                <a:solidFill>
                  <a:srgbClr val="333333"/>
                </a:solidFill>
                <a:effectLst/>
                <a:latin typeface="Courier New" panose="02070309020205020404" pitchFamily="49" charset="0"/>
              </a:rPr>
              <a:t>etc</a:t>
            </a:r>
            <a:r>
              <a:rPr lang="en-US" b="0" i="0" dirty="0">
                <a:solidFill>
                  <a:srgbClr val="333333"/>
                </a:solidFill>
                <a:effectLst/>
                <a:latin typeface="Courier New" panose="02070309020205020404" pitchFamily="49" charset="0"/>
              </a:rPr>
              <a:t>/apt/</a:t>
            </a:r>
            <a:r>
              <a:rPr lang="en-US" b="0" i="0" dirty="0" err="1">
                <a:solidFill>
                  <a:srgbClr val="333333"/>
                </a:solidFill>
                <a:effectLst/>
                <a:latin typeface="Courier New" panose="02070309020205020404" pitchFamily="49" charset="0"/>
              </a:rPr>
              <a:t>sources.list.d</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Edit the file with the following content:</a:t>
            </a:r>
          </a:p>
          <a:p>
            <a:pPr marL="914400" lvl="2" indent="0" algn="l">
              <a:buFont typeface="+mj-lt"/>
              <a:buNone/>
            </a:pPr>
            <a:r>
              <a:rPr lang="en-US" dirty="0">
                <a:solidFill>
                  <a:srgbClr val="333333"/>
                </a:solidFill>
                <a:effectLst/>
                <a:latin typeface="Calibri" panose="020F0502020204030204" pitchFamily="34" charset="0"/>
              </a:rPr>
              <a:t>deb [arch=amd64]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/latest/ubuntu/ </a:t>
            </a:r>
            <a:r>
              <a:rPr lang="en-US" dirty="0" err="1">
                <a:solidFill>
                  <a:srgbClr val="333333"/>
                </a:solidFill>
                <a:effectLst/>
                <a:latin typeface="Calibri" panose="020F0502020204030204" pitchFamily="34" charset="0"/>
              </a:rPr>
              <a:t>xenial</a:t>
            </a:r>
            <a:r>
              <a:rPr lang="en-US" dirty="0">
                <a:solidFill>
                  <a:srgbClr val="333333"/>
                </a:solidFill>
                <a:effectLst/>
                <a:latin typeface="Calibri" panose="020F0502020204030204" pitchFamily="34" charset="0"/>
              </a:rPr>
              <a:t> main</a:t>
            </a:r>
          </a:p>
          <a:p>
            <a:pPr marL="742950" lvl="1" indent="-285750" algn="l">
              <a:buFont typeface="+mj-lt"/>
              <a:buAutoNum type="arabicPeriod"/>
            </a:pPr>
            <a:r>
              <a:rPr lang="en-US" dirty="0">
                <a:solidFill>
                  <a:srgbClr val="333333"/>
                </a:solidFill>
                <a:effectLst/>
                <a:latin typeface="Calibri" panose="020F0502020204030204" pitchFamily="34" charset="0"/>
              </a:rPr>
              <a:t>Install the package.</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apt-get update</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apt-get install </a:t>
            </a:r>
            <a:r>
              <a:rPr lang="en-US" dirty="0" err="1">
                <a:solidFill>
                  <a:srgbClr val="333333"/>
                </a:solidFill>
                <a:effectLst/>
                <a:latin typeface="Calibri" panose="020F0502020204030204" pitchFamily="34" charset="0"/>
              </a:rPr>
              <a:t>vmware</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nsx</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gi</a:t>
            </a:r>
            <a:r>
              <a:rPr lang="en-US" dirty="0">
                <a:solidFill>
                  <a:srgbClr val="333333"/>
                </a:solidFill>
                <a:effectLst/>
                <a:latin typeface="Calibri" panose="020F0502020204030204" pitchFamily="34" charset="0"/>
              </a:rPr>
              <a:t>-file</a:t>
            </a:r>
          </a:p>
          <a:p>
            <a:pPr marL="742950" lvl="1" indent="-285750" algn="l">
              <a:buFont typeface="+mj-lt"/>
              <a:buAutoNum type="arabicPeriod"/>
            </a:pPr>
            <a:r>
              <a:rPr lang="en-US" dirty="0">
                <a:solidFill>
                  <a:srgbClr val="333333"/>
                </a:solidFill>
                <a:effectLst/>
                <a:latin typeface="Calibri" panose="020F0502020204030204" pitchFamily="34" charset="0"/>
              </a:rPr>
              <a:t>Validate installation.</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t>
            </a:r>
            <a:r>
              <a:rPr lang="en-US" dirty="0" err="1">
                <a:solidFill>
                  <a:srgbClr val="333333"/>
                </a:solidFill>
                <a:effectLst/>
                <a:latin typeface="Calibri" panose="020F0502020204030204" pitchFamily="34" charset="0"/>
              </a:rPr>
              <a:t>systemctl</a:t>
            </a:r>
            <a:r>
              <a:rPr lang="en-US" dirty="0">
                <a:solidFill>
                  <a:srgbClr val="333333"/>
                </a:solidFill>
                <a:effectLst/>
                <a:latin typeface="Calibri" panose="020F0502020204030204" pitchFamily="34" charset="0"/>
              </a:rPr>
              <a:t> status </a:t>
            </a:r>
            <a:r>
              <a:rPr lang="en-US" dirty="0" err="1">
                <a:solidFill>
                  <a:srgbClr val="333333"/>
                </a:solidFill>
                <a:effectLst/>
                <a:latin typeface="Calibri" panose="020F0502020204030204" pitchFamily="34" charset="0"/>
              </a:rPr>
              <a:t>vsepd</a:t>
            </a: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28</a:t>
            </a:fld>
            <a:endParaRPr lang="en-US"/>
          </a:p>
        </p:txBody>
      </p:sp>
    </p:spTree>
    <p:extLst>
      <p:ext uri="{BB962C8B-B14F-4D97-AF65-F5344CB8AC3E}">
        <p14:creationId xmlns:p14="http://schemas.microsoft.com/office/powerpoint/2010/main" val="2745080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29</a:t>
            </a:fld>
            <a:endParaRPr lang="en-US"/>
          </a:p>
        </p:txBody>
      </p:sp>
    </p:spTree>
    <p:extLst>
      <p:ext uri="{BB962C8B-B14F-4D97-AF65-F5344CB8AC3E}">
        <p14:creationId xmlns:p14="http://schemas.microsoft.com/office/powerpoint/2010/main" val="504152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2</a:t>
            </a:fld>
            <a:endParaRPr lang="en-US"/>
          </a:p>
        </p:txBody>
      </p:sp>
    </p:spTree>
    <p:extLst>
      <p:ext uri="{BB962C8B-B14F-4D97-AF65-F5344CB8AC3E}">
        <p14:creationId xmlns:p14="http://schemas.microsoft.com/office/powerpoint/2010/main" val="1469358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file types inspected by Distributed Malware:</a:t>
            </a:r>
          </a:p>
          <a:p>
            <a:r>
              <a:rPr lang="en-US" dirty="0"/>
              <a:t>https://</a:t>
            </a:r>
            <a:r>
              <a:rPr lang="en-US" dirty="0" err="1"/>
              <a:t>docs.vmware.com</a:t>
            </a:r>
            <a:r>
              <a:rPr lang="en-US" dirty="0"/>
              <a:t>/</a:t>
            </a:r>
            <a:r>
              <a:rPr lang="en-US" dirty="0" err="1"/>
              <a:t>en</a:t>
            </a:r>
            <a:r>
              <a:rPr lang="en-US" dirty="0"/>
              <a:t>/VMware-NSX/4.1/administration/GUID-0EDE5C08-F59D-45F3-8E48-0D7D038207ED.html</a:t>
            </a:r>
          </a:p>
          <a:p>
            <a:endParaRPr lang="en-US" dirty="0"/>
          </a:p>
          <a:p>
            <a:r>
              <a:rPr lang="en-US" b="1" dirty="0"/>
              <a:t>New File:</a:t>
            </a:r>
          </a:p>
          <a:p>
            <a:r>
              <a:rPr lang="en-US" dirty="0"/>
              <a:t>Any new file created on disk will be forwarded for Malware inspection.</a:t>
            </a:r>
          </a:p>
          <a:p>
            <a:r>
              <a:rPr lang="en-US" dirty="0"/>
              <a:t>Updated/Modified/Overwritten files are not inspected.</a:t>
            </a:r>
          </a:p>
        </p:txBody>
      </p:sp>
      <p:sp>
        <p:nvSpPr>
          <p:cNvPr id="4" name="Slide Number Placeholder 3"/>
          <p:cNvSpPr>
            <a:spLocks noGrp="1"/>
          </p:cNvSpPr>
          <p:nvPr>
            <p:ph type="sldNum" sz="quarter" idx="5"/>
          </p:nvPr>
        </p:nvSpPr>
        <p:spPr/>
        <p:txBody>
          <a:bodyPr/>
          <a:lstStyle/>
          <a:p>
            <a:fld id="{619C9351-4B5C-7049-BA85-1429AE6A9BC7}" type="slidenum">
              <a:rPr lang="en-US" smtClean="0"/>
              <a:t>30</a:t>
            </a:fld>
            <a:endParaRPr lang="en-US"/>
          </a:p>
        </p:txBody>
      </p:sp>
    </p:spTree>
    <p:extLst>
      <p:ext uri="{BB962C8B-B14F-4D97-AF65-F5344CB8AC3E}">
        <p14:creationId xmlns:p14="http://schemas.microsoft.com/office/powerpoint/2010/main" val="12442665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sng" dirty="0"/>
          </a:p>
        </p:txBody>
      </p:sp>
      <p:sp>
        <p:nvSpPr>
          <p:cNvPr id="4" name="Slide Number Placeholder 3"/>
          <p:cNvSpPr>
            <a:spLocks noGrp="1"/>
          </p:cNvSpPr>
          <p:nvPr>
            <p:ph type="sldNum" sz="quarter" idx="5"/>
          </p:nvPr>
        </p:nvSpPr>
        <p:spPr/>
        <p:txBody>
          <a:bodyPr/>
          <a:lstStyle/>
          <a:p>
            <a:fld id="{619C9351-4B5C-7049-BA85-1429AE6A9BC7}" type="slidenum">
              <a:rPr lang="en-US" smtClean="0"/>
              <a:t>31</a:t>
            </a:fld>
            <a:endParaRPr lang="en-US"/>
          </a:p>
        </p:txBody>
      </p:sp>
    </p:spTree>
    <p:extLst>
      <p:ext uri="{BB962C8B-B14F-4D97-AF65-F5344CB8AC3E}">
        <p14:creationId xmlns:p14="http://schemas.microsoft.com/office/powerpoint/2010/main" val="33836313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33</a:t>
            </a:fld>
            <a:endParaRPr lang="en-US"/>
          </a:p>
        </p:txBody>
      </p:sp>
    </p:spTree>
    <p:extLst>
      <p:ext uri="{BB962C8B-B14F-4D97-AF65-F5344CB8AC3E}">
        <p14:creationId xmlns:p14="http://schemas.microsoft.com/office/powerpoint/2010/main" val="25485011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34</a:t>
            </a:fld>
            <a:endParaRPr lang="en-US"/>
          </a:p>
        </p:txBody>
      </p:sp>
    </p:spTree>
    <p:extLst>
      <p:ext uri="{BB962C8B-B14F-4D97-AF65-F5344CB8AC3E}">
        <p14:creationId xmlns:p14="http://schemas.microsoft.com/office/powerpoint/2010/main" val="40850378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35</a:t>
            </a:fld>
            <a:endParaRPr lang="en-US"/>
          </a:p>
        </p:txBody>
      </p:sp>
    </p:spTree>
    <p:extLst>
      <p:ext uri="{BB962C8B-B14F-4D97-AF65-F5344CB8AC3E}">
        <p14:creationId xmlns:p14="http://schemas.microsoft.com/office/powerpoint/2010/main" val="9380454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36</a:t>
            </a:fld>
            <a:endParaRPr lang="en-US"/>
          </a:p>
        </p:txBody>
      </p:sp>
    </p:spTree>
    <p:extLst>
      <p:ext uri="{BB962C8B-B14F-4D97-AF65-F5344CB8AC3E}">
        <p14:creationId xmlns:p14="http://schemas.microsoft.com/office/powerpoint/2010/main" val="31450173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37</a:t>
            </a:fld>
            <a:endParaRPr lang="en-US"/>
          </a:p>
        </p:txBody>
      </p:sp>
    </p:spTree>
    <p:extLst>
      <p:ext uri="{BB962C8B-B14F-4D97-AF65-F5344CB8AC3E}">
        <p14:creationId xmlns:p14="http://schemas.microsoft.com/office/powerpoint/2010/main" val="14600353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38</a:t>
            </a:fld>
            <a:endParaRPr lang="en-US"/>
          </a:p>
        </p:txBody>
      </p:sp>
    </p:spTree>
    <p:extLst>
      <p:ext uri="{BB962C8B-B14F-4D97-AF65-F5344CB8AC3E}">
        <p14:creationId xmlns:p14="http://schemas.microsoft.com/office/powerpoint/2010/main" val="227839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39</a:t>
            </a:fld>
            <a:endParaRPr lang="en-US"/>
          </a:p>
        </p:txBody>
      </p:sp>
    </p:spTree>
    <p:extLst>
      <p:ext uri="{BB962C8B-B14F-4D97-AF65-F5344CB8AC3E}">
        <p14:creationId xmlns:p14="http://schemas.microsoft.com/office/powerpoint/2010/main" val="36029671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File Hash TTL in Malware File DB:</a:t>
            </a:r>
          </a:p>
          <a:p>
            <a:pPr marL="171450" indent="-171450">
              <a:buFont typeface="Arial" panose="020B0604020202020204" pitchFamily="34" charset="0"/>
              <a:buChar char="•"/>
            </a:pPr>
            <a:r>
              <a:rPr lang="en-US" sz="1200" b="0" i="0" u="none" strike="noStrike" kern="1200" dirty="0">
                <a:solidFill>
                  <a:schemeClr val="tx1"/>
                </a:solidFill>
                <a:effectLst/>
                <a:latin typeface="+mn-lt"/>
                <a:ea typeface="+mn-ea"/>
                <a:cs typeface="+mn-cs"/>
              </a:rPr>
              <a:t>Malicious file hash TTL is 48 hours</a:t>
            </a:r>
          </a:p>
          <a:p>
            <a:pPr marL="457200" lvl="1" indent="0">
              <a:buFont typeface="Arial" panose="020B0604020202020204" pitchFamily="34" charset="0"/>
              <a:buNone/>
            </a:pPr>
            <a:r>
              <a:rPr lang="en-US" sz="1200" b="0" i="1" u="none" strike="noStrike" kern="1200" dirty="0">
                <a:solidFill>
                  <a:schemeClr val="tx1"/>
                </a:solidFill>
                <a:effectLst/>
                <a:latin typeface="+mn-lt"/>
                <a:ea typeface="+mn-ea"/>
                <a:cs typeface="+mn-cs"/>
              </a:rPr>
              <a:t>Note: We keep the file hash for 2 days only because:</a:t>
            </a:r>
          </a:p>
          <a:p>
            <a:pPr marL="628650" lvl="1" indent="-171450">
              <a:buFont typeface="Arial" panose="020B0604020202020204" pitchFamily="34" charset="0"/>
              <a:buChar char="•"/>
            </a:pPr>
            <a:r>
              <a:rPr lang="en-US" sz="1200" b="0" i="1" u="none" strike="noStrike" kern="1200" dirty="0">
                <a:solidFill>
                  <a:schemeClr val="tx1"/>
                </a:solidFill>
                <a:effectLst/>
                <a:latin typeface="+mn-lt"/>
                <a:ea typeface="+mn-ea"/>
                <a:cs typeface="+mn-cs"/>
              </a:rPr>
              <a:t>Most of the malwares today are polymorphic, meaning it changes itself every time it replicates, so in that case, keeping the hash for a long time has little value </a:t>
            </a:r>
            <a:r>
              <a:rPr lang="en-US" sz="1200" b="0" i="1" u="sng" kern="1200" dirty="0">
                <a:solidFill>
                  <a:schemeClr val="tx1"/>
                </a:solidFill>
                <a:effectLst/>
                <a:latin typeface="+mn-lt"/>
                <a:ea typeface="+mn-ea"/>
                <a:cs typeface="+mn-cs"/>
                <a:hlinkClick r:id="rId3" tooltip="https://sensorstechforum.com/97-of-malware-infections-are-polymorphic-researchers-say/"/>
              </a:rPr>
              <a:t>https://sensorstechforum.com/97-of-malware-infections-are-poly</a:t>
            </a:r>
            <a:r>
              <a:rPr lang="en-US" sz="1200" b="0" i="1" u="none" kern="1200" dirty="0">
                <a:solidFill>
                  <a:schemeClr val="tx1"/>
                </a:solidFill>
                <a:effectLst/>
                <a:latin typeface="+mn-lt"/>
                <a:ea typeface="+mn-ea"/>
                <a:cs typeface="+mn-cs"/>
                <a:hlinkClick r:id="rId3" tooltip="https://sensorstechforum.com/97-of-malware-infections-are-polymorphic-researchers-say/"/>
              </a:rPr>
              <a:t>morphic-researchers-say/</a:t>
            </a:r>
            <a:endParaRPr lang="en-US" sz="1200" b="0" i="1" u="none"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0" i="1" u="none" strike="noStrike" kern="1200" dirty="0">
                <a:solidFill>
                  <a:schemeClr val="tx1"/>
                </a:solidFill>
                <a:effectLst/>
                <a:latin typeface="+mn-lt"/>
                <a:ea typeface="+mn-ea"/>
                <a:cs typeface="+mn-cs"/>
              </a:rPr>
              <a:t>False Positive file analysis where the False Positive entry will stay only on short period of time in customer DB</a:t>
            </a:r>
          </a:p>
          <a:p>
            <a:pPr marL="171450" indent="-171450">
              <a:buFont typeface="Arial" panose="020B0604020202020204" pitchFamily="34" charset="0"/>
              <a:buChar char="•"/>
            </a:pPr>
            <a:r>
              <a:rPr lang="en-US" sz="1200" b="0" i="0" u="none" strike="noStrike" kern="1200" dirty="0">
                <a:solidFill>
                  <a:schemeClr val="tx1"/>
                </a:solidFill>
                <a:effectLst/>
                <a:latin typeface="+mn-lt"/>
                <a:ea typeface="+mn-ea"/>
                <a:cs typeface="+mn-cs"/>
              </a:rPr>
              <a:t>Benign file hash TTL is 14 days</a:t>
            </a:r>
          </a:p>
          <a:p>
            <a:pPr marL="0" indent="0">
              <a:buFont typeface="Arial" panose="020B0604020202020204" pitchFamily="34" charset="0"/>
              <a:buNone/>
            </a:pPr>
            <a:endParaRPr lang="en-US" i="1"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42</a:t>
            </a:fld>
            <a:endParaRPr lang="en-US"/>
          </a:p>
        </p:txBody>
      </p:sp>
    </p:spTree>
    <p:extLst>
      <p:ext uri="{BB962C8B-B14F-4D97-AF65-F5344CB8AC3E}">
        <p14:creationId xmlns:p14="http://schemas.microsoft.com/office/powerpoint/2010/main" val="26748367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a:t>
            </a:fld>
            <a:endParaRPr lang="en-US"/>
          </a:p>
        </p:txBody>
      </p:sp>
    </p:spTree>
    <p:extLst>
      <p:ext uri="{BB962C8B-B14F-4D97-AF65-F5344CB8AC3E}">
        <p14:creationId xmlns:p14="http://schemas.microsoft.com/office/powerpoint/2010/main" val="2749606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43</a:t>
            </a:fld>
            <a:endParaRPr lang="en-US"/>
          </a:p>
        </p:txBody>
      </p:sp>
    </p:spTree>
    <p:extLst>
      <p:ext uri="{BB962C8B-B14F-4D97-AF65-F5344CB8AC3E}">
        <p14:creationId xmlns:p14="http://schemas.microsoft.com/office/powerpoint/2010/main" val="215931900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46</a:t>
            </a:fld>
            <a:endParaRPr lang="en-US"/>
          </a:p>
        </p:txBody>
      </p:sp>
    </p:spTree>
    <p:extLst>
      <p:ext uri="{BB962C8B-B14F-4D97-AF65-F5344CB8AC3E}">
        <p14:creationId xmlns:p14="http://schemas.microsoft.com/office/powerpoint/2010/main" val="35758663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47</a:t>
            </a:fld>
            <a:endParaRPr lang="en-US"/>
          </a:p>
        </p:txBody>
      </p:sp>
    </p:spTree>
    <p:extLst>
      <p:ext uri="{BB962C8B-B14F-4D97-AF65-F5344CB8AC3E}">
        <p14:creationId xmlns:p14="http://schemas.microsoft.com/office/powerpoint/2010/main" val="379963462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48</a:t>
            </a:fld>
            <a:endParaRPr lang="en-US"/>
          </a:p>
        </p:txBody>
      </p:sp>
    </p:spTree>
    <p:extLst>
      <p:ext uri="{BB962C8B-B14F-4D97-AF65-F5344CB8AC3E}">
        <p14:creationId xmlns:p14="http://schemas.microsoft.com/office/powerpoint/2010/main" val="154635102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49</a:t>
            </a:fld>
            <a:endParaRPr lang="en-US"/>
          </a:p>
        </p:txBody>
      </p:sp>
    </p:spTree>
    <p:extLst>
      <p:ext uri="{BB962C8B-B14F-4D97-AF65-F5344CB8AC3E}">
        <p14:creationId xmlns:p14="http://schemas.microsoft.com/office/powerpoint/2010/main" val="254089856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50</a:t>
            </a:fld>
            <a:endParaRPr lang="en-US"/>
          </a:p>
        </p:txBody>
      </p:sp>
    </p:spTree>
    <p:extLst>
      <p:ext uri="{BB962C8B-B14F-4D97-AF65-F5344CB8AC3E}">
        <p14:creationId xmlns:p14="http://schemas.microsoft.com/office/powerpoint/2010/main" val="105299849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52</a:t>
            </a:fld>
            <a:endParaRPr lang="en-US"/>
          </a:p>
        </p:txBody>
      </p:sp>
    </p:spTree>
    <p:extLst>
      <p:ext uri="{BB962C8B-B14F-4D97-AF65-F5344CB8AC3E}">
        <p14:creationId xmlns:p14="http://schemas.microsoft.com/office/powerpoint/2010/main" val="417631587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 to update web server MIME types:</a:t>
            </a:r>
          </a:p>
          <a:p>
            <a:r>
              <a:rPr lang="en-US" dirty="0"/>
              <a:t>https://</a:t>
            </a:r>
            <a:r>
              <a:rPr lang="en-US" dirty="0" err="1"/>
              <a:t>www.developershome.com</a:t>
            </a:r>
            <a:r>
              <a:rPr lang="en-US" dirty="0"/>
              <a:t>/</a:t>
            </a:r>
            <a:r>
              <a:rPr lang="en-US" dirty="0" err="1"/>
              <a:t>wap</a:t>
            </a:r>
            <a:r>
              <a:rPr lang="en-US" dirty="0"/>
              <a:t>/</a:t>
            </a:r>
            <a:r>
              <a:rPr lang="en-US" dirty="0" err="1"/>
              <a:t>wapServerSetup</a:t>
            </a:r>
            <a:r>
              <a:rPr lang="en-US" dirty="0"/>
              <a:t>/</a:t>
            </a:r>
            <a:r>
              <a:rPr lang="en-US" dirty="0" err="1"/>
              <a:t>tutorial.asp?page</a:t>
            </a:r>
            <a:r>
              <a:rPr lang="en-US" dirty="0"/>
              <a:t>=</a:t>
            </a:r>
            <a:r>
              <a:rPr lang="en-US" dirty="0" err="1"/>
              <a:t>settingUpMIME</a:t>
            </a:r>
            <a:endParaRPr lang="en-US" dirty="0"/>
          </a:p>
          <a:p>
            <a:endParaRPr lang="en-US" dirty="0"/>
          </a:p>
          <a:p>
            <a:r>
              <a:rPr lang="en-US" b="1" dirty="0"/>
              <a:t>API call to create SVM catalog:</a:t>
            </a:r>
          </a:p>
          <a:p>
            <a:r>
              <a:rPr lang="en-US" dirty="0"/>
              <a:t>POST https://</a:t>
            </a:r>
            <a:r>
              <a:rPr lang="en-US" dirty="0" err="1"/>
              <a:t>lm-paris</a:t>
            </a:r>
            <a:r>
              <a:rPr lang="en-US" dirty="0"/>
              <a:t>/napp/</a:t>
            </a:r>
            <a:r>
              <a:rPr lang="en-US" dirty="0" err="1"/>
              <a:t>api</a:t>
            </a:r>
            <a:r>
              <a:rPr lang="en-US" dirty="0"/>
              <a:t>/v1/malware-prevention/</a:t>
            </a:r>
            <a:r>
              <a:rPr lang="en-US" dirty="0" err="1"/>
              <a:t>svm</a:t>
            </a:r>
            <a:r>
              <a:rPr lang="en-US" dirty="0"/>
              <a:t>-spec</a:t>
            </a:r>
          </a:p>
          <a:p>
            <a:r>
              <a:rPr lang="en-US" dirty="0"/>
              <a:t>{</a:t>
            </a:r>
          </a:p>
          <a:p>
            <a:r>
              <a:rPr lang="en-US" dirty="0"/>
              <a:t>    "</a:t>
            </a:r>
            <a:r>
              <a:rPr lang="en-US" dirty="0" err="1"/>
              <a:t>ovf_url</a:t>
            </a:r>
            <a:r>
              <a:rPr lang="en-US" dirty="0"/>
              <a:t>": "http://192.168.110.10/Malware/nsx-svm-appliance-3.2.1.0.0.19801960.ovf",</a:t>
            </a:r>
          </a:p>
          <a:p>
            <a:r>
              <a:rPr lang="en-US" dirty="0"/>
              <a:t>    "</a:t>
            </a:r>
            <a:r>
              <a:rPr lang="en-US" dirty="0" err="1"/>
              <a:t>deployment_spec_name</a:t>
            </a:r>
            <a:r>
              <a:rPr lang="en-US" dirty="0"/>
              <a:t>": "</a:t>
            </a:r>
            <a:r>
              <a:rPr lang="en-US" dirty="0" err="1"/>
              <a:t>Malware_SVM</a:t>
            </a:r>
            <a:r>
              <a:rPr lang="en-US" dirty="0"/>
              <a:t>",</a:t>
            </a:r>
          </a:p>
          <a:p>
            <a:r>
              <a:rPr lang="en-US" dirty="0"/>
              <a:t>    "</a:t>
            </a:r>
            <a:r>
              <a:rPr lang="en-US" dirty="0" err="1"/>
              <a:t>svm_version</a:t>
            </a:r>
            <a:r>
              <a:rPr lang="en-US" dirty="0"/>
              <a:t>": "3.2.1"</a:t>
            </a:r>
          </a:p>
          <a:p>
            <a:r>
              <a:rPr lang="en-US" dirty="0"/>
              <a:t>}</a:t>
            </a:r>
          </a:p>
          <a:p>
            <a:endParaRPr lang="en-US" dirty="0"/>
          </a:p>
          <a:p>
            <a:r>
              <a:rPr lang="en-US" b="1" dirty="0"/>
              <a:t>API call to delete SVM catalog </a:t>
            </a:r>
            <a:r>
              <a:rPr lang="en-US" b="0" dirty="0"/>
              <a:t>(deletion is possible if the catalog is NOT used in any deployment)</a:t>
            </a:r>
            <a:r>
              <a:rPr lang="en-US" b="1" dirty="0"/>
              <a:t>:</a:t>
            </a:r>
          </a:p>
          <a:p>
            <a:r>
              <a:rPr lang="en-US" dirty="0"/>
              <a:t>DELETE https://</a:t>
            </a:r>
            <a:r>
              <a:rPr lang="en-US" dirty="0" err="1"/>
              <a:t>lm-paris</a:t>
            </a:r>
            <a:r>
              <a:rPr lang="en-US" dirty="0"/>
              <a:t>/</a:t>
            </a:r>
            <a:r>
              <a:rPr lang="en-US" dirty="0" err="1"/>
              <a:t>napp</a:t>
            </a:r>
            <a:r>
              <a:rPr lang="en-US" dirty="0"/>
              <a:t>/</a:t>
            </a:r>
            <a:r>
              <a:rPr lang="en-US" dirty="0" err="1"/>
              <a:t>api</a:t>
            </a:r>
            <a:r>
              <a:rPr lang="en-US" dirty="0"/>
              <a:t>/v1/malware-prevention/</a:t>
            </a:r>
            <a:r>
              <a:rPr lang="en-US" dirty="0" err="1"/>
              <a:t>svm-spec?deployment_spec_name</a:t>
            </a:r>
            <a:r>
              <a:rPr lang="en-US" dirty="0"/>
              <a:t>=Malware_SVM2</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53</a:t>
            </a:fld>
            <a:endParaRPr lang="en-US"/>
          </a:p>
        </p:txBody>
      </p:sp>
    </p:spTree>
    <p:extLst>
      <p:ext uri="{BB962C8B-B14F-4D97-AF65-F5344CB8AC3E}">
        <p14:creationId xmlns:p14="http://schemas.microsoft.com/office/powerpoint/2010/main" val="79167151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54</a:t>
            </a:fld>
            <a:endParaRPr lang="en-US"/>
          </a:p>
        </p:txBody>
      </p:sp>
    </p:spTree>
    <p:extLst>
      <p:ext uri="{BB962C8B-B14F-4D97-AF65-F5344CB8AC3E}">
        <p14:creationId xmlns:p14="http://schemas.microsoft.com/office/powerpoint/2010/main" val="37414772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 to enable SSH on SVM:</a:t>
            </a:r>
          </a:p>
          <a:p>
            <a:pPr marL="171450" indent="-171450">
              <a:buFont typeface="Arial" panose="020B0604020202020204" pitchFamily="34" charset="0"/>
              <a:buChar char="•"/>
            </a:pPr>
            <a:r>
              <a:rPr lang="en-US" b="0" dirty="0"/>
              <a:t>From SVM ESXi Console</a:t>
            </a:r>
          </a:p>
          <a:p>
            <a:pPr marL="457200" lvl="1" indent="0">
              <a:buFont typeface="Arial" panose="020B0604020202020204" pitchFamily="34" charset="0"/>
              <a:buNone/>
            </a:pPr>
            <a:r>
              <a:rPr lang="en-US" b="0" dirty="0"/>
              <a:t>Log in as “root” with password “</a:t>
            </a:r>
            <a:r>
              <a:rPr lang="en-US" b="0" dirty="0" err="1"/>
              <a:t>vmware</a:t>
            </a:r>
            <a:r>
              <a:rPr lang="en-US" b="0" dirty="0"/>
              <a:t>” and you’re prompted to configure a new password for user root.</a:t>
            </a:r>
          </a:p>
          <a:p>
            <a:pPr marL="457200" lvl="1" indent="0">
              <a:buFont typeface="Arial" panose="020B0604020202020204" pitchFamily="34" charset="0"/>
              <a:buNone/>
            </a:pPr>
            <a:r>
              <a:rPr lang="en-US" b="0" dirty="0"/>
              <a:t>Start SSH: “</a:t>
            </a:r>
            <a:r>
              <a:rPr lang="en-US" b="0" dirty="0" err="1"/>
              <a:t>systemctl</a:t>
            </a:r>
            <a:r>
              <a:rPr lang="en-US" b="0" dirty="0"/>
              <a:t> start </a:t>
            </a:r>
            <a:r>
              <a:rPr lang="en-US" b="0" dirty="0" err="1"/>
              <a:t>ssh</a:t>
            </a:r>
            <a:r>
              <a:rPr lang="en-US" b="0" dirty="0"/>
              <a: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Validate SSH is running: “</a:t>
            </a:r>
            <a:r>
              <a:rPr lang="en-US" b="0" dirty="0" err="1"/>
              <a:t>systemctl</a:t>
            </a:r>
            <a:r>
              <a:rPr lang="en-US" b="0" dirty="0"/>
              <a:t> status </a:t>
            </a:r>
            <a:r>
              <a:rPr lang="en-US" b="0" dirty="0" err="1"/>
              <a:t>ssh</a:t>
            </a:r>
            <a:r>
              <a:rPr lang="en-US" b="0" dirty="0"/>
              <a:t>”</a:t>
            </a:r>
          </a:p>
          <a:p>
            <a:pPr marL="457200" marR="0" lvl="1"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t>(optional) Make SSH start automatically: “</a:t>
            </a:r>
            <a:r>
              <a:rPr lang="en-US" b="0" dirty="0" err="1"/>
              <a:t>systemctl</a:t>
            </a:r>
            <a:r>
              <a:rPr lang="en-US" b="0" dirty="0"/>
              <a:t> enable </a:t>
            </a:r>
            <a:r>
              <a:rPr lang="en-US" b="0" dirty="0" err="1"/>
              <a:t>ssh</a:t>
            </a:r>
            <a:r>
              <a:rPr lang="en-US" b="0" dirty="0"/>
              <a:t>”</a:t>
            </a:r>
          </a:p>
          <a:p>
            <a:endParaRPr lang="en-US" b="0" dirty="0"/>
          </a:p>
          <a:p>
            <a:r>
              <a:rPr lang="en-US" b="1" dirty="0"/>
              <a:t>How to access SVM via SSH:</a:t>
            </a:r>
          </a:p>
          <a:p>
            <a:pPr marL="171450" indent="-171450">
              <a:buFont typeface="Arial" panose="020B0604020202020204" pitchFamily="34" charset="0"/>
              <a:buChar char="•"/>
            </a:pPr>
            <a:r>
              <a:rPr lang="en-US" b="0" dirty="0"/>
              <a:t>From SSH Client (like putty)</a:t>
            </a:r>
          </a:p>
          <a:p>
            <a:pPr marL="457200" lvl="1" indent="0">
              <a:buFont typeface="Arial" panose="020B0604020202020204" pitchFamily="34" charset="0"/>
              <a:buNone/>
            </a:pPr>
            <a:r>
              <a:rPr lang="en-US" b="0" dirty="0"/>
              <a:t>User: admin</a:t>
            </a:r>
          </a:p>
          <a:p>
            <a:pPr marL="457200" lvl="1" indent="0">
              <a:buFont typeface="Arial" panose="020B0604020202020204" pitchFamily="34" charset="0"/>
              <a:buNone/>
            </a:pPr>
            <a:r>
              <a:rPr lang="en-US" b="0" dirty="0"/>
              <a:t>Private Key: the one you configured in the Malware SVM Deployment</a:t>
            </a:r>
          </a:p>
          <a:p>
            <a:endParaRPr lang="en-US" dirty="0"/>
          </a:p>
          <a:p>
            <a:r>
              <a:rPr lang="en-US" b="1" dirty="0"/>
              <a:t>Example of SSH Public Key:</a:t>
            </a:r>
          </a:p>
          <a:p>
            <a:r>
              <a:rPr lang="en-US" dirty="0" err="1"/>
              <a:t>ssh-rsa</a:t>
            </a:r>
            <a:r>
              <a:rPr lang="en-US" dirty="0"/>
              <a:t> AAAAB3NzaC1yc2EAAAADAQABAAABAQCmQN7JO2gOoaVvX5o5zbLs84YZk4TWIP1bNZsrfjfLJ0kBBVcf7y+UlczyKBSHztfbIuyc7GuHAnX/8IxsaFqEiyYAUCKcM+ycF6Eb0gVxEYAiG+yRdwbNXMTBdbZz1RU8h74LuufcAF9LokngeQgQoNXVIHCOq2Gpz3XhGliBJae4PEkIZ9Rc5iLIVO3ps3yN4BF4YebDXy4TCrDo9280T8EQP34RZMpYIwBxmVhUOVY6UxeiMqpYDJdhrxS1a2iAihtgHnGwXCLQrSEAqn2No/puOFQqeugZo440Uk2Upe6puuFf8HScvvHtNcHi6w49ppzEpvzs53ggSwjAUqaV rsa-key-20220215</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55</a:t>
            </a:fld>
            <a:endParaRPr lang="en-US"/>
          </a:p>
        </p:txBody>
      </p:sp>
    </p:spTree>
    <p:extLst>
      <p:ext uri="{BB962C8B-B14F-4D97-AF65-F5344CB8AC3E}">
        <p14:creationId xmlns:p14="http://schemas.microsoft.com/office/powerpoint/2010/main" val="4964579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a:t>
            </a:fld>
            <a:endParaRPr lang="en-US"/>
          </a:p>
        </p:txBody>
      </p:sp>
    </p:spTree>
    <p:extLst>
      <p:ext uri="{BB962C8B-B14F-4D97-AF65-F5344CB8AC3E}">
        <p14:creationId xmlns:p14="http://schemas.microsoft.com/office/powerpoint/2010/main" val="321590383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56</a:t>
            </a:fld>
            <a:endParaRPr lang="en-US"/>
          </a:p>
        </p:txBody>
      </p:sp>
    </p:spTree>
    <p:extLst>
      <p:ext uri="{BB962C8B-B14F-4D97-AF65-F5344CB8AC3E}">
        <p14:creationId xmlns:p14="http://schemas.microsoft.com/office/powerpoint/2010/main" val="8605080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57</a:t>
            </a:fld>
            <a:endParaRPr lang="en-US"/>
          </a:p>
        </p:txBody>
      </p:sp>
    </p:spTree>
    <p:extLst>
      <p:ext uri="{BB962C8B-B14F-4D97-AF65-F5344CB8AC3E}">
        <p14:creationId xmlns:p14="http://schemas.microsoft.com/office/powerpoint/2010/main" val="25361815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58</a:t>
            </a:fld>
            <a:endParaRPr lang="en-US"/>
          </a:p>
        </p:txBody>
      </p:sp>
    </p:spTree>
    <p:extLst>
      <p:ext uri="{BB962C8B-B14F-4D97-AF65-F5344CB8AC3E}">
        <p14:creationId xmlns:p14="http://schemas.microsoft.com/office/powerpoint/2010/main" val="34504322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59</a:t>
            </a:fld>
            <a:endParaRPr lang="en-US"/>
          </a:p>
        </p:txBody>
      </p:sp>
    </p:spTree>
    <p:extLst>
      <p:ext uri="{BB962C8B-B14F-4D97-AF65-F5344CB8AC3E}">
        <p14:creationId xmlns:p14="http://schemas.microsoft.com/office/powerpoint/2010/main" val="4285934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60</a:t>
            </a:fld>
            <a:endParaRPr lang="en-US"/>
          </a:p>
        </p:txBody>
      </p:sp>
    </p:spTree>
    <p:extLst>
      <p:ext uri="{BB962C8B-B14F-4D97-AF65-F5344CB8AC3E}">
        <p14:creationId xmlns:p14="http://schemas.microsoft.com/office/powerpoint/2010/main" val="31993704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61</a:t>
            </a:fld>
            <a:endParaRPr lang="en-US"/>
          </a:p>
        </p:txBody>
      </p:sp>
    </p:spTree>
    <p:extLst>
      <p:ext uri="{BB962C8B-B14F-4D97-AF65-F5344CB8AC3E}">
        <p14:creationId xmlns:p14="http://schemas.microsoft.com/office/powerpoint/2010/main" val="305503360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62</a:t>
            </a:fld>
            <a:endParaRPr lang="en-US"/>
          </a:p>
        </p:txBody>
      </p:sp>
    </p:spTree>
    <p:extLst>
      <p:ext uri="{BB962C8B-B14F-4D97-AF65-F5344CB8AC3E}">
        <p14:creationId xmlns:p14="http://schemas.microsoft.com/office/powerpoint/2010/main" val="136576344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64</a:t>
            </a:fld>
            <a:endParaRPr lang="en-US"/>
          </a:p>
        </p:txBody>
      </p:sp>
    </p:spTree>
    <p:extLst>
      <p:ext uri="{BB962C8B-B14F-4D97-AF65-F5344CB8AC3E}">
        <p14:creationId xmlns:p14="http://schemas.microsoft.com/office/powerpoint/2010/main" val="172563484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65</a:t>
            </a:fld>
            <a:endParaRPr lang="en-US"/>
          </a:p>
        </p:txBody>
      </p:sp>
    </p:spTree>
    <p:extLst>
      <p:ext uri="{BB962C8B-B14F-4D97-AF65-F5344CB8AC3E}">
        <p14:creationId xmlns:p14="http://schemas.microsoft.com/office/powerpoint/2010/main" val="355275727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67</a:t>
            </a:fld>
            <a:endParaRPr lang="en-US"/>
          </a:p>
        </p:txBody>
      </p:sp>
    </p:spTree>
    <p:extLst>
      <p:ext uri="{BB962C8B-B14F-4D97-AF65-F5344CB8AC3E}">
        <p14:creationId xmlns:p14="http://schemas.microsoft.com/office/powerpoint/2010/main" val="40442862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NSX Malware Detection and Malware Prevention is a piece of the over whole NSX Security.</a:t>
            </a:r>
          </a:p>
        </p:txBody>
      </p:sp>
      <p:sp>
        <p:nvSpPr>
          <p:cNvPr id="4" name="Slide Number Placeholder 3"/>
          <p:cNvSpPr>
            <a:spLocks noGrp="1"/>
          </p:cNvSpPr>
          <p:nvPr>
            <p:ph type="sldNum" sz="quarter" idx="5"/>
          </p:nvPr>
        </p:nvSpPr>
        <p:spPr/>
        <p:txBody>
          <a:bodyPr/>
          <a:lstStyle/>
          <a:p>
            <a:fld id="{9F4FBC3A-A12C-40F9-BB8D-BC30C7901396}" type="slidenum">
              <a:rPr lang="en-US" smtClean="0"/>
              <a:pPr/>
              <a:t>8</a:t>
            </a:fld>
            <a:endParaRPr lang="en-US"/>
          </a:p>
        </p:txBody>
      </p:sp>
    </p:spTree>
    <p:extLst>
      <p:ext uri="{BB962C8B-B14F-4D97-AF65-F5344CB8AC3E}">
        <p14:creationId xmlns:p14="http://schemas.microsoft.com/office/powerpoint/2010/main" val="132799448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68</a:t>
            </a:fld>
            <a:endParaRPr lang="en-US"/>
          </a:p>
        </p:txBody>
      </p:sp>
    </p:spTree>
    <p:extLst>
      <p:ext uri="{BB962C8B-B14F-4D97-AF65-F5344CB8AC3E}">
        <p14:creationId xmlns:p14="http://schemas.microsoft.com/office/powerpoint/2010/main" val="31506959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confluence.eng.vmware.com</a:t>
            </a:r>
            <a:r>
              <a:rPr lang="en-US" dirty="0"/>
              <a:t>/display/NSBU/Functional+and+Design+Specification%3A+NSX+Antimalware+Solution</a:t>
            </a:r>
          </a:p>
          <a:p>
            <a:endParaRPr lang="en-US" dirty="0"/>
          </a:p>
          <a:p>
            <a:r>
              <a:rPr lang="en-US" dirty="0"/>
              <a:t>Troubleshooting / Debugging:</a:t>
            </a:r>
          </a:p>
          <a:p>
            <a:r>
              <a:rPr lang="en-US" dirty="0"/>
              <a:t>https://</a:t>
            </a:r>
            <a:r>
              <a:rPr lang="en-US" dirty="0" err="1"/>
              <a:t>confluence.eng.vmware.com</a:t>
            </a:r>
            <a:r>
              <a:rPr lang="en-US" dirty="0"/>
              <a:t>/pages/</a:t>
            </a:r>
            <a:r>
              <a:rPr lang="en-US" dirty="0" err="1"/>
              <a:t>viewpage.action?spaceKey</a:t>
            </a:r>
            <a:r>
              <a:rPr lang="en-US" dirty="0"/>
              <a:t>=</a:t>
            </a:r>
            <a:r>
              <a:rPr lang="en-US" dirty="0" err="1"/>
              <a:t>NSBU&amp;title</a:t>
            </a:r>
            <a:r>
              <a:rPr lang="en-US" dirty="0"/>
              <a:t>=NSX+Impactor%3A+MPS+Debugging+Guidelines</a:t>
            </a:r>
          </a:p>
        </p:txBody>
      </p:sp>
      <p:sp>
        <p:nvSpPr>
          <p:cNvPr id="4" name="Slide Number Placeholder 3"/>
          <p:cNvSpPr>
            <a:spLocks noGrp="1"/>
          </p:cNvSpPr>
          <p:nvPr>
            <p:ph type="sldNum" sz="quarter" idx="5"/>
          </p:nvPr>
        </p:nvSpPr>
        <p:spPr/>
        <p:txBody>
          <a:bodyPr/>
          <a:lstStyle/>
          <a:p>
            <a:fld id="{619C9351-4B5C-7049-BA85-1429AE6A9BC7}" type="slidenum">
              <a:rPr lang="en-US" smtClean="0"/>
              <a:t>72</a:t>
            </a:fld>
            <a:endParaRPr lang="en-US"/>
          </a:p>
        </p:txBody>
      </p:sp>
    </p:spTree>
    <p:extLst>
      <p:ext uri="{BB962C8B-B14F-4D97-AF65-F5344CB8AC3E}">
        <p14:creationId xmlns:p14="http://schemas.microsoft.com/office/powerpoint/2010/main" val="64310092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confluence.eng.vmware.com</a:t>
            </a:r>
            <a:r>
              <a:rPr lang="en-US" dirty="0"/>
              <a:t>/display/NSBU/NSX-ATD%3A+High+Level+Functional+Specification</a:t>
            </a:r>
          </a:p>
          <a:p>
            <a:endParaRPr lang="en-US" dirty="0"/>
          </a:p>
          <a:p>
            <a:r>
              <a:rPr lang="en-US" sz="1200" b="0" i="0" kern="1200" dirty="0">
                <a:solidFill>
                  <a:schemeClr val="tx1"/>
                </a:solidFill>
                <a:effectLst/>
                <a:latin typeface="+mn-lt"/>
                <a:ea typeface="+mn-ea"/>
                <a:cs typeface="+mn-cs"/>
              </a:rPr>
              <a:t>The </a:t>
            </a:r>
            <a:r>
              <a:rPr lang="en-US" sz="1200" b="0" i="1" kern="1200" dirty="0">
                <a:solidFill>
                  <a:schemeClr val="tx1"/>
                </a:solidFill>
                <a:effectLst/>
                <a:latin typeface="+mn-lt"/>
                <a:ea typeface="+mn-ea"/>
                <a:cs typeface="+mn-cs"/>
              </a:rPr>
              <a:t>Cloud Connector</a:t>
            </a:r>
            <a:r>
              <a:rPr lang="en-US" sz="1200" b="0" i="0" kern="1200" dirty="0">
                <a:solidFill>
                  <a:schemeClr val="tx1"/>
                </a:solidFill>
                <a:effectLst/>
                <a:latin typeface="+mn-lt"/>
                <a:ea typeface="+mn-ea"/>
                <a:cs typeface="+mn-cs"/>
              </a:rPr>
              <a:t>  component acts as gateway between on-premises services and the NSX Advanced Threat Prevention Service. Its purpose is to centralize communication with cloud services and provide an authenticated channel between clients and the cloud. </a:t>
            </a:r>
            <a:br>
              <a:rPr lang="en-US" dirty="0"/>
            </a:b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73</a:t>
            </a:fld>
            <a:endParaRPr lang="en-US"/>
          </a:p>
        </p:txBody>
      </p:sp>
    </p:spTree>
    <p:extLst>
      <p:ext uri="{BB962C8B-B14F-4D97-AF65-F5344CB8AC3E}">
        <p14:creationId xmlns:p14="http://schemas.microsoft.com/office/powerpoint/2010/main" val="186608488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75</a:t>
            </a:fld>
            <a:endParaRPr lang="en-US"/>
          </a:p>
        </p:txBody>
      </p:sp>
    </p:spTree>
    <p:extLst>
      <p:ext uri="{BB962C8B-B14F-4D97-AF65-F5344CB8AC3E}">
        <p14:creationId xmlns:p14="http://schemas.microsoft.com/office/powerpoint/2010/main" val="7120166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78</a:t>
            </a:fld>
            <a:endParaRPr lang="en-US"/>
          </a:p>
        </p:txBody>
      </p:sp>
    </p:spTree>
    <p:extLst>
      <p:ext uri="{BB962C8B-B14F-4D97-AF65-F5344CB8AC3E}">
        <p14:creationId xmlns:p14="http://schemas.microsoft.com/office/powerpoint/2010/main" val="195842813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p>
          <a:p>
            <a:r>
              <a:rPr lang="en-US" dirty="0"/>
              <a:t>There is a bug in NSX releases </a:t>
            </a:r>
            <a:r>
              <a:rPr lang="en-US" b="0" i="0" dirty="0">
                <a:solidFill>
                  <a:srgbClr val="1D1C1D"/>
                </a:solidFill>
                <a:effectLst/>
                <a:latin typeface="Slack-Lato"/>
              </a:rPr>
              <a:t>3.2.3, 3.2.3.1, 4.1.0, 4.1.1.</a:t>
            </a:r>
          </a:p>
          <a:p>
            <a:r>
              <a:rPr lang="en-US" b="0" i="0" dirty="0">
                <a:solidFill>
                  <a:srgbClr val="1D1C1D"/>
                </a:solidFill>
                <a:effectLst/>
                <a:latin typeface="Slack-Lato"/>
              </a:rPr>
              <a:t>DNS configuration is not applied on SVM.</a:t>
            </a:r>
          </a:p>
          <a:p>
            <a:endParaRPr lang="en-US" b="0" i="0" dirty="0">
              <a:solidFill>
                <a:srgbClr val="1D1C1D"/>
              </a:solidFill>
              <a:effectLst/>
              <a:latin typeface="Slack-Lato"/>
            </a:endParaRPr>
          </a:p>
          <a:p>
            <a:r>
              <a:rPr lang="en-US" dirty="0"/>
              <a:t>Workaround:</a:t>
            </a:r>
          </a:p>
          <a:p>
            <a:r>
              <a:rPr lang="en-US" b="0" i="0" dirty="0">
                <a:solidFill>
                  <a:srgbClr val="333333"/>
                </a:solidFill>
                <a:effectLst/>
                <a:latin typeface="Courier New" panose="02070309020205020404" pitchFamily="49" charset="0"/>
              </a:rPr>
              <a:t>Login to SVM as root (via SSH or console) and execute following command: '/</a:t>
            </a:r>
            <a:r>
              <a:rPr lang="en-US" b="0" i="0" dirty="0" err="1">
                <a:solidFill>
                  <a:srgbClr val="333333"/>
                </a:solidFill>
                <a:effectLst/>
                <a:latin typeface="Courier New" panose="02070309020205020404" pitchFamily="49" charset="0"/>
              </a:rPr>
              <a:t>sbin</a:t>
            </a:r>
            <a:r>
              <a:rPr lang="en-US" b="0" i="0" dirty="0">
                <a:solidFill>
                  <a:srgbClr val="333333"/>
                </a:solidFill>
                <a:effectLst/>
                <a:latin typeface="Courier New" panose="02070309020205020404" pitchFamily="49" charset="0"/>
              </a:rPr>
              <a:t>/</a:t>
            </a:r>
            <a:r>
              <a:rPr lang="en-US" b="0" i="0" dirty="0" err="1">
                <a:solidFill>
                  <a:srgbClr val="333333"/>
                </a:solidFill>
                <a:effectLst/>
                <a:latin typeface="Courier New" panose="02070309020205020404" pitchFamily="49" charset="0"/>
              </a:rPr>
              <a:t>resolvconf</a:t>
            </a:r>
            <a:r>
              <a:rPr lang="en-US" b="0" i="0" dirty="0">
                <a:solidFill>
                  <a:srgbClr val="333333"/>
                </a:solidFill>
                <a:effectLst/>
                <a:latin typeface="Courier New" panose="02070309020205020404" pitchFamily="49" charset="0"/>
              </a:rPr>
              <a:t> -u'</a:t>
            </a: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80</a:t>
            </a:fld>
            <a:endParaRPr lang="en-US"/>
          </a:p>
        </p:txBody>
      </p:sp>
    </p:spTree>
    <p:extLst>
      <p:ext uri="{BB962C8B-B14F-4D97-AF65-F5344CB8AC3E}">
        <p14:creationId xmlns:p14="http://schemas.microsoft.com/office/powerpoint/2010/main" val="2522240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dirty="0"/>
              <a:t>And NSX Malware is one data source in NDR to build its campaigns information.</a:t>
            </a:r>
          </a:p>
        </p:txBody>
      </p:sp>
      <p:sp>
        <p:nvSpPr>
          <p:cNvPr id="4" name="Slide Number Placeholder 3"/>
          <p:cNvSpPr>
            <a:spLocks noGrp="1"/>
          </p:cNvSpPr>
          <p:nvPr>
            <p:ph type="sldNum" sz="quarter" idx="5"/>
          </p:nvPr>
        </p:nvSpPr>
        <p:spPr/>
        <p:txBody>
          <a:bodyPr/>
          <a:lstStyle/>
          <a:p>
            <a:fld id="{9F4FBC3A-A12C-40F9-BB8D-BC30C7901396}" type="slidenum">
              <a:rPr lang="en-US" smtClean="0"/>
              <a:pPr/>
              <a:t>9</a:t>
            </a:fld>
            <a:endParaRPr lang="en-US"/>
          </a:p>
        </p:txBody>
      </p:sp>
    </p:spTree>
    <p:extLst>
      <p:ext uri="{BB962C8B-B14F-4D97-AF65-F5344CB8AC3E}">
        <p14:creationId xmlns:p14="http://schemas.microsoft.com/office/powerpoint/2010/main" val="1389130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10</a:t>
            </a:fld>
            <a:endParaRPr lang="en-US"/>
          </a:p>
        </p:txBody>
      </p:sp>
    </p:spTree>
    <p:extLst>
      <p:ext uri="{BB962C8B-B14F-4D97-AF65-F5344CB8AC3E}">
        <p14:creationId xmlns:p14="http://schemas.microsoft.com/office/powerpoint/2010/main" val="4047932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Sanbox</a:t>
            </a:r>
            <a:r>
              <a:rPr lang="en-US" b="1" dirty="0"/>
              <a:t> timeout:</a:t>
            </a:r>
          </a:p>
          <a:p>
            <a:r>
              <a:rPr lang="en-US" dirty="0"/>
              <a:t>Sandbox maximum time to provide file inspection result = 2h (usually a couple of minutes)</a:t>
            </a:r>
          </a:p>
          <a:p>
            <a:endParaRPr lang="en-US" dirty="0"/>
          </a:p>
          <a:p>
            <a:r>
              <a:rPr lang="en-US" b="1" dirty="0"/>
              <a:t>Optional Cloud Analysis:</a:t>
            </a:r>
          </a:p>
          <a:p>
            <a:r>
              <a:rPr lang="en-US" dirty="0"/>
              <a:t>Local Analysis will always give a result (Benign / Malicious / Suspicious) with some confidence level.</a:t>
            </a:r>
          </a:p>
          <a:p>
            <a:r>
              <a:rPr lang="en-US" dirty="0"/>
              <a:t>If the confidence is low AND Cloud Analysis is enabled, the file will be sent to the Cloud Analysis for more analysis.</a:t>
            </a:r>
          </a:p>
          <a:p>
            <a:r>
              <a:rPr lang="en-US" dirty="0"/>
              <a:t>If cloud analysis is not enabled, then the Local Analysis results are used for that file.</a:t>
            </a:r>
          </a:p>
        </p:txBody>
      </p:sp>
      <p:sp>
        <p:nvSpPr>
          <p:cNvPr id="4" name="Slide Number Placeholder 3"/>
          <p:cNvSpPr>
            <a:spLocks noGrp="1"/>
          </p:cNvSpPr>
          <p:nvPr>
            <p:ph type="sldNum" sz="quarter" idx="5"/>
          </p:nvPr>
        </p:nvSpPr>
        <p:spPr/>
        <p:txBody>
          <a:bodyPr/>
          <a:lstStyle/>
          <a:p>
            <a:fld id="{619C9351-4B5C-7049-BA85-1429AE6A9BC7}" type="slidenum">
              <a:rPr lang="en-US" smtClean="0"/>
              <a:t>14</a:t>
            </a:fld>
            <a:endParaRPr lang="en-US"/>
          </a:p>
        </p:txBody>
      </p:sp>
    </p:spTree>
    <p:extLst>
      <p:ext uri="{BB962C8B-B14F-4D97-AF65-F5344CB8AC3E}">
        <p14:creationId xmlns:p14="http://schemas.microsoft.com/office/powerpoint/2010/main" val="9693556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Local Analysis versus Cloud Analysis:</a:t>
            </a:r>
          </a:p>
          <a:p>
            <a:r>
              <a:rPr lang="en-US" sz="1200" b="0" i="0" u="none" strike="noStrike" kern="1200" dirty="0" err="1">
                <a:solidFill>
                  <a:schemeClr val="tx1"/>
                </a:solidFill>
                <a:effectLst/>
                <a:latin typeface="+mn-lt"/>
                <a:ea typeface="+mn-ea"/>
                <a:cs typeface="+mn-cs"/>
              </a:rPr>
              <a:t>prefiler</a:t>
            </a:r>
            <a:r>
              <a:rPr lang="en-US" sz="1200" b="0" i="0" u="none" strike="noStrike" kern="1200" dirty="0">
                <a:solidFill>
                  <a:schemeClr val="tx1"/>
                </a:solidFill>
                <a:effectLst/>
                <a:latin typeface="+mn-lt"/>
                <a:ea typeface="+mn-ea"/>
                <a:cs typeface="+mn-cs"/>
              </a:rPr>
              <a:t> files which are clearly benign:</a:t>
            </a:r>
          </a:p>
          <a:p>
            <a:pPr lvl="1"/>
            <a:r>
              <a:rPr lang="en-US" sz="1200" b="0" i="0" u="none" strike="noStrike" kern="1200" dirty="0">
                <a:solidFill>
                  <a:schemeClr val="tx1"/>
                </a:solidFill>
                <a:effectLst/>
                <a:latin typeface="+mn-lt"/>
                <a:ea typeface="+mn-ea"/>
                <a:cs typeface="+mn-cs"/>
              </a:rPr>
              <a:t>~95% of MS Office documents are filtered out, and only ~5% submitted to analysis into the cloud.</a:t>
            </a:r>
          </a:p>
          <a:p>
            <a:pPr lvl="1"/>
            <a:r>
              <a:rPr lang="en-US" sz="1200" b="0" i="0" u="none" strike="noStrike" kern="1200" dirty="0">
                <a:solidFill>
                  <a:schemeClr val="tx1"/>
                </a:solidFill>
                <a:effectLst/>
                <a:latin typeface="+mn-lt"/>
                <a:ea typeface="+mn-ea"/>
                <a:cs typeface="+mn-cs"/>
              </a:rPr>
              <a:t>~99% of PDF documents are filtered out, and only ~1% submitted to analysis into the cloud.</a:t>
            </a:r>
          </a:p>
          <a:p>
            <a:pPr lvl="1"/>
            <a:r>
              <a:rPr lang="en-US" sz="1200" b="0" i="0" u="none" strike="noStrike" kern="1200" dirty="0">
                <a:solidFill>
                  <a:schemeClr val="tx1"/>
                </a:solidFill>
                <a:effectLst/>
                <a:latin typeface="+mn-lt"/>
                <a:ea typeface="+mn-ea"/>
                <a:cs typeface="+mn-cs"/>
              </a:rPr>
              <a:t>PE files signed by valid and trusted signature are filtered out. I don't have exact numbers, but it is minority of files (on average, of course it varies from customer to customer). Thus, majority of executable files are submitted to the cloud for analysis.</a:t>
            </a:r>
          </a:p>
          <a:p>
            <a:r>
              <a:rPr lang="en-US" sz="1200" b="0" i="0" u="none" strike="noStrike" kern="1200" dirty="0">
                <a:solidFill>
                  <a:schemeClr val="tx1"/>
                </a:solidFill>
                <a:effectLst/>
                <a:latin typeface="+mn-lt"/>
                <a:ea typeface="+mn-ea"/>
                <a:cs typeface="+mn-cs"/>
              </a:rPr>
              <a:t>quickly detect malware which can be statically detected. It is used to mostly:</a:t>
            </a:r>
          </a:p>
          <a:p>
            <a:pPr lvl="1"/>
            <a:r>
              <a:rPr lang="en-US" sz="1200" b="0" i="0" u="none" strike="noStrike" kern="1200" dirty="0">
                <a:solidFill>
                  <a:schemeClr val="tx1"/>
                </a:solidFill>
                <a:effectLst/>
                <a:latin typeface="+mn-lt"/>
                <a:ea typeface="+mn-ea"/>
                <a:cs typeface="+mn-cs"/>
              </a:rPr>
              <a:t>improve customer experience by providing quick results.</a:t>
            </a:r>
          </a:p>
          <a:p>
            <a:pPr lvl="1"/>
            <a:r>
              <a:rPr lang="en-US" sz="1200" b="0" i="0" u="none" strike="noStrike" kern="1200" dirty="0">
                <a:solidFill>
                  <a:schemeClr val="tx1"/>
                </a:solidFill>
                <a:effectLst/>
                <a:latin typeface="+mn-lt"/>
                <a:ea typeface="+mn-ea"/>
                <a:cs typeface="+mn-cs"/>
              </a:rPr>
              <a:t>prevent overload of cloud infrastructure when some customers using thousands of known malware files to test our product at once.</a:t>
            </a:r>
          </a:p>
          <a:p>
            <a:r>
              <a:rPr lang="en-US" sz="1200" b="0" i="0" u="none" strike="noStrike" kern="1200" dirty="0">
                <a:solidFill>
                  <a:schemeClr val="tx1"/>
                </a:solidFill>
                <a:effectLst/>
                <a:latin typeface="+mn-lt"/>
                <a:ea typeface="+mn-ea"/>
                <a:cs typeface="+mn-cs"/>
              </a:rPr>
              <a:t> The local analysis efficiency depends on malware family and type; thus, it will vary from customer to customer and even from attack to attack. On average, I don't expect it to exceed 60%.</a:t>
            </a:r>
          </a:p>
          <a:p>
            <a:endParaRPr lang="en-US" dirty="0"/>
          </a:p>
          <a:p>
            <a:r>
              <a:rPr lang="en-US" b="1" dirty="0"/>
              <a:t>Question on Cloud Sandbox Privacy:</a:t>
            </a:r>
          </a:p>
          <a:p>
            <a:r>
              <a:rPr lang="en-US" dirty="0"/>
              <a:t>VMware NSX – Privacy Datasheet: https://</a:t>
            </a:r>
            <a:r>
              <a:rPr lang="en-US" dirty="0" err="1"/>
              <a:t>www.vmware.com</a:t>
            </a:r>
            <a:r>
              <a:rPr lang="en-US" dirty="0"/>
              <a:t>/content/dam/</a:t>
            </a:r>
            <a:r>
              <a:rPr lang="en-US" dirty="0" err="1"/>
              <a:t>digitalmarketing</a:t>
            </a:r>
            <a:r>
              <a:rPr lang="en-US" dirty="0"/>
              <a:t>/</a:t>
            </a:r>
            <a:r>
              <a:rPr lang="en-US" dirty="0" err="1"/>
              <a:t>vmware</a:t>
            </a:r>
            <a:r>
              <a:rPr lang="en-US" dirty="0"/>
              <a:t>/</a:t>
            </a:r>
            <a:r>
              <a:rPr lang="en-US" dirty="0" err="1"/>
              <a:t>en</a:t>
            </a:r>
            <a:r>
              <a:rPr lang="en-US" dirty="0"/>
              <a:t>/pdf/docs/</a:t>
            </a:r>
            <a:r>
              <a:rPr lang="en-US" dirty="0" err="1"/>
              <a:t>vmw</a:t>
            </a:r>
            <a:r>
              <a:rPr lang="en-US" dirty="0"/>
              <a:t>-datasheet-</a:t>
            </a:r>
            <a:r>
              <a:rPr lang="en-US" dirty="0" err="1"/>
              <a:t>nsx.pdf</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sz="1800" dirty="0">
                <a:effectLst/>
                <a:latin typeface="Calibri" panose="020F0502020204030204" pitchFamily="34" charset="0"/>
                <a:ea typeface="Calibri" panose="020F0502020204030204" pitchFamily="34" charset="0"/>
              </a:rPr>
              <a:t>Any files the service finds that are malicious, are kept indefinitely for research purposes. NSX Sandbox file uploads and associated metadata and logs are retained for up to 12 months and deleted 180 days after license expiration. Any files the service finds that are malicious, are kept indefinitely for research purposes.”</a:t>
            </a:r>
            <a:endParaRPr lang="en-US" sz="1800" dirty="0">
              <a:effectLst/>
              <a:latin typeface="Calibri" panose="020F0502020204030204" pitchFamily="34" charset="0"/>
              <a:ea typeface="Times New Roman" panose="02020603050405020304" pitchFamily="18" charset="0"/>
            </a:endParaRPr>
          </a:p>
          <a:p>
            <a:endParaRPr lang="en-US" dirty="0"/>
          </a:p>
          <a:p>
            <a:r>
              <a:rPr lang="en-US" b="1" dirty="0"/>
              <a:t>Question on Images analysis (OCR):</a:t>
            </a:r>
          </a:p>
          <a:p>
            <a:r>
              <a:rPr lang="en-US" b="0" i="0" u="none" strike="noStrike" dirty="0">
                <a:solidFill>
                  <a:srgbClr val="212121"/>
                </a:solidFill>
                <a:effectLst/>
                <a:latin typeface="Calibri" panose="020F0502020204030204" pitchFamily="34" charset="0"/>
              </a:rPr>
              <a:t>The idea is that many phishing emails hide URLs / links in images, often embedded in documents (such as Word or PowerPoint files). When we perform analysis of documents in the sandbox, we perform OCR on image files and see if they contain such links. If they do, we follow them.</a:t>
            </a:r>
            <a:endParaRPr lang="en-US" dirty="0"/>
          </a:p>
          <a:p>
            <a:endParaRPr lang="en-US" dirty="0"/>
          </a:p>
          <a:p>
            <a:r>
              <a:rPr lang="en-US" b="1" dirty="0"/>
              <a:t>Question on SSDEEP:</a:t>
            </a:r>
          </a:p>
          <a:p>
            <a:r>
              <a:rPr lang="en-US" b="0" i="0" dirty="0">
                <a:solidFill>
                  <a:srgbClr val="1D1C1D"/>
                </a:solidFill>
                <a:effectLst/>
                <a:latin typeface="Slack-Lato"/>
              </a:rPr>
              <a:t>We do not use (nor intend to use) SSDEEP. We have our own in-house algorithm to detect code similarity, which is much more complex than a fuzzy hashing.</a:t>
            </a: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CA" smtClean="0"/>
              <a:t>15</a:t>
            </a:fld>
            <a:endParaRPr lang="en-CA"/>
          </a:p>
        </p:txBody>
      </p:sp>
    </p:spTree>
    <p:extLst>
      <p:ext uri="{BB962C8B-B14F-4D97-AF65-F5344CB8AC3E}">
        <p14:creationId xmlns:p14="http://schemas.microsoft.com/office/powerpoint/2010/main" val="5769506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3.tif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3.tif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ustomXml" Target="../ink/ink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hyperlink" Target="https://www.vmware.com/content/dam/brand/photography-only/power-point-assets/ppt-fonts/Metropolis-Light-Regular-font.zip"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pic>
        <p:nvPicPr>
          <p:cNvPr id="3" name="Picture 2">
            <a:extLst>
              <a:ext uri="{FF2B5EF4-FFF2-40B4-BE49-F238E27FC236}">
                <a16:creationId xmlns:a16="http://schemas.microsoft.com/office/drawing/2014/main" id="{7F149634-E0EE-434D-9EF3-6AB69C31DB7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0339"/>
          <a:stretch/>
        </p:blipFill>
        <p:spPr>
          <a:xfrm>
            <a:off x="2230473" y="9236"/>
            <a:ext cx="9961527" cy="6881454"/>
          </a:xfrm>
          <a:prstGeom prst="rect">
            <a:avLst/>
          </a:prstGeom>
        </p:spPr>
      </p:pic>
      <p:grpSp>
        <p:nvGrpSpPr>
          <p:cNvPr id="4" name="Group 3">
            <a:extLst>
              <a:ext uri="{FF2B5EF4-FFF2-40B4-BE49-F238E27FC236}">
                <a16:creationId xmlns:a16="http://schemas.microsoft.com/office/drawing/2014/main" id="{D6413987-9FBF-FD48-85F0-E2A02B53B1A1}"/>
              </a:ext>
            </a:extLst>
          </p:cNvPr>
          <p:cNvGrpSpPr/>
          <p:nvPr userDrawn="1"/>
        </p:nvGrpSpPr>
        <p:grpSpPr>
          <a:xfrm>
            <a:off x="0" y="9236"/>
            <a:ext cx="11437996" cy="6881454"/>
            <a:chOff x="-1" y="0"/>
            <a:chExt cx="11435017" cy="6881454"/>
          </a:xfrm>
        </p:grpSpPr>
        <p:sp>
          <p:nvSpPr>
            <p:cNvPr id="5" name="Right Triangle 4">
              <a:extLst>
                <a:ext uri="{FF2B5EF4-FFF2-40B4-BE49-F238E27FC236}">
                  <a16:creationId xmlns:a16="http://schemas.microsoft.com/office/drawing/2014/main" id="{21721DF7-F520-874A-A91C-2FB63B4661E4}"/>
                </a:ext>
              </a:extLst>
            </p:cNvPr>
            <p:cNvSpPr/>
            <p:nvPr/>
          </p:nvSpPr>
          <p:spPr>
            <a:xfrm rot="5400000">
              <a:off x="4577016" y="0"/>
              <a:ext cx="6858000" cy="6858000"/>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Rectangle 6">
              <a:extLst>
                <a:ext uri="{FF2B5EF4-FFF2-40B4-BE49-F238E27FC236}">
                  <a16:creationId xmlns:a16="http://schemas.microsoft.com/office/drawing/2014/main" id="{5F5322CA-97B9-FA40-9047-9FC7473A69C8}"/>
                </a:ext>
              </a:extLst>
            </p:cNvPr>
            <p:cNvSpPr/>
            <p:nvPr/>
          </p:nvSpPr>
          <p:spPr>
            <a:xfrm>
              <a:off x="-1" y="0"/>
              <a:ext cx="4756727" cy="68814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11" name="Group 10">
            <a:extLst>
              <a:ext uri="{FF2B5EF4-FFF2-40B4-BE49-F238E27FC236}">
                <a16:creationId xmlns:a16="http://schemas.microsoft.com/office/drawing/2014/main" id="{366C1FC4-9BFE-3B46-B6B5-D06FC2D1B3D3}"/>
              </a:ext>
            </a:extLst>
          </p:cNvPr>
          <p:cNvGrpSpPr/>
          <p:nvPr userDrawn="1"/>
        </p:nvGrpSpPr>
        <p:grpSpPr>
          <a:xfrm>
            <a:off x="608171" y="6445106"/>
            <a:ext cx="1184706" cy="186690"/>
            <a:chOff x="863272" y="6563918"/>
            <a:chExt cx="861082" cy="135727"/>
          </a:xfrm>
          <a:solidFill>
            <a:schemeClr val="tx1"/>
          </a:solidFill>
        </p:grpSpPr>
        <p:sp>
          <p:nvSpPr>
            <p:cNvPr id="12" name="Freeform 6">
              <a:extLst>
                <a:ext uri="{FF2B5EF4-FFF2-40B4-BE49-F238E27FC236}">
                  <a16:creationId xmlns:a16="http://schemas.microsoft.com/office/drawing/2014/main" id="{BD6DF662-95B1-BA47-BB6C-BCA137359FD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3" name="Freeform 7">
              <a:extLst>
                <a:ext uri="{FF2B5EF4-FFF2-40B4-BE49-F238E27FC236}">
                  <a16:creationId xmlns:a16="http://schemas.microsoft.com/office/drawing/2014/main" id="{8887EC6E-67C1-424B-8128-8BE46A83D66B}"/>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4" name="Freeform 8">
              <a:extLst>
                <a:ext uri="{FF2B5EF4-FFF2-40B4-BE49-F238E27FC236}">
                  <a16:creationId xmlns:a16="http://schemas.microsoft.com/office/drawing/2014/main" id="{3A867F98-84AF-ED4A-A05B-F9B992B72475}"/>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5" name="Freeform 9">
              <a:extLst>
                <a:ext uri="{FF2B5EF4-FFF2-40B4-BE49-F238E27FC236}">
                  <a16:creationId xmlns:a16="http://schemas.microsoft.com/office/drawing/2014/main" id="{8260C47E-0B26-854F-89D9-2C5440E6F920}"/>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6" name="Freeform 10">
              <a:extLst>
                <a:ext uri="{FF2B5EF4-FFF2-40B4-BE49-F238E27FC236}">
                  <a16:creationId xmlns:a16="http://schemas.microsoft.com/office/drawing/2014/main" id="{FEB508F1-DD52-9040-A84E-432DDA811E8F}"/>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11">
              <a:extLst>
                <a:ext uri="{FF2B5EF4-FFF2-40B4-BE49-F238E27FC236}">
                  <a16:creationId xmlns:a16="http://schemas.microsoft.com/office/drawing/2014/main" id="{9C4C418E-C1DE-124A-B219-AC7BFDF3BCAA}"/>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12">
              <a:extLst>
                <a:ext uri="{FF2B5EF4-FFF2-40B4-BE49-F238E27FC236}">
                  <a16:creationId xmlns:a16="http://schemas.microsoft.com/office/drawing/2014/main" id="{6F57E50D-563A-794E-A99D-577156EC35A2}"/>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A6782586-C429-ED46-BFFC-A516D92C3344}"/>
                  </a:ext>
                </a:extLst>
              </p14:cNvPr>
              <p14:cNvContentPartPr/>
              <p14:nvPr userDrawn="1"/>
            </p14:nvContentPartPr>
            <p14:xfrm>
              <a:off x="4060704" y="4275792"/>
              <a:ext cx="240" cy="240"/>
            </p14:xfrm>
          </p:contentPart>
        </mc:Choice>
        <mc:Fallback xmlns="">
          <p:pic>
            <p:nvPicPr>
              <p:cNvPr id="20" name="Ink 19">
                <a:extLst>
                  <a:ext uri="{FF2B5EF4-FFF2-40B4-BE49-F238E27FC236}">
                    <a16:creationId xmlns:a16="http://schemas.microsoft.com/office/drawing/2014/main" id="{A6782586-C429-ED46-BFFC-A516D92C3344}"/>
                  </a:ext>
                </a:extLst>
              </p:cNvPr>
              <p:cNvPicPr/>
              <p:nvPr/>
            </p:nvPicPr>
            <p:blipFill>
              <a:blip r:embed="rId4"/>
              <a:stretch>
                <a:fillRect/>
              </a:stretch>
            </p:blipFill>
            <p:spPr>
              <a:xfrm>
                <a:off x="4056624" y="4271712"/>
                <a:ext cx="7920" cy="7920"/>
              </a:xfrm>
              <a:prstGeom prst="rect">
                <a:avLst/>
              </a:prstGeom>
            </p:spPr>
          </p:pic>
        </mc:Fallback>
      </mc:AlternateContent>
      <p:sp>
        <p:nvSpPr>
          <p:cNvPr id="26" name="Text Placeholder 25">
            <a:extLst>
              <a:ext uri="{FF2B5EF4-FFF2-40B4-BE49-F238E27FC236}">
                <a16:creationId xmlns:a16="http://schemas.microsoft.com/office/drawing/2014/main" id="{E42FC57A-8E19-C443-B787-12EA2EFE9890}"/>
              </a:ext>
            </a:extLst>
          </p:cNvPr>
          <p:cNvSpPr>
            <a:spLocks noGrp="1"/>
          </p:cNvSpPr>
          <p:nvPr>
            <p:ph type="body" sz="quarter" idx="12" hasCustomPrompt="1"/>
          </p:nvPr>
        </p:nvSpPr>
        <p:spPr>
          <a:xfrm>
            <a:off x="608169" y="1122878"/>
            <a:ext cx="5945148" cy="1242340"/>
          </a:xfrm>
        </p:spPr>
        <p:txBody>
          <a:bodyPr vert="horz" wrap="square" lIns="0" tIns="0" rIns="0" bIns="0" rtlCol="0" anchor="b">
            <a:noAutofit/>
          </a:bodyPr>
          <a:lstStyle>
            <a:lvl1pPr>
              <a:defRPr lang="en-US" sz="4000" b="0" i="0" cap="none" baseline="0">
                <a:solidFill>
                  <a:schemeClr val="accent2"/>
                </a:solidFill>
                <a:latin typeface="Calibri" panose="020F0502020204030204" pitchFamily="34" charset="0"/>
                <a:ea typeface="+mj-ea"/>
                <a:cs typeface="+mj-cs"/>
              </a:defRPr>
            </a:lvl1pPr>
          </a:lstStyle>
          <a:p>
            <a:pPr lvl="0">
              <a:lnSpc>
                <a:spcPct val="90000"/>
              </a:lnSpc>
              <a:spcBef>
                <a:spcPct val="0"/>
              </a:spcBef>
              <a:buNone/>
            </a:pPr>
            <a:r>
              <a:rPr lang="en-US"/>
              <a:t>Click to Edit Session Title</a:t>
            </a:r>
          </a:p>
        </p:txBody>
      </p:sp>
      <p:sp>
        <p:nvSpPr>
          <p:cNvPr id="28" name="Text Placeholder 27">
            <a:extLst>
              <a:ext uri="{FF2B5EF4-FFF2-40B4-BE49-F238E27FC236}">
                <a16:creationId xmlns:a16="http://schemas.microsoft.com/office/drawing/2014/main" id="{2363F63E-99F2-1B4C-A375-3E93B61FE17F}"/>
              </a:ext>
            </a:extLst>
          </p:cNvPr>
          <p:cNvSpPr>
            <a:spLocks noGrp="1"/>
          </p:cNvSpPr>
          <p:nvPr>
            <p:ph type="body" sz="quarter" idx="13" hasCustomPrompt="1"/>
          </p:nvPr>
        </p:nvSpPr>
        <p:spPr>
          <a:xfrm>
            <a:off x="608169" y="2501545"/>
            <a:ext cx="5945148" cy="914400"/>
          </a:xfrm>
        </p:spPr>
        <p:txBody>
          <a:bodyPr vert="horz" lIns="0" tIns="0" rIns="0" bIns="0" rtlCol="0" anchor="t">
            <a:noAutofit/>
          </a:bodyPr>
          <a:lstStyle>
            <a:lvl1pPr>
              <a:defRPr lang="en-US" sz="2400" b="0" i="0">
                <a:solidFill>
                  <a:schemeClr val="accent4"/>
                </a:solidFill>
                <a:latin typeface="Calibri" panose="020F0502020204030204" pitchFamily="34" charset="0"/>
              </a:defRPr>
            </a:lvl1pPr>
            <a:lvl2pPr>
              <a:defRPr lang="en-US"/>
            </a:lvl2pPr>
            <a:lvl3pPr>
              <a:defRPr lang="en-US"/>
            </a:lvl3pPr>
            <a:lvl4pPr>
              <a:defRPr lang="en-US"/>
            </a:lvl4pPr>
            <a:lvl5pPr>
              <a:defRPr lang="en-US"/>
            </a:lvl5pPr>
          </a:lstStyle>
          <a:p>
            <a:pPr lvl="0">
              <a:buNone/>
            </a:pPr>
            <a:r>
              <a:rPr lang="en-US"/>
              <a:t>Click to edit session subtitle</a:t>
            </a:r>
          </a:p>
        </p:txBody>
      </p:sp>
      <p:sp>
        <p:nvSpPr>
          <p:cNvPr id="22" name="Freeform: Shape 28">
            <a:extLst>
              <a:ext uri="{FF2B5EF4-FFF2-40B4-BE49-F238E27FC236}">
                <a16:creationId xmlns:a16="http://schemas.microsoft.com/office/drawing/2014/main" id="{50A3D220-A517-744D-8AEB-124578A66A4A}"/>
              </a:ext>
            </a:extLst>
          </p:cNvPr>
          <p:cNvSpPr/>
          <p:nvPr userDrawn="1"/>
        </p:nvSpPr>
        <p:spPr>
          <a:xfrm rot="2700000">
            <a:off x="6012240" y="335467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232267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6" y="-449488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4"/>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94000">
                <a:schemeClr val="bg1"/>
              </a:gs>
              <a:gs pos="26000">
                <a:schemeClr val="accent4"/>
              </a:gs>
              <a:gs pos="76000">
                <a:schemeClr val="bg1">
                  <a:alpha val="91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dirty="0"/>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800114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Quote – Plum">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6" y="-449488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rgbClr val="7F35AB"/>
              </a:gs>
              <a:gs pos="87000">
                <a:srgbClr val="264088"/>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22000">
                <a:srgbClr val="7F35AB">
                  <a:alpha val="94000"/>
                </a:srgbClr>
              </a:gs>
              <a:gs pos="95000">
                <a:schemeClr val="bg1"/>
              </a:gs>
              <a:gs pos="77000">
                <a:schemeClr val="bg1">
                  <a:alpha val="79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dirty="0"/>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2604441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Quote – Blue">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7" y="-446770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24000">
                <a:schemeClr val="accent3"/>
              </a:gs>
              <a:gs pos="80511">
                <a:schemeClr val="bg1">
                  <a:alpha val="76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dirty="0"/>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777227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Quote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24000">
                <a:schemeClr val="accent4">
                  <a:alpha val="46000"/>
                </a:schemeClr>
              </a:gs>
              <a:gs pos="79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260183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Quote with Photo –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0">
                <a:srgbClr val="7F35AB">
                  <a:alpha val="27000"/>
                </a:srgbClr>
              </a:gs>
              <a:gs pos="82000">
                <a:srgbClr val="264088"/>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98761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Quote with Photo –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24000">
                <a:schemeClr val="accent3">
                  <a:alpha val="40000"/>
                </a:schemeClr>
              </a:gs>
              <a:gs pos="82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83264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Quote with Photo –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18000">
                <a:schemeClr val="bg1">
                  <a:alpha val="25000"/>
                </a:schemeClr>
              </a:gs>
              <a:gs pos="46000">
                <a:srgbClr val="FFFFFF">
                  <a:alpha val="64000"/>
                </a:srgbClr>
              </a:gs>
              <a:gs pos="77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tx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tx2"/>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accent4"/>
                </a:solidFill>
              </a:defRPr>
            </a:lvl1pPr>
          </a:lstStyle>
          <a:p>
            <a:pPr lvl="0"/>
            <a:r>
              <a:rPr lang="en-US"/>
              <a:t>Source Name</a:t>
            </a:r>
          </a:p>
        </p:txBody>
      </p:sp>
    </p:spTree>
    <p:extLst>
      <p:ext uri="{BB962C8B-B14F-4D97-AF65-F5344CB8AC3E}">
        <p14:creationId xmlns:p14="http://schemas.microsoft.com/office/powerpoint/2010/main" val="324675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a:xfrm>
            <a:off x="616666" y="1600201"/>
            <a:ext cx="10975658" cy="4572000"/>
          </a:xfrm>
        </p:spPr>
        <p:txBody>
          <a:bodyPr/>
          <a:lstStyle>
            <a:lvl1pPr>
              <a:spcBef>
                <a:spcPts val="1500"/>
              </a:spcBef>
              <a:defRPr/>
            </a:lvl1pPr>
            <a:lvl2pPr>
              <a:spcBef>
                <a:spcPts val="300"/>
              </a:spcBef>
              <a:defRPr/>
            </a:lvl2pPr>
            <a:lvl5pPr>
              <a:defRPr/>
            </a:lvl5pPr>
            <a:lvl6pPr>
              <a:defRPr/>
            </a:lvl6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9" name="TextBox 8">
            <a:extLst>
              <a:ext uri="{FF2B5EF4-FFF2-40B4-BE49-F238E27FC236}">
                <a16:creationId xmlns:a16="http://schemas.microsoft.com/office/drawing/2014/main" id="{427E3E8B-0F66-4996-9785-6E9531D89A5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8" name="Subtitle 2">
            <a:extLst>
              <a:ext uri="{FF2B5EF4-FFF2-40B4-BE49-F238E27FC236}">
                <a16:creationId xmlns:a16="http://schemas.microsoft.com/office/drawing/2014/main" id="{216D2F66-BB7F-4F0E-A224-A105F87676EF}"/>
              </a:ext>
            </a:extLst>
          </p:cNvPr>
          <p:cNvSpPr>
            <a:spLocks noGrp="1"/>
          </p:cNvSpPr>
          <p:nvPr>
            <p:ph type="subTitle" idx="10" hasCustomPrompt="1"/>
          </p:nvPr>
        </p:nvSpPr>
        <p:spPr>
          <a:xfrm>
            <a:off x="593021" y="811831"/>
            <a:ext cx="10990809"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924E83-0498-4D8B-94A0-3FF7CDD8F127}"/>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1525411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750237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ll to Action">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
        <p:nvSpPr>
          <p:cNvPr id="6" name="Parallelogram 5">
            <a:extLst>
              <a:ext uri="{FF2B5EF4-FFF2-40B4-BE49-F238E27FC236}">
                <a16:creationId xmlns:a16="http://schemas.microsoft.com/office/drawing/2014/main" id="{B91C24D1-9C87-7B4E-9476-0CB023A874A0}"/>
              </a:ext>
            </a:extLst>
          </p:cNvPr>
          <p:cNvSpPr/>
          <p:nvPr userDrawn="1"/>
        </p:nvSpPr>
        <p:spPr>
          <a:xfrm>
            <a:off x="682082" y="1991312"/>
            <a:ext cx="1498935" cy="247743"/>
          </a:xfrm>
          <a:prstGeom prst="parallelogram">
            <a:avLst>
              <a:gd name="adj" fmla="val 30858"/>
            </a:avLst>
          </a:prstGeom>
          <a:gradFill>
            <a:gsLst>
              <a:gs pos="0">
                <a:schemeClr val="accent3">
                  <a:lumMod val="20000"/>
                  <a:lumOff val="80000"/>
                </a:schemeClr>
              </a:gs>
              <a:gs pos="100000">
                <a:schemeClr val="accent3">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Parallelogram 6">
            <a:extLst>
              <a:ext uri="{FF2B5EF4-FFF2-40B4-BE49-F238E27FC236}">
                <a16:creationId xmlns:a16="http://schemas.microsoft.com/office/drawing/2014/main" id="{08791C62-8B09-864D-9D39-1D288EF452F4}"/>
              </a:ext>
            </a:extLst>
          </p:cNvPr>
          <p:cNvSpPr/>
          <p:nvPr userDrawn="1"/>
        </p:nvSpPr>
        <p:spPr>
          <a:xfrm>
            <a:off x="4663852" y="1991312"/>
            <a:ext cx="1498935" cy="247743"/>
          </a:xfrm>
          <a:prstGeom prst="parallelogram">
            <a:avLst>
              <a:gd name="adj" fmla="val 30858"/>
            </a:avLst>
          </a:prstGeom>
          <a:gradFill>
            <a:gsLst>
              <a:gs pos="0">
                <a:schemeClr val="accent1">
                  <a:lumMod val="20000"/>
                  <a:lumOff val="80000"/>
                </a:schemeClr>
              </a:gs>
              <a:gs pos="100000">
                <a:schemeClr val="accent1">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0" name="Parallelogram 9">
            <a:extLst>
              <a:ext uri="{FF2B5EF4-FFF2-40B4-BE49-F238E27FC236}">
                <a16:creationId xmlns:a16="http://schemas.microsoft.com/office/drawing/2014/main" id="{895A6FA5-DB59-0541-936D-3C01C69977BB}"/>
              </a:ext>
            </a:extLst>
          </p:cNvPr>
          <p:cNvSpPr/>
          <p:nvPr userDrawn="1"/>
        </p:nvSpPr>
        <p:spPr>
          <a:xfrm>
            <a:off x="8635996" y="1991312"/>
            <a:ext cx="1498935" cy="247743"/>
          </a:xfrm>
          <a:prstGeom prst="parallelogram">
            <a:avLst>
              <a:gd name="adj" fmla="val 30858"/>
            </a:avLst>
          </a:prstGeom>
          <a:gradFill>
            <a:gsLst>
              <a:gs pos="0">
                <a:schemeClr val="accent5">
                  <a:lumMod val="20000"/>
                  <a:lumOff val="80000"/>
                </a:schemeClr>
              </a:gs>
              <a:gs pos="100000">
                <a:schemeClr val="accent5">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1" name="Parallelogram 10">
            <a:extLst>
              <a:ext uri="{FF2B5EF4-FFF2-40B4-BE49-F238E27FC236}">
                <a16:creationId xmlns:a16="http://schemas.microsoft.com/office/drawing/2014/main" id="{D39E5162-0D78-2348-9668-E34642C927B3}"/>
              </a:ext>
            </a:extLst>
          </p:cNvPr>
          <p:cNvSpPr/>
          <p:nvPr userDrawn="1"/>
        </p:nvSpPr>
        <p:spPr>
          <a:xfrm>
            <a:off x="608172" y="1600201"/>
            <a:ext cx="1240250" cy="561109"/>
          </a:xfrm>
          <a:prstGeom prst="parallelogram">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1</a:t>
            </a:r>
          </a:p>
        </p:txBody>
      </p:sp>
      <p:sp>
        <p:nvSpPr>
          <p:cNvPr id="12" name="Parallelogram 11">
            <a:extLst>
              <a:ext uri="{FF2B5EF4-FFF2-40B4-BE49-F238E27FC236}">
                <a16:creationId xmlns:a16="http://schemas.microsoft.com/office/drawing/2014/main" id="{18B67171-2BBC-D749-B580-DB4830FE9C7B}"/>
              </a:ext>
            </a:extLst>
          </p:cNvPr>
          <p:cNvSpPr/>
          <p:nvPr userDrawn="1"/>
        </p:nvSpPr>
        <p:spPr>
          <a:xfrm>
            <a:off x="4589942" y="1600201"/>
            <a:ext cx="1240250" cy="561109"/>
          </a:xfrm>
          <a:prstGeom prst="parallelogram">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2</a:t>
            </a:r>
          </a:p>
        </p:txBody>
      </p:sp>
      <p:sp>
        <p:nvSpPr>
          <p:cNvPr id="13" name="Parallelogram 12">
            <a:extLst>
              <a:ext uri="{FF2B5EF4-FFF2-40B4-BE49-F238E27FC236}">
                <a16:creationId xmlns:a16="http://schemas.microsoft.com/office/drawing/2014/main" id="{EEF7A232-8498-EA48-8B3A-86FDCEDA23C3}"/>
              </a:ext>
            </a:extLst>
          </p:cNvPr>
          <p:cNvSpPr/>
          <p:nvPr userDrawn="1"/>
        </p:nvSpPr>
        <p:spPr>
          <a:xfrm>
            <a:off x="8562085" y="1600201"/>
            <a:ext cx="1240250" cy="561109"/>
          </a:xfrm>
          <a:prstGeom prst="parallelogram">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3</a:t>
            </a:r>
          </a:p>
        </p:txBody>
      </p:sp>
    </p:spTree>
    <p:extLst>
      <p:ext uri="{BB962C8B-B14F-4D97-AF65-F5344CB8AC3E}">
        <p14:creationId xmlns:p14="http://schemas.microsoft.com/office/powerpoint/2010/main" val="379298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2219200"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pic>
        <p:nvPicPr>
          <p:cNvPr id="3" name="Picture 2">
            <a:extLst>
              <a:ext uri="{FF2B5EF4-FFF2-40B4-BE49-F238E27FC236}">
                <a16:creationId xmlns:a16="http://schemas.microsoft.com/office/drawing/2014/main" id="{7F149634-E0EE-434D-9EF3-6AB69C31DB7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0339" r="7732"/>
          <a:stretch/>
        </p:blipFill>
        <p:spPr>
          <a:xfrm>
            <a:off x="2955739" y="9236"/>
            <a:ext cx="9263461" cy="6881454"/>
          </a:xfrm>
          <a:prstGeom prst="rect">
            <a:avLst/>
          </a:prstGeom>
        </p:spPr>
      </p:pic>
      <p:grpSp>
        <p:nvGrpSpPr>
          <p:cNvPr id="4" name="Group 3">
            <a:extLst>
              <a:ext uri="{FF2B5EF4-FFF2-40B4-BE49-F238E27FC236}">
                <a16:creationId xmlns:a16="http://schemas.microsoft.com/office/drawing/2014/main" id="{D6413987-9FBF-FD48-85F0-E2A02B53B1A1}"/>
              </a:ext>
            </a:extLst>
          </p:cNvPr>
          <p:cNvGrpSpPr/>
          <p:nvPr userDrawn="1"/>
        </p:nvGrpSpPr>
        <p:grpSpPr>
          <a:xfrm>
            <a:off x="1" y="9236"/>
            <a:ext cx="12191999" cy="6881454"/>
            <a:chOff x="-725077" y="0"/>
            <a:chExt cx="12188824" cy="6881454"/>
          </a:xfrm>
        </p:grpSpPr>
        <p:sp>
          <p:nvSpPr>
            <p:cNvPr id="5" name="Right Triangle 4">
              <a:extLst>
                <a:ext uri="{FF2B5EF4-FFF2-40B4-BE49-F238E27FC236}">
                  <a16:creationId xmlns:a16="http://schemas.microsoft.com/office/drawing/2014/main" id="{21721DF7-F520-874A-A91C-2FB63B4661E4}"/>
                </a:ext>
              </a:extLst>
            </p:cNvPr>
            <p:cNvSpPr/>
            <p:nvPr/>
          </p:nvSpPr>
          <p:spPr>
            <a:xfrm rot="5400000">
              <a:off x="4605747" y="0"/>
              <a:ext cx="6858000" cy="6858000"/>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Rectangle 6">
              <a:extLst>
                <a:ext uri="{FF2B5EF4-FFF2-40B4-BE49-F238E27FC236}">
                  <a16:creationId xmlns:a16="http://schemas.microsoft.com/office/drawing/2014/main" id="{5F5322CA-97B9-FA40-9047-9FC7473A69C8}"/>
                </a:ext>
              </a:extLst>
            </p:cNvPr>
            <p:cNvSpPr/>
            <p:nvPr/>
          </p:nvSpPr>
          <p:spPr>
            <a:xfrm>
              <a:off x="-725077" y="0"/>
              <a:ext cx="5481804" cy="68814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11" name="Group 10">
            <a:extLst>
              <a:ext uri="{FF2B5EF4-FFF2-40B4-BE49-F238E27FC236}">
                <a16:creationId xmlns:a16="http://schemas.microsoft.com/office/drawing/2014/main" id="{366C1FC4-9BFE-3B46-B6B5-D06FC2D1B3D3}"/>
              </a:ext>
            </a:extLst>
          </p:cNvPr>
          <p:cNvGrpSpPr/>
          <p:nvPr userDrawn="1"/>
        </p:nvGrpSpPr>
        <p:grpSpPr>
          <a:xfrm>
            <a:off x="608171" y="6445106"/>
            <a:ext cx="1184706" cy="186690"/>
            <a:chOff x="863272" y="6563918"/>
            <a:chExt cx="861082" cy="135727"/>
          </a:xfrm>
          <a:solidFill>
            <a:schemeClr val="tx1"/>
          </a:solidFill>
        </p:grpSpPr>
        <p:sp>
          <p:nvSpPr>
            <p:cNvPr id="12" name="Freeform 6">
              <a:extLst>
                <a:ext uri="{FF2B5EF4-FFF2-40B4-BE49-F238E27FC236}">
                  <a16:creationId xmlns:a16="http://schemas.microsoft.com/office/drawing/2014/main" id="{BD6DF662-95B1-BA47-BB6C-BCA137359FD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3" name="Freeform 7">
              <a:extLst>
                <a:ext uri="{FF2B5EF4-FFF2-40B4-BE49-F238E27FC236}">
                  <a16:creationId xmlns:a16="http://schemas.microsoft.com/office/drawing/2014/main" id="{8887EC6E-67C1-424B-8128-8BE46A83D66B}"/>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4" name="Freeform 8">
              <a:extLst>
                <a:ext uri="{FF2B5EF4-FFF2-40B4-BE49-F238E27FC236}">
                  <a16:creationId xmlns:a16="http://schemas.microsoft.com/office/drawing/2014/main" id="{3A867F98-84AF-ED4A-A05B-F9B992B72475}"/>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5" name="Freeform 9">
              <a:extLst>
                <a:ext uri="{FF2B5EF4-FFF2-40B4-BE49-F238E27FC236}">
                  <a16:creationId xmlns:a16="http://schemas.microsoft.com/office/drawing/2014/main" id="{8260C47E-0B26-854F-89D9-2C5440E6F920}"/>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6" name="Freeform 10">
              <a:extLst>
                <a:ext uri="{FF2B5EF4-FFF2-40B4-BE49-F238E27FC236}">
                  <a16:creationId xmlns:a16="http://schemas.microsoft.com/office/drawing/2014/main" id="{FEB508F1-DD52-9040-A84E-432DDA811E8F}"/>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11">
              <a:extLst>
                <a:ext uri="{FF2B5EF4-FFF2-40B4-BE49-F238E27FC236}">
                  <a16:creationId xmlns:a16="http://schemas.microsoft.com/office/drawing/2014/main" id="{9C4C418E-C1DE-124A-B219-AC7BFDF3BCAA}"/>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12">
              <a:extLst>
                <a:ext uri="{FF2B5EF4-FFF2-40B4-BE49-F238E27FC236}">
                  <a16:creationId xmlns:a16="http://schemas.microsoft.com/office/drawing/2014/main" id="{6F57E50D-563A-794E-A99D-577156EC35A2}"/>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A6782586-C429-ED46-BFFC-A516D92C3344}"/>
                  </a:ext>
                </a:extLst>
              </p14:cNvPr>
              <p14:cNvContentPartPr/>
              <p14:nvPr userDrawn="1"/>
            </p14:nvContentPartPr>
            <p14:xfrm>
              <a:off x="4785969" y="4275792"/>
              <a:ext cx="240" cy="240"/>
            </p14:xfrm>
          </p:contentPart>
        </mc:Choice>
        <mc:Fallback xmlns="">
          <p:pic>
            <p:nvPicPr>
              <p:cNvPr id="20" name="Ink 19">
                <a:extLst>
                  <a:ext uri="{FF2B5EF4-FFF2-40B4-BE49-F238E27FC236}">
                    <a16:creationId xmlns:a16="http://schemas.microsoft.com/office/drawing/2014/main" id="{A6782586-C429-ED46-BFFC-A516D92C3344}"/>
                  </a:ext>
                </a:extLst>
              </p:cNvPr>
              <p:cNvPicPr/>
              <p:nvPr/>
            </p:nvPicPr>
            <p:blipFill>
              <a:blip r:embed="rId4"/>
              <a:stretch>
                <a:fillRect/>
              </a:stretch>
            </p:blipFill>
            <p:spPr>
              <a:xfrm>
                <a:off x="4781889" y="4271712"/>
                <a:ext cx="7920" cy="7920"/>
              </a:xfrm>
              <a:prstGeom prst="rect">
                <a:avLst/>
              </a:prstGeom>
            </p:spPr>
          </p:pic>
        </mc:Fallback>
      </mc:AlternateContent>
      <p:sp>
        <p:nvSpPr>
          <p:cNvPr id="26" name="Text Placeholder 25">
            <a:extLst>
              <a:ext uri="{FF2B5EF4-FFF2-40B4-BE49-F238E27FC236}">
                <a16:creationId xmlns:a16="http://schemas.microsoft.com/office/drawing/2014/main" id="{E42FC57A-8E19-C443-B787-12EA2EFE9890}"/>
              </a:ext>
            </a:extLst>
          </p:cNvPr>
          <p:cNvSpPr>
            <a:spLocks noGrp="1"/>
          </p:cNvSpPr>
          <p:nvPr>
            <p:ph type="body" sz="quarter" idx="12" hasCustomPrompt="1"/>
          </p:nvPr>
        </p:nvSpPr>
        <p:spPr>
          <a:xfrm>
            <a:off x="608169" y="671365"/>
            <a:ext cx="5945148" cy="1242340"/>
          </a:xfrm>
        </p:spPr>
        <p:txBody>
          <a:bodyPr vert="horz" wrap="square" lIns="0" tIns="0" rIns="0" bIns="0" rtlCol="0" anchor="b">
            <a:noAutofit/>
          </a:bodyPr>
          <a:lstStyle>
            <a:lvl1pPr>
              <a:defRPr lang="en-US" sz="4000" b="0" i="0" cap="none" baseline="0">
                <a:solidFill>
                  <a:schemeClr val="accent2"/>
                </a:solidFill>
                <a:latin typeface="Calibri" panose="020F0502020204030204" pitchFamily="34" charset="0"/>
                <a:ea typeface="+mj-ea"/>
                <a:cs typeface="+mj-cs"/>
              </a:defRPr>
            </a:lvl1pPr>
          </a:lstStyle>
          <a:p>
            <a:pPr lvl="0">
              <a:lnSpc>
                <a:spcPct val="90000"/>
              </a:lnSpc>
              <a:spcBef>
                <a:spcPct val="0"/>
              </a:spcBef>
              <a:buNone/>
            </a:pPr>
            <a:r>
              <a:rPr lang="en-US"/>
              <a:t>Click to Edit Session Title</a:t>
            </a:r>
          </a:p>
        </p:txBody>
      </p:sp>
      <p:sp>
        <p:nvSpPr>
          <p:cNvPr id="28" name="Text Placeholder 27">
            <a:extLst>
              <a:ext uri="{FF2B5EF4-FFF2-40B4-BE49-F238E27FC236}">
                <a16:creationId xmlns:a16="http://schemas.microsoft.com/office/drawing/2014/main" id="{2363F63E-99F2-1B4C-A375-3E93B61FE17F}"/>
              </a:ext>
            </a:extLst>
          </p:cNvPr>
          <p:cNvSpPr>
            <a:spLocks noGrp="1"/>
          </p:cNvSpPr>
          <p:nvPr>
            <p:ph type="body" sz="quarter" idx="13" hasCustomPrompt="1"/>
          </p:nvPr>
        </p:nvSpPr>
        <p:spPr>
          <a:xfrm>
            <a:off x="608169" y="2050032"/>
            <a:ext cx="5945148" cy="914400"/>
          </a:xfrm>
        </p:spPr>
        <p:txBody>
          <a:bodyPr vert="horz" lIns="0" tIns="0" rIns="0" bIns="0" rtlCol="0" anchor="t">
            <a:noAutofit/>
          </a:bodyPr>
          <a:lstStyle>
            <a:lvl1pPr>
              <a:defRPr lang="en-US" sz="2400" b="0" i="0">
                <a:solidFill>
                  <a:schemeClr val="accent4"/>
                </a:solidFill>
                <a:latin typeface="Calibri" panose="020F0502020204030204" pitchFamily="34" charset="0"/>
              </a:defRPr>
            </a:lvl1pPr>
            <a:lvl2pPr>
              <a:defRPr lang="en-US"/>
            </a:lvl2pPr>
            <a:lvl3pPr>
              <a:defRPr lang="en-US"/>
            </a:lvl3pPr>
            <a:lvl4pPr>
              <a:defRPr lang="en-US"/>
            </a:lvl4pPr>
            <a:lvl5pPr>
              <a:defRPr lang="en-US"/>
            </a:lvl5pPr>
          </a:lstStyle>
          <a:p>
            <a:pPr lvl="0">
              <a:buNone/>
            </a:pPr>
            <a:r>
              <a:rPr lang="en-US"/>
              <a:t>Click to edit session subtitle</a:t>
            </a:r>
          </a:p>
        </p:txBody>
      </p:sp>
      <p:sp>
        <p:nvSpPr>
          <p:cNvPr id="22" name="Freeform: Shape 28">
            <a:extLst>
              <a:ext uri="{FF2B5EF4-FFF2-40B4-BE49-F238E27FC236}">
                <a16:creationId xmlns:a16="http://schemas.microsoft.com/office/drawing/2014/main" id="{50A3D220-A517-744D-8AEB-124578A66A4A}"/>
              </a:ext>
            </a:extLst>
          </p:cNvPr>
          <p:cNvSpPr/>
          <p:nvPr userDrawn="1"/>
        </p:nvSpPr>
        <p:spPr>
          <a:xfrm rot="2700000">
            <a:off x="6778157" y="335467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44344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Content Balance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6A9629E-98B5-43F5-8323-C894B734208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hasCustomPrompt="1"/>
          </p:nvPr>
        </p:nvSpPr>
        <p:spPr/>
        <p:txBody>
          <a:bodyPr/>
          <a:lstStyle>
            <a:lvl1pPr>
              <a:defRPr/>
            </a:lvl1pPr>
          </a:lstStyle>
          <a:p>
            <a:r>
              <a:rPr lang="en-US"/>
              <a:t>Click to Add One Line Title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Content Placeholder 3">
            <a:extLst>
              <a:ext uri="{FF2B5EF4-FFF2-40B4-BE49-F238E27FC236}">
                <a16:creationId xmlns:a16="http://schemas.microsoft.com/office/drawing/2014/main" id="{87AF420A-ED2C-4AD1-A28B-EB26178557DE}"/>
              </a:ext>
            </a:extLst>
          </p:cNvPr>
          <p:cNvSpPr>
            <a:spLocks noGrp="1"/>
          </p:cNvSpPr>
          <p:nvPr>
            <p:ph sz="quarter" idx="17" hasCustomPrompt="1"/>
          </p:nvPr>
        </p:nvSpPr>
        <p:spPr>
          <a:xfrm>
            <a:off x="0" y="1600200"/>
            <a:ext cx="5895128" cy="4572000"/>
          </a:xfrm>
        </p:spPr>
        <p:txBody>
          <a:bodyPr l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5"/>
            <a:endParaRPr lang="en-US"/>
          </a:p>
        </p:txBody>
      </p:sp>
      <p:sp>
        <p:nvSpPr>
          <p:cNvPr id="12" name="Content Placeholder 3">
            <a:extLst>
              <a:ext uri="{FF2B5EF4-FFF2-40B4-BE49-F238E27FC236}">
                <a16:creationId xmlns:a16="http://schemas.microsoft.com/office/drawing/2014/main" id="{CD860A49-A98C-4F0E-AB34-4E13B89D5EBC}"/>
              </a:ext>
            </a:extLst>
          </p:cNvPr>
          <p:cNvSpPr>
            <a:spLocks noGrp="1"/>
          </p:cNvSpPr>
          <p:nvPr>
            <p:ph sz="quarter" idx="18" hasCustomPrompt="1"/>
          </p:nvPr>
        </p:nvSpPr>
        <p:spPr>
          <a:xfrm>
            <a:off x="6322934" y="1600200"/>
            <a:ext cx="5869066" cy="4572000"/>
          </a:xfrm>
        </p:spPr>
        <p:txBody>
          <a:bodyPr lIns="0" r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 Eighth level</a:t>
            </a:r>
          </a:p>
          <a:p>
            <a:pPr lvl="8"/>
            <a:r>
              <a:rPr lang="en-US"/>
              <a:t>Ninth level</a:t>
            </a:r>
          </a:p>
        </p:txBody>
      </p:sp>
    </p:spTree>
    <p:extLst>
      <p:ext uri="{BB962C8B-B14F-4D97-AF65-F5344CB8AC3E}">
        <p14:creationId xmlns:p14="http://schemas.microsoft.com/office/powerpoint/2010/main" val="2733940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Content Balanced – Color">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ltGray">
          <a:xfrm>
            <a:off x="1" y="1600201"/>
            <a:ext cx="5895128" cy="4572000"/>
          </a:xfrm>
          <a:solidFill>
            <a:schemeClr val="accent4"/>
          </a:solidFill>
        </p:spPr>
        <p:txBody>
          <a:bodyPr vert="horz" lIns="594360" tIns="457200" rIns="457200" bIns="457200" rtlCol="0">
            <a:noAutofit/>
          </a:bodyPr>
          <a:lstStyle>
            <a:lvl1pPr>
              <a:spcBef>
                <a:spcPts val="1200"/>
              </a:spcBef>
              <a:defRPr lang="en-US" sz="1800" dirty="0">
                <a:solidFill>
                  <a:schemeClr val="bg1"/>
                </a:solidFill>
              </a:defRPr>
            </a:lvl1pPr>
            <a:lvl2pPr>
              <a:buClr>
                <a:schemeClr val="bg1"/>
              </a:buClr>
              <a:defRPr lang="en-US" sz="1600" dirty="0">
                <a:solidFill>
                  <a:schemeClr val="bg1"/>
                </a:solidFill>
              </a:defRPr>
            </a:lvl2pPr>
            <a:lvl3pPr>
              <a:buClr>
                <a:schemeClr val="bg1"/>
              </a:buClr>
              <a:defRPr lang="en-US" sz="1400" dirty="0">
                <a:solidFill>
                  <a:schemeClr val="bg1"/>
                </a:solidFill>
              </a:defRPr>
            </a:lvl3pPr>
            <a:lvl4pPr>
              <a:buClr>
                <a:schemeClr val="bg1"/>
              </a:buClr>
              <a:defRPr lang="en-US" sz="1200" dirty="0">
                <a:solidFill>
                  <a:schemeClr val="bg1"/>
                </a:solidFill>
              </a:defRPr>
            </a:lvl4pPr>
            <a:lvl5pPr>
              <a:buClr>
                <a:schemeClr val="bg1"/>
              </a:buClr>
              <a:defRPr lang="en-US" sz="1200" dirty="0">
                <a:solidFill>
                  <a:schemeClr val="bg1"/>
                </a:solidFill>
              </a:defRPr>
            </a:lvl5pPr>
            <a:lvl6pPr>
              <a:buClrTx/>
              <a:defRPr sz="1800">
                <a:solidFill>
                  <a:schemeClr val="bg1"/>
                </a:solidFill>
              </a:defRPr>
            </a:lvl6pPr>
            <a:lvl7pPr>
              <a:buClrTx/>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Eighth level</a:t>
            </a:r>
          </a:p>
          <a:p>
            <a:pPr lvl="8"/>
            <a:r>
              <a:rPr lang="en-US"/>
              <a:t>Ninth level</a:t>
            </a:r>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ltGray">
          <a:xfrm>
            <a:off x="6325029" y="1600201"/>
            <a:ext cx="5866973" cy="4572000"/>
          </a:xfrm>
          <a:solidFill>
            <a:schemeClr val="accent1"/>
          </a:solidFill>
        </p:spPr>
        <p:txBody>
          <a:bodyPr lIns="457200" tIns="457200" rIns="594360"/>
          <a:lstStyle>
            <a:lvl1pPr>
              <a:spcBef>
                <a:spcPts val="1200"/>
              </a:spcBef>
              <a:defRPr sz="1800">
                <a:solidFill>
                  <a:schemeClr val="bg1"/>
                </a:solidFill>
              </a:defRPr>
            </a:lvl1pPr>
            <a:lvl2pPr>
              <a:buClr>
                <a:schemeClr val="bg1"/>
              </a:buClr>
              <a:defRPr sz="1600">
                <a:solidFill>
                  <a:schemeClr val="bg1"/>
                </a:solidFill>
              </a:defRPr>
            </a:lvl2pPr>
            <a:lvl3pPr>
              <a:buClr>
                <a:schemeClr val="bg1"/>
              </a:buClr>
              <a:defRPr sz="1400">
                <a:solidFill>
                  <a:schemeClr val="bg1"/>
                </a:solidFill>
              </a:defRPr>
            </a:lvl3pPr>
            <a:lvl4pPr>
              <a:buClr>
                <a:schemeClr val="bg1"/>
              </a:buClr>
              <a:defRPr sz="1200">
                <a:solidFill>
                  <a:schemeClr val="bg1"/>
                </a:solidFill>
              </a:defRPr>
            </a:lvl4pPr>
            <a:lvl5pPr>
              <a:buClr>
                <a:schemeClr val="bg1"/>
              </a:buClr>
              <a:defRPr sz="12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0" name="TextBox 9">
            <a:extLst>
              <a:ext uri="{FF2B5EF4-FFF2-40B4-BE49-F238E27FC236}">
                <a16:creationId xmlns:a16="http://schemas.microsoft.com/office/drawing/2014/main" id="{B6A9629E-98B5-43F5-8323-C894B734208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hasCustomPrompt="1"/>
          </p:nvPr>
        </p:nvSpPr>
        <p:spPr/>
        <p:txBody>
          <a:bodyPr/>
          <a:lstStyle>
            <a:lvl1pPr>
              <a:defRPr/>
            </a:lvl1pPr>
          </a:lstStyle>
          <a:p>
            <a:r>
              <a:rPr lang="en-US"/>
              <a:t>Click to Add One Line Title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86925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gray">
          <a:xfrm>
            <a:off x="1" y="1600201"/>
            <a:ext cx="5867888" cy="4572000"/>
          </a:xfrm>
          <a:solidFill>
            <a:schemeClr val="bg2"/>
          </a:solidFill>
        </p:spPr>
        <p:txBody>
          <a:bodyPr lIns="59436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4"/>
            <a:endParaRPr lang="en-US"/>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gray">
          <a:xfrm>
            <a:off x="6325029" y="1600201"/>
            <a:ext cx="5866973" cy="4572000"/>
          </a:xfrm>
          <a:solidFill>
            <a:schemeClr val="bg2"/>
          </a:solidFill>
        </p:spPr>
        <p:txBody>
          <a:bodyPr lIns="54864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 Eighth level</a:t>
            </a:r>
          </a:p>
          <a:p>
            <a:pPr lvl="8"/>
            <a:r>
              <a:rPr lang="en-US"/>
              <a:t>Ninth level</a:t>
            </a:r>
          </a:p>
        </p:txBody>
      </p:sp>
      <p:sp>
        <p:nvSpPr>
          <p:cNvPr id="5" name="Text Placeholder 4">
            <a:extLst>
              <a:ext uri="{FF2B5EF4-FFF2-40B4-BE49-F238E27FC236}">
                <a16:creationId xmlns:a16="http://schemas.microsoft.com/office/drawing/2014/main" id="{C8337636-71A7-4831-B382-F842B3A29490}"/>
              </a:ext>
            </a:extLst>
          </p:cNvPr>
          <p:cNvSpPr>
            <a:spLocks noGrp="1"/>
          </p:cNvSpPr>
          <p:nvPr>
            <p:ph type="body" sz="quarter" idx="17" hasCustomPrompt="1"/>
          </p:nvPr>
        </p:nvSpPr>
        <p:spPr bwMode="gray">
          <a:xfrm>
            <a:off x="1" y="1806123"/>
            <a:ext cx="5638681" cy="911225"/>
          </a:xfrm>
          <a:solidFill>
            <a:schemeClr val="accent4"/>
          </a:solidFill>
        </p:spPr>
        <p:txBody>
          <a:bodyPr vert="horz" lIns="594360" tIns="91440" rIns="457200" bIns="91440" rtlCol="0" anchor="ctr">
            <a:noAutofit/>
          </a:bodyPr>
          <a:lstStyle>
            <a:lvl1pPr>
              <a:defRPr lang="en-US" sz="2000">
                <a:solidFill>
                  <a:schemeClr val="bg1"/>
                </a:solidFill>
              </a:defRPr>
            </a:lvl1pPr>
          </a:lstStyle>
          <a:p>
            <a:pPr lvl="0"/>
            <a:r>
              <a:rPr lang="en-US"/>
              <a:t>Click to add header </a:t>
            </a:r>
          </a:p>
        </p:txBody>
      </p:sp>
      <p:sp>
        <p:nvSpPr>
          <p:cNvPr id="21" name="Text Placeholder 4">
            <a:extLst>
              <a:ext uri="{FF2B5EF4-FFF2-40B4-BE49-F238E27FC236}">
                <a16:creationId xmlns:a16="http://schemas.microsoft.com/office/drawing/2014/main" id="{78A74DE7-78E3-4ECA-9661-D73FBD37E480}"/>
              </a:ext>
            </a:extLst>
          </p:cNvPr>
          <p:cNvSpPr>
            <a:spLocks noGrp="1"/>
          </p:cNvSpPr>
          <p:nvPr>
            <p:ph type="body" sz="quarter" idx="18" hasCustomPrompt="1"/>
          </p:nvPr>
        </p:nvSpPr>
        <p:spPr bwMode="gray">
          <a:xfrm>
            <a:off x="6553320" y="1806123"/>
            <a:ext cx="5638680" cy="911225"/>
          </a:xfrm>
          <a:solidFill>
            <a:schemeClr val="accent1"/>
          </a:solidFill>
        </p:spPr>
        <p:txBody>
          <a:bodyPr vert="horz" lIns="338328" tIns="91440" rIns="612648" bIns="91440" rtlCol="0" anchor="ctr">
            <a:noAutofit/>
          </a:bodyPr>
          <a:lstStyle>
            <a:lvl1pPr>
              <a:defRPr lang="en-US" sz="2000">
                <a:solidFill>
                  <a:schemeClr val="bg1"/>
                </a:solidFill>
              </a:defRPr>
            </a:lvl1pPr>
          </a:lstStyle>
          <a:p>
            <a:pPr lvl="0"/>
            <a:r>
              <a:rPr lang="en-US"/>
              <a:t>Click to add header</a:t>
            </a:r>
          </a:p>
        </p:txBody>
      </p:sp>
      <p:sp>
        <p:nvSpPr>
          <p:cNvPr id="12" name="TextBox 11">
            <a:extLst>
              <a:ext uri="{FF2B5EF4-FFF2-40B4-BE49-F238E27FC236}">
                <a16:creationId xmlns:a16="http://schemas.microsoft.com/office/drawing/2014/main" id="{192176E5-FE3D-4EA5-BF24-8ABF8BFBF668}"/>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66A1FE0B-90B1-4BED-9AA5-6DC9F6424E67}"/>
              </a:ext>
            </a:extLst>
          </p:cNvPr>
          <p:cNvSpPr>
            <a:spLocks noGrp="1"/>
          </p:cNvSpPr>
          <p:nvPr>
            <p:ph type="title" hasCustomPrompt="1"/>
          </p:nvPr>
        </p:nvSpPr>
        <p:spPr/>
        <p:txBody>
          <a:bodyPr/>
          <a:lstStyle>
            <a:lvl1pPr>
              <a:defRPr/>
            </a:lvl1pPr>
          </a:lstStyle>
          <a:p>
            <a:r>
              <a:rPr lang="en-US"/>
              <a:t>Click to Add One Line Title</a:t>
            </a:r>
          </a:p>
        </p:txBody>
      </p:sp>
      <p:sp>
        <p:nvSpPr>
          <p:cNvPr id="13" name="Subtitle 2">
            <a:extLst>
              <a:ext uri="{FF2B5EF4-FFF2-40B4-BE49-F238E27FC236}">
                <a16:creationId xmlns:a16="http://schemas.microsoft.com/office/drawing/2014/main" id="{D541C7AA-97CA-4F96-9506-F144DA2CD8E2}"/>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36260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Dynamic – Left">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9E4CD6E-324F-4BEC-884B-D217C07BF39E}"/>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5346AD2E-9306-49E7-A98B-7D26E458C2B2}"/>
              </a:ext>
            </a:extLst>
          </p:cNvPr>
          <p:cNvSpPr>
            <a:spLocks noGrp="1"/>
          </p:cNvSpPr>
          <p:nvPr>
            <p:ph type="title" hasCustomPrompt="1"/>
          </p:nvPr>
        </p:nvSpPr>
        <p:spPr/>
        <p:txBody>
          <a:bodyPr wrap="none"/>
          <a:lstStyle>
            <a:lvl1pPr>
              <a:defRPr/>
            </a:lvl1pPr>
          </a:lstStyle>
          <a:p>
            <a:r>
              <a:rPr lang="en-US"/>
              <a:t>Click to Add One Line Title</a:t>
            </a:r>
          </a:p>
        </p:txBody>
      </p:sp>
      <p:sp>
        <p:nvSpPr>
          <p:cNvPr id="11" name="Content Placeholder 10">
            <a:extLst>
              <a:ext uri="{FF2B5EF4-FFF2-40B4-BE49-F238E27FC236}">
                <a16:creationId xmlns:a16="http://schemas.microsoft.com/office/drawing/2014/main" id="{577AE2CA-1B34-4F04-BD7F-F624F20E94FB}"/>
              </a:ext>
            </a:extLst>
          </p:cNvPr>
          <p:cNvSpPr>
            <a:spLocks noGrp="1"/>
          </p:cNvSpPr>
          <p:nvPr>
            <p:ph sz="quarter" idx="19" hasCustomPrompt="1"/>
          </p:nvPr>
        </p:nvSpPr>
        <p:spPr>
          <a:xfrm>
            <a:off x="3352086" y="1600200"/>
            <a:ext cx="8231744" cy="4572000"/>
          </a:xfrm>
        </p:spPr>
        <p:txBody>
          <a:bodyPr/>
          <a:lstStyle>
            <a:lvl1pPr>
              <a:defRPr/>
            </a:lvl1pPr>
          </a:lstStyle>
          <a:p>
            <a:pPr lvl="0"/>
            <a:r>
              <a:rPr lang="en-US"/>
              <a:t>Click to add text </a:t>
            </a:r>
          </a:p>
          <a:p>
            <a:pPr lvl="1"/>
            <a:r>
              <a:rPr lang="en-US"/>
              <a:t>Second level</a:t>
            </a:r>
          </a:p>
          <a:p>
            <a:pPr lvl="2"/>
            <a:r>
              <a:rPr lang="en-US"/>
              <a:t>Third level</a:t>
            </a:r>
          </a:p>
          <a:p>
            <a:pPr lvl="3"/>
            <a:r>
              <a:rPr lang="en-US"/>
              <a:t>Fourth level</a:t>
            </a:r>
          </a:p>
          <a:p>
            <a:pPr lvl="4"/>
            <a:r>
              <a:rPr lang="en-US"/>
              <a:t>Fifth level</a:t>
            </a:r>
          </a:p>
        </p:txBody>
      </p:sp>
      <p:sp>
        <p:nvSpPr>
          <p:cNvPr id="14" name="Subtitle 2">
            <a:extLst>
              <a:ext uri="{FF2B5EF4-FFF2-40B4-BE49-F238E27FC236}">
                <a16:creationId xmlns:a16="http://schemas.microsoft.com/office/drawing/2014/main" id="{551435C2-3F7C-4835-8DB0-71E2C00537CF}"/>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add subtitle</a:t>
            </a:r>
          </a:p>
        </p:txBody>
      </p:sp>
      <p:sp>
        <p:nvSpPr>
          <p:cNvPr id="4" name="Text Placeholder 3">
            <a:extLst>
              <a:ext uri="{FF2B5EF4-FFF2-40B4-BE49-F238E27FC236}">
                <a16:creationId xmlns:a16="http://schemas.microsoft.com/office/drawing/2014/main" id="{830FD232-93CB-4B54-A933-93C11B099F7A}"/>
              </a:ext>
            </a:extLst>
          </p:cNvPr>
          <p:cNvSpPr>
            <a:spLocks noGrp="1"/>
          </p:cNvSpPr>
          <p:nvPr>
            <p:ph type="body" sz="quarter" idx="20" hasCustomPrompt="1"/>
          </p:nvPr>
        </p:nvSpPr>
        <p:spPr>
          <a:xfrm>
            <a:off x="0" y="1600200"/>
            <a:ext cx="2894767" cy="4572000"/>
          </a:xfrm>
          <a:solidFill>
            <a:schemeClr val="accent2"/>
          </a:solidFill>
        </p:spPr>
        <p:txBody>
          <a:bodyPr lIns="594360" tIns="457200" rIns="45720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742950" indent="-171450">
              <a:buClr>
                <a:schemeClr val="bg1"/>
              </a:buClr>
              <a:defRPr sz="1100">
                <a:solidFill>
                  <a:schemeClr val="bg1"/>
                </a:solidFill>
              </a:defRPr>
            </a:lvl5pPr>
            <a:lvl6pPr>
              <a:buClr>
                <a:schemeClr val="bg1"/>
              </a:buClr>
              <a:defRPr sz="1800">
                <a:solidFill>
                  <a:schemeClr val="bg1"/>
                </a:solidFill>
              </a:defRPr>
            </a:lvl6pPr>
            <a:lvl7pPr>
              <a:buClr>
                <a:schemeClr val="bg1"/>
              </a:buClr>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Tree>
    <p:extLst>
      <p:ext uri="{BB962C8B-B14F-4D97-AF65-F5344CB8AC3E}">
        <p14:creationId xmlns:p14="http://schemas.microsoft.com/office/powerpoint/2010/main" val="3855654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Dynamic – Right">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7460DEEA-0331-45ED-8943-6F9E74884092}"/>
              </a:ext>
            </a:extLst>
          </p:cNvPr>
          <p:cNvSpPr>
            <a:spLocks noGrp="1"/>
          </p:cNvSpPr>
          <p:nvPr>
            <p:ph sz="quarter" idx="19" hasCustomPrompt="1"/>
          </p:nvPr>
        </p:nvSpPr>
        <p:spPr>
          <a:xfrm>
            <a:off x="608171" y="1600200"/>
            <a:ext cx="8231744" cy="4572000"/>
          </a:xfrm>
        </p:spPr>
        <p:txBody>
          <a:bodyPr/>
          <a:lstStyle>
            <a:lvl1pPr>
              <a:defRPr/>
            </a:lvl1pPr>
            <a:lvl5pPr>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p:txBody>
      </p:sp>
      <p:sp>
        <p:nvSpPr>
          <p:cNvPr id="10" name="TextBox 9">
            <a:extLst>
              <a:ext uri="{FF2B5EF4-FFF2-40B4-BE49-F238E27FC236}">
                <a16:creationId xmlns:a16="http://schemas.microsoft.com/office/drawing/2014/main" id="{CDE1D12F-78DF-4A32-BDDB-1E22FB9CA5D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F92A934A-AC6B-460C-9C93-B13CF6B6263F}"/>
              </a:ext>
            </a:extLst>
          </p:cNvPr>
          <p:cNvSpPr>
            <a:spLocks noGrp="1"/>
          </p:cNvSpPr>
          <p:nvPr>
            <p:ph type="title" hasCustomPrompt="1"/>
          </p:nvPr>
        </p:nvSpPr>
        <p:spPr/>
        <p:txBody>
          <a:bodyPr wrap="none"/>
          <a:lstStyle>
            <a:lvl1pPr>
              <a:defRPr/>
            </a:lvl1pPr>
          </a:lstStyle>
          <a:p>
            <a:r>
              <a:rPr lang="en-US"/>
              <a:t>Click to Add One Line Title</a:t>
            </a:r>
          </a:p>
        </p:txBody>
      </p:sp>
      <p:sp>
        <p:nvSpPr>
          <p:cNvPr id="14" name="Subtitle 2">
            <a:extLst>
              <a:ext uri="{FF2B5EF4-FFF2-40B4-BE49-F238E27FC236}">
                <a16:creationId xmlns:a16="http://schemas.microsoft.com/office/drawing/2014/main" id="{F6F5131D-84AE-4294-83A1-243FE1C81A8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5" name="Text Placeholder 4">
            <a:extLst>
              <a:ext uri="{FF2B5EF4-FFF2-40B4-BE49-F238E27FC236}">
                <a16:creationId xmlns:a16="http://schemas.microsoft.com/office/drawing/2014/main" id="{8197ED16-D162-4BF7-B635-2F70E10855A0}"/>
              </a:ext>
            </a:extLst>
          </p:cNvPr>
          <p:cNvSpPr>
            <a:spLocks noGrp="1"/>
          </p:cNvSpPr>
          <p:nvPr>
            <p:ph type="body" sz="quarter" idx="20" hasCustomPrompt="1"/>
          </p:nvPr>
        </p:nvSpPr>
        <p:spPr>
          <a:xfrm>
            <a:off x="9297234" y="1600200"/>
            <a:ext cx="2894766" cy="4572000"/>
          </a:xfrm>
          <a:solidFill>
            <a:schemeClr val="accent1"/>
          </a:solidFill>
        </p:spPr>
        <p:txBody>
          <a:bodyPr lIns="457200" tIns="457200" rIns="59436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685800" indent="-171450">
              <a:buClr>
                <a:schemeClr val="bg1"/>
              </a:buClr>
              <a:defRPr sz="11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 Eight level</a:t>
            </a:r>
          </a:p>
          <a:p>
            <a:pPr lvl="8"/>
            <a:r>
              <a:rPr lang="en-US"/>
              <a:t>Ninth level</a:t>
            </a:r>
          </a:p>
        </p:txBody>
      </p:sp>
    </p:spTree>
    <p:extLst>
      <p:ext uri="{BB962C8B-B14F-4D97-AF65-F5344CB8AC3E}">
        <p14:creationId xmlns:p14="http://schemas.microsoft.com/office/powerpoint/2010/main" val="387736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Content">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userDrawn="1">
            <p:ph sz="quarter" idx="14" hasCustomPrompt="1"/>
          </p:nvPr>
        </p:nvSpPr>
        <p:spPr bwMode="gray">
          <a:xfrm>
            <a:off x="616665" y="2515154"/>
            <a:ext cx="3347801"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 Level Seven</a:t>
            </a:r>
          </a:p>
          <a:p>
            <a:pPr lvl="7"/>
            <a:r>
              <a:rPr lang="en-US"/>
              <a:t>Level eight</a:t>
            </a:r>
          </a:p>
          <a:p>
            <a:pPr lvl="8"/>
            <a:r>
              <a:rPr lang="en-US"/>
              <a:t>Level Nine</a:t>
            </a:r>
          </a:p>
          <a:p>
            <a:pPr lvl="1"/>
            <a:endParaRPr lang="en-US"/>
          </a:p>
        </p:txBody>
      </p:sp>
      <p:sp>
        <p:nvSpPr>
          <p:cNvPr id="72" name="Content Placeholder 17">
            <a:extLst>
              <a:ext uri="{FF2B5EF4-FFF2-40B4-BE49-F238E27FC236}">
                <a16:creationId xmlns:a16="http://schemas.microsoft.com/office/drawing/2014/main" id="{A0456ED3-FDC5-4E29-B939-E35EA08477CA}"/>
              </a:ext>
            </a:extLst>
          </p:cNvPr>
          <p:cNvSpPr>
            <a:spLocks noGrp="1"/>
          </p:cNvSpPr>
          <p:nvPr userDrawn="1">
            <p:ph sz="quarter" idx="16" hasCustomPrompt="1"/>
          </p:nvPr>
        </p:nvSpPr>
        <p:spPr bwMode="gray">
          <a:xfrm>
            <a:off x="4420828" y="2515154"/>
            <a:ext cx="3350345"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 Level Seven </a:t>
            </a:r>
          </a:p>
          <a:p>
            <a:pPr lvl="7"/>
            <a:r>
              <a:rPr lang="en-US"/>
              <a:t>Level Eight</a:t>
            </a:r>
          </a:p>
          <a:p>
            <a:pPr lvl="8"/>
            <a:r>
              <a:rPr lang="en-US"/>
              <a:t>Level Nine</a:t>
            </a:r>
          </a:p>
          <a:p>
            <a:pPr lvl="3"/>
            <a:endParaRPr lang="en-US"/>
          </a:p>
          <a:p>
            <a:pPr lvl="1"/>
            <a:endParaRPr lang="en-US"/>
          </a:p>
        </p:txBody>
      </p:sp>
      <p:sp>
        <p:nvSpPr>
          <p:cNvPr id="73" name="Content Placeholder 17">
            <a:extLst>
              <a:ext uri="{FF2B5EF4-FFF2-40B4-BE49-F238E27FC236}">
                <a16:creationId xmlns:a16="http://schemas.microsoft.com/office/drawing/2014/main" id="{9C016467-4262-4DAA-9B43-A02E57530676}"/>
              </a:ext>
            </a:extLst>
          </p:cNvPr>
          <p:cNvSpPr>
            <a:spLocks noGrp="1"/>
          </p:cNvSpPr>
          <p:nvPr userDrawn="1">
            <p:ph sz="quarter" idx="17" hasCustomPrompt="1"/>
          </p:nvPr>
        </p:nvSpPr>
        <p:spPr bwMode="gray">
          <a:xfrm>
            <a:off x="8238506" y="2515154"/>
            <a:ext cx="3347576"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Level Seven</a:t>
            </a:r>
          </a:p>
          <a:p>
            <a:pPr lvl="7"/>
            <a:r>
              <a:rPr lang="en-US"/>
              <a:t>Level Eight</a:t>
            </a:r>
          </a:p>
          <a:p>
            <a:pPr lvl="8"/>
            <a:r>
              <a:rPr lang="en-US"/>
              <a:t>Level Nine</a:t>
            </a:r>
          </a:p>
          <a:p>
            <a:pPr lvl="1"/>
            <a:endParaRPr lang="en-US"/>
          </a:p>
        </p:txBody>
      </p:sp>
      <p:sp>
        <p:nvSpPr>
          <p:cNvPr id="818" name="TextBox 817">
            <a:extLst>
              <a:ext uri="{FF2B5EF4-FFF2-40B4-BE49-F238E27FC236}">
                <a16:creationId xmlns:a16="http://schemas.microsoft.com/office/drawing/2014/main" id="{0B7E1504-B128-423C-AA77-E7FED5DC3B79}"/>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85F2C94F-DA57-4BDB-8E5C-E4A0C7522314}"/>
              </a:ext>
            </a:extLst>
          </p:cNvPr>
          <p:cNvSpPr>
            <a:spLocks noGrp="1"/>
          </p:cNvSpPr>
          <p:nvPr>
            <p:ph type="title" hasCustomPrompt="1"/>
          </p:nvPr>
        </p:nvSpPr>
        <p:spPr/>
        <p:txBody>
          <a:bodyPr/>
          <a:lstStyle>
            <a:lvl1pPr>
              <a:defRPr/>
            </a:lvl1pPr>
          </a:lstStyle>
          <a:p>
            <a:r>
              <a:rPr lang="en-US"/>
              <a:t>Click to Add One Line Title</a:t>
            </a:r>
          </a:p>
        </p:txBody>
      </p:sp>
      <p:sp>
        <p:nvSpPr>
          <p:cNvPr id="13" name="Subtitle 2">
            <a:extLst>
              <a:ext uri="{FF2B5EF4-FFF2-40B4-BE49-F238E27FC236}">
                <a16:creationId xmlns:a16="http://schemas.microsoft.com/office/drawing/2014/main" id="{FC59F98B-A991-4DEC-A409-289E778CB84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Text Placeholder 3">
            <a:extLst>
              <a:ext uri="{FF2B5EF4-FFF2-40B4-BE49-F238E27FC236}">
                <a16:creationId xmlns:a16="http://schemas.microsoft.com/office/drawing/2014/main" id="{59392189-2D4C-4618-9072-F26EE557FD02}"/>
              </a:ext>
            </a:extLst>
          </p:cNvPr>
          <p:cNvSpPr>
            <a:spLocks noGrp="1"/>
          </p:cNvSpPr>
          <p:nvPr>
            <p:ph type="body" sz="quarter" idx="21" hasCustomPrompt="1"/>
          </p:nvPr>
        </p:nvSpPr>
        <p:spPr>
          <a:xfrm>
            <a:off x="616664" y="1600200"/>
            <a:ext cx="3347576" cy="914400"/>
          </a:xfrm>
          <a:solidFill>
            <a:schemeClr val="accent4"/>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
        <p:nvSpPr>
          <p:cNvPr id="16" name="Text Placeholder 3">
            <a:extLst>
              <a:ext uri="{FF2B5EF4-FFF2-40B4-BE49-F238E27FC236}">
                <a16:creationId xmlns:a16="http://schemas.microsoft.com/office/drawing/2014/main" id="{665955AB-F417-4DCB-8CC3-98BAC90A9AFB}"/>
              </a:ext>
            </a:extLst>
          </p:cNvPr>
          <p:cNvSpPr>
            <a:spLocks noGrp="1"/>
          </p:cNvSpPr>
          <p:nvPr>
            <p:ph type="body" sz="quarter" idx="22" hasCustomPrompt="1"/>
          </p:nvPr>
        </p:nvSpPr>
        <p:spPr>
          <a:xfrm>
            <a:off x="4420827" y="1600200"/>
            <a:ext cx="3347576" cy="914400"/>
          </a:xfrm>
          <a:solidFill>
            <a:schemeClr val="accent1"/>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
        <p:nvSpPr>
          <p:cNvPr id="17" name="Text Placeholder 3">
            <a:extLst>
              <a:ext uri="{FF2B5EF4-FFF2-40B4-BE49-F238E27FC236}">
                <a16:creationId xmlns:a16="http://schemas.microsoft.com/office/drawing/2014/main" id="{7AFB5407-642C-468A-81DB-F0C5C485F6F7}"/>
              </a:ext>
            </a:extLst>
          </p:cNvPr>
          <p:cNvSpPr>
            <a:spLocks noGrp="1"/>
          </p:cNvSpPr>
          <p:nvPr>
            <p:ph type="body" sz="quarter" idx="23" hasCustomPrompt="1"/>
          </p:nvPr>
        </p:nvSpPr>
        <p:spPr>
          <a:xfrm>
            <a:off x="8238506" y="1600200"/>
            <a:ext cx="3347576" cy="914400"/>
          </a:xfrm>
          <a:solidFill>
            <a:schemeClr val="accent2"/>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Tree>
    <p:extLst>
      <p:ext uri="{BB962C8B-B14F-4D97-AF65-F5344CB8AC3E}">
        <p14:creationId xmlns:p14="http://schemas.microsoft.com/office/powerpoint/2010/main" val="268760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agram with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0CD733-93DE-4793-929B-26E6DBA7592D}"/>
              </a:ext>
            </a:extLst>
          </p:cNvPr>
          <p:cNvSpPr/>
          <p:nvPr userDrawn="1"/>
        </p:nvSpPr>
        <p:spPr bwMode="ltGray">
          <a:xfrm>
            <a:off x="1" y="1600202"/>
            <a:ext cx="7925276" cy="45709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8382596" y="1608668"/>
            <a:ext cx="3809404"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A17EA1E-A574-444B-9004-45836D98DAD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C157BCD9-063B-4ED4-B68C-092EC2C342E6}"/>
              </a:ext>
            </a:extLst>
          </p:cNvPr>
          <p:cNvSpPr>
            <a:spLocks noGrp="1"/>
          </p:cNvSpPr>
          <p:nvPr>
            <p:ph type="title" hasCustomPrompt="1"/>
          </p:nvPr>
        </p:nvSpPr>
        <p:spPr/>
        <p:txBody>
          <a:bodyPr wrap="none"/>
          <a:lstStyle>
            <a:lvl1pPr>
              <a:defRPr/>
            </a:lvl1pPr>
          </a:lstStyle>
          <a:p>
            <a:r>
              <a:rPr lang="en-US"/>
              <a:t>Click to Add One Line Title</a:t>
            </a:r>
          </a:p>
        </p:txBody>
      </p:sp>
      <p:sp>
        <p:nvSpPr>
          <p:cNvPr id="5" name="Text Placeholder 4">
            <a:extLst>
              <a:ext uri="{FF2B5EF4-FFF2-40B4-BE49-F238E27FC236}">
                <a16:creationId xmlns:a16="http://schemas.microsoft.com/office/drawing/2014/main" id="{7F7496CC-9DD2-4299-850C-005958FB65CC}"/>
              </a:ext>
            </a:extLst>
          </p:cNvPr>
          <p:cNvSpPr>
            <a:spLocks noGrp="1"/>
          </p:cNvSpPr>
          <p:nvPr>
            <p:ph type="body" sz="quarter" idx="17" hasCustomPrompt="1"/>
          </p:nvPr>
        </p:nvSpPr>
        <p:spPr>
          <a:xfrm>
            <a:off x="8382596" y="1600200"/>
            <a:ext cx="3809404" cy="4572000"/>
          </a:xfrm>
        </p:spPr>
        <p:txBody>
          <a:bodyPr tIns="457200" rIns="594360" bIns="45720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 Eighth level</a:t>
            </a:r>
          </a:p>
          <a:p>
            <a:pPr lvl="8"/>
            <a:r>
              <a:rPr lang="en-US"/>
              <a:t>Ninth level</a:t>
            </a:r>
          </a:p>
        </p:txBody>
      </p:sp>
      <p:sp>
        <p:nvSpPr>
          <p:cNvPr id="9" name="Subtitle 2">
            <a:extLst>
              <a:ext uri="{FF2B5EF4-FFF2-40B4-BE49-F238E27FC236}">
                <a16:creationId xmlns:a16="http://schemas.microsoft.com/office/drawing/2014/main" id="{A0D276D7-17CD-46AB-99B2-97FD34FEEFF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051899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utcome / Benefit">
    <p:spTree>
      <p:nvGrpSpPr>
        <p:cNvPr id="1" name=""/>
        <p:cNvGrpSpPr/>
        <p:nvPr/>
      </p:nvGrpSpPr>
      <p:grpSpPr>
        <a:xfrm>
          <a:off x="0" y="0"/>
          <a:ext cx="0" cy="0"/>
          <a:chOff x="0" y="0"/>
          <a:chExt cx="0" cy="0"/>
        </a:xfrm>
      </p:grpSpPr>
      <p:sp>
        <p:nvSpPr>
          <p:cNvPr id="16" name="Text Placeholder 3">
            <a:extLst>
              <a:ext uri="{FF2B5EF4-FFF2-40B4-BE49-F238E27FC236}">
                <a16:creationId xmlns:a16="http://schemas.microsoft.com/office/drawing/2014/main" id="{BB1458BF-96C1-46C6-A67F-AD0FB4B4E5C0}"/>
              </a:ext>
            </a:extLst>
          </p:cNvPr>
          <p:cNvSpPr>
            <a:spLocks noGrp="1"/>
          </p:cNvSpPr>
          <p:nvPr>
            <p:ph type="body" sz="quarter" idx="21" hasCustomPrompt="1"/>
          </p:nvPr>
        </p:nvSpPr>
        <p:spPr>
          <a:xfrm>
            <a:off x="8381008" y="4347904"/>
            <a:ext cx="3202822" cy="1600200"/>
          </a:xfrm>
        </p:spPr>
        <p:txBody>
          <a:bodyPr/>
          <a:lstStyle>
            <a:lvl1pPr>
              <a:defRPr sz="1400"/>
            </a:lvl1pPr>
            <a:lvl2pPr>
              <a:defRPr sz="1200"/>
            </a:lvl2pPr>
            <a:lvl3pPr>
              <a:defRPr sz="1200"/>
            </a:lvl3pPr>
          </a:lstStyle>
          <a:p>
            <a:pPr lvl="0"/>
            <a:r>
              <a:rPr lang="en-US"/>
              <a:t>Click to add text</a:t>
            </a:r>
          </a:p>
          <a:p>
            <a:pPr lvl="1"/>
            <a:r>
              <a:rPr lang="en-US"/>
              <a:t>Second level</a:t>
            </a:r>
          </a:p>
          <a:p>
            <a:pPr lvl="2"/>
            <a:r>
              <a:rPr lang="en-US"/>
              <a:t>Third level</a:t>
            </a:r>
          </a:p>
        </p:txBody>
      </p:sp>
      <p:sp>
        <p:nvSpPr>
          <p:cNvPr id="4" name="Text Placeholder 3">
            <a:extLst>
              <a:ext uri="{FF2B5EF4-FFF2-40B4-BE49-F238E27FC236}">
                <a16:creationId xmlns:a16="http://schemas.microsoft.com/office/drawing/2014/main" id="{A8781D19-2DDB-4D83-983D-3D159A7DE7C0}"/>
              </a:ext>
            </a:extLst>
          </p:cNvPr>
          <p:cNvSpPr>
            <a:spLocks noGrp="1"/>
          </p:cNvSpPr>
          <p:nvPr>
            <p:ph type="body" sz="quarter" idx="20" hasCustomPrompt="1"/>
          </p:nvPr>
        </p:nvSpPr>
        <p:spPr>
          <a:xfrm>
            <a:off x="8381008" y="2063048"/>
            <a:ext cx="3202822" cy="1600200"/>
          </a:xfrm>
        </p:spPr>
        <p:txBody>
          <a:bodyPr/>
          <a:lstStyle>
            <a:lvl1pPr>
              <a:defRPr sz="1400"/>
            </a:lvl1pPr>
            <a:lvl2pPr>
              <a:defRPr sz="1200"/>
            </a:lvl2pPr>
            <a:lvl3pPr>
              <a:defRPr sz="1200"/>
            </a:lvl3pPr>
          </a:lstStyle>
          <a:p>
            <a:pPr lvl="0"/>
            <a:r>
              <a:rPr lang="en-US"/>
              <a:t>Click to add text</a:t>
            </a:r>
          </a:p>
          <a:p>
            <a:pPr lvl="1"/>
            <a:r>
              <a:rPr lang="en-US"/>
              <a:t>Second level</a:t>
            </a:r>
          </a:p>
          <a:p>
            <a:pPr lvl="2"/>
            <a:r>
              <a:rPr lang="en-US"/>
              <a:t>Third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8382596" y="1699688"/>
            <a:ext cx="2007123" cy="298450"/>
          </a:xfrm>
        </p:spPr>
        <p:txBody>
          <a:bodyPr anchor="b"/>
          <a:lstStyle>
            <a:lvl1pPr>
              <a:defRPr sz="1600">
                <a:solidFill>
                  <a:schemeClr val="accent1"/>
                </a:solidFill>
              </a:defRPr>
            </a:lvl1pPr>
            <a:lvl5pPr>
              <a:defRPr/>
            </a:lvl5pPr>
          </a:lstStyle>
          <a:p>
            <a:pPr lvl="0"/>
            <a:r>
              <a:rPr lang="en-US"/>
              <a:t>Outcome</a:t>
            </a:r>
          </a:p>
        </p:txBody>
      </p: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8382596" y="3872441"/>
            <a:ext cx="3809404"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p:ph type="body" sz="quarter" idx="19" hasCustomPrompt="1"/>
          </p:nvPr>
        </p:nvSpPr>
        <p:spPr>
          <a:xfrm>
            <a:off x="8382596" y="3972469"/>
            <a:ext cx="2007123" cy="298450"/>
          </a:xfrm>
        </p:spPr>
        <p:txBody>
          <a:bodyPr anchor="b"/>
          <a:lstStyle>
            <a:lvl1pPr>
              <a:defRPr sz="1600">
                <a:solidFill>
                  <a:schemeClr val="accent4"/>
                </a:solidFill>
              </a:defRPr>
            </a:lvl1pPr>
            <a:lvl5pPr>
              <a:defRPr/>
            </a:lvl5pPr>
          </a:lstStyle>
          <a:p>
            <a:pPr lvl="0"/>
            <a:r>
              <a:rPr lang="en-US"/>
              <a:t>Benefit</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9E15888C-CFB4-4BEC-9B94-46E698DFC481}"/>
              </a:ext>
            </a:extLst>
          </p:cNvPr>
          <p:cNvSpPr>
            <a:spLocks noGrp="1"/>
          </p:cNvSpPr>
          <p:nvPr>
            <p:ph type="title" hasCustomPrompt="1"/>
          </p:nvPr>
        </p:nvSpPr>
        <p:spPr/>
        <p:txBody>
          <a:bodyPr wrap="none"/>
          <a:lstStyle>
            <a:lvl1pPr>
              <a:defRPr/>
            </a:lvl1pPr>
          </a:lstStyle>
          <a:p>
            <a:r>
              <a:rPr lang="en-US"/>
              <a:t>Click to Add One Line Title</a:t>
            </a:r>
          </a:p>
        </p:txBody>
      </p:sp>
      <p:sp>
        <p:nvSpPr>
          <p:cNvPr id="18" name="Rectangle 17">
            <a:extLst>
              <a:ext uri="{FF2B5EF4-FFF2-40B4-BE49-F238E27FC236}">
                <a16:creationId xmlns:a16="http://schemas.microsoft.com/office/drawing/2014/main" id="{92EE86E2-0F2F-484B-8170-3AEBA1DDEB2D}"/>
              </a:ext>
            </a:extLst>
          </p:cNvPr>
          <p:cNvSpPr/>
          <p:nvPr userDrawn="1"/>
        </p:nvSpPr>
        <p:spPr bwMode="ltGray">
          <a:xfrm>
            <a:off x="1" y="1600202"/>
            <a:ext cx="7925276"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cxnSp>
        <p:nvCxnSpPr>
          <p:cNvPr id="138" name="Straight Connector 137">
            <a:extLst>
              <a:ext uri="{FF2B5EF4-FFF2-40B4-BE49-F238E27FC236}">
                <a16:creationId xmlns:a16="http://schemas.microsoft.com/office/drawing/2014/main" id="{56D4D92B-574E-4F63-A5BA-8F7282B54C27}"/>
              </a:ext>
            </a:extLst>
          </p:cNvPr>
          <p:cNvCxnSpPr>
            <a:cxnSpLocks/>
          </p:cNvCxnSpPr>
          <p:nvPr userDrawn="1"/>
        </p:nvCxnSpPr>
        <p:spPr>
          <a:xfrm>
            <a:off x="8382596" y="1608668"/>
            <a:ext cx="3809404"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Subtitle 2">
            <a:extLst>
              <a:ext uri="{FF2B5EF4-FFF2-40B4-BE49-F238E27FC236}">
                <a16:creationId xmlns:a16="http://schemas.microsoft.com/office/drawing/2014/main" id="{E9D6A872-88BD-4DFC-AFFD-1E9BEEB6533B}"/>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018079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er Success">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09367CD-64CE-4B7B-91B1-53B17F8F693D}"/>
              </a:ext>
            </a:extLst>
          </p:cNvPr>
          <p:cNvSpPr/>
          <p:nvPr userDrawn="1"/>
        </p:nvSpPr>
        <p:spPr bwMode="ltGray">
          <a:xfrm>
            <a:off x="1" y="1600202"/>
            <a:ext cx="7925276"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00000"/>
              </a:lnSpc>
              <a:spcBef>
                <a:spcPts val="0"/>
              </a:spcBef>
            </a:pPr>
            <a:endParaRPr lang="en-US" sz="2800" b="0" i="0">
              <a:solidFill>
                <a:schemeClr val="accent2"/>
              </a:solidFill>
              <a:latin typeface="Calibri" panose="020F0502020204030204" pitchFamily="34" charset="0"/>
            </a:endParaRPr>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a:xfrm>
            <a:off x="611804" y="2409553"/>
            <a:ext cx="3202682"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613253" y="2079840"/>
            <a:ext cx="2007123" cy="227454"/>
          </a:xfrm>
        </p:spPr>
        <p:txBody>
          <a:bodyPr anchor="b"/>
          <a:lstStyle>
            <a:lvl1pPr>
              <a:lnSpc>
                <a:spcPct val="100000"/>
              </a:lnSpc>
              <a:spcBef>
                <a:spcPts val="0"/>
              </a:spcBef>
              <a:defRPr sz="1600">
                <a:solidFill>
                  <a:schemeClr val="accent1"/>
                </a:solidFill>
              </a:defRPr>
            </a:lvl1pPr>
            <a:lvl5pPr>
              <a:defRPr/>
            </a:lvl5pPr>
          </a:lstStyle>
          <a:p>
            <a:pPr lvl="0"/>
            <a:r>
              <a:rPr lang="en-US"/>
              <a:t>About</a:t>
            </a:r>
          </a:p>
        </p:txBody>
      </p:sp>
      <p:sp>
        <p:nvSpPr>
          <p:cNvPr id="74" name="Content Placeholder 17">
            <a:extLst>
              <a:ext uri="{FF2B5EF4-FFF2-40B4-BE49-F238E27FC236}">
                <a16:creationId xmlns:a16="http://schemas.microsoft.com/office/drawing/2014/main" id="{F00013B6-2241-400E-9E61-946C485F8D5E}"/>
              </a:ext>
            </a:extLst>
          </p:cNvPr>
          <p:cNvSpPr>
            <a:spLocks noGrp="1"/>
          </p:cNvSpPr>
          <p:nvPr>
            <p:ph sz="quarter" idx="18" hasCustomPrompt="1"/>
          </p:nvPr>
        </p:nvSpPr>
        <p:spPr>
          <a:xfrm>
            <a:off x="611804" y="3952605"/>
            <a:ext cx="3202682"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609759" y="1964843"/>
            <a:ext cx="3199645"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609759" y="3547676"/>
            <a:ext cx="3199645" cy="0"/>
          </a:xfrm>
          <a:prstGeom prst="line">
            <a:avLst/>
          </a:prstGeom>
          <a:ln w="25400">
            <a:solidFill>
              <a:schemeClr val="accent2"/>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userDrawn="1">
            <p:ph type="body" sz="quarter" idx="19" hasCustomPrompt="1"/>
          </p:nvPr>
        </p:nvSpPr>
        <p:spPr>
          <a:xfrm>
            <a:off x="613253" y="3634037"/>
            <a:ext cx="2007123" cy="227454"/>
          </a:xfrm>
        </p:spPr>
        <p:txBody>
          <a:bodyPr anchor="b"/>
          <a:lstStyle>
            <a:lvl1pPr>
              <a:lnSpc>
                <a:spcPct val="100000"/>
              </a:lnSpc>
              <a:spcBef>
                <a:spcPts val="0"/>
              </a:spcBef>
              <a:defRPr sz="1600">
                <a:solidFill>
                  <a:schemeClr val="accent2"/>
                </a:solidFill>
              </a:defRPr>
            </a:lvl1pPr>
            <a:lvl5pPr>
              <a:defRPr/>
            </a:lvl5pPr>
          </a:lstStyle>
          <a:p>
            <a:pPr lvl="0"/>
            <a:r>
              <a:rPr lang="en-US"/>
              <a:t>Challenges</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100000"/>
              </a:lnSpc>
              <a:spcBef>
                <a:spcPts val="0"/>
              </a:spcBef>
            </a:pPr>
            <a:fld id="{7A51DB15-7364-4F0B-A3A0-1309F8830053}" type="slidenum">
              <a:rPr lang="en-US" sz="800" b="0" i="0" smtClean="0">
                <a:latin typeface="Calibri" panose="020F0502020204030204" pitchFamily="34" charset="0"/>
              </a:rPr>
              <a:pPr algn="r">
                <a:lnSpc>
                  <a:spcPct val="100000"/>
                </a:lnSpc>
                <a:spcBef>
                  <a:spcPts val="0"/>
                </a:spcBef>
              </a:pPr>
              <a:t>‹#›</a:t>
            </a:fld>
            <a:endParaRPr lang="en-US" sz="1800" b="0" i="0">
              <a:latin typeface="Calibri" panose="020F0502020204030204" pitchFamily="34" charset="0"/>
            </a:endParaRPr>
          </a:p>
        </p:txBody>
      </p:sp>
      <p:sp>
        <p:nvSpPr>
          <p:cNvPr id="87" name="Content Placeholder 17">
            <a:extLst>
              <a:ext uri="{FF2B5EF4-FFF2-40B4-BE49-F238E27FC236}">
                <a16:creationId xmlns:a16="http://schemas.microsoft.com/office/drawing/2014/main" id="{CB3B18B9-1B70-4F2B-86D9-C5183A845D12}"/>
              </a:ext>
            </a:extLst>
          </p:cNvPr>
          <p:cNvSpPr>
            <a:spLocks noGrp="1"/>
          </p:cNvSpPr>
          <p:nvPr>
            <p:ph sz="quarter" idx="20" hasCustomPrompt="1"/>
          </p:nvPr>
        </p:nvSpPr>
        <p:spPr>
          <a:xfrm>
            <a:off x="4270357" y="2409553"/>
            <a:ext cx="3202682"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sp>
        <p:nvSpPr>
          <p:cNvPr id="88" name="Text Placeholder 6">
            <a:extLst>
              <a:ext uri="{FF2B5EF4-FFF2-40B4-BE49-F238E27FC236}">
                <a16:creationId xmlns:a16="http://schemas.microsoft.com/office/drawing/2014/main" id="{45C2837B-EA55-4186-A2EA-1E7FB5B122D2}"/>
              </a:ext>
            </a:extLst>
          </p:cNvPr>
          <p:cNvSpPr>
            <a:spLocks noGrp="1"/>
          </p:cNvSpPr>
          <p:nvPr>
            <p:ph type="body" sz="quarter" idx="21" hasCustomPrompt="1"/>
          </p:nvPr>
        </p:nvSpPr>
        <p:spPr>
          <a:xfrm>
            <a:off x="4271805" y="2079840"/>
            <a:ext cx="2007123" cy="227454"/>
          </a:xfrm>
        </p:spPr>
        <p:txBody>
          <a:bodyPr anchor="b"/>
          <a:lstStyle>
            <a:lvl1pPr>
              <a:lnSpc>
                <a:spcPct val="100000"/>
              </a:lnSpc>
              <a:spcBef>
                <a:spcPts val="0"/>
              </a:spcBef>
              <a:buNone/>
              <a:defRPr sz="1600">
                <a:solidFill>
                  <a:schemeClr val="accent4"/>
                </a:solidFill>
              </a:defRPr>
            </a:lvl1pPr>
            <a:lvl5pPr>
              <a:defRPr/>
            </a:lvl5pPr>
          </a:lstStyle>
          <a:p>
            <a:pPr lvl="0"/>
            <a:r>
              <a:rPr lang="en-US"/>
              <a:t>Solution</a:t>
            </a:r>
          </a:p>
        </p:txBody>
      </p:sp>
      <p:sp>
        <p:nvSpPr>
          <p:cNvPr id="89" name="Content Placeholder 17">
            <a:extLst>
              <a:ext uri="{FF2B5EF4-FFF2-40B4-BE49-F238E27FC236}">
                <a16:creationId xmlns:a16="http://schemas.microsoft.com/office/drawing/2014/main" id="{00A3A11C-EA43-4ACC-83B9-C4C7C1080E3C}"/>
              </a:ext>
            </a:extLst>
          </p:cNvPr>
          <p:cNvSpPr>
            <a:spLocks noGrp="1"/>
          </p:cNvSpPr>
          <p:nvPr>
            <p:ph sz="quarter" idx="22" hasCustomPrompt="1"/>
          </p:nvPr>
        </p:nvSpPr>
        <p:spPr>
          <a:xfrm>
            <a:off x="4270357" y="3952605"/>
            <a:ext cx="3202682"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cxnSp>
        <p:nvCxnSpPr>
          <p:cNvPr id="90" name="Straight Connector 89">
            <a:extLst>
              <a:ext uri="{FF2B5EF4-FFF2-40B4-BE49-F238E27FC236}">
                <a16:creationId xmlns:a16="http://schemas.microsoft.com/office/drawing/2014/main" id="{EAAB5B3C-AE89-4605-BB4B-0C07DE733C40}"/>
              </a:ext>
            </a:extLst>
          </p:cNvPr>
          <p:cNvCxnSpPr>
            <a:cxnSpLocks/>
          </p:cNvCxnSpPr>
          <p:nvPr userDrawn="1"/>
        </p:nvCxnSpPr>
        <p:spPr>
          <a:xfrm>
            <a:off x="4268312" y="1964843"/>
            <a:ext cx="3199645"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4709593A-BC10-40A3-842E-346F6E0EE30C}"/>
              </a:ext>
            </a:extLst>
          </p:cNvPr>
          <p:cNvCxnSpPr>
            <a:cxnSpLocks/>
          </p:cNvCxnSpPr>
          <p:nvPr userDrawn="1"/>
        </p:nvCxnSpPr>
        <p:spPr>
          <a:xfrm>
            <a:off x="4268312" y="3547676"/>
            <a:ext cx="3199645" cy="0"/>
          </a:xfrm>
          <a:prstGeom prst="line">
            <a:avLst/>
          </a:prstGeom>
          <a:ln w="25400">
            <a:solidFill>
              <a:schemeClr val="accent6"/>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2" name="Text Placeholder 6">
            <a:extLst>
              <a:ext uri="{FF2B5EF4-FFF2-40B4-BE49-F238E27FC236}">
                <a16:creationId xmlns:a16="http://schemas.microsoft.com/office/drawing/2014/main" id="{48CE9E08-388B-4458-B1F4-453A8413D639}"/>
              </a:ext>
            </a:extLst>
          </p:cNvPr>
          <p:cNvSpPr>
            <a:spLocks noGrp="1"/>
          </p:cNvSpPr>
          <p:nvPr>
            <p:ph type="body" sz="quarter" idx="23" hasCustomPrompt="1"/>
          </p:nvPr>
        </p:nvSpPr>
        <p:spPr>
          <a:xfrm>
            <a:off x="4271805" y="3634037"/>
            <a:ext cx="2007123" cy="227454"/>
          </a:xfrm>
        </p:spPr>
        <p:txBody>
          <a:bodyPr anchor="b"/>
          <a:lstStyle>
            <a:lvl1pPr>
              <a:lnSpc>
                <a:spcPct val="100000"/>
              </a:lnSpc>
              <a:spcBef>
                <a:spcPts val="0"/>
              </a:spcBef>
              <a:defRPr sz="1600">
                <a:solidFill>
                  <a:schemeClr val="accent6"/>
                </a:solidFill>
              </a:defRPr>
            </a:lvl1pPr>
            <a:lvl5pPr>
              <a:defRPr/>
            </a:lvl5pPr>
          </a:lstStyle>
          <a:p>
            <a:pPr lvl="0"/>
            <a:r>
              <a:rPr lang="en-US"/>
              <a:t>Impact</a:t>
            </a:r>
          </a:p>
        </p:txBody>
      </p:sp>
      <p:sp>
        <p:nvSpPr>
          <p:cNvPr id="6" name="Picture Placeholder 5">
            <a:extLst>
              <a:ext uri="{FF2B5EF4-FFF2-40B4-BE49-F238E27FC236}">
                <a16:creationId xmlns:a16="http://schemas.microsoft.com/office/drawing/2014/main" id="{4D909953-1B24-4C7D-A173-A53DF3FC7EC3}"/>
              </a:ext>
            </a:extLst>
          </p:cNvPr>
          <p:cNvSpPr>
            <a:spLocks noGrp="1"/>
          </p:cNvSpPr>
          <p:nvPr>
            <p:ph type="pic" sz="quarter" idx="24"/>
          </p:nvPr>
        </p:nvSpPr>
        <p:spPr>
          <a:xfrm>
            <a:off x="8384183" y="2971800"/>
            <a:ext cx="3194882" cy="1828800"/>
          </a:xfrm>
        </p:spPr>
        <p:txBody>
          <a:bodyPr/>
          <a:lstStyle>
            <a:lvl1pPr>
              <a:lnSpc>
                <a:spcPct val="100000"/>
              </a:lnSpc>
              <a:spcBef>
                <a:spcPts val="0"/>
              </a:spcBef>
              <a:defRPr/>
            </a:lvl1pPr>
          </a:lstStyle>
          <a:p>
            <a:r>
              <a:rPr lang="en-US"/>
              <a:t>Click icon to add picture</a:t>
            </a:r>
          </a:p>
        </p:txBody>
      </p:sp>
      <p:sp>
        <p:nvSpPr>
          <p:cNvPr id="9" name="Picture Placeholder 8">
            <a:extLst>
              <a:ext uri="{FF2B5EF4-FFF2-40B4-BE49-F238E27FC236}">
                <a16:creationId xmlns:a16="http://schemas.microsoft.com/office/drawing/2014/main" id="{D0ED48B1-3A1C-41E2-BEC6-E8E6B54A07B0}"/>
              </a:ext>
            </a:extLst>
          </p:cNvPr>
          <p:cNvSpPr>
            <a:spLocks noGrp="1"/>
          </p:cNvSpPr>
          <p:nvPr>
            <p:ph type="pic" sz="quarter" idx="25" hasCustomPrompt="1"/>
          </p:nvPr>
        </p:nvSpPr>
        <p:spPr>
          <a:xfrm>
            <a:off x="9076514" y="1600201"/>
            <a:ext cx="1841980" cy="660399"/>
          </a:xfrm>
        </p:spPr>
        <p:txBody>
          <a:bodyPr anchor="ctr"/>
          <a:lstStyle>
            <a:lvl1pPr algn="ctr">
              <a:lnSpc>
                <a:spcPct val="100000"/>
              </a:lnSpc>
              <a:spcBef>
                <a:spcPts val="0"/>
              </a:spcBef>
              <a:defRPr/>
            </a:lvl1pPr>
          </a:lstStyle>
          <a:p>
            <a:r>
              <a:rPr lang="en-US" dirty="0"/>
              <a:t>Insert Logo here</a:t>
            </a:r>
          </a:p>
        </p:txBody>
      </p:sp>
      <p:sp>
        <p:nvSpPr>
          <p:cNvPr id="11" name="Text Placeholder 10">
            <a:extLst>
              <a:ext uri="{FF2B5EF4-FFF2-40B4-BE49-F238E27FC236}">
                <a16:creationId xmlns:a16="http://schemas.microsoft.com/office/drawing/2014/main" id="{D0A78DDD-5F83-4940-98A7-CF6D7FB81405}"/>
              </a:ext>
            </a:extLst>
          </p:cNvPr>
          <p:cNvSpPr>
            <a:spLocks noGrp="1"/>
          </p:cNvSpPr>
          <p:nvPr>
            <p:ph type="body" sz="quarter" idx="26" hasCustomPrompt="1"/>
          </p:nvPr>
        </p:nvSpPr>
        <p:spPr>
          <a:xfrm>
            <a:off x="8384183" y="5022215"/>
            <a:ext cx="3201234" cy="1153795"/>
          </a:xfrm>
        </p:spPr>
        <p:txBody>
          <a:bodyPr/>
          <a:lstStyle>
            <a:lvl1pPr algn="ctr">
              <a:lnSpc>
                <a:spcPct val="100000"/>
              </a:lnSpc>
              <a:spcBef>
                <a:spcPts val="0"/>
              </a:spcBef>
              <a:defRPr sz="1400"/>
            </a:lvl1pPr>
            <a:lvl2pPr marL="0" indent="0" algn="ctr">
              <a:lnSpc>
                <a:spcPct val="100000"/>
              </a:lnSpc>
              <a:spcBef>
                <a:spcPts val="0"/>
              </a:spcBef>
              <a:buFont typeface="Open Sans" panose="020B0606030504020204" pitchFamily="34" charset="0"/>
              <a:buChar char="​"/>
              <a:defRPr sz="1200">
                <a:solidFill>
                  <a:schemeClr val="accent1"/>
                </a:solidFill>
              </a:defRPr>
            </a:lvl2pPr>
            <a:lvl3pPr marL="0" indent="0" algn="ctr">
              <a:buFont typeface="Open Sans" panose="020B0606030504020204" pitchFamily="34" charset="0"/>
              <a:buNone/>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Click to add text</a:t>
            </a:r>
          </a:p>
          <a:p>
            <a:pPr lvl="1"/>
            <a:r>
              <a:rPr lang="en-US"/>
              <a:t>Second level</a:t>
            </a:r>
          </a:p>
        </p:txBody>
      </p:sp>
      <p:sp>
        <p:nvSpPr>
          <p:cNvPr id="93" name="Text Placeholder 10">
            <a:extLst>
              <a:ext uri="{FF2B5EF4-FFF2-40B4-BE49-F238E27FC236}">
                <a16:creationId xmlns:a16="http://schemas.microsoft.com/office/drawing/2014/main" id="{356F2006-5264-4FEB-8EBA-8BA6A55D19B4}"/>
              </a:ext>
            </a:extLst>
          </p:cNvPr>
          <p:cNvSpPr>
            <a:spLocks noGrp="1"/>
          </p:cNvSpPr>
          <p:nvPr>
            <p:ph type="body" sz="quarter" idx="27" hasCustomPrompt="1"/>
          </p:nvPr>
        </p:nvSpPr>
        <p:spPr>
          <a:xfrm>
            <a:off x="8377832" y="2347933"/>
            <a:ext cx="3207585"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Location</a:t>
            </a:r>
          </a:p>
        </p:txBody>
      </p:sp>
      <p:sp>
        <p:nvSpPr>
          <p:cNvPr id="12" name="Rectangle 11">
            <a:extLst>
              <a:ext uri="{FF2B5EF4-FFF2-40B4-BE49-F238E27FC236}">
                <a16:creationId xmlns:a16="http://schemas.microsoft.com/office/drawing/2014/main" id="{8AF7F59A-4C67-4F41-A6E0-906850EDF3F1}"/>
              </a:ext>
            </a:extLst>
          </p:cNvPr>
          <p:cNvSpPr/>
          <p:nvPr userDrawn="1"/>
        </p:nvSpPr>
        <p:spPr>
          <a:xfrm>
            <a:off x="608898" y="4978400"/>
            <a:ext cx="3205588" cy="879645"/>
          </a:xfrm>
          <a:prstGeom prst="rect">
            <a:avLst/>
          </a:prstGeom>
          <a:gradFill>
            <a:gsLst>
              <a:gs pos="0">
                <a:schemeClr val="accent4"/>
              </a:gs>
              <a:gs pos="98000">
                <a:schemeClr val="accent4"/>
              </a:gs>
            </a:gsLst>
            <a:lin ang="5400000" scaled="1"/>
          </a:gradFill>
        </p:spPr>
        <p:txBody>
          <a:bodyPr vert="horz" lIns="594360" tIns="457200" rIns="457200" bIns="45720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sz="1800" b="0" i="0">
              <a:solidFill>
                <a:schemeClr val="bg1"/>
              </a:solidFill>
              <a:latin typeface="Calibri" panose="020F0502020204030204" pitchFamily="34" charset="0"/>
            </a:endParaRPr>
          </a:p>
        </p:txBody>
      </p:sp>
      <p:sp>
        <p:nvSpPr>
          <p:cNvPr id="152" name="Rectangle 151">
            <a:extLst>
              <a:ext uri="{FF2B5EF4-FFF2-40B4-BE49-F238E27FC236}">
                <a16:creationId xmlns:a16="http://schemas.microsoft.com/office/drawing/2014/main" id="{85779326-D874-4DC4-BA73-C7157B414B05}"/>
              </a:ext>
            </a:extLst>
          </p:cNvPr>
          <p:cNvSpPr/>
          <p:nvPr userDrawn="1"/>
        </p:nvSpPr>
        <p:spPr>
          <a:xfrm>
            <a:off x="4268311" y="4978400"/>
            <a:ext cx="3204728" cy="878840"/>
          </a:xfrm>
          <a:prstGeom prst="rect">
            <a:avLst/>
          </a:prstGeom>
          <a:solidFill>
            <a:schemeClr val="accent1"/>
          </a:solidFill>
        </p:spPr>
        <p:txBody>
          <a:bodyPr vert="horz" lIns="457200" tIns="457200" rIns="594360" bIns="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sz="1800" b="0" i="0">
              <a:solidFill>
                <a:schemeClr val="bg1"/>
              </a:solidFill>
              <a:latin typeface="Calibri" panose="020F0502020204030204" pitchFamily="34" charset="0"/>
            </a:endParaRPr>
          </a:p>
        </p:txBody>
      </p:sp>
      <p:sp>
        <p:nvSpPr>
          <p:cNvPr id="2" name="Title 1">
            <a:extLst>
              <a:ext uri="{FF2B5EF4-FFF2-40B4-BE49-F238E27FC236}">
                <a16:creationId xmlns:a16="http://schemas.microsoft.com/office/drawing/2014/main" id="{10FD359B-DBB1-4A58-B3A5-88DBD360EFA4}"/>
              </a:ext>
            </a:extLst>
          </p:cNvPr>
          <p:cNvSpPr>
            <a:spLocks noGrp="1"/>
          </p:cNvSpPr>
          <p:nvPr>
            <p:ph type="title" hasCustomPrompt="1"/>
          </p:nvPr>
        </p:nvSpPr>
        <p:spPr/>
        <p:txBody>
          <a:bodyPr/>
          <a:lstStyle>
            <a:lvl1pPr>
              <a:defRPr/>
            </a:lvl1pPr>
          </a:lstStyle>
          <a:p>
            <a:r>
              <a:rPr lang="en-US"/>
              <a:t>Company Name</a:t>
            </a:r>
          </a:p>
        </p:txBody>
      </p:sp>
      <p:sp>
        <p:nvSpPr>
          <p:cNvPr id="27" name="Subtitle 2">
            <a:extLst>
              <a:ext uri="{FF2B5EF4-FFF2-40B4-BE49-F238E27FC236}">
                <a16:creationId xmlns:a16="http://schemas.microsoft.com/office/drawing/2014/main" id="{9A29AA74-2865-4B6A-BD11-7A351A336A6C}"/>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9" name="Text Placeholder 10">
            <a:extLst>
              <a:ext uri="{FF2B5EF4-FFF2-40B4-BE49-F238E27FC236}">
                <a16:creationId xmlns:a16="http://schemas.microsoft.com/office/drawing/2014/main" id="{09C7727F-F570-4AF1-856D-98544836237D}"/>
              </a:ext>
            </a:extLst>
          </p:cNvPr>
          <p:cNvSpPr>
            <a:spLocks noGrp="1"/>
          </p:cNvSpPr>
          <p:nvPr>
            <p:ph type="body" sz="quarter" idx="28" hasCustomPrompt="1"/>
          </p:nvPr>
        </p:nvSpPr>
        <p:spPr>
          <a:xfrm>
            <a:off x="8377832" y="2647290"/>
            <a:ext cx="3207585"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Industry</a:t>
            </a:r>
          </a:p>
        </p:txBody>
      </p:sp>
      <p:sp>
        <p:nvSpPr>
          <p:cNvPr id="30" name="Text Placeholder 6">
            <a:extLst>
              <a:ext uri="{FF2B5EF4-FFF2-40B4-BE49-F238E27FC236}">
                <a16:creationId xmlns:a16="http://schemas.microsoft.com/office/drawing/2014/main" id="{F13DC67D-58A2-45BD-A728-B6ECDD8B5A5B}"/>
              </a:ext>
            </a:extLst>
          </p:cNvPr>
          <p:cNvSpPr>
            <a:spLocks noGrp="1"/>
          </p:cNvSpPr>
          <p:nvPr>
            <p:ph type="body" sz="quarter" idx="29" hasCustomPrompt="1"/>
          </p:nvPr>
        </p:nvSpPr>
        <p:spPr>
          <a:xfrm>
            <a:off x="613253" y="4978400"/>
            <a:ext cx="3201234" cy="227454"/>
          </a:xfrm>
        </p:spPr>
        <p:txBody>
          <a:bodyPr anchor="b"/>
          <a:lstStyle>
            <a:lvl1pPr algn="ctr">
              <a:lnSpc>
                <a:spcPct val="100000"/>
              </a:lnSpc>
              <a:spcBef>
                <a:spcPts val="0"/>
              </a:spcBef>
              <a:defRPr sz="1000">
                <a:solidFill>
                  <a:schemeClr val="bg1"/>
                </a:solidFill>
              </a:defRPr>
            </a:lvl1pPr>
            <a:lvl5pPr>
              <a:defRPr/>
            </a:lvl5pPr>
          </a:lstStyle>
          <a:p>
            <a:pPr lvl="0"/>
            <a:r>
              <a:rPr lang="en-US"/>
              <a:t>Products</a:t>
            </a:r>
          </a:p>
        </p:txBody>
      </p:sp>
      <p:sp>
        <p:nvSpPr>
          <p:cNvPr id="31" name="Text Placeholder 6">
            <a:extLst>
              <a:ext uri="{FF2B5EF4-FFF2-40B4-BE49-F238E27FC236}">
                <a16:creationId xmlns:a16="http://schemas.microsoft.com/office/drawing/2014/main" id="{53D9F0A4-74F4-4BA6-AD21-4791EF0A203A}"/>
              </a:ext>
            </a:extLst>
          </p:cNvPr>
          <p:cNvSpPr>
            <a:spLocks noGrp="1"/>
          </p:cNvSpPr>
          <p:nvPr>
            <p:ph type="body" sz="quarter" idx="30" hasCustomPrompt="1"/>
          </p:nvPr>
        </p:nvSpPr>
        <p:spPr>
          <a:xfrm>
            <a:off x="4275108" y="4978400"/>
            <a:ext cx="3201234" cy="227454"/>
          </a:xfrm>
        </p:spPr>
        <p:txBody>
          <a:bodyPr anchor="b"/>
          <a:lstStyle>
            <a:lvl1pPr algn="ctr">
              <a:lnSpc>
                <a:spcPct val="100000"/>
              </a:lnSpc>
              <a:spcBef>
                <a:spcPts val="0"/>
              </a:spcBef>
              <a:defRPr sz="1000">
                <a:solidFill>
                  <a:schemeClr val="bg1"/>
                </a:solidFill>
              </a:defRPr>
            </a:lvl1pPr>
            <a:lvl5pPr>
              <a:defRPr/>
            </a:lvl5pPr>
          </a:lstStyle>
          <a:p>
            <a:pPr lvl="0"/>
            <a:r>
              <a:rPr lang="en-US"/>
              <a:t>Strategic Priorities</a:t>
            </a:r>
          </a:p>
        </p:txBody>
      </p:sp>
    </p:spTree>
    <p:extLst>
      <p:ext uri="{BB962C8B-B14F-4D97-AF65-F5344CB8AC3E}">
        <p14:creationId xmlns:p14="http://schemas.microsoft.com/office/powerpoint/2010/main" val="1249904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Full-Bleed Photo">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F5379A2-B049-4A1C-A18D-79A1F237E82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bg1"/>
                </a:solidFill>
                <a:latin typeface="Calibri" panose="020F0502020204030204" pitchFamily="34" charset="0"/>
              </a:rPr>
              <a:pPr algn="r">
                <a:lnSpc>
                  <a:spcPct val="90000"/>
                </a:lnSpc>
              </a:pPr>
              <a:t>‹#›</a:t>
            </a:fld>
            <a:endParaRPr lang="en-US" sz="1800" b="0" i="0">
              <a:solidFill>
                <a:schemeClr val="bg1"/>
              </a:solidFill>
              <a:latin typeface="Calibri" panose="020F0502020204030204" pitchFamily="34" charset="0"/>
            </a:endParaRPr>
          </a:p>
        </p:txBody>
      </p:sp>
      <p:pic>
        <p:nvPicPr>
          <p:cNvPr id="14" name="Graphic 13">
            <a:extLst>
              <a:ext uri="{FF2B5EF4-FFF2-40B4-BE49-F238E27FC236}">
                <a16:creationId xmlns:a16="http://schemas.microsoft.com/office/drawing/2014/main" id="{82963ABA-B135-4D13-8059-831B7A9446D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6766561"/>
            <a:ext cx="12192000" cy="95225"/>
          </a:xfrm>
          <a:prstGeom prst="rect">
            <a:avLst/>
          </a:prstGeom>
        </p:spPr>
      </p:pic>
      <p:grpSp>
        <p:nvGrpSpPr>
          <p:cNvPr id="15" name="Group 14">
            <a:extLst>
              <a:ext uri="{FF2B5EF4-FFF2-40B4-BE49-F238E27FC236}">
                <a16:creationId xmlns:a16="http://schemas.microsoft.com/office/drawing/2014/main" id="{EEA9A53D-C1B8-4AC0-AF50-F242E124EF75}"/>
              </a:ext>
            </a:extLst>
          </p:cNvPr>
          <p:cNvGrpSpPr/>
          <p:nvPr userDrawn="1"/>
        </p:nvGrpSpPr>
        <p:grpSpPr>
          <a:xfrm>
            <a:off x="608171" y="6445106"/>
            <a:ext cx="1184706" cy="186690"/>
            <a:chOff x="863272" y="6563918"/>
            <a:chExt cx="861082" cy="135727"/>
          </a:xfrm>
          <a:solidFill>
            <a:schemeClr val="bg1"/>
          </a:solidFill>
        </p:grpSpPr>
        <p:sp>
          <p:nvSpPr>
            <p:cNvPr id="16" name="Freeform 6">
              <a:extLst>
                <a:ext uri="{FF2B5EF4-FFF2-40B4-BE49-F238E27FC236}">
                  <a16:creationId xmlns:a16="http://schemas.microsoft.com/office/drawing/2014/main" id="{A5945F4E-578F-4EE5-B98E-A75643A79F3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7">
              <a:extLst>
                <a:ext uri="{FF2B5EF4-FFF2-40B4-BE49-F238E27FC236}">
                  <a16:creationId xmlns:a16="http://schemas.microsoft.com/office/drawing/2014/main" id="{19DCDB05-0E28-45DE-9267-3E480A230004}"/>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8">
              <a:extLst>
                <a:ext uri="{FF2B5EF4-FFF2-40B4-BE49-F238E27FC236}">
                  <a16:creationId xmlns:a16="http://schemas.microsoft.com/office/drawing/2014/main" id="{9C693093-F44C-4AF7-8565-38BF0EC750AE}"/>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9" name="Freeform 9">
              <a:extLst>
                <a:ext uri="{FF2B5EF4-FFF2-40B4-BE49-F238E27FC236}">
                  <a16:creationId xmlns:a16="http://schemas.microsoft.com/office/drawing/2014/main" id="{83C36CFC-0A28-4E5C-BEAB-B63CE60700F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0" name="Freeform 10">
              <a:extLst>
                <a:ext uri="{FF2B5EF4-FFF2-40B4-BE49-F238E27FC236}">
                  <a16:creationId xmlns:a16="http://schemas.microsoft.com/office/drawing/2014/main" id="{45A3F9BB-BAC6-4065-B81D-9F3DF81635DC}"/>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1" name="Freeform 11">
              <a:extLst>
                <a:ext uri="{FF2B5EF4-FFF2-40B4-BE49-F238E27FC236}">
                  <a16:creationId xmlns:a16="http://schemas.microsoft.com/office/drawing/2014/main" id="{2C0EF4D9-E299-4B39-8F2A-BD56CEC524BF}"/>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2" name="Freeform 12">
              <a:extLst>
                <a:ext uri="{FF2B5EF4-FFF2-40B4-BE49-F238E27FC236}">
                  <a16:creationId xmlns:a16="http://schemas.microsoft.com/office/drawing/2014/main" id="{51F9A586-3983-444B-A345-4A891295D746}"/>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Tree>
    <p:extLst>
      <p:ext uri="{BB962C8B-B14F-4D97-AF65-F5344CB8AC3E}">
        <p14:creationId xmlns:p14="http://schemas.microsoft.com/office/powerpoint/2010/main" val="3828849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 Aqua">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BCB68143-A247-4F5B-9173-3D82D6706BFE}"/>
              </a:ext>
            </a:extLst>
          </p:cNvPr>
          <p:cNvSpPr/>
          <p:nvPr userDrawn="1"/>
        </p:nvSpPr>
        <p:spPr>
          <a:xfrm rot="2700000">
            <a:off x="1531793" y="-2553623"/>
            <a:ext cx="3206987" cy="9626036"/>
          </a:xfrm>
          <a:custGeom>
            <a:avLst/>
            <a:gdLst>
              <a:gd name="connsiteX0" fmla="*/ 3621 w 3204432"/>
              <a:gd name="connsiteY0" fmla="*/ 3200811 h 9623529"/>
              <a:gd name="connsiteX1" fmla="*/ 3204432 w 3204432"/>
              <a:gd name="connsiteY1" fmla="*/ 0 h 9623529"/>
              <a:gd name="connsiteX2" fmla="*/ 3204432 w 3204432"/>
              <a:gd name="connsiteY2" fmla="*/ 8389488 h 9623529"/>
              <a:gd name="connsiteX3" fmla="*/ 3197162 w 3204432"/>
              <a:gd name="connsiteY3" fmla="*/ 8389488 h 9623529"/>
              <a:gd name="connsiteX4" fmla="*/ 3201565 w 3204432"/>
              <a:gd name="connsiteY4" fmla="*/ 8393890 h 9623529"/>
              <a:gd name="connsiteX5" fmla="*/ 1971926 w 3204432"/>
              <a:gd name="connsiteY5" fmla="*/ 9623529 h 9623529"/>
              <a:gd name="connsiteX6" fmla="*/ 0 w 3204432"/>
              <a:gd name="connsiteY6" fmla="*/ 7651603 h 9623529"/>
              <a:gd name="connsiteX7" fmla="*/ 3621 w 3204432"/>
              <a:gd name="connsiteY7" fmla="*/ 7647982 h 9623529"/>
              <a:gd name="connsiteX8" fmla="*/ 3621 w 3204432"/>
              <a:gd name="connsiteY8" fmla="*/ 3200811 h 9623529"/>
              <a:gd name="connsiteX0" fmla="*/ 3621 w 3206055"/>
              <a:gd name="connsiteY0" fmla="*/ 3200811 h 9623529"/>
              <a:gd name="connsiteX1" fmla="*/ 3204432 w 3206055"/>
              <a:gd name="connsiteY1" fmla="*/ 0 h 9623529"/>
              <a:gd name="connsiteX2" fmla="*/ 3204432 w 3206055"/>
              <a:gd name="connsiteY2" fmla="*/ 8389488 h 9623529"/>
              <a:gd name="connsiteX3" fmla="*/ 3197162 w 3206055"/>
              <a:gd name="connsiteY3" fmla="*/ 8389488 h 9623529"/>
              <a:gd name="connsiteX4" fmla="*/ 3206055 w 3206055"/>
              <a:gd name="connsiteY4" fmla="*/ 9386208 h 9623529"/>
              <a:gd name="connsiteX5" fmla="*/ 1971926 w 3206055"/>
              <a:gd name="connsiteY5" fmla="*/ 9623529 h 9623529"/>
              <a:gd name="connsiteX6" fmla="*/ 0 w 3206055"/>
              <a:gd name="connsiteY6" fmla="*/ 7651603 h 9623529"/>
              <a:gd name="connsiteX7" fmla="*/ 3621 w 3206055"/>
              <a:gd name="connsiteY7" fmla="*/ 7647982 h 9623529"/>
              <a:gd name="connsiteX8" fmla="*/ 3621 w 3206055"/>
              <a:gd name="connsiteY8" fmla="*/ 3200811 h 9623529"/>
              <a:gd name="connsiteX0" fmla="*/ 3621 w 3206987"/>
              <a:gd name="connsiteY0" fmla="*/ 3200811 h 9623529"/>
              <a:gd name="connsiteX1" fmla="*/ 3204432 w 3206987"/>
              <a:gd name="connsiteY1" fmla="*/ 0 h 9623529"/>
              <a:gd name="connsiteX2" fmla="*/ 3204432 w 3206987"/>
              <a:gd name="connsiteY2" fmla="*/ 8389488 h 9623529"/>
              <a:gd name="connsiteX3" fmla="*/ 3206142 w 3206987"/>
              <a:gd name="connsiteY3" fmla="*/ 8407448 h 9623529"/>
              <a:gd name="connsiteX4" fmla="*/ 3206055 w 3206987"/>
              <a:gd name="connsiteY4" fmla="*/ 9386208 h 9623529"/>
              <a:gd name="connsiteX5" fmla="*/ 1971926 w 3206987"/>
              <a:gd name="connsiteY5" fmla="*/ 9623529 h 9623529"/>
              <a:gd name="connsiteX6" fmla="*/ 0 w 3206987"/>
              <a:gd name="connsiteY6" fmla="*/ 7651603 h 9623529"/>
              <a:gd name="connsiteX7" fmla="*/ 3621 w 3206987"/>
              <a:gd name="connsiteY7" fmla="*/ 7647982 h 9623529"/>
              <a:gd name="connsiteX8" fmla="*/ 3621 w 3206987"/>
              <a:gd name="connsiteY8" fmla="*/ 3200811 h 962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6987" h="9623529">
                <a:moveTo>
                  <a:pt x="3621" y="3200811"/>
                </a:moveTo>
                <a:lnTo>
                  <a:pt x="3204432" y="0"/>
                </a:lnTo>
                <a:lnTo>
                  <a:pt x="3204432" y="8389488"/>
                </a:lnTo>
                <a:lnTo>
                  <a:pt x="3206142" y="8407448"/>
                </a:lnTo>
                <a:cubicBezTo>
                  <a:pt x="3209106" y="8739688"/>
                  <a:pt x="3203091" y="9053968"/>
                  <a:pt x="3206055" y="9386208"/>
                </a:cubicBezTo>
                <a:lnTo>
                  <a:pt x="1971926" y="9623529"/>
                </a:lnTo>
                <a:lnTo>
                  <a:pt x="0" y="7651603"/>
                </a:lnTo>
                <a:lnTo>
                  <a:pt x="3621" y="7647982"/>
                </a:lnTo>
                <a:lnTo>
                  <a:pt x="3621" y="3200811"/>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6" name="Freeform: Shape 25">
            <a:extLst>
              <a:ext uri="{FF2B5EF4-FFF2-40B4-BE49-F238E27FC236}">
                <a16:creationId xmlns:a16="http://schemas.microsoft.com/office/drawing/2014/main" id="{865D9BB8-44B7-4046-A859-7B01AD84E349}"/>
              </a:ext>
            </a:extLst>
          </p:cNvPr>
          <p:cNvSpPr/>
          <p:nvPr userDrawn="1"/>
        </p:nvSpPr>
        <p:spPr>
          <a:xfrm rot="2700000">
            <a:off x="1633012" y="1229961"/>
            <a:ext cx="3535790" cy="7516105"/>
          </a:xfrm>
          <a:custGeom>
            <a:avLst/>
            <a:gdLst>
              <a:gd name="connsiteX0" fmla="*/ 0 w 3535790"/>
              <a:gd name="connsiteY0" fmla="*/ 0 h 7514148"/>
              <a:gd name="connsiteX1" fmla="*/ 3535790 w 3535790"/>
              <a:gd name="connsiteY1" fmla="*/ 0 h 7514148"/>
              <a:gd name="connsiteX2" fmla="*/ 3535790 w 3535790"/>
              <a:gd name="connsiteY2" fmla="*/ 4642648 h 7514148"/>
              <a:gd name="connsiteX3" fmla="*/ 706090 w 3535790"/>
              <a:gd name="connsiteY3" fmla="*/ 7514148 h 7514148"/>
              <a:gd name="connsiteX4" fmla="*/ 0 w 3535790"/>
              <a:gd name="connsiteY4" fmla="*/ 6808058 h 7514148"/>
              <a:gd name="connsiteX5" fmla="*/ 0 w 3535790"/>
              <a:gd name="connsiteY5" fmla="*/ 0 h 75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35790" h="7514148">
                <a:moveTo>
                  <a:pt x="0" y="0"/>
                </a:moveTo>
                <a:lnTo>
                  <a:pt x="3535790" y="0"/>
                </a:lnTo>
                <a:lnTo>
                  <a:pt x="3535790" y="4642648"/>
                </a:lnTo>
                <a:lnTo>
                  <a:pt x="706090" y="7514148"/>
                </a:lnTo>
                <a:lnTo>
                  <a:pt x="0" y="6808058"/>
                </a:lnTo>
                <a:lnTo>
                  <a:pt x="0" y="0"/>
                </a:lnTo>
                <a:close/>
              </a:path>
            </a:pathLst>
          </a:custGeom>
          <a:gradFill>
            <a:gsLst>
              <a:gs pos="1143">
                <a:schemeClr val="bg1">
                  <a:alpha val="0"/>
                </a:schemeClr>
              </a:gs>
              <a:gs pos="14000">
                <a:schemeClr val="bg1">
                  <a:alpha val="0"/>
                </a:schemeClr>
              </a:gs>
              <a:gs pos="72000">
                <a:schemeClr val="accent1"/>
              </a:gs>
            </a:gsLst>
            <a:lin ang="42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 name="Title 1"/>
          <p:cNvSpPr>
            <a:spLocks noGrp="1"/>
          </p:cNvSpPr>
          <p:nvPr>
            <p:ph type="title" hasCustomPrompt="1"/>
          </p:nvPr>
        </p:nvSpPr>
        <p:spPr>
          <a:xfrm>
            <a:off x="6594666" y="1582578"/>
            <a:ext cx="4997704" cy="1234440"/>
          </a:xfrm>
        </p:spPr>
        <p:txBody>
          <a:bodyPr wrap="square" anchor="b"/>
          <a:lstStyle>
            <a:lvl1pPr algn="l">
              <a:defRPr sz="4000" b="0" cap="none" baseline="0"/>
            </a:lvl1pPr>
          </a:lstStyle>
          <a:p>
            <a:r>
              <a:rPr lang="en-US"/>
              <a:t>Click to Edit Master Title Style</a:t>
            </a:r>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594665" y="2871217"/>
            <a:ext cx="5117785" cy="416403"/>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 Placeholder 6">
            <a:extLst>
              <a:ext uri="{FF2B5EF4-FFF2-40B4-BE49-F238E27FC236}">
                <a16:creationId xmlns:a16="http://schemas.microsoft.com/office/drawing/2014/main" id="{DEA43E1E-B208-4DC4-9D6A-01669D00DA14}"/>
              </a:ext>
            </a:extLst>
          </p:cNvPr>
          <p:cNvSpPr>
            <a:spLocks noGrp="1"/>
          </p:cNvSpPr>
          <p:nvPr>
            <p:ph type="body" sz="quarter" idx="11" hasCustomPrompt="1"/>
          </p:nvPr>
        </p:nvSpPr>
        <p:spPr>
          <a:xfrm>
            <a:off x="6594665" y="4737426"/>
            <a:ext cx="3658553" cy="355601"/>
          </a:xfrm>
        </p:spPr>
        <p:txBody>
          <a:bodyPr anchor="b"/>
          <a:lstStyle>
            <a:lvl1pPr algn="l">
              <a:buNone/>
              <a:defRPr sz="1600">
                <a:solidFill>
                  <a:schemeClr val="tx2"/>
                </a:solidFill>
              </a:defRPr>
            </a:lvl1pPr>
          </a:lstStyle>
          <a:p>
            <a:pPr lvl="0"/>
            <a:r>
              <a:rPr lang="en-US"/>
              <a:t>Speaker Name</a:t>
            </a:r>
          </a:p>
        </p:txBody>
      </p:sp>
      <p:sp>
        <p:nvSpPr>
          <p:cNvPr id="129" name="Text Placeholder 6">
            <a:extLst>
              <a:ext uri="{FF2B5EF4-FFF2-40B4-BE49-F238E27FC236}">
                <a16:creationId xmlns:a16="http://schemas.microsoft.com/office/drawing/2014/main" id="{2111BB8B-7B37-4FB4-B2CD-984FE1C6C5E4}"/>
              </a:ext>
            </a:extLst>
          </p:cNvPr>
          <p:cNvSpPr>
            <a:spLocks noGrp="1"/>
          </p:cNvSpPr>
          <p:nvPr>
            <p:ph type="body" sz="quarter" idx="12" hasCustomPrompt="1"/>
          </p:nvPr>
        </p:nvSpPr>
        <p:spPr>
          <a:xfrm>
            <a:off x="6594665" y="5138746"/>
            <a:ext cx="3658553" cy="355601"/>
          </a:xfrm>
        </p:spPr>
        <p:txBody>
          <a:bodyPr/>
          <a:lstStyle>
            <a:lvl1pPr algn="l">
              <a:buNone/>
              <a:defRPr sz="1600">
                <a:solidFill>
                  <a:schemeClr val="tx2"/>
                </a:solidFill>
              </a:defRPr>
            </a:lvl1pPr>
          </a:lstStyle>
          <a:p>
            <a:pPr lvl="0"/>
            <a:r>
              <a:rPr lang="en-US"/>
              <a:t>Role / Division at VMware</a:t>
            </a:r>
          </a:p>
        </p:txBody>
      </p:sp>
      <p:sp>
        <p:nvSpPr>
          <p:cNvPr id="16" name="Text Placeholder 6">
            <a:extLst>
              <a:ext uri="{FF2B5EF4-FFF2-40B4-BE49-F238E27FC236}">
                <a16:creationId xmlns:a16="http://schemas.microsoft.com/office/drawing/2014/main" id="{68E7D54E-C753-48F7-AB43-C7A586277F50}"/>
              </a:ext>
            </a:extLst>
          </p:cNvPr>
          <p:cNvSpPr>
            <a:spLocks noGrp="1"/>
          </p:cNvSpPr>
          <p:nvPr>
            <p:ph type="body" sz="quarter" idx="13" hasCustomPrompt="1"/>
          </p:nvPr>
        </p:nvSpPr>
        <p:spPr>
          <a:xfrm>
            <a:off x="6594665" y="5494345"/>
            <a:ext cx="3658553" cy="265176"/>
          </a:xfrm>
        </p:spPr>
        <p:txBody>
          <a:bodyPr/>
          <a:lstStyle>
            <a:lvl1pPr algn="l">
              <a:buNone/>
              <a:defRPr sz="1200">
                <a:solidFill>
                  <a:schemeClr val="tx2"/>
                </a:solidFill>
              </a:defRPr>
            </a:lvl1pPr>
          </a:lstStyle>
          <a:p>
            <a:pPr lvl="0"/>
            <a:r>
              <a:rPr lang="en-US"/>
              <a:t>Date</a:t>
            </a:r>
          </a:p>
        </p:txBody>
      </p:sp>
      <p:grpSp>
        <p:nvGrpSpPr>
          <p:cNvPr id="17" name="Group 16">
            <a:extLst>
              <a:ext uri="{FF2B5EF4-FFF2-40B4-BE49-F238E27FC236}">
                <a16:creationId xmlns:a16="http://schemas.microsoft.com/office/drawing/2014/main" id="{571B1726-E7C5-4C32-A22F-BB8C0CA833E9}"/>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0AEE4566-BDD0-43EB-8593-753B4AFC538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9" name="Freeform 7">
              <a:extLst>
                <a:ext uri="{FF2B5EF4-FFF2-40B4-BE49-F238E27FC236}">
                  <a16:creationId xmlns:a16="http://schemas.microsoft.com/office/drawing/2014/main" id="{CDDDBBBD-2B47-4F32-9507-B47217AD31D1}"/>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0" name="Freeform 8">
              <a:extLst>
                <a:ext uri="{FF2B5EF4-FFF2-40B4-BE49-F238E27FC236}">
                  <a16:creationId xmlns:a16="http://schemas.microsoft.com/office/drawing/2014/main" id="{9A63A2EB-B414-427C-8975-27B69B276D4B}"/>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1" name="Freeform 9">
              <a:extLst>
                <a:ext uri="{FF2B5EF4-FFF2-40B4-BE49-F238E27FC236}">
                  <a16:creationId xmlns:a16="http://schemas.microsoft.com/office/drawing/2014/main" id="{4AFD0B14-399F-447F-BBDD-FF049C867FA7}"/>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2" name="Freeform 10">
              <a:extLst>
                <a:ext uri="{FF2B5EF4-FFF2-40B4-BE49-F238E27FC236}">
                  <a16:creationId xmlns:a16="http://schemas.microsoft.com/office/drawing/2014/main" id="{0778A2AC-9D1D-4FDB-973A-47DEA988606E}"/>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3" name="Freeform 11">
              <a:extLst>
                <a:ext uri="{FF2B5EF4-FFF2-40B4-BE49-F238E27FC236}">
                  <a16:creationId xmlns:a16="http://schemas.microsoft.com/office/drawing/2014/main" id="{52873CFF-17A0-467C-B061-5E3FD5E92C7C}"/>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4" name="Freeform 12">
              <a:extLst>
                <a:ext uri="{FF2B5EF4-FFF2-40B4-BE49-F238E27FC236}">
                  <a16:creationId xmlns:a16="http://schemas.microsoft.com/office/drawing/2014/main" id="{C351EEF9-CE8C-4948-8867-FDC697419BE3}"/>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229416F8-1B20-4892-97FA-108F191A5885}"/>
                  </a:ext>
                </a:extLst>
              </p14:cNvPr>
              <p14:cNvContentPartPr/>
              <p14:nvPr userDrawn="1"/>
            </p14:nvContentPartPr>
            <p14:xfrm>
              <a:off x="9862161" y="4881179"/>
              <a:ext cx="240" cy="240"/>
            </p14:xfrm>
          </p:contentPart>
        </mc:Choice>
        <mc:Fallback xmlns="">
          <p:pic>
            <p:nvPicPr>
              <p:cNvPr id="3" name="Ink 2">
                <a:extLst>
                  <a:ext uri="{FF2B5EF4-FFF2-40B4-BE49-F238E27FC236}">
                    <a16:creationId xmlns:a16="http://schemas.microsoft.com/office/drawing/2014/main" id="{229416F8-1B20-4892-97FA-108F191A5885}"/>
                  </a:ext>
                </a:extLst>
              </p:cNvPr>
              <p:cNvPicPr/>
              <p:nvPr/>
            </p:nvPicPr>
            <p:blipFill>
              <a:blip r:embed="rId3"/>
              <a:stretch>
                <a:fillRect/>
              </a:stretch>
            </p:blipFill>
            <p:spPr>
              <a:xfrm>
                <a:off x="9858081" y="4877099"/>
                <a:ext cx="7920" cy="7920"/>
              </a:xfrm>
              <a:prstGeom prst="rect">
                <a:avLst/>
              </a:prstGeom>
            </p:spPr>
          </p:pic>
        </mc:Fallback>
      </mc:AlternateContent>
    </p:spTree>
    <p:extLst>
      <p:ext uri="{BB962C8B-B14F-4D97-AF65-F5344CB8AC3E}">
        <p14:creationId xmlns:p14="http://schemas.microsoft.com/office/powerpoint/2010/main" val="3254801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Icon ">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B1C210DC-5DBB-4F0D-875F-CD8AAAB938CE}"/>
              </a:ext>
            </a:extLst>
          </p:cNvPr>
          <p:cNvSpPr/>
          <p:nvPr userDrawn="1"/>
        </p:nvSpPr>
        <p:spPr bwMode="gray">
          <a:xfrm>
            <a:off x="1982394" y="2055430"/>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22" name="Oval 21">
            <a:extLst>
              <a:ext uri="{FF2B5EF4-FFF2-40B4-BE49-F238E27FC236}">
                <a16:creationId xmlns:a16="http://schemas.microsoft.com/office/drawing/2014/main" id="{446F04B0-7860-407F-85B7-42E38FAFE34B}"/>
              </a:ext>
            </a:extLst>
          </p:cNvPr>
          <p:cNvSpPr/>
          <p:nvPr userDrawn="1"/>
        </p:nvSpPr>
        <p:spPr bwMode="gray">
          <a:xfrm>
            <a:off x="8391487" y="2055430"/>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23" name="Oval 22">
            <a:extLst>
              <a:ext uri="{FF2B5EF4-FFF2-40B4-BE49-F238E27FC236}">
                <a16:creationId xmlns:a16="http://schemas.microsoft.com/office/drawing/2014/main" id="{6FECF9D0-D7A8-43DD-B38D-E1090C0B322F}"/>
              </a:ext>
            </a:extLst>
          </p:cNvPr>
          <p:cNvSpPr/>
          <p:nvPr userDrawn="1"/>
        </p:nvSpPr>
        <p:spPr bwMode="gray">
          <a:xfrm>
            <a:off x="5186275" y="2055430"/>
            <a:ext cx="1829435"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78" name="TextBox 77">
            <a:extLst>
              <a:ext uri="{FF2B5EF4-FFF2-40B4-BE49-F238E27FC236}">
                <a16:creationId xmlns:a16="http://schemas.microsoft.com/office/drawing/2014/main" id="{AD23688F-2550-4740-B5D6-C78F74FDE08D}"/>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14C5A99F-0678-4DC4-A266-1AD031E9C8E4}"/>
              </a:ext>
            </a:extLst>
          </p:cNvPr>
          <p:cNvSpPr>
            <a:spLocks noGrp="1"/>
          </p:cNvSpPr>
          <p:nvPr>
            <p:ph type="title" hasCustomPrompt="1"/>
          </p:nvPr>
        </p:nvSpPr>
        <p:spPr/>
        <p:txBody>
          <a:bodyPr/>
          <a:lstStyle>
            <a:lvl1pPr>
              <a:defRPr/>
            </a:lvl1pPr>
          </a:lstStyle>
          <a:p>
            <a:r>
              <a:rPr lang="en-US"/>
              <a:t>Click to Add One Line Title</a:t>
            </a:r>
          </a:p>
        </p:txBody>
      </p:sp>
      <p:sp>
        <p:nvSpPr>
          <p:cNvPr id="12" name="Subtitle 2">
            <a:extLst>
              <a:ext uri="{FF2B5EF4-FFF2-40B4-BE49-F238E27FC236}">
                <a16:creationId xmlns:a16="http://schemas.microsoft.com/office/drawing/2014/main" id="{4EBF1472-E940-4CC7-B5D3-349346A425A8}"/>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Text Placeholder 3">
            <a:extLst>
              <a:ext uri="{FF2B5EF4-FFF2-40B4-BE49-F238E27FC236}">
                <a16:creationId xmlns:a16="http://schemas.microsoft.com/office/drawing/2014/main" id="{B9CC9B40-9AF4-4EF7-8384-2ACE79EA95C9}"/>
              </a:ext>
            </a:extLst>
          </p:cNvPr>
          <p:cNvSpPr>
            <a:spLocks noGrp="1"/>
          </p:cNvSpPr>
          <p:nvPr>
            <p:ph type="body" sz="quarter" idx="18" hasCustomPrompt="1"/>
          </p:nvPr>
        </p:nvSpPr>
        <p:spPr>
          <a:xfrm>
            <a:off x="1526302" y="4267940"/>
            <a:ext cx="2745503"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14" name="Text Placeholder 3">
            <a:extLst>
              <a:ext uri="{FF2B5EF4-FFF2-40B4-BE49-F238E27FC236}">
                <a16:creationId xmlns:a16="http://schemas.microsoft.com/office/drawing/2014/main" id="{D69CA39A-E967-4A68-A944-35C345A456D5}"/>
              </a:ext>
            </a:extLst>
          </p:cNvPr>
          <p:cNvSpPr>
            <a:spLocks noGrp="1"/>
          </p:cNvSpPr>
          <p:nvPr>
            <p:ph type="body" sz="quarter" idx="19" hasCustomPrompt="1"/>
          </p:nvPr>
        </p:nvSpPr>
        <p:spPr>
          <a:xfrm>
            <a:off x="4722455" y="4267940"/>
            <a:ext cx="2745503"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15" name="Text Placeholder 3">
            <a:extLst>
              <a:ext uri="{FF2B5EF4-FFF2-40B4-BE49-F238E27FC236}">
                <a16:creationId xmlns:a16="http://schemas.microsoft.com/office/drawing/2014/main" id="{41A16A22-350B-4B24-A3CD-4D5DE470DEEB}"/>
              </a:ext>
            </a:extLst>
          </p:cNvPr>
          <p:cNvSpPr>
            <a:spLocks noGrp="1"/>
          </p:cNvSpPr>
          <p:nvPr>
            <p:ph type="body" sz="quarter" idx="20" hasCustomPrompt="1"/>
          </p:nvPr>
        </p:nvSpPr>
        <p:spPr>
          <a:xfrm>
            <a:off x="7925277" y="4267940"/>
            <a:ext cx="2745503"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solidFill>
                  <a:schemeClr val="tx2"/>
                </a:solidFill>
              </a:defRPr>
            </a:lvl2pPr>
          </a:lstStyle>
          <a:p>
            <a:pPr lvl="0"/>
            <a:r>
              <a:rPr lang="en-US"/>
              <a:t>Click to add text</a:t>
            </a:r>
          </a:p>
          <a:p>
            <a:pPr lvl="1"/>
            <a:r>
              <a:rPr lang="en-US"/>
              <a:t>Second level</a:t>
            </a:r>
          </a:p>
        </p:txBody>
      </p:sp>
    </p:spTree>
    <p:extLst>
      <p:ext uri="{BB962C8B-B14F-4D97-AF65-F5344CB8AC3E}">
        <p14:creationId xmlns:p14="http://schemas.microsoft.com/office/powerpoint/2010/main" val="61525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ur Icon ">
    <p:spTree>
      <p:nvGrpSpPr>
        <p:cNvPr id="1" name=""/>
        <p:cNvGrpSpPr/>
        <p:nvPr/>
      </p:nvGrpSpPr>
      <p:grpSpPr>
        <a:xfrm>
          <a:off x="0" y="0"/>
          <a:ext cx="0" cy="0"/>
          <a:chOff x="0" y="0"/>
          <a:chExt cx="0" cy="0"/>
        </a:xfrm>
      </p:grpSpPr>
      <p:sp>
        <p:nvSpPr>
          <p:cNvPr id="84" name="Oval 83">
            <a:extLst>
              <a:ext uri="{FF2B5EF4-FFF2-40B4-BE49-F238E27FC236}">
                <a16:creationId xmlns:a16="http://schemas.microsoft.com/office/drawing/2014/main" id="{085441A7-EBA5-4ABB-8D29-CE4338F0F9B5}"/>
              </a:ext>
            </a:extLst>
          </p:cNvPr>
          <p:cNvSpPr/>
          <p:nvPr userDrawn="1"/>
        </p:nvSpPr>
        <p:spPr bwMode="gray">
          <a:xfrm>
            <a:off x="1066027" y="2060873"/>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85" name="Oval 84">
            <a:extLst>
              <a:ext uri="{FF2B5EF4-FFF2-40B4-BE49-F238E27FC236}">
                <a16:creationId xmlns:a16="http://schemas.microsoft.com/office/drawing/2014/main" id="{3019BB56-AE7C-42CA-A8FF-432F4F176B8B}"/>
              </a:ext>
            </a:extLst>
          </p:cNvPr>
          <p:cNvSpPr/>
          <p:nvPr userDrawn="1"/>
        </p:nvSpPr>
        <p:spPr bwMode="gray">
          <a:xfrm>
            <a:off x="9304556" y="2060873"/>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86" name="Oval 85">
            <a:extLst>
              <a:ext uri="{FF2B5EF4-FFF2-40B4-BE49-F238E27FC236}">
                <a16:creationId xmlns:a16="http://schemas.microsoft.com/office/drawing/2014/main" id="{5670C03F-6336-45E3-A9F4-0CD130D80D1B}"/>
              </a:ext>
            </a:extLst>
          </p:cNvPr>
          <p:cNvSpPr/>
          <p:nvPr userDrawn="1"/>
        </p:nvSpPr>
        <p:spPr bwMode="gray">
          <a:xfrm>
            <a:off x="6563810" y="2060873"/>
            <a:ext cx="1829435"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87" name="Oval 86">
            <a:extLst>
              <a:ext uri="{FF2B5EF4-FFF2-40B4-BE49-F238E27FC236}">
                <a16:creationId xmlns:a16="http://schemas.microsoft.com/office/drawing/2014/main" id="{45D908EF-1F96-4808-A8DB-F55AB9E8E436}"/>
              </a:ext>
            </a:extLst>
          </p:cNvPr>
          <p:cNvSpPr/>
          <p:nvPr userDrawn="1"/>
        </p:nvSpPr>
        <p:spPr bwMode="gray">
          <a:xfrm>
            <a:off x="3807924" y="2060873"/>
            <a:ext cx="1829435" cy="1828959"/>
          </a:xfrm>
          <a:prstGeom prst="ellipse">
            <a:avLst/>
          </a:prstGeom>
          <a:solidFill>
            <a:schemeClr val="accent3"/>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88" name="TextBox 87">
            <a:extLst>
              <a:ext uri="{FF2B5EF4-FFF2-40B4-BE49-F238E27FC236}">
                <a16:creationId xmlns:a16="http://schemas.microsoft.com/office/drawing/2014/main" id="{0AAF357F-A1D5-401D-94D2-9C67E6AEDA09}"/>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6A6ED71B-2619-4816-B753-5E850ED08FBC}"/>
              </a:ext>
            </a:extLst>
          </p:cNvPr>
          <p:cNvSpPr>
            <a:spLocks noGrp="1"/>
          </p:cNvSpPr>
          <p:nvPr>
            <p:ph type="title" hasCustomPrompt="1"/>
          </p:nvPr>
        </p:nvSpPr>
        <p:spPr/>
        <p:txBody>
          <a:bodyPr/>
          <a:lstStyle>
            <a:lvl1pPr>
              <a:defRPr/>
            </a:lvl1pPr>
          </a:lstStyle>
          <a:p>
            <a:r>
              <a:rPr lang="en-US"/>
              <a:t>Click to Add One Line Title</a:t>
            </a:r>
          </a:p>
        </p:txBody>
      </p:sp>
      <p:sp>
        <p:nvSpPr>
          <p:cNvPr id="14" name="Subtitle 2">
            <a:extLst>
              <a:ext uri="{FF2B5EF4-FFF2-40B4-BE49-F238E27FC236}">
                <a16:creationId xmlns:a16="http://schemas.microsoft.com/office/drawing/2014/main" id="{BB679D5C-AEFA-4052-96E3-7DF67D7C105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15" name="Text Placeholder 3">
            <a:extLst>
              <a:ext uri="{FF2B5EF4-FFF2-40B4-BE49-F238E27FC236}">
                <a16:creationId xmlns:a16="http://schemas.microsoft.com/office/drawing/2014/main" id="{83A73281-E5F0-4C3B-BE4E-A12D56CC1003}"/>
              </a:ext>
            </a:extLst>
          </p:cNvPr>
          <p:cNvSpPr>
            <a:spLocks noGrp="1"/>
          </p:cNvSpPr>
          <p:nvPr>
            <p:ph type="body" sz="quarter" idx="19" hasCustomPrompt="1"/>
          </p:nvPr>
        </p:nvSpPr>
        <p:spPr>
          <a:xfrm>
            <a:off x="842893" y="4269508"/>
            <a:ext cx="2286595"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1" name="Text Placeholder 3">
            <a:extLst>
              <a:ext uri="{FF2B5EF4-FFF2-40B4-BE49-F238E27FC236}">
                <a16:creationId xmlns:a16="http://schemas.microsoft.com/office/drawing/2014/main" id="{70078EAE-661A-4C72-917B-F0225239F68A}"/>
              </a:ext>
            </a:extLst>
          </p:cNvPr>
          <p:cNvSpPr>
            <a:spLocks noGrp="1"/>
          </p:cNvSpPr>
          <p:nvPr>
            <p:ph type="body" sz="quarter" idx="20" hasCustomPrompt="1"/>
          </p:nvPr>
        </p:nvSpPr>
        <p:spPr>
          <a:xfrm>
            <a:off x="3580746" y="4269508"/>
            <a:ext cx="2286595" cy="1458912"/>
          </a:xfrm>
        </p:spPr>
        <p:txBody>
          <a:bodyPr/>
          <a:lstStyle>
            <a:lvl1pPr algn="ctr">
              <a:lnSpc>
                <a:spcPct val="100000"/>
              </a:lnSpc>
              <a:spcBef>
                <a:spcPts val="600"/>
              </a:spcBef>
              <a:defRPr sz="2400">
                <a:solidFill>
                  <a:schemeClr val="accent3"/>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2" name="Text Placeholder 3">
            <a:extLst>
              <a:ext uri="{FF2B5EF4-FFF2-40B4-BE49-F238E27FC236}">
                <a16:creationId xmlns:a16="http://schemas.microsoft.com/office/drawing/2014/main" id="{566D6B40-9CB0-4B56-A3E1-9A7F945F094A}"/>
              </a:ext>
            </a:extLst>
          </p:cNvPr>
          <p:cNvSpPr>
            <a:spLocks noGrp="1"/>
          </p:cNvSpPr>
          <p:nvPr>
            <p:ph type="body" sz="quarter" idx="21" hasCustomPrompt="1"/>
          </p:nvPr>
        </p:nvSpPr>
        <p:spPr>
          <a:xfrm>
            <a:off x="6324660" y="4269508"/>
            <a:ext cx="2286595"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3" name="Text Placeholder 3">
            <a:extLst>
              <a:ext uri="{FF2B5EF4-FFF2-40B4-BE49-F238E27FC236}">
                <a16:creationId xmlns:a16="http://schemas.microsoft.com/office/drawing/2014/main" id="{16F5CA9C-E491-4F70-B6EE-A50641060112}"/>
              </a:ext>
            </a:extLst>
          </p:cNvPr>
          <p:cNvSpPr>
            <a:spLocks noGrp="1"/>
          </p:cNvSpPr>
          <p:nvPr>
            <p:ph type="body" sz="quarter" idx="22" hasCustomPrompt="1"/>
          </p:nvPr>
        </p:nvSpPr>
        <p:spPr>
          <a:xfrm>
            <a:off x="9068575" y="4269508"/>
            <a:ext cx="2286595"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Tree>
    <p:extLst>
      <p:ext uri="{BB962C8B-B14F-4D97-AF65-F5344CB8AC3E}">
        <p14:creationId xmlns:p14="http://schemas.microsoft.com/office/powerpoint/2010/main" val="108896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ve Icon ">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A1FDF9D3-5B68-4A75-97BF-2C5113CFAA66}"/>
              </a:ext>
            </a:extLst>
          </p:cNvPr>
          <p:cNvSpPr/>
          <p:nvPr userDrawn="1"/>
        </p:nvSpPr>
        <p:spPr bwMode="gray">
          <a:xfrm>
            <a:off x="609960" y="2064664"/>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23" name="Oval 22">
            <a:extLst>
              <a:ext uri="{FF2B5EF4-FFF2-40B4-BE49-F238E27FC236}">
                <a16:creationId xmlns:a16="http://schemas.microsoft.com/office/drawing/2014/main" id="{7EAB1992-E472-4489-8A4E-A8FE45DE10CF}"/>
              </a:ext>
            </a:extLst>
          </p:cNvPr>
          <p:cNvSpPr/>
          <p:nvPr userDrawn="1"/>
        </p:nvSpPr>
        <p:spPr bwMode="gray">
          <a:xfrm>
            <a:off x="9747012" y="2064664"/>
            <a:ext cx="1829435" cy="1828959"/>
          </a:xfrm>
          <a:prstGeom prst="ellipse">
            <a:avLst/>
          </a:prstGeom>
          <a:solidFill>
            <a:schemeClr val="accent5"/>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24" name="Oval 23">
            <a:extLst>
              <a:ext uri="{FF2B5EF4-FFF2-40B4-BE49-F238E27FC236}">
                <a16:creationId xmlns:a16="http://schemas.microsoft.com/office/drawing/2014/main" id="{C551C90A-573F-4E4A-9359-5C7B0F546BF9}"/>
              </a:ext>
            </a:extLst>
          </p:cNvPr>
          <p:cNvSpPr/>
          <p:nvPr userDrawn="1"/>
        </p:nvSpPr>
        <p:spPr bwMode="gray">
          <a:xfrm>
            <a:off x="5202736" y="2064664"/>
            <a:ext cx="1829435" cy="1828959"/>
          </a:xfrm>
          <a:prstGeom prst="ellipse">
            <a:avLst/>
          </a:prstGeom>
          <a:solidFill>
            <a:schemeClr val="accent1"/>
          </a:solidFill>
          <a:ln>
            <a:noFill/>
          </a:ln>
          <a:effectLst/>
        </p:spPr>
        <p:txBody>
          <a:bodyPr vert="horz" wrap="square" lIns="0" tIns="0" rIns="0" bIns="0" numCol="1" anchor="ctr" anchorCtr="0" compatLnSpc="1">
            <a:prstTxWarp prst="textNoShape">
              <a:avLst/>
            </a:prstTxWarp>
          </a:bodyPr>
          <a:lstStyle/>
          <a:p>
            <a:pPr lvl="0" algn="ctr"/>
            <a:endParaRPr lang="en-US" sz="1800" b="0" i="0">
              <a:solidFill>
                <a:schemeClr val="bg1"/>
              </a:solidFill>
              <a:latin typeface="Calibri" panose="020F0502020204030204" pitchFamily="34" charset="0"/>
            </a:endParaRPr>
          </a:p>
        </p:txBody>
      </p:sp>
      <p:sp>
        <p:nvSpPr>
          <p:cNvPr id="25" name="Oval 24">
            <a:extLst>
              <a:ext uri="{FF2B5EF4-FFF2-40B4-BE49-F238E27FC236}">
                <a16:creationId xmlns:a16="http://schemas.microsoft.com/office/drawing/2014/main" id="{AF79E162-3D8F-4829-A4AD-02A03597B11A}"/>
              </a:ext>
            </a:extLst>
          </p:cNvPr>
          <p:cNvSpPr/>
          <p:nvPr userDrawn="1"/>
        </p:nvSpPr>
        <p:spPr bwMode="gray">
          <a:xfrm>
            <a:off x="2893206" y="2064664"/>
            <a:ext cx="1829435" cy="1828959"/>
          </a:xfrm>
          <a:prstGeom prst="ellipse">
            <a:avLst/>
          </a:prstGeom>
          <a:solidFill>
            <a:schemeClr val="accent3"/>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93" name="Oval 92">
            <a:extLst>
              <a:ext uri="{FF2B5EF4-FFF2-40B4-BE49-F238E27FC236}">
                <a16:creationId xmlns:a16="http://schemas.microsoft.com/office/drawing/2014/main" id="{026B9B36-08E7-4664-970C-13123F24C793}"/>
              </a:ext>
            </a:extLst>
          </p:cNvPr>
          <p:cNvSpPr/>
          <p:nvPr userDrawn="1"/>
        </p:nvSpPr>
        <p:spPr bwMode="gray">
          <a:xfrm>
            <a:off x="7466866" y="2064664"/>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solidFill>
                <a:schemeClr val="lt1"/>
              </a:solidFill>
              <a:latin typeface="Calibri" panose="020F0502020204030204" pitchFamily="34" charset="0"/>
            </a:endParaRPr>
          </a:p>
        </p:txBody>
      </p:sp>
      <p:sp>
        <p:nvSpPr>
          <p:cNvPr id="94" name="TextBox 93">
            <a:extLst>
              <a:ext uri="{FF2B5EF4-FFF2-40B4-BE49-F238E27FC236}">
                <a16:creationId xmlns:a16="http://schemas.microsoft.com/office/drawing/2014/main" id="{0E19ACAF-9401-49DF-ACFF-2BA2129506AB}"/>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CBA8A47F-2243-412F-A1A8-FA8E3475F5E1}"/>
              </a:ext>
            </a:extLst>
          </p:cNvPr>
          <p:cNvSpPr>
            <a:spLocks noGrp="1"/>
          </p:cNvSpPr>
          <p:nvPr>
            <p:ph type="title" hasCustomPrompt="1"/>
          </p:nvPr>
        </p:nvSpPr>
        <p:spPr/>
        <p:txBody>
          <a:bodyPr/>
          <a:lstStyle>
            <a:lvl1pPr>
              <a:defRPr/>
            </a:lvl1pPr>
          </a:lstStyle>
          <a:p>
            <a:r>
              <a:rPr lang="en-US"/>
              <a:t>Click to Add One Line Title</a:t>
            </a:r>
          </a:p>
        </p:txBody>
      </p:sp>
      <p:sp>
        <p:nvSpPr>
          <p:cNvPr id="16" name="Subtitle 2">
            <a:extLst>
              <a:ext uri="{FF2B5EF4-FFF2-40B4-BE49-F238E27FC236}">
                <a16:creationId xmlns:a16="http://schemas.microsoft.com/office/drawing/2014/main" id="{EEA64E97-C31D-49B1-B8E1-20E5F404F516}"/>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17" name="Text Placeholder 3">
            <a:extLst>
              <a:ext uri="{FF2B5EF4-FFF2-40B4-BE49-F238E27FC236}">
                <a16:creationId xmlns:a16="http://schemas.microsoft.com/office/drawing/2014/main" id="{2E201879-B985-4ADE-8AD6-6C3E14CE0AFE}"/>
              </a:ext>
            </a:extLst>
          </p:cNvPr>
          <p:cNvSpPr>
            <a:spLocks noGrp="1"/>
          </p:cNvSpPr>
          <p:nvPr>
            <p:ph type="body" sz="quarter" idx="19" hasCustomPrompt="1"/>
          </p:nvPr>
        </p:nvSpPr>
        <p:spPr>
          <a:xfrm>
            <a:off x="611009" y="4282873"/>
            <a:ext cx="1829276" cy="1458912"/>
          </a:xfrm>
        </p:spPr>
        <p:txBody>
          <a:bodyPr/>
          <a:lstStyle>
            <a:lvl1pPr algn="ctr">
              <a:lnSpc>
                <a:spcPct val="100000"/>
              </a:lnSpc>
              <a:spcBef>
                <a:spcPts val="600"/>
              </a:spcBef>
              <a:defRPr sz="2000">
                <a:solidFill>
                  <a:schemeClr val="accent4"/>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28" name="Text Placeholder 3">
            <a:extLst>
              <a:ext uri="{FF2B5EF4-FFF2-40B4-BE49-F238E27FC236}">
                <a16:creationId xmlns:a16="http://schemas.microsoft.com/office/drawing/2014/main" id="{9495BAAB-E860-4075-9DA3-ABA7C32D235E}"/>
              </a:ext>
            </a:extLst>
          </p:cNvPr>
          <p:cNvSpPr>
            <a:spLocks noGrp="1"/>
          </p:cNvSpPr>
          <p:nvPr>
            <p:ph type="body" sz="quarter" idx="20" hasCustomPrompt="1"/>
          </p:nvPr>
        </p:nvSpPr>
        <p:spPr>
          <a:xfrm>
            <a:off x="2894767" y="4282873"/>
            <a:ext cx="1829276" cy="1458912"/>
          </a:xfrm>
        </p:spPr>
        <p:txBody>
          <a:bodyPr/>
          <a:lstStyle>
            <a:lvl1pPr algn="ctr">
              <a:lnSpc>
                <a:spcPct val="100000"/>
              </a:lnSpc>
              <a:spcBef>
                <a:spcPts val="600"/>
              </a:spcBef>
              <a:defRPr sz="2000">
                <a:solidFill>
                  <a:schemeClr val="accent3"/>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29" name="Text Placeholder 3">
            <a:extLst>
              <a:ext uri="{FF2B5EF4-FFF2-40B4-BE49-F238E27FC236}">
                <a16:creationId xmlns:a16="http://schemas.microsoft.com/office/drawing/2014/main" id="{62D3946B-F2F1-42AF-8E89-00761A7745D4}"/>
              </a:ext>
            </a:extLst>
          </p:cNvPr>
          <p:cNvSpPr>
            <a:spLocks noGrp="1"/>
          </p:cNvSpPr>
          <p:nvPr>
            <p:ph type="body" sz="quarter" idx="21" hasCustomPrompt="1"/>
          </p:nvPr>
        </p:nvSpPr>
        <p:spPr>
          <a:xfrm>
            <a:off x="5186444" y="4282873"/>
            <a:ext cx="1829276" cy="1458912"/>
          </a:xfrm>
        </p:spPr>
        <p:txBody>
          <a:bodyPr/>
          <a:lstStyle>
            <a:lvl1pPr algn="ctr">
              <a:lnSpc>
                <a:spcPct val="100000"/>
              </a:lnSpc>
              <a:spcBef>
                <a:spcPts val="600"/>
              </a:spcBef>
              <a:defRPr sz="2000">
                <a:solidFill>
                  <a:schemeClr val="accent1"/>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30" name="Text Placeholder 3">
            <a:extLst>
              <a:ext uri="{FF2B5EF4-FFF2-40B4-BE49-F238E27FC236}">
                <a16:creationId xmlns:a16="http://schemas.microsoft.com/office/drawing/2014/main" id="{22F84664-2E68-46AE-AE2C-E8D2B6C9A1DD}"/>
              </a:ext>
            </a:extLst>
          </p:cNvPr>
          <p:cNvSpPr>
            <a:spLocks noGrp="1"/>
          </p:cNvSpPr>
          <p:nvPr>
            <p:ph type="body" sz="quarter" idx="22" hasCustomPrompt="1"/>
          </p:nvPr>
        </p:nvSpPr>
        <p:spPr>
          <a:xfrm>
            <a:off x="7471947" y="4282873"/>
            <a:ext cx="1829276" cy="1458912"/>
          </a:xfrm>
        </p:spPr>
        <p:txBody>
          <a:bodyPr/>
          <a:lstStyle>
            <a:lvl1pPr algn="ctr">
              <a:lnSpc>
                <a:spcPct val="100000"/>
              </a:lnSpc>
              <a:spcBef>
                <a:spcPts val="600"/>
              </a:spcBef>
              <a:defRPr sz="2000">
                <a:solidFill>
                  <a:schemeClr val="accent2"/>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32" name="Text Placeholder 3">
            <a:extLst>
              <a:ext uri="{FF2B5EF4-FFF2-40B4-BE49-F238E27FC236}">
                <a16:creationId xmlns:a16="http://schemas.microsoft.com/office/drawing/2014/main" id="{CDC9B65E-8BAA-4676-9F32-44EC3772D342}"/>
              </a:ext>
            </a:extLst>
          </p:cNvPr>
          <p:cNvSpPr>
            <a:spLocks noGrp="1"/>
          </p:cNvSpPr>
          <p:nvPr>
            <p:ph type="body" sz="quarter" idx="23" hasCustomPrompt="1"/>
          </p:nvPr>
        </p:nvSpPr>
        <p:spPr>
          <a:xfrm>
            <a:off x="9754553" y="4282873"/>
            <a:ext cx="1829276" cy="1458912"/>
          </a:xfrm>
        </p:spPr>
        <p:txBody>
          <a:bodyPr/>
          <a:lstStyle>
            <a:lvl1pPr algn="ctr">
              <a:lnSpc>
                <a:spcPct val="100000"/>
              </a:lnSpc>
              <a:spcBef>
                <a:spcPts val="600"/>
              </a:spcBef>
              <a:defRPr sz="2000">
                <a:solidFill>
                  <a:schemeClr val="accent5"/>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Tree>
    <p:extLst>
      <p:ext uri="{BB962C8B-B14F-4D97-AF65-F5344CB8AC3E}">
        <p14:creationId xmlns:p14="http://schemas.microsoft.com/office/powerpoint/2010/main" val="1447975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ig Statement">
    <p:spTree>
      <p:nvGrpSpPr>
        <p:cNvPr id="1" name=""/>
        <p:cNvGrpSpPr/>
        <p:nvPr/>
      </p:nvGrpSpPr>
      <p:grpSpPr>
        <a:xfrm>
          <a:off x="0" y="0"/>
          <a:ext cx="0" cy="0"/>
          <a:chOff x="0" y="0"/>
          <a:chExt cx="0" cy="0"/>
        </a:xfrm>
      </p:grpSpPr>
      <p:sp>
        <p:nvSpPr>
          <p:cNvPr id="33" name="Freeform: Shape 32">
            <a:extLst>
              <a:ext uri="{FF2B5EF4-FFF2-40B4-BE49-F238E27FC236}">
                <a16:creationId xmlns:a16="http://schemas.microsoft.com/office/drawing/2014/main" id="{3FC38F94-115E-4DBE-80BB-680CB172F9FB}"/>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608172" y="2057401"/>
            <a:ext cx="5945147" cy="22859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7" name="Freeform: Shape 26">
            <a:extLst>
              <a:ext uri="{FF2B5EF4-FFF2-40B4-BE49-F238E27FC236}">
                <a16:creationId xmlns:a16="http://schemas.microsoft.com/office/drawing/2014/main" id="{C5E11EA0-C34E-47CC-A1C4-C041612819E2}"/>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4"/>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036487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Big Statement – Purpl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4AA04BF1-028D-4BDA-A4B7-2EF92A074224}"/>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3123427" y="492761"/>
            <a:ext cx="5945147" cy="2087880"/>
          </a:xfrm>
        </p:spPr>
        <p:txBody>
          <a:bodyPr anchor="ctr"/>
          <a:lstStyle>
            <a:lvl1pPr algn="ct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4274938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ig Statement – Blu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19A14F3E-8802-40CC-94BC-F7A8969E93E3}"/>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Freeform: Shape 19">
            <a:extLst>
              <a:ext uri="{FF2B5EF4-FFF2-40B4-BE49-F238E27FC236}">
                <a16:creationId xmlns:a16="http://schemas.microsoft.com/office/drawing/2014/main" id="{0CD52C01-87CF-4DAA-AF73-217E439433CA}"/>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608172" y="2057401"/>
            <a:ext cx="5945147" cy="22859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305347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ig Statement with Icon">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a:off x="7275710" y="1515193"/>
            <a:ext cx="3736885" cy="3735912"/>
          </a:xfrm>
          <a:prstGeom prst="ellipse">
            <a:avLst/>
          </a:prstGeom>
          <a:solidFill>
            <a:schemeClr val="accent1"/>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grpSp>
        <p:nvGrpSpPr>
          <p:cNvPr id="2" name="Group 1">
            <a:extLst>
              <a:ext uri="{FF2B5EF4-FFF2-40B4-BE49-F238E27FC236}">
                <a16:creationId xmlns:a16="http://schemas.microsoft.com/office/drawing/2014/main" id="{52D16F20-8FC1-8A4D-ADA3-4B8F988DFF22}"/>
              </a:ext>
            </a:extLst>
          </p:cNvPr>
          <p:cNvGrpSpPr/>
          <p:nvPr userDrawn="1"/>
        </p:nvGrpSpPr>
        <p:grpSpPr>
          <a:xfrm>
            <a:off x="8134132" y="2680328"/>
            <a:ext cx="2020041" cy="1497343"/>
            <a:chOff x="8134132" y="2988447"/>
            <a:chExt cx="2020041" cy="1497343"/>
          </a:xfrm>
        </p:grpSpPr>
        <p:sp>
          <p:nvSpPr>
            <p:cNvPr id="6" name="TextBox 5">
              <a:extLst>
                <a:ext uri="{FF2B5EF4-FFF2-40B4-BE49-F238E27FC236}">
                  <a16:creationId xmlns:a16="http://schemas.microsoft.com/office/drawing/2014/main" id="{AFE25421-4F86-6F48-8429-70DDF802D341}"/>
                </a:ext>
              </a:extLst>
            </p:cNvPr>
            <p:cNvSpPr txBox="1"/>
            <p:nvPr userDrawn="1"/>
          </p:nvSpPr>
          <p:spPr>
            <a:xfrm>
              <a:off x="8134132" y="2988447"/>
              <a:ext cx="2020041" cy="738664"/>
            </a:xfrm>
            <a:prstGeom prst="rect">
              <a:avLst/>
            </a:prstGeom>
          </p:spPr>
          <p:txBody>
            <a:bodyPr wrap="square" lIns="0" tIns="0" rIns="0" bIns="0" rtlCol="0">
              <a:spAutoFit/>
            </a:bodyPr>
            <a:lstStyle/>
            <a:p>
              <a:pPr algn="ctr">
                <a:spcAft>
                  <a:spcPts val="600"/>
                </a:spcAft>
              </a:pPr>
              <a:r>
                <a:rPr lang="en-US" sz="2400" b="0" i="0">
                  <a:solidFill>
                    <a:schemeClr val="bg1"/>
                  </a:solidFill>
                  <a:latin typeface="Calibri" panose="020F0502020204030204" pitchFamily="34" charset="0"/>
                </a:rPr>
                <a:t>What’s In It For Me?</a:t>
              </a:r>
            </a:p>
          </p:txBody>
        </p:sp>
        <p:pic>
          <p:nvPicPr>
            <p:cNvPr id="7" name="Graphic 6">
              <a:extLst>
                <a:ext uri="{FF2B5EF4-FFF2-40B4-BE49-F238E27FC236}">
                  <a16:creationId xmlns:a16="http://schemas.microsoft.com/office/drawing/2014/main" id="{3636B84A-DEEE-0A48-81D4-1119E601F83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48078" y="3906170"/>
              <a:ext cx="792147" cy="579620"/>
            </a:xfrm>
            <a:prstGeom prst="rect">
              <a:avLst/>
            </a:prstGeom>
          </p:spPr>
        </p:pic>
      </p:grpSp>
    </p:spTree>
    <p:extLst>
      <p:ext uri="{BB962C8B-B14F-4D97-AF65-F5344CB8AC3E}">
        <p14:creationId xmlns:p14="http://schemas.microsoft.com/office/powerpoint/2010/main" val="261381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Statement with Icon – Green">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rot="10800000">
            <a:off x="7275710" y="1515193"/>
            <a:ext cx="3736885" cy="3735912"/>
          </a:xfrm>
          <a:prstGeom prst="ellipse">
            <a:avLst/>
          </a:prstGeom>
          <a:solidFill>
            <a:schemeClr val="accent4"/>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Tree>
    <p:extLst>
      <p:ext uri="{BB962C8B-B14F-4D97-AF65-F5344CB8AC3E}">
        <p14:creationId xmlns:p14="http://schemas.microsoft.com/office/powerpoint/2010/main" val="44841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Statement with Icon – Purple">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a:off x="7275710" y="1515193"/>
            <a:ext cx="3736885" cy="3735912"/>
          </a:xfrm>
          <a:prstGeom prst="ellipse">
            <a:avLst/>
          </a:prstGeom>
          <a:solidFill>
            <a:schemeClr val="accent5"/>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Tree>
    <p:extLst>
      <p:ext uri="{BB962C8B-B14F-4D97-AF65-F5344CB8AC3E}">
        <p14:creationId xmlns:p14="http://schemas.microsoft.com/office/powerpoint/2010/main" val="422634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Statement with 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5DD6E7D-B875-48DF-B6A8-450BD6AE1716}"/>
              </a:ext>
            </a:extLst>
          </p:cNvPr>
          <p:cNvSpPr>
            <a:spLocks noGrp="1"/>
          </p:cNvSpPr>
          <p:nvPr>
            <p:ph type="pic" sz="quarter" idx="11" hasCustomPrompt="1"/>
          </p:nvPr>
        </p:nvSpPr>
        <p:spPr>
          <a:xfrm>
            <a:off x="6787456" y="0"/>
            <a:ext cx="5404545" cy="6764798"/>
          </a:xfrm>
        </p:spPr>
        <p:txBody>
          <a:bodyPr lIns="640080" tIns="0" rIns="640080" anchor="ctr"/>
          <a:lstStyle>
            <a:lvl1pPr algn="ctr">
              <a:defRPr/>
            </a:lvl1pPr>
          </a:lstStyle>
          <a:p>
            <a:r>
              <a:rPr lang="en-US"/>
              <a:t>Click on the icon to insert a picture from your computer</a:t>
            </a:r>
          </a:p>
        </p:txBody>
      </p:sp>
      <p:sp>
        <p:nvSpPr>
          <p:cNvPr id="17" name="Text Placeholder 862">
            <a:extLst>
              <a:ext uri="{FF2B5EF4-FFF2-40B4-BE49-F238E27FC236}">
                <a16:creationId xmlns:a16="http://schemas.microsoft.com/office/drawing/2014/main" id="{C8F55BC8-3E55-49EB-BF20-18EB4F7F5970}"/>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21" name="TextBox 20">
            <a:extLst>
              <a:ext uri="{FF2B5EF4-FFF2-40B4-BE49-F238E27FC236}">
                <a16:creationId xmlns:a16="http://schemas.microsoft.com/office/drawing/2014/main" id="{EA6E1A1B-7C56-4DE3-BC90-B387C7F3E67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Tree>
    <p:extLst>
      <p:ext uri="{BB962C8B-B14F-4D97-AF65-F5344CB8AC3E}">
        <p14:creationId xmlns:p14="http://schemas.microsoft.com/office/powerpoint/2010/main" val="269562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56" name="TextBox 755">
            <a:extLst>
              <a:ext uri="{FF2B5EF4-FFF2-40B4-BE49-F238E27FC236}">
                <a16:creationId xmlns:a16="http://schemas.microsoft.com/office/drawing/2014/main" id="{2387BAEF-04D4-4DE9-B7A0-5B5AD8C8A831}"/>
              </a:ext>
            </a:extLst>
          </p:cNvPr>
          <p:cNvSpPr txBox="1"/>
          <p:nvPr userDrawn="1"/>
        </p:nvSpPr>
        <p:spPr>
          <a:xfrm>
            <a:off x="608171" y="1261595"/>
            <a:ext cx="2200415" cy="534891"/>
          </a:xfrm>
          <a:prstGeom prst="rect">
            <a:avLst/>
          </a:prstGeom>
          <a:noFill/>
        </p:spPr>
        <p:txBody>
          <a:bodyPr wrap="square" lIns="0" tIns="0" rIns="0" bIns="0" rtlCol="0">
            <a:noAutofit/>
          </a:bodyPr>
          <a:lstStyle/>
          <a:p>
            <a:pPr>
              <a:lnSpc>
                <a:spcPct val="90000"/>
              </a:lnSpc>
            </a:pPr>
            <a:r>
              <a:rPr lang="en-US" sz="3200" b="0" i="0">
                <a:solidFill>
                  <a:schemeClr val="accent2"/>
                </a:solidFill>
                <a:latin typeface="Calibri" panose="020F0502020204030204" pitchFamily="34" charset="0"/>
              </a:rPr>
              <a:t>In This Session</a:t>
            </a:r>
          </a:p>
        </p:txBody>
      </p:sp>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6" name="Text Placeholder 757">
            <a:extLst>
              <a:ext uri="{FF2B5EF4-FFF2-40B4-BE49-F238E27FC236}">
                <a16:creationId xmlns:a16="http://schemas.microsoft.com/office/drawing/2014/main" id="{B29EB907-51A5-4D60-B03A-85DECB7627F9}"/>
              </a:ext>
            </a:extLst>
          </p:cNvPr>
          <p:cNvSpPr>
            <a:spLocks noGrp="1"/>
          </p:cNvSpPr>
          <p:nvPr>
            <p:ph type="body" sz="quarter" idx="23"/>
          </p:nvPr>
        </p:nvSpPr>
        <p:spPr>
          <a:xfrm>
            <a:off x="3310511" y="1359908"/>
            <a:ext cx="7317105" cy="4322783"/>
          </a:xfrm>
        </p:spPr>
        <p:txBody>
          <a:bodyPr anchor="t"/>
          <a:lstStyle>
            <a:lvl1pPr marL="0" indent="0">
              <a:spcBef>
                <a:spcPts val="1800"/>
              </a:spcBef>
              <a:buClr>
                <a:schemeClr val="accent2"/>
              </a:buClr>
              <a:buFont typeface="Open Sans" panose="020B0606030504020204" pitchFamily="34" charset="0"/>
              <a:buChar char="​"/>
              <a:defRPr>
                <a:solidFill>
                  <a:schemeClr val="accent4"/>
                </a:solidFill>
              </a:defRPr>
            </a:lvl1pPr>
            <a:lvl2pPr marL="0" indent="0">
              <a:spcBef>
                <a:spcPts val="600"/>
              </a:spcBef>
              <a:buFont typeface="Open Sans" panose="020B0606030504020204" pitchFamily="34" charset="0"/>
              <a:buChar char="​"/>
              <a:defRPr/>
            </a:lvl2pPr>
            <a:lvl3pPr marL="342900" indent="0">
              <a:buFont typeface="Open Sans" panose="020B0606030504020204" pitchFamily="34" charset="0"/>
              <a:buNone/>
              <a:defRPr sz="1800"/>
            </a:lvl3pPr>
            <a:lvl4pPr marL="342900" indent="0">
              <a:buFont typeface="Open Sans" panose="020B0606030504020204" pitchFamily="34" charset="0"/>
              <a:buChar char="​"/>
              <a:tabLst/>
              <a:defRPr sz="1800">
                <a:solidFill>
                  <a:schemeClr val="tx2"/>
                </a:solidFill>
              </a:defRPr>
            </a:lvl4pPr>
            <a:lvl5pPr marL="342900" indent="0">
              <a:buFont typeface="Open Sans" panose="020B0606030504020204" pitchFamily="34" charset="0"/>
              <a:buChar char="​"/>
              <a:tabLst/>
              <a:defRPr sz="1800">
                <a:solidFill>
                  <a:schemeClr val="tx2"/>
                </a:solidFill>
              </a:defRPr>
            </a:lvl5pPr>
            <a:lvl6pPr marL="342900" indent="0">
              <a:buFont typeface="Open Sans" panose="020B0606030504020204" pitchFamily="34" charset="0"/>
              <a:buChar char="​"/>
              <a:defRPr sz="1800">
                <a:solidFill>
                  <a:schemeClr val="tx2"/>
                </a:solidFill>
              </a:defRPr>
            </a:lvl6pPr>
            <a:lvl7pPr marL="342900" indent="0">
              <a:buFont typeface="Open Sans" panose="020B0606030504020204" pitchFamily="34" charset="0"/>
              <a:buChar char="​"/>
              <a:defRPr sz="1800">
                <a:solidFill>
                  <a:schemeClr val="tx2"/>
                </a:solidFill>
              </a:defRPr>
            </a:lvl7pPr>
            <a:lvl8pPr marL="342900" indent="0">
              <a:buFont typeface="Open Sans" panose="020B0606030504020204" pitchFamily="34" charset="0"/>
              <a:buChar char="​"/>
              <a:defRPr sz="1800">
                <a:solidFill>
                  <a:schemeClr val="tx2"/>
                </a:solidFill>
              </a:defRPr>
            </a:lvl8pPr>
            <a:lvl9pPr marL="342900" indent="0">
              <a:buFont typeface="Open Sans" panose="020B0606030504020204" pitchFamily="34" charset="0"/>
              <a:buChar char="​"/>
              <a:defRPr sz="1800">
                <a:solidFill>
                  <a:schemeClr val="tx2"/>
                </a:solidFill>
              </a:defRPr>
            </a:lvl9pPr>
          </a:lstStyle>
          <a:p>
            <a:pPr lvl="0"/>
            <a:r>
              <a:rPr lang="en-US"/>
              <a:t>Edit Master text styles</a:t>
            </a:r>
          </a:p>
          <a:p>
            <a:pPr lvl="1"/>
            <a:r>
              <a:rPr lang="en-US"/>
              <a:t>Second level</a:t>
            </a:r>
          </a:p>
        </p:txBody>
      </p:sp>
    </p:spTree>
    <p:extLst>
      <p:ext uri="{BB962C8B-B14F-4D97-AF65-F5344CB8AC3E}">
        <p14:creationId xmlns:p14="http://schemas.microsoft.com/office/powerpoint/2010/main" val="2886039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Tree>
    <p:extLst>
      <p:ext uri="{BB962C8B-B14F-4D97-AF65-F5344CB8AC3E}">
        <p14:creationId xmlns:p14="http://schemas.microsoft.com/office/powerpoint/2010/main" val="393398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hank You / Closing – Blu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35B1C875-AD13-4256-9E56-D2FCF94B81E1}"/>
              </a:ext>
            </a:extLst>
          </p:cNvPr>
          <p:cNvGrpSpPr/>
          <p:nvPr userDrawn="1"/>
        </p:nvGrpSpPr>
        <p:grpSpPr>
          <a:xfrm>
            <a:off x="608171" y="6445106"/>
            <a:ext cx="1184706" cy="186690"/>
            <a:chOff x="863272" y="6563918"/>
            <a:chExt cx="861082" cy="135727"/>
          </a:xfrm>
          <a:solidFill>
            <a:schemeClr val="bg1"/>
          </a:solidFill>
        </p:grpSpPr>
        <p:sp>
          <p:nvSpPr>
            <p:cNvPr id="16" name="Freeform 6">
              <a:extLst>
                <a:ext uri="{FF2B5EF4-FFF2-40B4-BE49-F238E27FC236}">
                  <a16:creationId xmlns:a16="http://schemas.microsoft.com/office/drawing/2014/main" id="{E1B65455-CBDD-4B2B-8BB7-0D016422E285}"/>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7" name="Freeform 7">
              <a:extLst>
                <a:ext uri="{FF2B5EF4-FFF2-40B4-BE49-F238E27FC236}">
                  <a16:creationId xmlns:a16="http://schemas.microsoft.com/office/drawing/2014/main" id="{AF202269-FCD9-4D84-82E7-4E6E4F5B7EE5}"/>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8">
              <a:extLst>
                <a:ext uri="{FF2B5EF4-FFF2-40B4-BE49-F238E27FC236}">
                  <a16:creationId xmlns:a16="http://schemas.microsoft.com/office/drawing/2014/main" id="{68585838-6A08-43B0-827A-D33942E82F3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9">
              <a:extLst>
                <a:ext uri="{FF2B5EF4-FFF2-40B4-BE49-F238E27FC236}">
                  <a16:creationId xmlns:a16="http://schemas.microsoft.com/office/drawing/2014/main" id="{AAAE7B3A-0116-4C7F-85A1-4CDFE95B9B5A}"/>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10">
              <a:extLst>
                <a:ext uri="{FF2B5EF4-FFF2-40B4-BE49-F238E27FC236}">
                  <a16:creationId xmlns:a16="http://schemas.microsoft.com/office/drawing/2014/main" id="{9CA84427-5217-43A1-9C71-25D9E1DFDD85}"/>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1">
              <a:extLst>
                <a:ext uri="{FF2B5EF4-FFF2-40B4-BE49-F238E27FC236}">
                  <a16:creationId xmlns:a16="http://schemas.microsoft.com/office/drawing/2014/main" id="{A60ADC44-391E-4E50-A7BB-332F2C9E8B4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2">
              <a:extLst>
                <a:ext uri="{FF2B5EF4-FFF2-40B4-BE49-F238E27FC236}">
                  <a16:creationId xmlns:a16="http://schemas.microsoft.com/office/drawing/2014/main" id="{1DA390D7-F8F5-442A-8A17-9A9EB73BF940}"/>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18" name="TextBox 17">
            <a:extLst>
              <a:ext uri="{FF2B5EF4-FFF2-40B4-BE49-F238E27FC236}">
                <a16:creationId xmlns:a16="http://schemas.microsoft.com/office/drawing/2014/main" id="{539F709C-1996-44DB-8C47-9CBD9243BF4E}"/>
              </a:ext>
            </a:extLst>
          </p:cNvPr>
          <p:cNvSpPr txBox="1"/>
          <p:nvPr userDrawn="1"/>
        </p:nvSpPr>
        <p:spPr>
          <a:xfrm>
            <a:off x="7124768" y="4133698"/>
            <a:ext cx="3586491" cy="692497"/>
          </a:xfrm>
          <a:prstGeom prst="rect">
            <a:avLst/>
          </a:prstGeom>
        </p:spPr>
        <p:txBody>
          <a:bodyPr wrap="square" lIns="0" tIns="0" rIns="0" bIns="0" rtlCol="0">
            <a:spAutoFit/>
          </a:bodyPr>
          <a:lstStyle/>
          <a:p>
            <a:pPr algn="r" defTabSz="914400" rtl="0" eaLnBrk="1" latinLnBrk="0" hangingPunct="1">
              <a:lnSpc>
                <a:spcPct val="90000"/>
              </a:lnSpc>
              <a:spcBef>
                <a:spcPct val="0"/>
              </a:spcBef>
              <a:spcAft>
                <a:spcPts val="600"/>
              </a:spcAft>
              <a:buNone/>
            </a:pPr>
            <a:r>
              <a:rPr lang="en-US" sz="5000" b="0" i="0" kern="1200" cap="none" baseline="0">
                <a:solidFill>
                  <a:schemeClr val="accent2"/>
                </a:solidFill>
                <a:latin typeface="Calibri" panose="020F0502020204030204" pitchFamily="34" charset="0"/>
                <a:ea typeface="+mj-ea"/>
                <a:cs typeface="+mj-cs"/>
              </a:rPr>
              <a:t>Thank You</a:t>
            </a:r>
          </a:p>
        </p:txBody>
      </p:sp>
      <p:sp>
        <p:nvSpPr>
          <p:cNvPr id="26" name="Freeform: Shape 25">
            <a:extLst>
              <a:ext uri="{FF2B5EF4-FFF2-40B4-BE49-F238E27FC236}">
                <a16:creationId xmlns:a16="http://schemas.microsoft.com/office/drawing/2014/main" id="{811A168A-1363-4430-87C6-83E5143B39F6}"/>
              </a:ext>
            </a:extLst>
          </p:cNvPr>
          <p:cNvSpPr/>
          <p:nvPr userDrawn="1"/>
        </p:nvSpPr>
        <p:spPr>
          <a:xfrm rot="2700000">
            <a:off x="500610" y="-2251805"/>
            <a:ext cx="2891746" cy="8397980"/>
          </a:xfrm>
          <a:custGeom>
            <a:avLst/>
            <a:gdLst>
              <a:gd name="connsiteX0" fmla="*/ 0 w 2891746"/>
              <a:gd name="connsiteY0" fmla="*/ 2890035 h 8395793"/>
              <a:gd name="connsiteX1" fmla="*/ 1390389 w 2891746"/>
              <a:gd name="connsiteY1" fmla="*/ 1499646 h 8395793"/>
              <a:gd name="connsiteX2" fmla="*/ 1390389 w 2891746"/>
              <a:gd name="connsiteY2" fmla="*/ 1499646 h 8395793"/>
              <a:gd name="connsiteX3" fmla="*/ 2890036 w 2891746"/>
              <a:gd name="connsiteY3" fmla="*/ 0 h 8395793"/>
              <a:gd name="connsiteX4" fmla="*/ 2890036 w 2891746"/>
              <a:gd name="connsiteY4" fmla="*/ 8322767 h 8395793"/>
              <a:gd name="connsiteX5" fmla="*/ 2891746 w 2891746"/>
              <a:gd name="connsiteY5" fmla="*/ 8340727 h 8395793"/>
              <a:gd name="connsiteX6" fmla="*/ 2891741 w 2891746"/>
              <a:gd name="connsiteY6" fmla="*/ 8395793 h 8395793"/>
              <a:gd name="connsiteX7" fmla="*/ 2546313 w 2891746"/>
              <a:gd name="connsiteY7" fmla="*/ 8050365 h 8395793"/>
              <a:gd name="connsiteX8" fmla="*/ 2546315 w 2891746"/>
              <a:gd name="connsiteY8" fmla="*/ 8050364 h 8395793"/>
              <a:gd name="connsiteX9" fmla="*/ 0 w 2891746"/>
              <a:gd name="connsiteY9" fmla="*/ 5504049 h 839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746" h="8395793">
                <a:moveTo>
                  <a:pt x="0" y="2890035"/>
                </a:moveTo>
                <a:lnTo>
                  <a:pt x="1390389" y="1499646"/>
                </a:lnTo>
                <a:lnTo>
                  <a:pt x="1390389" y="1499646"/>
                </a:lnTo>
                <a:lnTo>
                  <a:pt x="2890036" y="0"/>
                </a:lnTo>
                <a:lnTo>
                  <a:pt x="2890036" y="8322767"/>
                </a:lnTo>
                <a:lnTo>
                  <a:pt x="2891746" y="8340727"/>
                </a:lnTo>
                <a:lnTo>
                  <a:pt x="2891741" y="8395793"/>
                </a:lnTo>
                <a:lnTo>
                  <a:pt x="2546313" y="8050365"/>
                </a:lnTo>
                <a:lnTo>
                  <a:pt x="2546315" y="8050364"/>
                </a:lnTo>
                <a:lnTo>
                  <a:pt x="0" y="5504049"/>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7" name="Freeform: Shape 26">
            <a:extLst>
              <a:ext uri="{FF2B5EF4-FFF2-40B4-BE49-F238E27FC236}">
                <a16:creationId xmlns:a16="http://schemas.microsoft.com/office/drawing/2014/main" id="{2C946B50-6B2C-4792-825B-BEFD24908723}"/>
              </a:ext>
            </a:extLst>
          </p:cNvPr>
          <p:cNvSpPr/>
          <p:nvPr userDrawn="1"/>
        </p:nvSpPr>
        <p:spPr>
          <a:xfrm rot="18900000">
            <a:off x="-1253764" y="2913755"/>
            <a:ext cx="6374445" cy="905566"/>
          </a:xfrm>
          <a:custGeom>
            <a:avLst/>
            <a:gdLst>
              <a:gd name="connsiteX0" fmla="*/ 6372785 w 6372785"/>
              <a:gd name="connsiteY0" fmla="*/ 0 h 905566"/>
              <a:gd name="connsiteX1" fmla="*/ 6372785 w 6372785"/>
              <a:gd name="connsiteY1" fmla="*/ 905566 h 905566"/>
              <a:gd name="connsiteX2" fmla="*/ 0 w 6372785"/>
              <a:gd name="connsiteY2" fmla="*/ 905566 h 905566"/>
              <a:gd name="connsiteX3" fmla="*/ 905566 w 6372785"/>
              <a:gd name="connsiteY3" fmla="*/ 0 h 905566"/>
            </a:gdLst>
            <a:ahLst/>
            <a:cxnLst>
              <a:cxn ang="0">
                <a:pos x="connsiteX0" y="connsiteY0"/>
              </a:cxn>
              <a:cxn ang="0">
                <a:pos x="connsiteX1" y="connsiteY1"/>
              </a:cxn>
              <a:cxn ang="0">
                <a:pos x="connsiteX2" y="connsiteY2"/>
              </a:cxn>
              <a:cxn ang="0">
                <a:pos x="connsiteX3" y="connsiteY3"/>
              </a:cxn>
            </a:cxnLst>
            <a:rect l="l" t="t" r="r" b="b"/>
            <a:pathLst>
              <a:path w="6372785" h="905566">
                <a:moveTo>
                  <a:pt x="6372785" y="0"/>
                </a:moveTo>
                <a:lnTo>
                  <a:pt x="6372785" y="905566"/>
                </a:lnTo>
                <a:lnTo>
                  <a:pt x="0" y="905566"/>
                </a:lnTo>
                <a:lnTo>
                  <a:pt x="905566" y="0"/>
                </a:lnTo>
                <a:close/>
              </a:path>
            </a:pathLst>
          </a:custGeom>
          <a:gradFill>
            <a:gsLst>
              <a:gs pos="24000">
                <a:schemeClr val="accent3"/>
              </a:gs>
              <a:gs pos="80511">
                <a:schemeClr val="bg1">
                  <a:alpha val="76000"/>
                </a:schemeClr>
              </a:gs>
              <a:gs pos="100000">
                <a:schemeClr val="bg1"/>
              </a:gs>
            </a:gsLst>
            <a:lin ang="8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01513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ont Chec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EA75217-7D87-4C71-8F80-833477FCB149}"/>
              </a:ext>
            </a:extLst>
          </p:cNvPr>
          <p:cNvSpPr/>
          <p:nvPr userDrawn="1"/>
        </p:nvSpPr>
        <p:spPr bwMode="hidden">
          <a:xfrm>
            <a:off x="1" y="0"/>
            <a:ext cx="12192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8" name="Title 1">
            <a:extLst>
              <a:ext uri="{FF2B5EF4-FFF2-40B4-BE49-F238E27FC236}">
                <a16:creationId xmlns:a16="http://schemas.microsoft.com/office/drawing/2014/main" id="{549AC7DF-BFC1-4044-BB52-C9946AD8A327}"/>
              </a:ext>
            </a:extLst>
          </p:cNvPr>
          <p:cNvSpPr txBox="1">
            <a:spLocks/>
          </p:cNvSpPr>
          <p:nvPr userDrawn="1"/>
        </p:nvSpPr>
        <p:spPr>
          <a:xfrm>
            <a:off x="564716" y="366687"/>
            <a:ext cx="11003870" cy="706118"/>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endParaRPr lang="en-US" sz="5000" b="0" i="0">
              <a:solidFill>
                <a:schemeClr val="bg1"/>
              </a:solidFill>
              <a:latin typeface="Calibri" panose="020F0502020204030204" pitchFamily="34" charset="0"/>
            </a:endParaRPr>
          </a:p>
        </p:txBody>
      </p:sp>
      <p:sp>
        <p:nvSpPr>
          <p:cNvPr id="13" name="TextBox 12">
            <a:extLst>
              <a:ext uri="{FF2B5EF4-FFF2-40B4-BE49-F238E27FC236}">
                <a16:creationId xmlns:a16="http://schemas.microsoft.com/office/drawing/2014/main" id="{13C12014-9EC5-4F8C-BD3D-B60E85EC9FFD}"/>
              </a:ext>
            </a:extLst>
          </p:cNvPr>
          <p:cNvSpPr txBox="1"/>
          <p:nvPr userDrawn="1"/>
        </p:nvSpPr>
        <p:spPr>
          <a:xfrm>
            <a:off x="621057" y="3906061"/>
            <a:ext cx="10965543" cy="2380795"/>
          </a:xfrm>
          <a:prstGeom prst="rect">
            <a:avLst/>
          </a:prstGeom>
          <a:noFill/>
        </p:spPr>
        <p:txBody>
          <a:bodyPr wrap="square" lIns="0" tIns="0" rIns="0" bIns="0" rtlCol="0">
            <a:noAutofit/>
          </a:bodyPr>
          <a:lstStyle/>
          <a:p>
            <a:pPr>
              <a:lnSpc>
                <a:spcPct val="130000"/>
              </a:lnSpc>
            </a:pPr>
            <a:r>
              <a:rPr lang="en-US" sz="1800" b="0" i="0" dirty="0">
                <a:solidFill>
                  <a:schemeClr val="bg1"/>
                </a:solidFill>
                <a:latin typeface="Calibri" panose="020F0502020204030204" pitchFamily="34" charset="0"/>
              </a:rPr>
              <a:t>If yes, you are good to go!</a:t>
            </a:r>
          </a:p>
          <a:p>
            <a:pPr>
              <a:lnSpc>
                <a:spcPct val="130000"/>
              </a:lnSpc>
            </a:pPr>
            <a:r>
              <a:rPr lang="en-US" sz="1800" b="0" i="0" dirty="0">
                <a:solidFill>
                  <a:schemeClr val="bg1"/>
                </a:solidFill>
                <a:latin typeface="Calibri" panose="020F0502020204030204" pitchFamily="34" charset="0"/>
              </a:rPr>
              <a:t>If the answer is no, you do not have the Metropolis font installed.</a:t>
            </a:r>
          </a:p>
          <a:p>
            <a:pPr>
              <a:lnSpc>
                <a:spcPct val="130000"/>
              </a:lnSpc>
            </a:pPr>
            <a:endParaRPr lang="en-US" sz="1800" b="0" i="0" dirty="0">
              <a:solidFill>
                <a:schemeClr val="bg1"/>
              </a:solidFill>
              <a:latin typeface="Calibri" panose="020F0502020204030204"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1800" b="0" i="0" dirty="0">
                <a:solidFill>
                  <a:schemeClr val="bg1"/>
                </a:solidFill>
                <a:latin typeface="Calibri" panose="020F0502020204030204" pitchFamily="34" charset="0"/>
                <a:hlinkClick r:id="rId2">
                  <a:extLst>
                    <a:ext uri="{A12FA001-AC4F-418D-AE19-62706E023703}">
                      <ahyp:hlinkClr xmlns:ahyp="http://schemas.microsoft.com/office/drawing/2018/hyperlinkcolor" val="tx"/>
                    </a:ext>
                  </a:extLst>
                </a:hlinkClick>
              </a:rPr>
              <a:t>Click here</a:t>
            </a:r>
            <a:r>
              <a:rPr lang="en-US" sz="1800" b="0" i="0" dirty="0">
                <a:solidFill>
                  <a:schemeClr val="bg1"/>
                </a:solidFill>
                <a:latin typeface="Calibri" panose="020F0502020204030204" pitchFamily="34" charset="0"/>
              </a:rPr>
              <a:t> to download the font</a:t>
            </a:r>
            <a:r>
              <a:rPr lang="en-US" sz="1800" b="0" i="0" baseline="0" dirty="0">
                <a:solidFill>
                  <a:schemeClr val="bg1"/>
                </a:solidFill>
                <a:latin typeface="Calibri" panose="020F0502020204030204" pitchFamily="34" charset="0"/>
              </a:rPr>
              <a:t>.</a:t>
            </a:r>
          </a:p>
          <a:p>
            <a:pPr marL="400050" marR="0" lvl="0" indent="-227013" algn="l" defTabSz="914400" rtl="0" eaLnBrk="1" fontAlgn="auto" latinLnBrk="0" hangingPunct="1">
              <a:lnSpc>
                <a:spcPct val="130000"/>
              </a:lnSpc>
              <a:spcBef>
                <a:spcPts val="0"/>
              </a:spcBef>
              <a:spcAft>
                <a:spcPts val="0"/>
              </a:spcAft>
              <a:buClrTx/>
              <a:buSzTx/>
              <a:buFont typeface="Arial" charset="0"/>
              <a:buChar char="•"/>
              <a:tabLst/>
              <a:defRPr/>
            </a:pPr>
            <a:r>
              <a:rPr lang="en-US" sz="1800" b="0" i="0" strike="noStrike" baseline="0" dirty="0">
                <a:solidFill>
                  <a:schemeClr val="bg1"/>
                </a:solidFill>
                <a:latin typeface="Calibri" panose="020F0502020204030204" pitchFamily="34" charset="0"/>
              </a:rPr>
              <a:t>Log in with SSO and select the Brand Assets tab in the portal</a:t>
            </a:r>
          </a:p>
          <a:p>
            <a:pPr>
              <a:lnSpc>
                <a:spcPct val="130000"/>
              </a:lnSpc>
            </a:pPr>
            <a:r>
              <a:rPr lang="en-US" sz="1800" b="0" i="0" dirty="0">
                <a:solidFill>
                  <a:schemeClr val="bg1"/>
                </a:solidFill>
                <a:latin typeface="Calibri" panose="020F0502020204030204" pitchFamily="34" charset="0"/>
              </a:rPr>
              <a:t>Need more information on how to install fonts? </a:t>
            </a:r>
            <a:br>
              <a:rPr lang="en-US" sz="1800" b="0" i="0" dirty="0">
                <a:solidFill>
                  <a:schemeClr val="bg1"/>
                </a:solidFill>
                <a:latin typeface="Calibri" panose="020F0502020204030204" pitchFamily="34" charset="0"/>
              </a:rPr>
            </a:br>
            <a:r>
              <a:rPr lang="en-US" sz="1800" b="0" i="0" dirty="0">
                <a:solidFill>
                  <a:schemeClr val="bg1"/>
                </a:solidFill>
                <a:latin typeface="Calibri" panose="020F0502020204030204" pitchFamily="34" charset="0"/>
              </a:rPr>
              <a:t>Refer to the quick-start section in the template guideline or contact Oasis.</a:t>
            </a:r>
          </a:p>
          <a:p>
            <a:pPr>
              <a:lnSpc>
                <a:spcPct val="130000"/>
              </a:lnSpc>
            </a:pPr>
            <a:r>
              <a:rPr lang="en-US" sz="1800" b="0" i="0" dirty="0">
                <a:solidFill>
                  <a:schemeClr val="bg1"/>
                </a:solidFill>
                <a:latin typeface="Calibri" panose="020F0502020204030204" pitchFamily="34" charset="0"/>
              </a:rPr>
              <a:t> </a:t>
            </a:r>
            <a:endParaRPr lang="en-US" sz="3200" b="0" i="0" dirty="0">
              <a:solidFill>
                <a:schemeClr val="bg1"/>
              </a:solidFill>
              <a:latin typeface="Calibri" panose="020F0502020204030204" pitchFamily="34" charset="0"/>
            </a:endParaRPr>
          </a:p>
        </p:txBody>
      </p:sp>
      <p:sp>
        <p:nvSpPr>
          <p:cNvPr id="44" name="Text Placeholder 43">
            <a:extLst>
              <a:ext uri="{FF2B5EF4-FFF2-40B4-BE49-F238E27FC236}">
                <a16:creationId xmlns:a16="http://schemas.microsoft.com/office/drawing/2014/main" id="{DDDC76C1-EE98-469A-A6AD-21148374D6C8}"/>
              </a:ext>
            </a:extLst>
          </p:cNvPr>
          <p:cNvSpPr>
            <a:spLocks noGrp="1"/>
          </p:cNvSpPr>
          <p:nvPr>
            <p:ph type="body" sz="quarter" idx="12" hasCustomPrompt="1"/>
          </p:nvPr>
        </p:nvSpPr>
        <p:spPr>
          <a:xfrm>
            <a:off x="598270" y="2908233"/>
            <a:ext cx="5356032" cy="895350"/>
          </a:xfrm>
        </p:spPr>
        <p:txBody>
          <a:bodyPr/>
          <a:lstStyle>
            <a:lvl1pPr>
              <a:defRPr sz="4900">
                <a:solidFill>
                  <a:schemeClr val="bg1"/>
                </a:solidFill>
              </a:defRPr>
            </a:lvl1pPr>
            <a:lvl2pPr>
              <a:defRPr sz="3600">
                <a:solidFill>
                  <a:schemeClr val="bg1"/>
                </a:solidFill>
              </a:defRPr>
            </a:lvl2pPr>
            <a:lvl3pPr>
              <a:defRPr sz="3200">
                <a:solidFill>
                  <a:schemeClr val="bg1"/>
                </a:solidFill>
              </a:defRPr>
            </a:lvl3pPr>
            <a:lvl4pPr>
              <a:defRPr sz="2800">
                <a:solidFill>
                  <a:schemeClr val="bg1"/>
                </a:solidFill>
              </a:defRPr>
            </a:lvl4pPr>
            <a:lvl5pPr>
              <a:defRPr sz="2800">
                <a:solidFill>
                  <a:schemeClr val="bg1"/>
                </a:solidFill>
              </a:defRPr>
            </a:lvl5pPr>
          </a:lstStyle>
          <a:p>
            <a:pPr lvl="0"/>
            <a:r>
              <a:rPr lang="en-US"/>
              <a:t>Metropolis</a:t>
            </a:r>
          </a:p>
        </p:txBody>
      </p:sp>
      <p:sp>
        <p:nvSpPr>
          <p:cNvPr id="9" name="Title 8">
            <a:extLst>
              <a:ext uri="{FF2B5EF4-FFF2-40B4-BE49-F238E27FC236}">
                <a16:creationId xmlns:a16="http://schemas.microsoft.com/office/drawing/2014/main" id="{029BE03A-21B0-4196-A033-4E90957BA156}"/>
              </a:ext>
            </a:extLst>
          </p:cNvPr>
          <p:cNvSpPr>
            <a:spLocks noGrp="1"/>
          </p:cNvSpPr>
          <p:nvPr>
            <p:ph type="title" hasCustomPrompt="1"/>
          </p:nvPr>
        </p:nvSpPr>
        <p:spPr/>
        <p:txBody>
          <a:bodyPr/>
          <a:lstStyle>
            <a:lvl1pPr>
              <a:defRPr>
                <a:solidFill>
                  <a:schemeClr val="bg1"/>
                </a:solidFill>
              </a:defRPr>
            </a:lvl1pPr>
          </a:lstStyle>
          <a:p>
            <a:r>
              <a:rPr lang="en-US" sz="2800">
                <a:solidFill>
                  <a:schemeClr val="bg1"/>
                </a:solidFill>
              </a:rPr>
              <a:t>Metropolis Font Check</a:t>
            </a:r>
          </a:p>
        </p:txBody>
      </p:sp>
      <p:sp>
        <p:nvSpPr>
          <p:cNvPr id="51" name="Subtitle 2">
            <a:extLst>
              <a:ext uri="{FF2B5EF4-FFF2-40B4-BE49-F238E27FC236}">
                <a16:creationId xmlns:a16="http://schemas.microsoft.com/office/drawing/2014/main" id="{CB049186-CC25-4BD3-8410-4DE62ED4B08B}"/>
              </a:ext>
            </a:extLst>
          </p:cNvPr>
          <p:cNvSpPr>
            <a:spLocks noGrp="1"/>
          </p:cNvSpPr>
          <p:nvPr>
            <p:ph type="subTitle" idx="10" hasCustomPrompt="1"/>
          </p:nvPr>
        </p:nvSpPr>
        <p:spPr>
          <a:xfrm>
            <a:off x="593021" y="838105"/>
            <a:ext cx="10965543" cy="247743"/>
          </a:xfrm>
        </p:spPr>
        <p:txBody>
          <a:bodyPr/>
          <a:lstStyle>
            <a:lvl1pPr marL="0" indent="0" algn="l">
              <a:buNone/>
              <a:defRPr sz="2000" b="0" i="0">
                <a:solidFill>
                  <a:schemeClr val="bg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Is the Metropolis font installed on my computer?</a:t>
            </a:r>
          </a:p>
        </p:txBody>
      </p:sp>
      <p:sp>
        <p:nvSpPr>
          <p:cNvPr id="43" name="Rectangle 42">
            <a:extLst>
              <a:ext uri="{FF2B5EF4-FFF2-40B4-BE49-F238E27FC236}">
                <a16:creationId xmlns:a16="http://schemas.microsoft.com/office/drawing/2014/main" id="{51A92F24-FC82-4FA9-9362-801284731CC8}"/>
              </a:ext>
            </a:extLst>
          </p:cNvPr>
          <p:cNvSpPr/>
          <p:nvPr userDrawn="1"/>
        </p:nvSpPr>
        <p:spPr bwMode="gray">
          <a:xfrm>
            <a:off x="623526" y="1616678"/>
            <a:ext cx="4634944" cy="244100"/>
          </a:xfrm>
          <a:prstGeom prst="rect">
            <a:avLst/>
          </a:prstGeom>
          <a:solidFill>
            <a:schemeClr val="accent5">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b="0" i="0">
                <a:solidFill>
                  <a:schemeClr val="bg1"/>
                </a:solidFill>
                <a:latin typeface="Calibri" panose="020F0502020204030204" pitchFamily="34" charset="0"/>
              </a:rPr>
              <a:t>Do the fonts in the words below match on your screen?</a:t>
            </a:r>
          </a:p>
        </p:txBody>
      </p:sp>
      <p:cxnSp>
        <p:nvCxnSpPr>
          <p:cNvPr id="45" name="Straight Connector 44">
            <a:extLst>
              <a:ext uri="{FF2B5EF4-FFF2-40B4-BE49-F238E27FC236}">
                <a16:creationId xmlns:a16="http://schemas.microsoft.com/office/drawing/2014/main" id="{B59E37DB-3217-4772-AE8E-E9673A139975}"/>
              </a:ext>
            </a:extLst>
          </p:cNvPr>
          <p:cNvCxnSpPr>
            <a:cxnSpLocks/>
          </p:cNvCxnSpPr>
          <p:nvPr userDrawn="1"/>
        </p:nvCxnSpPr>
        <p:spPr>
          <a:xfrm>
            <a:off x="623527" y="1860778"/>
            <a:ext cx="7301750" cy="0"/>
          </a:xfrm>
          <a:prstGeom prst="line">
            <a:avLst/>
          </a:prstGeom>
          <a:ln w="25400">
            <a:solidFill>
              <a:schemeClr val="bg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Text Placeholder 43">
            <a:extLst>
              <a:ext uri="{FF2B5EF4-FFF2-40B4-BE49-F238E27FC236}">
                <a16:creationId xmlns:a16="http://schemas.microsoft.com/office/drawing/2014/main" id="{6C28CB3F-7257-499E-B2F6-B9B1B38D820E}"/>
              </a:ext>
            </a:extLst>
          </p:cNvPr>
          <p:cNvSpPr>
            <a:spLocks noGrp="1"/>
          </p:cNvSpPr>
          <p:nvPr>
            <p:ph type="body" sz="quarter" idx="13" hasCustomPrompt="1"/>
          </p:nvPr>
        </p:nvSpPr>
        <p:spPr>
          <a:xfrm>
            <a:off x="5985242" y="2908233"/>
            <a:ext cx="5356032" cy="895350"/>
          </a:xfrm>
        </p:spPr>
        <p:txBody>
          <a:bodyPr/>
          <a:lstStyle>
            <a:lvl1pPr>
              <a:defRPr sz="4900" b="0" i="0">
                <a:solidFill>
                  <a:schemeClr val="bg1"/>
                </a:solidFill>
                <a:latin typeface="Calibri" panose="020F0502020204030204" pitchFamily="34" charset="0"/>
              </a:defRPr>
            </a:lvl1pPr>
            <a:lvl2pPr>
              <a:defRPr sz="3600">
                <a:solidFill>
                  <a:schemeClr val="bg1"/>
                </a:solidFill>
              </a:defRPr>
            </a:lvl2pPr>
            <a:lvl3pPr>
              <a:defRPr sz="3200">
                <a:solidFill>
                  <a:schemeClr val="bg1"/>
                </a:solidFill>
              </a:defRPr>
            </a:lvl3pPr>
            <a:lvl4pPr>
              <a:defRPr sz="2800">
                <a:solidFill>
                  <a:schemeClr val="bg1"/>
                </a:solidFill>
              </a:defRPr>
            </a:lvl4pPr>
            <a:lvl5pPr>
              <a:defRPr sz="2800">
                <a:solidFill>
                  <a:schemeClr val="bg1"/>
                </a:solidFill>
              </a:defRPr>
            </a:lvl5pPr>
          </a:lstStyle>
          <a:p>
            <a:pPr lvl="0"/>
            <a:r>
              <a:rPr lang="en-US"/>
              <a:t>Metropolis Light</a:t>
            </a:r>
          </a:p>
        </p:txBody>
      </p:sp>
      <p:grpSp>
        <p:nvGrpSpPr>
          <p:cNvPr id="72" name="Group 71">
            <a:extLst>
              <a:ext uri="{FF2B5EF4-FFF2-40B4-BE49-F238E27FC236}">
                <a16:creationId xmlns:a16="http://schemas.microsoft.com/office/drawing/2014/main" id="{365F6992-4889-4035-986F-E69979C7B028}"/>
              </a:ext>
            </a:extLst>
          </p:cNvPr>
          <p:cNvGrpSpPr/>
          <p:nvPr userDrawn="1"/>
        </p:nvGrpSpPr>
        <p:grpSpPr>
          <a:xfrm>
            <a:off x="6056500" y="2225997"/>
            <a:ext cx="4700685" cy="542276"/>
            <a:chOff x="6685343" y="2270804"/>
            <a:chExt cx="4699461" cy="542276"/>
          </a:xfrm>
          <a:solidFill>
            <a:schemeClr val="bg1"/>
          </a:solidFill>
        </p:grpSpPr>
        <p:sp>
          <p:nvSpPr>
            <p:cNvPr id="73" name="Freeform: Shape 72">
              <a:extLst>
                <a:ext uri="{FF2B5EF4-FFF2-40B4-BE49-F238E27FC236}">
                  <a16:creationId xmlns:a16="http://schemas.microsoft.com/office/drawing/2014/main" id="{157C5E2C-9A8F-469D-810E-FD271477DD05}"/>
                </a:ext>
              </a:extLst>
            </p:cNvPr>
            <p:cNvSpPr/>
            <p:nvPr/>
          </p:nvSpPr>
          <p:spPr>
            <a:xfrm>
              <a:off x="9320530" y="2270804"/>
              <a:ext cx="53167" cy="53167"/>
            </a:xfrm>
            <a:custGeom>
              <a:avLst/>
              <a:gdLst/>
              <a:ahLst/>
              <a:cxnLst/>
              <a:rect l="l" t="t" r="r" b="b"/>
              <a:pathLst>
                <a:path w="53167" h="53167">
                  <a:moveTo>
                    <a:pt x="26583" y="0"/>
                  </a:moveTo>
                  <a:cubicBezTo>
                    <a:pt x="34183" y="219"/>
                    <a:pt x="40467" y="2872"/>
                    <a:pt x="45439" y="7959"/>
                  </a:cubicBezTo>
                  <a:cubicBezTo>
                    <a:pt x="50411" y="13047"/>
                    <a:pt x="52987" y="19255"/>
                    <a:pt x="53167" y="26583"/>
                  </a:cubicBezTo>
                  <a:cubicBezTo>
                    <a:pt x="52987" y="34182"/>
                    <a:pt x="50411" y="40468"/>
                    <a:pt x="45439" y="45439"/>
                  </a:cubicBezTo>
                  <a:cubicBezTo>
                    <a:pt x="40467" y="50411"/>
                    <a:pt x="34183" y="52987"/>
                    <a:pt x="26583" y="53167"/>
                  </a:cubicBezTo>
                  <a:cubicBezTo>
                    <a:pt x="18985" y="52987"/>
                    <a:pt x="12699" y="50411"/>
                    <a:pt x="7727" y="45439"/>
                  </a:cubicBezTo>
                  <a:cubicBezTo>
                    <a:pt x="2756" y="40468"/>
                    <a:pt x="180" y="34182"/>
                    <a:pt x="0" y="26583"/>
                  </a:cubicBezTo>
                  <a:cubicBezTo>
                    <a:pt x="180" y="19255"/>
                    <a:pt x="2756" y="13047"/>
                    <a:pt x="7727" y="7959"/>
                  </a:cubicBezTo>
                  <a:cubicBezTo>
                    <a:pt x="12699" y="2872"/>
                    <a:pt x="18985" y="219"/>
                    <a:pt x="26583"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4" name="Freeform: Shape 73">
              <a:extLst>
                <a:ext uri="{FF2B5EF4-FFF2-40B4-BE49-F238E27FC236}">
                  <a16:creationId xmlns:a16="http://schemas.microsoft.com/office/drawing/2014/main" id="{716D8268-B556-4A2E-A24F-2098FB05E4CA}"/>
                </a:ext>
              </a:extLst>
            </p:cNvPr>
            <p:cNvSpPr/>
            <p:nvPr/>
          </p:nvSpPr>
          <p:spPr>
            <a:xfrm>
              <a:off x="10320655" y="2270804"/>
              <a:ext cx="53167" cy="53167"/>
            </a:xfrm>
            <a:custGeom>
              <a:avLst/>
              <a:gdLst/>
              <a:ahLst/>
              <a:cxnLst/>
              <a:rect l="l" t="t" r="r" b="b"/>
              <a:pathLst>
                <a:path w="53167" h="53167">
                  <a:moveTo>
                    <a:pt x="26583" y="0"/>
                  </a:moveTo>
                  <a:cubicBezTo>
                    <a:pt x="34182" y="219"/>
                    <a:pt x="40468" y="2872"/>
                    <a:pt x="45439" y="7959"/>
                  </a:cubicBezTo>
                  <a:cubicBezTo>
                    <a:pt x="50411" y="13047"/>
                    <a:pt x="52986" y="19255"/>
                    <a:pt x="53167" y="26583"/>
                  </a:cubicBezTo>
                  <a:cubicBezTo>
                    <a:pt x="52986" y="34182"/>
                    <a:pt x="50411" y="40468"/>
                    <a:pt x="45439" y="45439"/>
                  </a:cubicBezTo>
                  <a:cubicBezTo>
                    <a:pt x="40468" y="50411"/>
                    <a:pt x="34182" y="52987"/>
                    <a:pt x="26583" y="53167"/>
                  </a:cubicBezTo>
                  <a:cubicBezTo>
                    <a:pt x="18984" y="52987"/>
                    <a:pt x="12699" y="50411"/>
                    <a:pt x="7727" y="45439"/>
                  </a:cubicBezTo>
                  <a:cubicBezTo>
                    <a:pt x="2756" y="40468"/>
                    <a:pt x="180" y="34182"/>
                    <a:pt x="0" y="26583"/>
                  </a:cubicBezTo>
                  <a:cubicBezTo>
                    <a:pt x="180" y="19255"/>
                    <a:pt x="2756" y="13047"/>
                    <a:pt x="7727" y="7959"/>
                  </a:cubicBezTo>
                  <a:cubicBezTo>
                    <a:pt x="12699" y="2872"/>
                    <a:pt x="18984" y="219"/>
                    <a:pt x="26583"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5" name="Freeform: Shape 74">
              <a:extLst>
                <a:ext uri="{FF2B5EF4-FFF2-40B4-BE49-F238E27FC236}">
                  <a16:creationId xmlns:a16="http://schemas.microsoft.com/office/drawing/2014/main" id="{A54C27A0-5E49-4C0A-B9A5-777E28510D88}"/>
                </a:ext>
              </a:extLst>
            </p:cNvPr>
            <p:cNvSpPr/>
            <p:nvPr/>
          </p:nvSpPr>
          <p:spPr>
            <a:xfrm>
              <a:off x="9176178" y="2273899"/>
              <a:ext cx="38309" cy="432691"/>
            </a:xfrm>
            <a:custGeom>
              <a:avLst/>
              <a:gdLst/>
              <a:ahLst/>
              <a:cxnLst/>
              <a:rect l="l" t="t" r="r" b="b"/>
              <a:pathLst>
                <a:path w="38309" h="432691">
                  <a:moveTo>
                    <a:pt x="0" y="0"/>
                  </a:moveTo>
                  <a:lnTo>
                    <a:pt x="38309" y="0"/>
                  </a:lnTo>
                  <a:lnTo>
                    <a:pt x="38309" y="432691"/>
                  </a:lnTo>
                  <a:lnTo>
                    <a:pt x="0" y="43269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6" name="Freeform: Shape 75">
              <a:extLst>
                <a:ext uri="{FF2B5EF4-FFF2-40B4-BE49-F238E27FC236}">
                  <a16:creationId xmlns:a16="http://schemas.microsoft.com/office/drawing/2014/main" id="{B6DC2D46-24E8-497A-AE7E-3F29CF07D0E0}"/>
                </a:ext>
              </a:extLst>
            </p:cNvPr>
            <p:cNvSpPr/>
            <p:nvPr/>
          </p:nvSpPr>
          <p:spPr>
            <a:xfrm>
              <a:off x="10871628" y="2273899"/>
              <a:ext cx="263051" cy="432691"/>
            </a:xfrm>
            <a:custGeom>
              <a:avLst/>
              <a:gdLst/>
              <a:ahLst/>
              <a:cxnLst/>
              <a:rect l="l" t="t" r="r" b="b"/>
              <a:pathLst>
                <a:path w="263051" h="432691">
                  <a:moveTo>
                    <a:pt x="0" y="0"/>
                  </a:moveTo>
                  <a:lnTo>
                    <a:pt x="38309" y="0"/>
                  </a:lnTo>
                  <a:lnTo>
                    <a:pt x="38309" y="164610"/>
                  </a:lnTo>
                  <a:cubicBezTo>
                    <a:pt x="47303" y="146708"/>
                    <a:pt x="61058" y="132407"/>
                    <a:pt x="79575" y="121706"/>
                  </a:cubicBezTo>
                  <a:cubicBezTo>
                    <a:pt x="98091" y="111006"/>
                    <a:pt x="119435" y="105521"/>
                    <a:pt x="143603" y="105252"/>
                  </a:cubicBezTo>
                  <a:cubicBezTo>
                    <a:pt x="179471" y="105803"/>
                    <a:pt x="208206" y="117063"/>
                    <a:pt x="229805" y="139033"/>
                  </a:cubicBezTo>
                  <a:cubicBezTo>
                    <a:pt x="251405" y="161002"/>
                    <a:pt x="262487" y="190372"/>
                    <a:pt x="263051" y="227142"/>
                  </a:cubicBezTo>
                  <a:lnTo>
                    <a:pt x="263051" y="432691"/>
                  </a:lnTo>
                  <a:lnTo>
                    <a:pt x="224743" y="432691"/>
                  </a:lnTo>
                  <a:lnTo>
                    <a:pt x="224743" y="232095"/>
                  </a:lnTo>
                  <a:cubicBezTo>
                    <a:pt x="224343" y="204441"/>
                    <a:pt x="216316" y="182359"/>
                    <a:pt x="200663" y="165849"/>
                  </a:cubicBezTo>
                  <a:cubicBezTo>
                    <a:pt x="185011" y="149339"/>
                    <a:pt x="164133" y="140877"/>
                    <a:pt x="138029" y="140464"/>
                  </a:cubicBezTo>
                  <a:cubicBezTo>
                    <a:pt x="109215" y="141019"/>
                    <a:pt x="85549" y="149506"/>
                    <a:pt x="67032" y="165926"/>
                  </a:cubicBezTo>
                  <a:cubicBezTo>
                    <a:pt x="48515" y="182346"/>
                    <a:pt x="38941" y="203370"/>
                    <a:pt x="38309" y="228999"/>
                  </a:cubicBezTo>
                  <a:lnTo>
                    <a:pt x="38309" y="432691"/>
                  </a:lnTo>
                  <a:lnTo>
                    <a:pt x="0" y="43269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 name="Freeform: Shape 76">
              <a:extLst>
                <a:ext uri="{FF2B5EF4-FFF2-40B4-BE49-F238E27FC236}">
                  <a16:creationId xmlns:a16="http://schemas.microsoft.com/office/drawing/2014/main" id="{0B6A4DE9-31A3-428E-B420-424F68D79E41}"/>
                </a:ext>
              </a:extLst>
            </p:cNvPr>
            <p:cNvSpPr/>
            <p:nvPr/>
          </p:nvSpPr>
          <p:spPr>
            <a:xfrm>
              <a:off x="6685343" y="2281329"/>
              <a:ext cx="403593" cy="425261"/>
            </a:xfrm>
            <a:custGeom>
              <a:avLst/>
              <a:gdLst/>
              <a:ahLst/>
              <a:cxnLst/>
              <a:rect l="l" t="t" r="r" b="b"/>
              <a:pathLst>
                <a:path w="403593" h="425261">
                  <a:moveTo>
                    <a:pt x="0" y="0"/>
                  </a:moveTo>
                  <a:lnTo>
                    <a:pt x="39547" y="0"/>
                  </a:lnTo>
                  <a:lnTo>
                    <a:pt x="201797" y="304554"/>
                  </a:lnTo>
                  <a:lnTo>
                    <a:pt x="364046" y="0"/>
                  </a:lnTo>
                  <a:lnTo>
                    <a:pt x="403593" y="0"/>
                  </a:lnTo>
                  <a:lnTo>
                    <a:pt x="403593" y="425261"/>
                  </a:lnTo>
                  <a:lnTo>
                    <a:pt x="364046" y="425261"/>
                  </a:lnTo>
                  <a:lnTo>
                    <a:pt x="364046" y="84186"/>
                  </a:lnTo>
                  <a:lnTo>
                    <a:pt x="201797" y="388740"/>
                  </a:lnTo>
                  <a:lnTo>
                    <a:pt x="39547" y="84186"/>
                  </a:lnTo>
                  <a:lnTo>
                    <a:pt x="39547" y="425261"/>
                  </a:lnTo>
                  <a:lnTo>
                    <a:pt x="0" y="42526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8" name="Freeform: Shape 77">
              <a:extLst>
                <a:ext uri="{FF2B5EF4-FFF2-40B4-BE49-F238E27FC236}">
                  <a16:creationId xmlns:a16="http://schemas.microsoft.com/office/drawing/2014/main" id="{9221A60B-A1D2-4D5F-ADCD-2B3BF1989BD1}"/>
                </a:ext>
              </a:extLst>
            </p:cNvPr>
            <p:cNvSpPr/>
            <p:nvPr/>
          </p:nvSpPr>
          <p:spPr>
            <a:xfrm>
              <a:off x="9980992" y="2281329"/>
              <a:ext cx="276052" cy="425261"/>
            </a:xfrm>
            <a:custGeom>
              <a:avLst/>
              <a:gdLst/>
              <a:ahLst/>
              <a:cxnLst/>
              <a:rect l="l" t="t" r="r" b="b"/>
              <a:pathLst>
                <a:path w="276052" h="425261">
                  <a:moveTo>
                    <a:pt x="0" y="0"/>
                  </a:moveTo>
                  <a:lnTo>
                    <a:pt x="39547" y="0"/>
                  </a:lnTo>
                  <a:lnTo>
                    <a:pt x="39547" y="387572"/>
                  </a:lnTo>
                  <a:lnTo>
                    <a:pt x="276052" y="387572"/>
                  </a:lnTo>
                  <a:lnTo>
                    <a:pt x="276052" y="425261"/>
                  </a:lnTo>
                  <a:lnTo>
                    <a:pt x="0" y="42526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9" name="Freeform: Shape 78">
              <a:extLst>
                <a:ext uri="{FF2B5EF4-FFF2-40B4-BE49-F238E27FC236}">
                  <a16:creationId xmlns:a16="http://schemas.microsoft.com/office/drawing/2014/main" id="{BB738972-CA48-44E6-B7DD-E4E8B81F3D9E}"/>
                </a:ext>
              </a:extLst>
            </p:cNvPr>
            <p:cNvSpPr/>
            <p:nvPr/>
          </p:nvSpPr>
          <p:spPr>
            <a:xfrm>
              <a:off x="7532020" y="2298664"/>
              <a:ext cx="185660" cy="415356"/>
            </a:xfrm>
            <a:custGeom>
              <a:avLst/>
              <a:gdLst/>
              <a:ahLst/>
              <a:cxnLst/>
              <a:rect l="l" t="t" r="r" b="b"/>
              <a:pathLst>
                <a:path w="185660" h="415356">
                  <a:moveTo>
                    <a:pt x="52006" y="0"/>
                  </a:moveTo>
                  <a:lnTo>
                    <a:pt x="90314" y="0"/>
                  </a:lnTo>
                  <a:lnTo>
                    <a:pt x="90314" y="87916"/>
                  </a:lnTo>
                  <a:lnTo>
                    <a:pt x="170801" y="87916"/>
                  </a:lnTo>
                  <a:lnTo>
                    <a:pt x="170801" y="123129"/>
                  </a:lnTo>
                  <a:lnTo>
                    <a:pt x="90314" y="123129"/>
                  </a:lnTo>
                  <a:lnTo>
                    <a:pt x="90314" y="333695"/>
                  </a:lnTo>
                  <a:cubicBezTo>
                    <a:pt x="90598" y="347552"/>
                    <a:pt x="94365" y="358699"/>
                    <a:pt x="101613" y="367138"/>
                  </a:cubicBezTo>
                  <a:cubicBezTo>
                    <a:pt x="108862" y="375576"/>
                    <a:pt x="117891" y="379911"/>
                    <a:pt x="128700" y="380143"/>
                  </a:cubicBezTo>
                  <a:cubicBezTo>
                    <a:pt x="136207" y="380079"/>
                    <a:pt x="143172" y="378814"/>
                    <a:pt x="149596" y="376350"/>
                  </a:cubicBezTo>
                  <a:cubicBezTo>
                    <a:pt x="156019" y="373886"/>
                    <a:pt x="161436" y="370608"/>
                    <a:pt x="165848" y="366518"/>
                  </a:cubicBezTo>
                  <a:lnTo>
                    <a:pt x="185660" y="394970"/>
                  </a:lnTo>
                  <a:cubicBezTo>
                    <a:pt x="177185" y="401495"/>
                    <a:pt x="167821" y="406514"/>
                    <a:pt x="157567" y="410028"/>
                  </a:cubicBezTo>
                  <a:cubicBezTo>
                    <a:pt x="147313" y="413541"/>
                    <a:pt x="136865" y="415317"/>
                    <a:pt x="126224" y="415356"/>
                  </a:cubicBezTo>
                  <a:cubicBezTo>
                    <a:pt x="104177" y="414934"/>
                    <a:pt x="86392" y="407284"/>
                    <a:pt x="72869" y="392407"/>
                  </a:cubicBezTo>
                  <a:cubicBezTo>
                    <a:pt x="59345" y="377530"/>
                    <a:pt x="52391" y="357959"/>
                    <a:pt x="52006" y="333695"/>
                  </a:cubicBezTo>
                  <a:lnTo>
                    <a:pt x="52006" y="123129"/>
                  </a:lnTo>
                  <a:lnTo>
                    <a:pt x="0" y="123129"/>
                  </a:lnTo>
                  <a:lnTo>
                    <a:pt x="0" y="87916"/>
                  </a:lnTo>
                  <a:lnTo>
                    <a:pt x="52006" y="87916"/>
                  </a:lnTo>
                  <a:lnTo>
                    <a:pt x="52006"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0" name="Freeform: Shape 79">
              <a:extLst>
                <a:ext uri="{FF2B5EF4-FFF2-40B4-BE49-F238E27FC236}">
                  <a16:creationId xmlns:a16="http://schemas.microsoft.com/office/drawing/2014/main" id="{8C0E3A6F-0249-4454-864B-04BF720A73B8}"/>
                </a:ext>
              </a:extLst>
            </p:cNvPr>
            <p:cNvSpPr/>
            <p:nvPr/>
          </p:nvSpPr>
          <p:spPr>
            <a:xfrm>
              <a:off x="11199144" y="2298664"/>
              <a:ext cx="185660" cy="415356"/>
            </a:xfrm>
            <a:custGeom>
              <a:avLst/>
              <a:gdLst/>
              <a:ahLst/>
              <a:cxnLst/>
              <a:rect l="l" t="t" r="r" b="b"/>
              <a:pathLst>
                <a:path w="185660" h="415356">
                  <a:moveTo>
                    <a:pt x="52006" y="0"/>
                  </a:moveTo>
                  <a:lnTo>
                    <a:pt x="90315" y="0"/>
                  </a:lnTo>
                  <a:lnTo>
                    <a:pt x="90315" y="87916"/>
                  </a:lnTo>
                  <a:lnTo>
                    <a:pt x="170802" y="87916"/>
                  </a:lnTo>
                  <a:lnTo>
                    <a:pt x="170802" y="123129"/>
                  </a:lnTo>
                  <a:lnTo>
                    <a:pt x="90315" y="123129"/>
                  </a:lnTo>
                  <a:lnTo>
                    <a:pt x="90315" y="333695"/>
                  </a:lnTo>
                  <a:cubicBezTo>
                    <a:pt x="90599" y="347552"/>
                    <a:pt x="94366" y="358699"/>
                    <a:pt x="101614" y="367138"/>
                  </a:cubicBezTo>
                  <a:cubicBezTo>
                    <a:pt x="108863" y="375576"/>
                    <a:pt x="117892" y="379911"/>
                    <a:pt x="128701" y="380143"/>
                  </a:cubicBezTo>
                  <a:cubicBezTo>
                    <a:pt x="136208" y="380079"/>
                    <a:pt x="143173" y="378814"/>
                    <a:pt x="149596" y="376350"/>
                  </a:cubicBezTo>
                  <a:cubicBezTo>
                    <a:pt x="156020" y="373886"/>
                    <a:pt x="161437" y="370608"/>
                    <a:pt x="165848" y="366518"/>
                  </a:cubicBezTo>
                  <a:lnTo>
                    <a:pt x="185660" y="394970"/>
                  </a:lnTo>
                  <a:cubicBezTo>
                    <a:pt x="177186" y="401495"/>
                    <a:pt x="167822" y="406514"/>
                    <a:pt x="157568" y="410028"/>
                  </a:cubicBezTo>
                  <a:cubicBezTo>
                    <a:pt x="147314" y="413541"/>
                    <a:pt x="136866" y="415317"/>
                    <a:pt x="126224" y="415356"/>
                  </a:cubicBezTo>
                  <a:cubicBezTo>
                    <a:pt x="104178" y="414934"/>
                    <a:pt x="86393" y="407284"/>
                    <a:pt x="72870" y="392407"/>
                  </a:cubicBezTo>
                  <a:cubicBezTo>
                    <a:pt x="59346" y="377530"/>
                    <a:pt x="52392" y="357959"/>
                    <a:pt x="52006" y="333695"/>
                  </a:cubicBezTo>
                  <a:lnTo>
                    <a:pt x="52006" y="123129"/>
                  </a:lnTo>
                  <a:lnTo>
                    <a:pt x="0" y="123129"/>
                  </a:lnTo>
                  <a:lnTo>
                    <a:pt x="0" y="87916"/>
                  </a:lnTo>
                  <a:lnTo>
                    <a:pt x="52006" y="87916"/>
                  </a:lnTo>
                  <a:lnTo>
                    <a:pt x="52006"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1" name="Freeform: Shape 80">
              <a:extLst>
                <a:ext uri="{FF2B5EF4-FFF2-40B4-BE49-F238E27FC236}">
                  <a16:creationId xmlns:a16="http://schemas.microsoft.com/office/drawing/2014/main" id="{4BD5D52F-83DC-4C29-BFF9-C29AC76D694C}"/>
                </a:ext>
              </a:extLst>
            </p:cNvPr>
            <p:cNvSpPr/>
            <p:nvPr/>
          </p:nvSpPr>
          <p:spPr>
            <a:xfrm>
              <a:off x="7184309" y="2379151"/>
              <a:ext cx="309486" cy="334869"/>
            </a:xfrm>
            <a:custGeom>
              <a:avLst/>
              <a:gdLst/>
              <a:ahLst/>
              <a:cxnLst/>
              <a:rect l="l" t="t" r="r" b="b"/>
              <a:pathLst>
                <a:path w="309486" h="334869">
                  <a:moveTo>
                    <a:pt x="157840" y="0"/>
                  </a:moveTo>
                  <a:cubicBezTo>
                    <a:pt x="205615" y="720"/>
                    <a:pt x="242734" y="17376"/>
                    <a:pt x="269197" y="49965"/>
                  </a:cubicBezTo>
                  <a:cubicBezTo>
                    <a:pt x="295660" y="82555"/>
                    <a:pt x="309089" y="126754"/>
                    <a:pt x="309486" y="182564"/>
                  </a:cubicBezTo>
                  <a:lnTo>
                    <a:pt x="38928" y="182564"/>
                  </a:lnTo>
                  <a:cubicBezTo>
                    <a:pt x="42863" y="216445"/>
                    <a:pt x="55740" y="244247"/>
                    <a:pt x="77559" y="265969"/>
                  </a:cubicBezTo>
                  <a:cubicBezTo>
                    <a:pt x="99377" y="287692"/>
                    <a:pt x="126963" y="298921"/>
                    <a:pt x="160317" y="299656"/>
                  </a:cubicBezTo>
                  <a:cubicBezTo>
                    <a:pt x="181013" y="299488"/>
                    <a:pt x="201090" y="295797"/>
                    <a:pt x="220547" y="288582"/>
                  </a:cubicBezTo>
                  <a:cubicBezTo>
                    <a:pt x="240005" y="281367"/>
                    <a:pt x="255436" y="271635"/>
                    <a:pt x="266842" y="259387"/>
                  </a:cubicBezTo>
                  <a:lnTo>
                    <a:pt x="290950" y="285407"/>
                  </a:lnTo>
                  <a:cubicBezTo>
                    <a:pt x="276534" y="300459"/>
                    <a:pt x="257271" y="312414"/>
                    <a:pt x="233160" y="321273"/>
                  </a:cubicBezTo>
                  <a:cubicBezTo>
                    <a:pt x="209050" y="330132"/>
                    <a:pt x="184975" y="334664"/>
                    <a:pt x="160937" y="334869"/>
                  </a:cubicBezTo>
                  <a:cubicBezTo>
                    <a:pt x="132043" y="334568"/>
                    <a:pt x="105473" y="327127"/>
                    <a:pt x="81227" y="312548"/>
                  </a:cubicBezTo>
                  <a:cubicBezTo>
                    <a:pt x="56980" y="297968"/>
                    <a:pt x="37482" y="278056"/>
                    <a:pt x="22732" y="252812"/>
                  </a:cubicBezTo>
                  <a:cubicBezTo>
                    <a:pt x="7982" y="227567"/>
                    <a:pt x="405" y="198797"/>
                    <a:pt x="0" y="166502"/>
                  </a:cubicBezTo>
                  <a:cubicBezTo>
                    <a:pt x="343" y="134622"/>
                    <a:pt x="7561" y="106198"/>
                    <a:pt x="21654" y="81230"/>
                  </a:cubicBezTo>
                  <a:cubicBezTo>
                    <a:pt x="35746" y="56262"/>
                    <a:pt x="54656" y="36557"/>
                    <a:pt x="78382" y="22115"/>
                  </a:cubicBezTo>
                  <a:cubicBezTo>
                    <a:pt x="102109" y="7673"/>
                    <a:pt x="128595" y="301"/>
                    <a:pt x="157840" y="0"/>
                  </a:cubicBezTo>
                  <a:close/>
                  <a:moveTo>
                    <a:pt x="159079" y="35212"/>
                  </a:moveTo>
                  <a:cubicBezTo>
                    <a:pt x="127505" y="35742"/>
                    <a:pt x="100848" y="46145"/>
                    <a:pt x="79107" y="66423"/>
                  </a:cubicBezTo>
                  <a:cubicBezTo>
                    <a:pt x="57366" y="86700"/>
                    <a:pt x="44179" y="113676"/>
                    <a:pt x="39547" y="147351"/>
                  </a:cubicBezTo>
                  <a:lnTo>
                    <a:pt x="271796" y="147351"/>
                  </a:lnTo>
                  <a:cubicBezTo>
                    <a:pt x="268881" y="114489"/>
                    <a:pt x="257836" y="87745"/>
                    <a:pt x="238663" y="67120"/>
                  </a:cubicBezTo>
                  <a:cubicBezTo>
                    <a:pt x="219489" y="46494"/>
                    <a:pt x="192961" y="35858"/>
                    <a:pt x="159079"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2" name="Freeform: Shape 81">
              <a:extLst>
                <a:ext uri="{FF2B5EF4-FFF2-40B4-BE49-F238E27FC236}">
                  <a16:creationId xmlns:a16="http://schemas.microsoft.com/office/drawing/2014/main" id="{8A50D27D-9134-4260-9625-A03ACB43BB75}"/>
                </a:ext>
              </a:extLst>
            </p:cNvPr>
            <p:cNvSpPr/>
            <p:nvPr/>
          </p:nvSpPr>
          <p:spPr>
            <a:xfrm>
              <a:off x="7784908" y="2379151"/>
              <a:ext cx="162134" cy="327439"/>
            </a:xfrm>
            <a:custGeom>
              <a:avLst/>
              <a:gdLst/>
              <a:ahLst/>
              <a:cxnLst/>
              <a:rect l="l" t="t" r="r" b="b"/>
              <a:pathLst>
                <a:path w="162134" h="327439">
                  <a:moveTo>
                    <a:pt x="162134" y="0"/>
                  </a:moveTo>
                  <a:lnTo>
                    <a:pt x="162134" y="35212"/>
                  </a:lnTo>
                  <a:cubicBezTo>
                    <a:pt x="125283" y="35792"/>
                    <a:pt x="95591" y="46396"/>
                    <a:pt x="73057" y="67025"/>
                  </a:cubicBezTo>
                  <a:cubicBezTo>
                    <a:pt x="50523" y="87655"/>
                    <a:pt x="38941" y="114831"/>
                    <a:pt x="38309" y="148556"/>
                  </a:cubicBezTo>
                  <a:lnTo>
                    <a:pt x="38309" y="327439"/>
                  </a:lnTo>
                  <a:lnTo>
                    <a:pt x="0" y="327439"/>
                  </a:lnTo>
                  <a:lnTo>
                    <a:pt x="0" y="7429"/>
                  </a:lnTo>
                  <a:lnTo>
                    <a:pt x="38309" y="7429"/>
                  </a:lnTo>
                  <a:lnTo>
                    <a:pt x="38309" y="74217"/>
                  </a:lnTo>
                  <a:cubicBezTo>
                    <a:pt x="47338" y="51898"/>
                    <a:pt x="62713" y="34035"/>
                    <a:pt x="84434" y="20628"/>
                  </a:cubicBezTo>
                  <a:cubicBezTo>
                    <a:pt x="106154" y="7222"/>
                    <a:pt x="132054" y="345"/>
                    <a:pt x="162134"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3" name="Freeform: Shape 82">
              <a:extLst>
                <a:ext uri="{FF2B5EF4-FFF2-40B4-BE49-F238E27FC236}">
                  <a16:creationId xmlns:a16="http://schemas.microsoft.com/office/drawing/2014/main" id="{8AD9AAAC-AEE1-41E7-98D0-8AAAA66A65F2}"/>
                </a:ext>
              </a:extLst>
            </p:cNvPr>
            <p:cNvSpPr/>
            <p:nvPr/>
          </p:nvSpPr>
          <p:spPr>
            <a:xfrm>
              <a:off x="7992696" y="2379151"/>
              <a:ext cx="330536" cy="334869"/>
            </a:xfrm>
            <a:custGeom>
              <a:avLst/>
              <a:gdLst/>
              <a:ahLst/>
              <a:cxnLst/>
              <a:rect l="l" t="t" r="r" b="b"/>
              <a:pathLst>
                <a:path w="330536" h="334869">
                  <a:moveTo>
                    <a:pt x="165267" y="0"/>
                  </a:moveTo>
                  <a:cubicBezTo>
                    <a:pt x="195773" y="366"/>
                    <a:pt x="223451" y="8019"/>
                    <a:pt x="248301" y="22960"/>
                  </a:cubicBezTo>
                  <a:cubicBezTo>
                    <a:pt x="273151" y="37901"/>
                    <a:pt x="292978" y="57935"/>
                    <a:pt x="307782" y="83060"/>
                  </a:cubicBezTo>
                  <a:cubicBezTo>
                    <a:pt x="322585" y="108185"/>
                    <a:pt x="330170" y="136207"/>
                    <a:pt x="330536" y="167125"/>
                  </a:cubicBezTo>
                  <a:cubicBezTo>
                    <a:pt x="330170" y="198051"/>
                    <a:pt x="322585" y="226126"/>
                    <a:pt x="307782" y="251351"/>
                  </a:cubicBezTo>
                  <a:cubicBezTo>
                    <a:pt x="292978" y="276575"/>
                    <a:pt x="273151" y="296708"/>
                    <a:pt x="248301" y="311748"/>
                  </a:cubicBezTo>
                  <a:cubicBezTo>
                    <a:pt x="223451" y="326788"/>
                    <a:pt x="195773" y="334495"/>
                    <a:pt x="165267" y="334869"/>
                  </a:cubicBezTo>
                  <a:cubicBezTo>
                    <a:pt x="134762" y="334495"/>
                    <a:pt x="107084" y="326788"/>
                    <a:pt x="82234" y="311748"/>
                  </a:cubicBezTo>
                  <a:cubicBezTo>
                    <a:pt x="57384" y="296708"/>
                    <a:pt x="37557" y="276575"/>
                    <a:pt x="22754" y="251351"/>
                  </a:cubicBezTo>
                  <a:cubicBezTo>
                    <a:pt x="7951" y="226126"/>
                    <a:pt x="366" y="198051"/>
                    <a:pt x="0" y="167125"/>
                  </a:cubicBezTo>
                  <a:cubicBezTo>
                    <a:pt x="366" y="136207"/>
                    <a:pt x="7951" y="108185"/>
                    <a:pt x="22754" y="83060"/>
                  </a:cubicBezTo>
                  <a:cubicBezTo>
                    <a:pt x="37557" y="57935"/>
                    <a:pt x="57384" y="37901"/>
                    <a:pt x="82234" y="22960"/>
                  </a:cubicBezTo>
                  <a:cubicBezTo>
                    <a:pt x="107084" y="8019"/>
                    <a:pt x="134762" y="366"/>
                    <a:pt x="165267" y="0"/>
                  </a:cubicBezTo>
                  <a:close/>
                  <a:moveTo>
                    <a:pt x="165267" y="35212"/>
                  </a:moveTo>
                  <a:cubicBezTo>
                    <a:pt x="129954" y="36180"/>
                    <a:pt x="100407" y="49108"/>
                    <a:pt x="76628" y="73997"/>
                  </a:cubicBezTo>
                  <a:cubicBezTo>
                    <a:pt x="52849" y="98885"/>
                    <a:pt x="40489" y="129928"/>
                    <a:pt x="39547" y="167125"/>
                  </a:cubicBezTo>
                  <a:cubicBezTo>
                    <a:pt x="40489" y="204348"/>
                    <a:pt x="52849" y="235494"/>
                    <a:pt x="76628" y="260563"/>
                  </a:cubicBezTo>
                  <a:cubicBezTo>
                    <a:pt x="100407" y="285632"/>
                    <a:pt x="129954" y="298663"/>
                    <a:pt x="165267" y="299656"/>
                  </a:cubicBezTo>
                  <a:cubicBezTo>
                    <a:pt x="200581" y="298663"/>
                    <a:pt x="230128" y="285632"/>
                    <a:pt x="253907" y="260563"/>
                  </a:cubicBezTo>
                  <a:cubicBezTo>
                    <a:pt x="277686" y="235494"/>
                    <a:pt x="290047" y="204348"/>
                    <a:pt x="290989" y="167125"/>
                  </a:cubicBezTo>
                  <a:cubicBezTo>
                    <a:pt x="290047" y="129928"/>
                    <a:pt x="277686" y="98885"/>
                    <a:pt x="253907" y="73997"/>
                  </a:cubicBezTo>
                  <a:cubicBezTo>
                    <a:pt x="230128" y="49108"/>
                    <a:pt x="200581" y="36180"/>
                    <a:pt x="165267"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4" name="Freeform: Shape 83">
              <a:extLst>
                <a:ext uri="{FF2B5EF4-FFF2-40B4-BE49-F238E27FC236}">
                  <a16:creationId xmlns:a16="http://schemas.microsoft.com/office/drawing/2014/main" id="{05D99233-8B51-431E-B7AE-9CFD2F67C3E6}"/>
                </a:ext>
              </a:extLst>
            </p:cNvPr>
            <p:cNvSpPr/>
            <p:nvPr/>
          </p:nvSpPr>
          <p:spPr>
            <a:xfrm>
              <a:off x="8404653" y="2379151"/>
              <a:ext cx="303913" cy="433929"/>
            </a:xfrm>
            <a:custGeom>
              <a:avLst/>
              <a:gdLst/>
              <a:ahLst/>
              <a:cxnLst/>
              <a:rect l="l" t="t" r="r" b="b"/>
              <a:pathLst>
                <a:path w="303913" h="433929">
                  <a:moveTo>
                    <a:pt x="157842" y="0"/>
                  </a:moveTo>
                  <a:cubicBezTo>
                    <a:pt x="199966" y="1002"/>
                    <a:pt x="234608" y="16936"/>
                    <a:pt x="261767" y="47802"/>
                  </a:cubicBezTo>
                  <a:cubicBezTo>
                    <a:pt x="288926" y="78669"/>
                    <a:pt x="302975" y="118456"/>
                    <a:pt x="303913" y="167163"/>
                  </a:cubicBezTo>
                  <a:cubicBezTo>
                    <a:pt x="302975" y="216136"/>
                    <a:pt x="288926" y="256082"/>
                    <a:pt x="261767" y="287003"/>
                  </a:cubicBezTo>
                  <a:cubicBezTo>
                    <a:pt x="234608" y="317924"/>
                    <a:pt x="199966" y="333879"/>
                    <a:pt x="157842" y="334869"/>
                  </a:cubicBezTo>
                  <a:cubicBezTo>
                    <a:pt x="131378" y="334665"/>
                    <a:pt x="107972" y="328432"/>
                    <a:pt x="87624" y="316172"/>
                  </a:cubicBezTo>
                  <a:cubicBezTo>
                    <a:pt x="67276" y="303912"/>
                    <a:pt x="50837" y="286849"/>
                    <a:pt x="38308" y="264985"/>
                  </a:cubicBezTo>
                  <a:lnTo>
                    <a:pt x="38308" y="433929"/>
                  </a:lnTo>
                  <a:lnTo>
                    <a:pt x="0" y="433929"/>
                  </a:lnTo>
                  <a:lnTo>
                    <a:pt x="0" y="7429"/>
                  </a:lnTo>
                  <a:lnTo>
                    <a:pt x="38308" y="7429"/>
                  </a:lnTo>
                  <a:lnTo>
                    <a:pt x="38308" y="69894"/>
                  </a:lnTo>
                  <a:cubicBezTo>
                    <a:pt x="50837" y="48025"/>
                    <a:pt x="67276" y="30959"/>
                    <a:pt x="87624" y="18698"/>
                  </a:cubicBezTo>
                  <a:cubicBezTo>
                    <a:pt x="107972" y="6437"/>
                    <a:pt x="131378" y="204"/>
                    <a:pt x="157842" y="0"/>
                  </a:cubicBezTo>
                  <a:close/>
                  <a:moveTo>
                    <a:pt x="150410" y="35212"/>
                  </a:moveTo>
                  <a:cubicBezTo>
                    <a:pt x="117017" y="35870"/>
                    <a:pt x="90127" y="48179"/>
                    <a:pt x="69740" y="72139"/>
                  </a:cubicBezTo>
                  <a:cubicBezTo>
                    <a:pt x="49354" y="96098"/>
                    <a:pt x="38876" y="127760"/>
                    <a:pt x="38308" y="167125"/>
                  </a:cubicBezTo>
                  <a:cubicBezTo>
                    <a:pt x="38876" y="206515"/>
                    <a:pt x="49354" y="238281"/>
                    <a:pt x="69740" y="262421"/>
                  </a:cubicBezTo>
                  <a:cubicBezTo>
                    <a:pt x="90127" y="286561"/>
                    <a:pt x="117017" y="298972"/>
                    <a:pt x="150410" y="299656"/>
                  </a:cubicBezTo>
                  <a:cubicBezTo>
                    <a:pt x="183312" y="298856"/>
                    <a:pt x="210253" y="286212"/>
                    <a:pt x="231233" y="261724"/>
                  </a:cubicBezTo>
                  <a:cubicBezTo>
                    <a:pt x="252213" y="237235"/>
                    <a:pt x="263051" y="205703"/>
                    <a:pt x="263747" y="167125"/>
                  </a:cubicBezTo>
                  <a:cubicBezTo>
                    <a:pt x="263051" y="128573"/>
                    <a:pt x="252213" y="97143"/>
                    <a:pt x="231233" y="72836"/>
                  </a:cubicBezTo>
                  <a:cubicBezTo>
                    <a:pt x="210253" y="48528"/>
                    <a:pt x="183312" y="35987"/>
                    <a:pt x="150410"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5" name="Freeform: Shape 84">
              <a:extLst>
                <a:ext uri="{FF2B5EF4-FFF2-40B4-BE49-F238E27FC236}">
                  <a16:creationId xmlns:a16="http://schemas.microsoft.com/office/drawing/2014/main" id="{99B1F118-34ED-4FB8-A180-737A1399C241}"/>
                </a:ext>
              </a:extLst>
            </p:cNvPr>
            <p:cNvSpPr/>
            <p:nvPr/>
          </p:nvSpPr>
          <p:spPr>
            <a:xfrm>
              <a:off x="8764222" y="2379151"/>
              <a:ext cx="330535" cy="334869"/>
            </a:xfrm>
            <a:custGeom>
              <a:avLst/>
              <a:gdLst/>
              <a:ahLst/>
              <a:cxnLst/>
              <a:rect l="l" t="t" r="r" b="b"/>
              <a:pathLst>
                <a:path w="330535" h="334869">
                  <a:moveTo>
                    <a:pt x="165267" y="0"/>
                  </a:moveTo>
                  <a:cubicBezTo>
                    <a:pt x="195773" y="366"/>
                    <a:pt x="223451" y="8019"/>
                    <a:pt x="248301" y="22960"/>
                  </a:cubicBezTo>
                  <a:cubicBezTo>
                    <a:pt x="273151" y="37901"/>
                    <a:pt x="292978" y="57935"/>
                    <a:pt x="307781" y="83060"/>
                  </a:cubicBezTo>
                  <a:cubicBezTo>
                    <a:pt x="322585" y="108185"/>
                    <a:pt x="330169" y="136207"/>
                    <a:pt x="330535" y="167125"/>
                  </a:cubicBezTo>
                  <a:cubicBezTo>
                    <a:pt x="330169" y="198051"/>
                    <a:pt x="322585" y="226126"/>
                    <a:pt x="307781" y="251351"/>
                  </a:cubicBezTo>
                  <a:cubicBezTo>
                    <a:pt x="292978" y="276575"/>
                    <a:pt x="273151" y="296708"/>
                    <a:pt x="248301" y="311748"/>
                  </a:cubicBezTo>
                  <a:cubicBezTo>
                    <a:pt x="223451" y="326788"/>
                    <a:pt x="195773" y="334495"/>
                    <a:pt x="165267" y="334869"/>
                  </a:cubicBezTo>
                  <a:cubicBezTo>
                    <a:pt x="134761" y="334495"/>
                    <a:pt x="107083" y="326788"/>
                    <a:pt x="82234" y="311748"/>
                  </a:cubicBezTo>
                  <a:cubicBezTo>
                    <a:pt x="57383" y="296708"/>
                    <a:pt x="37557" y="276575"/>
                    <a:pt x="22754" y="251351"/>
                  </a:cubicBezTo>
                  <a:cubicBezTo>
                    <a:pt x="7951" y="226126"/>
                    <a:pt x="366" y="198051"/>
                    <a:pt x="0" y="167125"/>
                  </a:cubicBezTo>
                  <a:cubicBezTo>
                    <a:pt x="366" y="136207"/>
                    <a:pt x="7951" y="108185"/>
                    <a:pt x="22754" y="83060"/>
                  </a:cubicBezTo>
                  <a:cubicBezTo>
                    <a:pt x="37557" y="57935"/>
                    <a:pt x="57383" y="37901"/>
                    <a:pt x="82234" y="22960"/>
                  </a:cubicBezTo>
                  <a:cubicBezTo>
                    <a:pt x="107083" y="8019"/>
                    <a:pt x="134761" y="366"/>
                    <a:pt x="165267" y="0"/>
                  </a:cubicBezTo>
                  <a:close/>
                  <a:moveTo>
                    <a:pt x="165267" y="35212"/>
                  </a:moveTo>
                  <a:cubicBezTo>
                    <a:pt x="129954" y="36180"/>
                    <a:pt x="100407" y="49108"/>
                    <a:pt x="76628" y="73997"/>
                  </a:cubicBezTo>
                  <a:cubicBezTo>
                    <a:pt x="52849" y="98885"/>
                    <a:pt x="40489" y="129928"/>
                    <a:pt x="39547" y="167125"/>
                  </a:cubicBezTo>
                  <a:cubicBezTo>
                    <a:pt x="40489" y="204348"/>
                    <a:pt x="52849" y="235494"/>
                    <a:pt x="76628" y="260563"/>
                  </a:cubicBezTo>
                  <a:cubicBezTo>
                    <a:pt x="100407" y="285632"/>
                    <a:pt x="129954" y="298663"/>
                    <a:pt x="165267" y="299656"/>
                  </a:cubicBezTo>
                  <a:cubicBezTo>
                    <a:pt x="200581" y="298663"/>
                    <a:pt x="230128" y="285632"/>
                    <a:pt x="253907" y="260563"/>
                  </a:cubicBezTo>
                  <a:cubicBezTo>
                    <a:pt x="277686" y="235494"/>
                    <a:pt x="290047" y="204348"/>
                    <a:pt x="290989" y="167125"/>
                  </a:cubicBezTo>
                  <a:cubicBezTo>
                    <a:pt x="290047" y="129928"/>
                    <a:pt x="277686" y="98885"/>
                    <a:pt x="253907" y="73997"/>
                  </a:cubicBezTo>
                  <a:cubicBezTo>
                    <a:pt x="230128" y="49108"/>
                    <a:pt x="200581" y="36180"/>
                    <a:pt x="165267"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6" name="Freeform: Shape 85">
              <a:extLst>
                <a:ext uri="{FF2B5EF4-FFF2-40B4-BE49-F238E27FC236}">
                  <a16:creationId xmlns:a16="http://schemas.microsoft.com/office/drawing/2014/main" id="{99817CB1-DAD9-42CD-BEDA-3ADB122B8709}"/>
                </a:ext>
              </a:extLst>
            </p:cNvPr>
            <p:cNvSpPr/>
            <p:nvPr/>
          </p:nvSpPr>
          <p:spPr>
            <a:xfrm>
              <a:off x="9443830" y="2379151"/>
              <a:ext cx="247572" cy="334869"/>
            </a:xfrm>
            <a:custGeom>
              <a:avLst/>
              <a:gdLst/>
              <a:ahLst/>
              <a:cxnLst/>
              <a:rect l="l" t="t" r="r" b="b"/>
              <a:pathLst>
                <a:path w="247572" h="334869">
                  <a:moveTo>
                    <a:pt x="127498" y="0"/>
                  </a:moveTo>
                  <a:cubicBezTo>
                    <a:pt x="147218" y="103"/>
                    <a:pt x="166934" y="3295"/>
                    <a:pt x="186644" y="9575"/>
                  </a:cubicBezTo>
                  <a:cubicBezTo>
                    <a:pt x="206354" y="15856"/>
                    <a:pt x="224810" y="24609"/>
                    <a:pt x="242012" y="35833"/>
                  </a:cubicBezTo>
                  <a:lnTo>
                    <a:pt x="222857" y="65559"/>
                  </a:lnTo>
                  <a:cubicBezTo>
                    <a:pt x="206974" y="55624"/>
                    <a:pt x="190931" y="48089"/>
                    <a:pt x="174726" y="42954"/>
                  </a:cubicBezTo>
                  <a:cubicBezTo>
                    <a:pt x="158521" y="37819"/>
                    <a:pt x="142778" y="35238"/>
                    <a:pt x="127498" y="35212"/>
                  </a:cubicBezTo>
                  <a:cubicBezTo>
                    <a:pt x="107457" y="35367"/>
                    <a:pt x="90706" y="39857"/>
                    <a:pt x="77246" y="48683"/>
                  </a:cubicBezTo>
                  <a:cubicBezTo>
                    <a:pt x="63786" y="57508"/>
                    <a:pt x="56792" y="69739"/>
                    <a:pt x="56263" y="85377"/>
                  </a:cubicBezTo>
                  <a:cubicBezTo>
                    <a:pt x="56004" y="99440"/>
                    <a:pt x="62715" y="110949"/>
                    <a:pt x="76394" y="119903"/>
                  </a:cubicBezTo>
                  <a:cubicBezTo>
                    <a:pt x="90074" y="128857"/>
                    <a:pt x="112270" y="138198"/>
                    <a:pt x="142984" y="147927"/>
                  </a:cubicBezTo>
                  <a:cubicBezTo>
                    <a:pt x="173358" y="156519"/>
                    <a:pt x="198222" y="167667"/>
                    <a:pt x="217578" y="181369"/>
                  </a:cubicBezTo>
                  <a:cubicBezTo>
                    <a:pt x="236933" y="195071"/>
                    <a:pt x="246931" y="215508"/>
                    <a:pt x="247572" y="242680"/>
                  </a:cubicBezTo>
                  <a:cubicBezTo>
                    <a:pt x="246802" y="270365"/>
                    <a:pt x="235668" y="292542"/>
                    <a:pt x="214171" y="309212"/>
                  </a:cubicBezTo>
                  <a:cubicBezTo>
                    <a:pt x="192674" y="325881"/>
                    <a:pt x="165434" y="334434"/>
                    <a:pt x="132453" y="334869"/>
                  </a:cubicBezTo>
                  <a:cubicBezTo>
                    <a:pt x="109819" y="334780"/>
                    <a:pt x="86962" y="330634"/>
                    <a:pt x="63881" y="322433"/>
                  </a:cubicBezTo>
                  <a:cubicBezTo>
                    <a:pt x="40800" y="314231"/>
                    <a:pt x="19507" y="302510"/>
                    <a:pt x="0" y="287270"/>
                  </a:cubicBezTo>
                  <a:lnTo>
                    <a:pt x="21044" y="258782"/>
                  </a:lnTo>
                  <a:cubicBezTo>
                    <a:pt x="39390" y="272136"/>
                    <a:pt x="58025" y="282277"/>
                    <a:pt x="76948" y="289205"/>
                  </a:cubicBezTo>
                  <a:cubicBezTo>
                    <a:pt x="95870" y="296134"/>
                    <a:pt x="114372" y="299618"/>
                    <a:pt x="132453" y="299656"/>
                  </a:cubicBezTo>
                  <a:cubicBezTo>
                    <a:pt x="155166" y="299372"/>
                    <a:pt x="173543" y="294366"/>
                    <a:pt x="187584" y="284638"/>
                  </a:cubicBezTo>
                  <a:cubicBezTo>
                    <a:pt x="201624" y="274910"/>
                    <a:pt x="208851" y="262162"/>
                    <a:pt x="209264" y="246396"/>
                  </a:cubicBezTo>
                  <a:cubicBezTo>
                    <a:pt x="208942" y="229481"/>
                    <a:pt x="201224" y="216244"/>
                    <a:pt x="186112" y="206683"/>
                  </a:cubicBezTo>
                  <a:cubicBezTo>
                    <a:pt x="171000" y="197123"/>
                    <a:pt x="150430" y="188685"/>
                    <a:pt x="124401" y="181369"/>
                  </a:cubicBezTo>
                  <a:cubicBezTo>
                    <a:pt x="86371" y="170622"/>
                    <a:pt x="59031" y="158210"/>
                    <a:pt x="42382" y="144133"/>
                  </a:cubicBezTo>
                  <a:cubicBezTo>
                    <a:pt x="25733" y="130057"/>
                    <a:pt x="17590" y="111917"/>
                    <a:pt x="17954" y="89712"/>
                  </a:cubicBezTo>
                  <a:cubicBezTo>
                    <a:pt x="18686" y="62673"/>
                    <a:pt x="29278" y="41063"/>
                    <a:pt x="49729" y="24883"/>
                  </a:cubicBezTo>
                  <a:cubicBezTo>
                    <a:pt x="70181" y="8703"/>
                    <a:pt x="96104" y="409"/>
                    <a:pt x="127498"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7" name="Freeform: Shape 86">
              <a:extLst>
                <a:ext uri="{FF2B5EF4-FFF2-40B4-BE49-F238E27FC236}">
                  <a16:creationId xmlns:a16="http://schemas.microsoft.com/office/drawing/2014/main" id="{8965CEB0-3B0E-4C5D-82CE-B28C6B20C2B1}"/>
                </a:ext>
              </a:extLst>
            </p:cNvPr>
            <p:cNvSpPr/>
            <p:nvPr/>
          </p:nvSpPr>
          <p:spPr>
            <a:xfrm>
              <a:off x="10449527" y="2379151"/>
              <a:ext cx="305770" cy="433929"/>
            </a:xfrm>
            <a:custGeom>
              <a:avLst/>
              <a:gdLst/>
              <a:ahLst/>
              <a:cxnLst/>
              <a:rect l="l" t="t" r="r" b="b"/>
              <a:pathLst>
                <a:path w="305770" h="433929">
                  <a:moveTo>
                    <a:pt x="144833" y="0"/>
                  </a:moveTo>
                  <a:cubicBezTo>
                    <a:pt x="172238" y="138"/>
                    <a:pt x="196392" y="6193"/>
                    <a:pt x="217295" y="18166"/>
                  </a:cubicBezTo>
                  <a:cubicBezTo>
                    <a:pt x="238197" y="30138"/>
                    <a:pt x="254920" y="47197"/>
                    <a:pt x="267462" y="69342"/>
                  </a:cubicBezTo>
                  <a:lnTo>
                    <a:pt x="267462" y="7429"/>
                  </a:lnTo>
                  <a:lnTo>
                    <a:pt x="305770" y="7429"/>
                  </a:lnTo>
                  <a:lnTo>
                    <a:pt x="305770" y="293411"/>
                  </a:lnTo>
                  <a:cubicBezTo>
                    <a:pt x="304987" y="335306"/>
                    <a:pt x="290628" y="369024"/>
                    <a:pt x="262693" y="394562"/>
                  </a:cubicBezTo>
                  <a:cubicBezTo>
                    <a:pt x="234759" y="420100"/>
                    <a:pt x="197950" y="433223"/>
                    <a:pt x="152265" y="433929"/>
                  </a:cubicBezTo>
                  <a:cubicBezTo>
                    <a:pt x="126743" y="433698"/>
                    <a:pt x="102539" y="429681"/>
                    <a:pt x="79653" y="421880"/>
                  </a:cubicBezTo>
                  <a:cubicBezTo>
                    <a:pt x="56767" y="414078"/>
                    <a:pt x="37837" y="403878"/>
                    <a:pt x="22863" y="391281"/>
                  </a:cubicBezTo>
                  <a:lnTo>
                    <a:pt x="40165" y="360299"/>
                  </a:lnTo>
                  <a:cubicBezTo>
                    <a:pt x="53533" y="372201"/>
                    <a:pt x="69687" y="381547"/>
                    <a:pt x="88629" y="388337"/>
                  </a:cubicBezTo>
                  <a:cubicBezTo>
                    <a:pt x="107569" y="395128"/>
                    <a:pt x="127130" y="398587"/>
                    <a:pt x="147310" y="398716"/>
                  </a:cubicBezTo>
                  <a:cubicBezTo>
                    <a:pt x="184561" y="398393"/>
                    <a:pt x="213799" y="388971"/>
                    <a:pt x="235023" y="370449"/>
                  </a:cubicBezTo>
                  <a:cubicBezTo>
                    <a:pt x="256249" y="351928"/>
                    <a:pt x="267062" y="326249"/>
                    <a:pt x="267462" y="293411"/>
                  </a:cubicBezTo>
                  <a:lnTo>
                    <a:pt x="267462" y="234017"/>
                  </a:lnTo>
                  <a:cubicBezTo>
                    <a:pt x="254843" y="256428"/>
                    <a:pt x="237965" y="273648"/>
                    <a:pt x="216830" y="285678"/>
                  </a:cubicBezTo>
                  <a:cubicBezTo>
                    <a:pt x="195696" y="297707"/>
                    <a:pt x="171696" y="303786"/>
                    <a:pt x="144833" y="303913"/>
                  </a:cubicBezTo>
                  <a:cubicBezTo>
                    <a:pt x="102761" y="303026"/>
                    <a:pt x="68325" y="288564"/>
                    <a:pt x="41527" y="260527"/>
                  </a:cubicBezTo>
                  <a:cubicBezTo>
                    <a:pt x="14729" y="232489"/>
                    <a:pt x="886" y="196196"/>
                    <a:pt x="0" y="151646"/>
                  </a:cubicBezTo>
                  <a:cubicBezTo>
                    <a:pt x="886" y="107393"/>
                    <a:pt x="14729" y="71281"/>
                    <a:pt x="41527" y="43308"/>
                  </a:cubicBezTo>
                  <a:cubicBezTo>
                    <a:pt x="68325" y="15335"/>
                    <a:pt x="102761" y="899"/>
                    <a:pt x="144833" y="0"/>
                  </a:cubicBezTo>
                  <a:close/>
                  <a:moveTo>
                    <a:pt x="152265" y="35212"/>
                  </a:moveTo>
                  <a:cubicBezTo>
                    <a:pt x="119685" y="35921"/>
                    <a:pt x="93028" y="47045"/>
                    <a:pt x="72294" y="68583"/>
                  </a:cubicBezTo>
                  <a:cubicBezTo>
                    <a:pt x="51559" y="90122"/>
                    <a:pt x="40849" y="117823"/>
                    <a:pt x="40165" y="151685"/>
                  </a:cubicBezTo>
                  <a:cubicBezTo>
                    <a:pt x="40849" y="185815"/>
                    <a:pt x="51559" y="213675"/>
                    <a:pt x="72294" y="235267"/>
                  </a:cubicBezTo>
                  <a:cubicBezTo>
                    <a:pt x="93028" y="256859"/>
                    <a:pt x="119685" y="268003"/>
                    <a:pt x="152265" y="268700"/>
                  </a:cubicBezTo>
                  <a:cubicBezTo>
                    <a:pt x="186057" y="268120"/>
                    <a:pt x="213540" y="257207"/>
                    <a:pt x="234714" y="235959"/>
                  </a:cubicBezTo>
                  <a:cubicBezTo>
                    <a:pt x="255888" y="214711"/>
                    <a:pt x="266804" y="186607"/>
                    <a:pt x="267462" y="151646"/>
                  </a:cubicBezTo>
                  <a:cubicBezTo>
                    <a:pt x="266804" y="116989"/>
                    <a:pt x="255888" y="89068"/>
                    <a:pt x="234714" y="67882"/>
                  </a:cubicBezTo>
                  <a:cubicBezTo>
                    <a:pt x="213540" y="46696"/>
                    <a:pt x="186057" y="35806"/>
                    <a:pt x="152265"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8" name="Freeform: Shape 87">
              <a:extLst>
                <a:ext uri="{FF2B5EF4-FFF2-40B4-BE49-F238E27FC236}">
                  <a16:creationId xmlns:a16="http://schemas.microsoft.com/office/drawing/2014/main" id="{2C78B23A-632F-4FF2-B1DB-D62779A331A5}"/>
                </a:ext>
              </a:extLst>
            </p:cNvPr>
            <p:cNvSpPr/>
            <p:nvPr/>
          </p:nvSpPr>
          <p:spPr>
            <a:xfrm>
              <a:off x="9327958" y="2386580"/>
              <a:ext cx="38308" cy="320010"/>
            </a:xfrm>
            <a:custGeom>
              <a:avLst/>
              <a:gdLst/>
              <a:ahLst/>
              <a:cxnLst/>
              <a:rect l="l" t="t" r="r" b="b"/>
              <a:pathLst>
                <a:path w="38308" h="320010">
                  <a:moveTo>
                    <a:pt x="0" y="0"/>
                  </a:moveTo>
                  <a:lnTo>
                    <a:pt x="38308" y="0"/>
                  </a:lnTo>
                  <a:lnTo>
                    <a:pt x="38308" y="320010"/>
                  </a:lnTo>
                  <a:lnTo>
                    <a:pt x="0" y="320010"/>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9" name="Freeform: Shape 88">
              <a:extLst>
                <a:ext uri="{FF2B5EF4-FFF2-40B4-BE49-F238E27FC236}">
                  <a16:creationId xmlns:a16="http://schemas.microsoft.com/office/drawing/2014/main" id="{624329D5-649B-4928-85CD-14362B04489C}"/>
                </a:ext>
              </a:extLst>
            </p:cNvPr>
            <p:cNvSpPr/>
            <p:nvPr/>
          </p:nvSpPr>
          <p:spPr>
            <a:xfrm>
              <a:off x="10328084" y="2386580"/>
              <a:ext cx="38309" cy="320010"/>
            </a:xfrm>
            <a:custGeom>
              <a:avLst/>
              <a:gdLst/>
              <a:ahLst/>
              <a:cxnLst/>
              <a:rect l="l" t="t" r="r" b="b"/>
              <a:pathLst>
                <a:path w="38309" h="320010">
                  <a:moveTo>
                    <a:pt x="0" y="0"/>
                  </a:moveTo>
                  <a:lnTo>
                    <a:pt x="38309" y="0"/>
                  </a:lnTo>
                  <a:lnTo>
                    <a:pt x="38309" y="320010"/>
                  </a:lnTo>
                  <a:lnTo>
                    <a:pt x="0" y="320010"/>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90" name="Group 89">
            <a:extLst>
              <a:ext uri="{FF2B5EF4-FFF2-40B4-BE49-F238E27FC236}">
                <a16:creationId xmlns:a16="http://schemas.microsoft.com/office/drawing/2014/main" id="{164E83D4-30F6-4C59-8FFA-AD2FC2966221}"/>
              </a:ext>
            </a:extLst>
          </p:cNvPr>
          <p:cNvGrpSpPr/>
          <p:nvPr userDrawn="1"/>
        </p:nvGrpSpPr>
        <p:grpSpPr>
          <a:xfrm>
            <a:off x="672634" y="2225997"/>
            <a:ext cx="3022640" cy="546070"/>
            <a:chOff x="2656324" y="2163854"/>
            <a:chExt cx="3021853" cy="546070"/>
          </a:xfrm>
        </p:grpSpPr>
        <p:sp>
          <p:nvSpPr>
            <p:cNvPr id="91" name="TextBox 90">
              <a:extLst>
                <a:ext uri="{FF2B5EF4-FFF2-40B4-BE49-F238E27FC236}">
                  <a16:creationId xmlns:a16="http://schemas.microsoft.com/office/drawing/2014/main" id="{F3051B0B-E539-41DA-BF1C-88B850B08AC1}"/>
                </a:ext>
              </a:extLst>
            </p:cNvPr>
            <p:cNvSpPr txBox="1">
              <a:spLocks/>
            </p:cNvSpPr>
            <p:nvPr/>
          </p:nvSpPr>
          <p:spPr>
            <a:xfrm>
              <a:off x="5302274" y="2163854"/>
              <a:ext cx="61293" cy="61294"/>
            </a:xfrm>
            <a:custGeom>
              <a:avLst/>
              <a:gdLst/>
              <a:ahLst/>
              <a:cxnLst/>
              <a:rect l="l" t="t" r="r" b="b"/>
              <a:pathLst>
                <a:path w="61293" h="61294">
                  <a:moveTo>
                    <a:pt x="30956" y="0"/>
                  </a:moveTo>
                  <a:cubicBezTo>
                    <a:pt x="39211" y="0"/>
                    <a:pt x="46331" y="2993"/>
                    <a:pt x="52316" y="8978"/>
                  </a:cubicBezTo>
                  <a:cubicBezTo>
                    <a:pt x="58301" y="14963"/>
                    <a:pt x="61293" y="22083"/>
                    <a:pt x="61293" y="30338"/>
                  </a:cubicBezTo>
                  <a:cubicBezTo>
                    <a:pt x="61293" y="38592"/>
                    <a:pt x="58301" y="45816"/>
                    <a:pt x="52316" y="52007"/>
                  </a:cubicBezTo>
                  <a:cubicBezTo>
                    <a:pt x="46331" y="58198"/>
                    <a:pt x="39211" y="61294"/>
                    <a:pt x="30956" y="61294"/>
                  </a:cubicBezTo>
                  <a:cubicBezTo>
                    <a:pt x="22288" y="61294"/>
                    <a:pt x="14962" y="58198"/>
                    <a:pt x="8977" y="52007"/>
                  </a:cubicBezTo>
                  <a:cubicBezTo>
                    <a:pt x="2992" y="45816"/>
                    <a:pt x="0" y="38592"/>
                    <a:pt x="0" y="30338"/>
                  </a:cubicBezTo>
                  <a:cubicBezTo>
                    <a:pt x="0" y="22083"/>
                    <a:pt x="2992" y="14963"/>
                    <a:pt x="8977" y="8978"/>
                  </a:cubicBezTo>
                  <a:cubicBezTo>
                    <a:pt x="14962" y="2993"/>
                    <a:pt x="22288" y="0"/>
                    <a:pt x="3095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2" name="TextBox 91">
              <a:extLst>
                <a:ext uri="{FF2B5EF4-FFF2-40B4-BE49-F238E27FC236}">
                  <a16:creationId xmlns:a16="http://schemas.microsoft.com/office/drawing/2014/main" id="{E869A88A-B6ED-41AF-A29B-C30FFF486BB6}"/>
                </a:ext>
              </a:extLst>
            </p:cNvPr>
            <p:cNvSpPr txBox="1">
              <a:spLocks/>
            </p:cNvSpPr>
            <p:nvPr/>
          </p:nvSpPr>
          <p:spPr>
            <a:xfrm>
              <a:off x="5157303" y="2170665"/>
              <a:ext cx="46434" cy="432768"/>
            </a:xfrm>
            <a:custGeom>
              <a:avLst/>
              <a:gdLst/>
              <a:ahLst/>
              <a:cxnLst/>
              <a:rect l="l" t="t" r="r" b="b"/>
              <a:pathLst>
                <a:path w="46434" h="432768">
                  <a:moveTo>
                    <a:pt x="0" y="0"/>
                  </a:moveTo>
                  <a:lnTo>
                    <a:pt x="46434" y="0"/>
                  </a:lnTo>
                  <a:lnTo>
                    <a:pt x="46434" y="432768"/>
                  </a:lnTo>
                  <a:lnTo>
                    <a:pt x="0" y="432768"/>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3" name="TextBox 92">
              <a:extLst>
                <a:ext uri="{FF2B5EF4-FFF2-40B4-BE49-F238E27FC236}">
                  <a16:creationId xmlns:a16="http://schemas.microsoft.com/office/drawing/2014/main" id="{2801540C-5A6C-4A54-B0C6-6C0846EC4390}"/>
                </a:ext>
              </a:extLst>
            </p:cNvPr>
            <p:cNvSpPr txBox="1">
              <a:spLocks/>
            </p:cNvSpPr>
            <p:nvPr/>
          </p:nvSpPr>
          <p:spPr>
            <a:xfrm>
              <a:off x="2656324" y="2178095"/>
              <a:ext cx="412337" cy="425339"/>
            </a:xfrm>
            <a:custGeom>
              <a:avLst/>
              <a:gdLst/>
              <a:ahLst/>
              <a:cxnLst/>
              <a:rect l="l" t="t" r="r" b="b"/>
              <a:pathLst>
                <a:path w="412337" h="425339">
                  <a:moveTo>
                    <a:pt x="0" y="0"/>
                  </a:moveTo>
                  <a:lnTo>
                    <a:pt x="48291" y="0"/>
                  </a:lnTo>
                  <a:lnTo>
                    <a:pt x="206168" y="296561"/>
                  </a:lnTo>
                  <a:lnTo>
                    <a:pt x="364045" y="0"/>
                  </a:lnTo>
                  <a:lnTo>
                    <a:pt x="412337" y="0"/>
                  </a:lnTo>
                  <a:lnTo>
                    <a:pt x="412337" y="425339"/>
                  </a:lnTo>
                  <a:lnTo>
                    <a:pt x="364045" y="425339"/>
                  </a:lnTo>
                  <a:lnTo>
                    <a:pt x="364045" y="104013"/>
                  </a:lnTo>
                  <a:lnTo>
                    <a:pt x="206168" y="400574"/>
                  </a:lnTo>
                  <a:lnTo>
                    <a:pt x="48291" y="104013"/>
                  </a:lnTo>
                  <a:lnTo>
                    <a:pt x="48291" y="425339"/>
                  </a:lnTo>
                  <a:lnTo>
                    <a:pt x="0" y="425339"/>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4" name="TextBox 93">
              <a:extLst>
                <a:ext uri="{FF2B5EF4-FFF2-40B4-BE49-F238E27FC236}">
                  <a16:creationId xmlns:a16="http://schemas.microsoft.com/office/drawing/2014/main" id="{B91D5C56-2A21-48F7-9A01-6B21056777FC}"/>
                </a:ext>
              </a:extLst>
            </p:cNvPr>
            <p:cNvSpPr txBox="1">
              <a:spLocks/>
            </p:cNvSpPr>
            <p:nvPr/>
          </p:nvSpPr>
          <p:spPr>
            <a:xfrm>
              <a:off x="3506716" y="2195431"/>
              <a:ext cx="187595" cy="415433"/>
            </a:xfrm>
            <a:custGeom>
              <a:avLst/>
              <a:gdLst/>
              <a:ahLst/>
              <a:cxnLst/>
              <a:rect l="l" t="t" r="r" b="b"/>
              <a:pathLst>
                <a:path w="187595" h="415433">
                  <a:moveTo>
                    <a:pt x="50149" y="0"/>
                  </a:moveTo>
                  <a:lnTo>
                    <a:pt x="96583" y="0"/>
                  </a:lnTo>
                  <a:lnTo>
                    <a:pt x="96583" y="87916"/>
                  </a:lnTo>
                  <a:lnTo>
                    <a:pt x="175212" y="87916"/>
                  </a:lnTo>
                  <a:lnTo>
                    <a:pt x="175212" y="129397"/>
                  </a:lnTo>
                  <a:lnTo>
                    <a:pt x="96583" y="129397"/>
                  </a:lnTo>
                  <a:lnTo>
                    <a:pt x="96583" y="333708"/>
                  </a:lnTo>
                  <a:cubicBezTo>
                    <a:pt x="96583" y="345265"/>
                    <a:pt x="99988" y="354862"/>
                    <a:pt x="106799" y="362497"/>
                  </a:cubicBezTo>
                  <a:cubicBezTo>
                    <a:pt x="113609" y="370133"/>
                    <a:pt x="121761" y="373951"/>
                    <a:pt x="131254" y="373951"/>
                  </a:cubicBezTo>
                  <a:cubicBezTo>
                    <a:pt x="138271" y="373951"/>
                    <a:pt x="144669" y="372713"/>
                    <a:pt x="150447" y="370237"/>
                  </a:cubicBezTo>
                  <a:cubicBezTo>
                    <a:pt x="156226" y="367760"/>
                    <a:pt x="160972" y="364664"/>
                    <a:pt x="164687" y="360950"/>
                  </a:cubicBezTo>
                  <a:lnTo>
                    <a:pt x="187595" y="395002"/>
                  </a:lnTo>
                  <a:cubicBezTo>
                    <a:pt x="170259" y="408622"/>
                    <a:pt x="150447" y="415433"/>
                    <a:pt x="128158" y="415433"/>
                  </a:cubicBezTo>
                  <a:cubicBezTo>
                    <a:pt x="105457" y="415433"/>
                    <a:pt x="86780" y="407797"/>
                    <a:pt x="72128" y="392525"/>
                  </a:cubicBezTo>
                  <a:cubicBezTo>
                    <a:pt x="57475" y="377253"/>
                    <a:pt x="50149" y="357648"/>
                    <a:pt x="50149" y="333708"/>
                  </a:cubicBezTo>
                  <a:lnTo>
                    <a:pt x="50149" y="129397"/>
                  </a:lnTo>
                  <a:lnTo>
                    <a:pt x="0" y="129397"/>
                  </a:lnTo>
                  <a:lnTo>
                    <a:pt x="0" y="87916"/>
                  </a:lnTo>
                  <a:lnTo>
                    <a:pt x="50149" y="87916"/>
                  </a:lnTo>
                  <a:lnTo>
                    <a:pt x="50149"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5" name="TextBox 94">
              <a:extLst>
                <a:ext uri="{FF2B5EF4-FFF2-40B4-BE49-F238E27FC236}">
                  <a16:creationId xmlns:a16="http://schemas.microsoft.com/office/drawing/2014/main" id="{938751F7-5AB7-4F81-9DD2-C1AE3EE50FDD}"/>
                </a:ext>
              </a:extLst>
            </p:cNvPr>
            <p:cNvSpPr txBox="1">
              <a:spLocks/>
            </p:cNvSpPr>
            <p:nvPr/>
          </p:nvSpPr>
          <p:spPr>
            <a:xfrm>
              <a:off x="3159005" y="2275917"/>
              <a:ext cx="309563" cy="334947"/>
            </a:xfrm>
            <a:custGeom>
              <a:avLst/>
              <a:gdLst/>
              <a:ahLst/>
              <a:cxnLst/>
              <a:rect l="l" t="t" r="r" b="b"/>
              <a:pathLst>
                <a:path w="309563" h="334947">
                  <a:moveTo>
                    <a:pt x="157877" y="0"/>
                  </a:moveTo>
                  <a:cubicBezTo>
                    <a:pt x="205757" y="0"/>
                    <a:pt x="243007" y="16716"/>
                    <a:pt x="269629" y="50149"/>
                  </a:cubicBezTo>
                  <a:cubicBezTo>
                    <a:pt x="296252" y="83582"/>
                    <a:pt x="309563" y="128572"/>
                    <a:pt x="309563" y="185118"/>
                  </a:cubicBezTo>
                  <a:lnTo>
                    <a:pt x="47673" y="185118"/>
                  </a:lnTo>
                  <a:cubicBezTo>
                    <a:pt x="50975" y="216900"/>
                    <a:pt x="63048" y="242903"/>
                    <a:pt x="83892" y="263128"/>
                  </a:cubicBezTo>
                  <a:cubicBezTo>
                    <a:pt x="104736" y="283353"/>
                    <a:pt x="130636" y="293465"/>
                    <a:pt x="161592" y="293465"/>
                  </a:cubicBezTo>
                  <a:cubicBezTo>
                    <a:pt x="180579" y="293465"/>
                    <a:pt x="199669" y="289751"/>
                    <a:pt x="218861" y="282321"/>
                  </a:cubicBezTo>
                  <a:cubicBezTo>
                    <a:pt x="238054" y="274892"/>
                    <a:pt x="252604" y="265811"/>
                    <a:pt x="262509" y="255080"/>
                  </a:cubicBezTo>
                  <a:lnTo>
                    <a:pt x="290989" y="285417"/>
                  </a:lnTo>
                  <a:cubicBezTo>
                    <a:pt x="277368" y="300276"/>
                    <a:pt x="258279" y="312245"/>
                    <a:pt x="233720" y="321326"/>
                  </a:cubicBezTo>
                  <a:cubicBezTo>
                    <a:pt x="209162" y="330406"/>
                    <a:pt x="185326" y="334947"/>
                    <a:pt x="162211" y="334947"/>
                  </a:cubicBezTo>
                  <a:cubicBezTo>
                    <a:pt x="133732" y="334947"/>
                    <a:pt x="107109" y="327724"/>
                    <a:pt x="82344" y="313277"/>
                  </a:cubicBezTo>
                  <a:cubicBezTo>
                    <a:pt x="57579" y="298831"/>
                    <a:pt x="37664" y="278709"/>
                    <a:pt x="22599" y="252913"/>
                  </a:cubicBezTo>
                  <a:cubicBezTo>
                    <a:pt x="7533" y="227116"/>
                    <a:pt x="0" y="198326"/>
                    <a:pt x="0" y="166545"/>
                  </a:cubicBezTo>
                  <a:cubicBezTo>
                    <a:pt x="0" y="135588"/>
                    <a:pt x="7120" y="107315"/>
                    <a:pt x="21361" y="81725"/>
                  </a:cubicBezTo>
                  <a:cubicBezTo>
                    <a:pt x="35600" y="56134"/>
                    <a:pt x="54793" y="36116"/>
                    <a:pt x="78939" y="21669"/>
                  </a:cubicBezTo>
                  <a:cubicBezTo>
                    <a:pt x="103085" y="7223"/>
                    <a:pt x="129398" y="0"/>
                    <a:pt x="157877" y="0"/>
                  </a:cubicBezTo>
                  <a:close/>
                  <a:moveTo>
                    <a:pt x="159735" y="41481"/>
                  </a:moveTo>
                  <a:cubicBezTo>
                    <a:pt x="130842" y="41481"/>
                    <a:pt x="106077" y="50871"/>
                    <a:pt x="85440" y="69652"/>
                  </a:cubicBezTo>
                  <a:cubicBezTo>
                    <a:pt x="64802" y="88432"/>
                    <a:pt x="52420" y="113094"/>
                    <a:pt x="48292" y="143637"/>
                  </a:cubicBezTo>
                  <a:lnTo>
                    <a:pt x="263748" y="143637"/>
                  </a:lnTo>
                  <a:cubicBezTo>
                    <a:pt x="260446" y="113094"/>
                    <a:pt x="249921" y="88432"/>
                    <a:pt x="232172" y="69652"/>
                  </a:cubicBezTo>
                  <a:cubicBezTo>
                    <a:pt x="214424" y="50871"/>
                    <a:pt x="190278" y="41481"/>
                    <a:pt x="159735"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6" name="TextBox 95">
              <a:extLst>
                <a:ext uri="{FF2B5EF4-FFF2-40B4-BE49-F238E27FC236}">
                  <a16:creationId xmlns:a16="http://schemas.microsoft.com/office/drawing/2014/main" id="{2977B035-ADE6-4A4C-86F9-E9355E9D8122}"/>
                </a:ext>
              </a:extLst>
            </p:cNvPr>
            <p:cNvSpPr txBox="1">
              <a:spLocks/>
            </p:cNvSpPr>
            <p:nvPr/>
          </p:nvSpPr>
          <p:spPr>
            <a:xfrm>
              <a:off x="3757128" y="2275917"/>
              <a:ext cx="170259" cy="327517"/>
            </a:xfrm>
            <a:custGeom>
              <a:avLst/>
              <a:gdLst/>
              <a:ahLst/>
              <a:cxnLst/>
              <a:rect l="l" t="t" r="r" b="b"/>
              <a:pathLst>
                <a:path w="170259" h="327517">
                  <a:moveTo>
                    <a:pt x="170259" y="0"/>
                  </a:moveTo>
                  <a:lnTo>
                    <a:pt x="170259" y="41481"/>
                  </a:lnTo>
                  <a:cubicBezTo>
                    <a:pt x="146320" y="41481"/>
                    <a:pt x="124960" y="46022"/>
                    <a:pt x="106180" y="55102"/>
                  </a:cubicBezTo>
                  <a:cubicBezTo>
                    <a:pt x="87400" y="64183"/>
                    <a:pt x="72747" y="76875"/>
                    <a:pt x="62222" y="93178"/>
                  </a:cubicBezTo>
                  <a:cubicBezTo>
                    <a:pt x="51697" y="109482"/>
                    <a:pt x="46434" y="127953"/>
                    <a:pt x="46434" y="148590"/>
                  </a:cubicBezTo>
                  <a:lnTo>
                    <a:pt x="46434" y="327517"/>
                  </a:lnTo>
                  <a:lnTo>
                    <a:pt x="0" y="327517"/>
                  </a:lnTo>
                  <a:lnTo>
                    <a:pt x="0" y="7430"/>
                  </a:lnTo>
                  <a:lnTo>
                    <a:pt x="46434" y="7430"/>
                  </a:lnTo>
                  <a:lnTo>
                    <a:pt x="46434" y="69961"/>
                  </a:lnTo>
                  <a:cubicBezTo>
                    <a:pt x="55927" y="48498"/>
                    <a:pt x="71612" y="31472"/>
                    <a:pt x="93488" y="18883"/>
                  </a:cubicBezTo>
                  <a:cubicBezTo>
                    <a:pt x="115364" y="6294"/>
                    <a:pt x="140954" y="0"/>
                    <a:pt x="17025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7" name="TextBox 96">
              <a:extLst>
                <a:ext uri="{FF2B5EF4-FFF2-40B4-BE49-F238E27FC236}">
                  <a16:creationId xmlns:a16="http://schemas.microsoft.com/office/drawing/2014/main" id="{B5491C69-6B3D-4C4E-A712-AAE6470473FA}"/>
                </a:ext>
              </a:extLst>
            </p:cNvPr>
            <p:cNvSpPr txBox="1">
              <a:spLocks/>
            </p:cNvSpPr>
            <p:nvPr/>
          </p:nvSpPr>
          <p:spPr>
            <a:xfrm>
              <a:off x="3976917" y="2275917"/>
              <a:ext cx="329994" cy="334947"/>
            </a:xfrm>
            <a:custGeom>
              <a:avLst/>
              <a:gdLst/>
              <a:ahLst/>
              <a:cxnLst/>
              <a:rect l="l" t="t" r="r" b="b"/>
              <a:pathLst>
                <a:path w="329994" h="334947">
                  <a:moveTo>
                    <a:pt x="165307" y="0"/>
                  </a:moveTo>
                  <a:cubicBezTo>
                    <a:pt x="195025" y="0"/>
                    <a:pt x="222473" y="7533"/>
                    <a:pt x="247650" y="22598"/>
                  </a:cubicBezTo>
                  <a:cubicBezTo>
                    <a:pt x="272828" y="37663"/>
                    <a:pt x="292847" y="57991"/>
                    <a:pt x="307706" y="83582"/>
                  </a:cubicBezTo>
                  <a:cubicBezTo>
                    <a:pt x="322565" y="109172"/>
                    <a:pt x="329994" y="137033"/>
                    <a:pt x="329994" y="167164"/>
                  </a:cubicBezTo>
                  <a:cubicBezTo>
                    <a:pt x="329994" y="197295"/>
                    <a:pt x="322565" y="225258"/>
                    <a:pt x="307706" y="251055"/>
                  </a:cubicBezTo>
                  <a:cubicBezTo>
                    <a:pt x="292847" y="276852"/>
                    <a:pt x="272828" y="297283"/>
                    <a:pt x="247650" y="312349"/>
                  </a:cubicBezTo>
                  <a:cubicBezTo>
                    <a:pt x="222473" y="327414"/>
                    <a:pt x="195025" y="334947"/>
                    <a:pt x="165307" y="334947"/>
                  </a:cubicBezTo>
                  <a:cubicBezTo>
                    <a:pt x="135589" y="334947"/>
                    <a:pt x="108038" y="327414"/>
                    <a:pt x="82654" y="312349"/>
                  </a:cubicBezTo>
                  <a:cubicBezTo>
                    <a:pt x="57270" y="297283"/>
                    <a:pt x="37148" y="276852"/>
                    <a:pt x="22289" y="251055"/>
                  </a:cubicBezTo>
                  <a:cubicBezTo>
                    <a:pt x="7430" y="225258"/>
                    <a:pt x="0" y="197295"/>
                    <a:pt x="0" y="167164"/>
                  </a:cubicBezTo>
                  <a:cubicBezTo>
                    <a:pt x="0" y="137033"/>
                    <a:pt x="7430" y="109172"/>
                    <a:pt x="22289" y="83582"/>
                  </a:cubicBezTo>
                  <a:cubicBezTo>
                    <a:pt x="37148" y="57991"/>
                    <a:pt x="57270" y="37663"/>
                    <a:pt x="82654" y="22598"/>
                  </a:cubicBezTo>
                  <a:cubicBezTo>
                    <a:pt x="108038" y="7533"/>
                    <a:pt x="135589" y="0"/>
                    <a:pt x="165307" y="0"/>
                  </a:cubicBezTo>
                  <a:close/>
                  <a:moveTo>
                    <a:pt x="165307" y="41481"/>
                  </a:moveTo>
                  <a:cubicBezTo>
                    <a:pt x="144257" y="41481"/>
                    <a:pt x="124754" y="47157"/>
                    <a:pt x="106799" y="58507"/>
                  </a:cubicBezTo>
                  <a:cubicBezTo>
                    <a:pt x="88845" y="69858"/>
                    <a:pt x="74605" y="85130"/>
                    <a:pt x="64080" y="104323"/>
                  </a:cubicBezTo>
                  <a:cubicBezTo>
                    <a:pt x="53555" y="123515"/>
                    <a:pt x="48292" y="144463"/>
                    <a:pt x="48292" y="167164"/>
                  </a:cubicBezTo>
                  <a:cubicBezTo>
                    <a:pt x="48292" y="189865"/>
                    <a:pt x="53555" y="210915"/>
                    <a:pt x="64080" y="230314"/>
                  </a:cubicBezTo>
                  <a:cubicBezTo>
                    <a:pt x="74605" y="249714"/>
                    <a:pt x="88845" y="265089"/>
                    <a:pt x="106799" y="276439"/>
                  </a:cubicBezTo>
                  <a:cubicBezTo>
                    <a:pt x="124754" y="287790"/>
                    <a:pt x="144257" y="293465"/>
                    <a:pt x="165307" y="293465"/>
                  </a:cubicBezTo>
                  <a:cubicBezTo>
                    <a:pt x="186357" y="293465"/>
                    <a:pt x="205756" y="287790"/>
                    <a:pt x="223505" y="276439"/>
                  </a:cubicBezTo>
                  <a:cubicBezTo>
                    <a:pt x="241253" y="265089"/>
                    <a:pt x="255390" y="249714"/>
                    <a:pt x="265915" y="230314"/>
                  </a:cubicBezTo>
                  <a:cubicBezTo>
                    <a:pt x="276440" y="210915"/>
                    <a:pt x="281702" y="189865"/>
                    <a:pt x="281702" y="167164"/>
                  </a:cubicBezTo>
                  <a:cubicBezTo>
                    <a:pt x="281702" y="144463"/>
                    <a:pt x="276440" y="123515"/>
                    <a:pt x="265915" y="104323"/>
                  </a:cubicBezTo>
                  <a:cubicBezTo>
                    <a:pt x="255390" y="85130"/>
                    <a:pt x="241253" y="69858"/>
                    <a:pt x="223505" y="58507"/>
                  </a:cubicBezTo>
                  <a:cubicBezTo>
                    <a:pt x="205756" y="47157"/>
                    <a:pt x="186357" y="41481"/>
                    <a:pt x="165307"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8" name="TextBox 97">
              <a:extLst>
                <a:ext uri="{FF2B5EF4-FFF2-40B4-BE49-F238E27FC236}">
                  <a16:creationId xmlns:a16="http://schemas.microsoft.com/office/drawing/2014/main" id="{ED07AB51-93C8-42B3-BDB7-A2C7B1E8F5E3}"/>
                </a:ext>
              </a:extLst>
            </p:cNvPr>
            <p:cNvSpPr txBox="1">
              <a:spLocks/>
            </p:cNvSpPr>
            <p:nvPr/>
          </p:nvSpPr>
          <p:spPr>
            <a:xfrm>
              <a:off x="4385778" y="2275917"/>
              <a:ext cx="310182" cy="434007"/>
            </a:xfrm>
            <a:custGeom>
              <a:avLst/>
              <a:gdLst/>
              <a:ahLst/>
              <a:cxnLst/>
              <a:rect l="l" t="t" r="r" b="b"/>
              <a:pathLst>
                <a:path w="310182" h="434007">
                  <a:moveTo>
                    <a:pt x="162830" y="0"/>
                  </a:moveTo>
                  <a:cubicBezTo>
                    <a:pt x="190484" y="0"/>
                    <a:pt x="215559" y="7120"/>
                    <a:pt x="238053" y="21360"/>
                  </a:cubicBezTo>
                  <a:cubicBezTo>
                    <a:pt x="260548" y="35600"/>
                    <a:pt x="278193" y="55412"/>
                    <a:pt x="290989" y="80796"/>
                  </a:cubicBezTo>
                  <a:cubicBezTo>
                    <a:pt x="303784" y="106180"/>
                    <a:pt x="310182" y="134969"/>
                    <a:pt x="310182" y="167164"/>
                  </a:cubicBezTo>
                  <a:cubicBezTo>
                    <a:pt x="310182" y="199358"/>
                    <a:pt x="303784" y="228251"/>
                    <a:pt x="290989" y="253841"/>
                  </a:cubicBezTo>
                  <a:cubicBezTo>
                    <a:pt x="278193" y="279432"/>
                    <a:pt x="260548" y="299347"/>
                    <a:pt x="238053" y="313587"/>
                  </a:cubicBezTo>
                  <a:cubicBezTo>
                    <a:pt x="215559" y="327827"/>
                    <a:pt x="190484" y="334947"/>
                    <a:pt x="162830" y="334947"/>
                  </a:cubicBezTo>
                  <a:cubicBezTo>
                    <a:pt x="137652" y="334947"/>
                    <a:pt x="115054" y="329065"/>
                    <a:pt x="95035" y="317302"/>
                  </a:cubicBezTo>
                  <a:cubicBezTo>
                    <a:pt x="75018" y="305538"/>
                    <a:pt x="58817" y="288925"/>
                    <a:pt x="46434" y="267462"/>
                  </a:cubicBezTo>
                  <a:lnTo>
                    <a:pt x="46434" y="434007"/>
                  </a:lnTo>
                  <a:lnTo>
                    <a:pt x="0" y="434007"/>
                  </a:lnTo>
                  <a:lnTo>
                    <a:pt x="0" y="7430"/>
                  </a:lnTo>
                  <a:lnTo>
                    <a:pt x="46434" y="7430"/>
                  </a:lnTo>
                  <a:lnTo>
                    <a:pt x="46434" y="67485"/>
                  </a:lnTo>
                  <a:cubicBezTo>
                    <a:pt x="58817" y="46022"/>
                    <a:pt x="75018" y="29408"/>
                    <a:pt x="95035" y="17645"/>
                  </a:cubicBezTo>
                  <a:cubicBezTo>
                    <a:pt x="115054" y="5882"/>
                    <a:pt x="137652" y="0"/>
                    <a:pt x="162830" y="0"/>
                  </a:cubicBezTo>
                  <a:close/>
                  <a:moveTo>
                    <a:pt x="154162" y="41481"/>
                  </a:moveTo>
                  <a:cubicBezTo>
                    <a:pt x="133525" y="41481"/>
                    <a:pt x="114951" y="46847"/>
                    <a:pt x="98441" y="57579"/>
                  </a:cubicBezTo>
                  <a:cubicBezTo>
                    <a:pt x="81931" y="68310"/>
                    <a:pt x="69136" y="83169"/>
                    <a:pt x="60055" y="102156"/>
                  </a:cubicBezTo>
                  <a:cubicBezTo>
                    <a:pt x="50974" y="121142"/>
                    <a:pt x="46434" y="142812"/>
                    <a:pt x="46434" y="167164"/>
                  </a:cubicBezTo>
                  <a:cubicBezTo>
                    <a:pt x="46434" y="191516"/>
                    <a:pt x="50974" y="213289"/>
                    <a:pt x="60055" y="232481"/>
                  </a:cubicBezTo>
                  <a:cubicBezTo>
                    <a:pt x="69136" y="251674"/>
                    <a:pt x="81931" y="266637"/>
                    <a:pt x="98441" y="277368"/>
                  </a:cubicBezTo>
                  <a:cubicBezTo>
                    <a:pt x="114951" y="288100"/>
                    <a:pt x="133525" y="293465"/>
                    <a:pt x="154162" y="293465"/>
                  </a:cubicBezTo>
                  <a:cubicBezTo>
                    <a:pt x="174799" y="293465"/>
                    <a:pt x="193270" y="288100"/>
                    <a:pt x="209574" y="277368"/>
                  </a:cubicBezTo>
                  <a:cubicBezTo>
                    <a:pt x="225877" y="266637"/>
                    <a:pt x="238569" y="251674"/>
                    <a:pt x="247650" y="232481"/>
                  </a:cubicBezTo>
                  <a:cubicBezTo>
                    <a:pt x="256731" y="213289"/>
                    <a:pt x="261271" y="191516"/>
                    <a:pt x="261271" y="167164"/>
                  </a:cubicBezTo>
                  <a:cubicBezTo>
                    <a:pt x="261271" y="142812"/>
                    <a:pt x="256731" y="121142"/>
                    <a:pt x="247650" y="102156"/>
                  </a:cubicBezTo>
                  <a:cubicBezTo>
                    <a:pt x="238569" y="83169"/>
                    <a:pt x="225877" y="68310"/>
                    <a:pt x="209574" y="57579"/>
                  </a:cubicBezTo>
                  <a:cubicBezTo>
                    <a:pt x="193270" y="46847"/>
                    <a:pt x="174799" y="41481"/>
                    <a:pt x="154162"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9" name="TextBox 98">
              <a:extLst>
                <a:ext uri="{FF2B5EF4-FFF2-40B4-BE49-F238E27FC236}">
                  <a16:creationId xmlns:a16="http://schemas.microsoft.com/office/drawing/2014/main" id="{047A2D20-1802-410D-9F0E-D83DA9A2E647}"/>
                </a:ext>
              </a:extLst>
            </p:cNvPr>
            <p:cNvSpPr txBox="1">
              <a:spLocks/>
            </p:cNvSpPr>
            <p:nvPr/>
          </p:nvSpPr>
          <p:spPr>
            <a:xfrm>
              <a:off x="4748442" y="2275917"/>
              <a:ext cx="329994" cy="334947"/>
            </a:xfrm>
            <a:custGeom>
              <a:avLst/>
              <a:gdLst/>
              <a:ahLst/>
              <a:cxnLst/>
              <a:rect l="l" t="t" r="r" b="b"/>
              <a:pathLst>
                <a:path w="329994" h="334947">
                  <a:moveTo>
                    <a:pt x="165307" y="0"/>
                  </a:moveTo>
                  <a:cubicBezTo>
                    <a:pt x="195025" y="0"/>
                    <a:pt x="222472" y="7533"/>
                    <a:pt x="247651" y="22598"/>
                  </a:cubicBezTo>
                  <a:cubicBezTo>
                    <a:pt x="272828" y="37663"/>
                    <a:pt x="292847" y="57991"/>
                    <a:pt x="307706" y="83582"/>
                  </a:cubicBezTo>
                  <a:cubicBezTo>
                    <a:pt x="322565" y="109172"/>
                    <a:pt x="329994" y="137033"/>
                    <a:pt x="329994" y="167164"/>
                  </a:cubicBezTo>
                  <a:cubicBezTo>
                    <a:pt x="329994" y="197295"/>
                    <a:pt x="322565" y="225258"/>
                    <a:pt x="307706" y="251055"/>
                  </a:cubicBezTo>
                  <a:cubicBezTo>
                    <a:pt x="292847" y="276852"/>
                    <a:pt x="272828" y="297283"/>
                    <a:pt x="247651" y="312349"/>
                  </a:cubicBezTo>
                  <a:cubicBezTo>
                    <a:pt x="222472" y="327414"/>
                    <a:pt x="195025" y="334947"/>
                    <a:pt x="165307" y="334947"/>
                  </a:cubicBezTo>
                  <a:cubicBezTo>
                    <a:pt x="135589" y="334947"/>
                    <a:pt x="108038" y="327414"/>
                    <a:pt x="82654" y="312349"/>
                  </a:cubicBezTo>
                  <a:cubicBezTo>
                    <a:pt x="57269" y="297283"/>
                    <a:pt x="37148" y="276852"/>
                    <a:pt x="22289" y="251055"/>
                  </a:cubicBezTo>
                  <a:cubicBezTo>
                    <a:pt x="7430" y="225258"/>
                    <a:pt x="0" y="197295"/>
                    <a:pt x="0" y="167164"/>
                  </a:cubicBezTo>
                  <a:cubicBezTo>
                    <a:pt x="0" y="137033"/>
                    <a:pt x="7430" y="109172"/>
                    <a:pt x="22289" y="83582"/>
                  </a:cubicBezTo>
                  <a:cubicBezTo>
                    <a:pt x="37148" y="57991"/>
                    <a:pt x="57269" y="37663"/>
                    <a:pt x="82654" y="22598"/>
                  </a:cubicBezTo>
                  <a:cubicBezTo>
                    <a:pt x="108038" y="7533"/>
                    <a:pt x="135589" y="0"/>
                    <a:pt x="165307" y="0"/>
                  </a:cubicBezTo>
                  <a:close/>
                  <a:moveTo>
                    <a:pt x="165307" y="41481"/>
                  </a:moveTo>
                  <a:cubicBezTo>
                    <a:pt x="144257" y="41481"/>
                    <a:pt x="124754" y="47157"/>
                    <a:pt x="106800" y="58507"/>
                  </a:cubicBezTo>
                  <a:cubicBezTo>
                    <a:pt x="88845" y="69858"/>
                    <a:pt x="74605" y="85130"/>
                    <a:pt x="64080" y="104323"/>
                  </a:cubicBezTo>
                  <a:cubicBezTo>
                    <a:pt x="53555" y="123515"/>
                    <a:pt x="48292" y="144463"/>
                    <a:pt x="48292" y="167164"/>
                  </a:cubicBezTo>
                  <a:cubicBezTo>
                    <a:pt x="48292" y="189865"/>
                    <a:pt x="53555" y="210915"/>
                    <a:pt x="64080" y="230314"/>
                  </a:cubicBezTo>
                  <a:cubicBezTo>
                    <a:pt x="74605" y="249714"/>
                    <a:pt x="88845" y="265089"/>
                    <a:pt x="106800" y="276439"/>
                  </a:cubicBezTo>
                  <a:cubicBezTo>
                    <a:pt x="124754" y="287790"/>
                    <a:pt x="144257" y="293465"/>
                    <a:pt x="165307" y="293465"/>
                  </a:cubicBezTo>
                  <a:cubicBezTo>
                    <a:pt x="186357" y="293465"/>
                    <a:pt x="205756" y="287790"/>
                    <a:pt x="223505" y="276439"/>
                  </a:cubicBezTo>
                  <a:cubicBezTo>
                    <a:pt x="241253" y="265089"/>
                    <a:pt x="255390" y="249714"/>
                    <a:pt x="265915" y="230314"/>
                  </a:cubicBezTo>
                  <a:cubicBezTo>
                    <a:pt x="276440" y="210915"/>
                    <a:pt x="281702" y="189865"/>
                    <a:pt x="281702" y="167164"/>
                  </a:cubicBezTo>
                  <a:cubicBezTo>
                    <a:pt x="281702" y="144463"/>
                    <a:pt x="276440" y="123515"/>
                    <a:pt x="265915" y="104323"/>
                  </a:cubicBezTo>
                  <a:cubicBezTo>
                    <a:pt x="255390" y="85130"/>
                    <a:pt x="241253" y="69858"/>
                    <a:pt x="223505" y="58507"/>
                  </a:cubicBezTo>
                  <a:cubicBezTo>
                    <a:pt x="205756" y="47157"/>
                    <a:pt x="186357" y="41481"/>
                    <a:pt x="165307"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100" name="TextBox 99">
              <a:extLst>
                <a:ext uri="{FF2B5EF4-FFF2-40B4-BE49-F238E27FC236}">
                  <a16:creationId xmlns:a16="http://schemas.microsoft.com/office/drawing/2014/main" id="{C0F960C2-D281-4BC9-BACA-B4004C0AB29F}"/>
                </a:ext>
              </a:extLst>
            </p:cNvPr>
            <p:cNvSpPr txBox="1">
              <a:spLocks/>
            </p:cNvSpPr>
            <p:nvPr/>
          </p:nvSpPr>
          <p:spPr>
            <a:xfrm>
              <a:off x="5428671" y="2275917"/>
              <a:ext cx="249506" cy="334947"/>
            </a:xfrm>
            <a:custGeom>
              <a:avLst/>
              <a:gdLst/>
              <a:ahLst/>
              <a:cxnLst/>
              <a:rect l="l" t="t" r="r" b="b"/>
              <a:pathLst>
                <a:path w="249506" h="334947">
                  <a:moveTo>
                    <a:pt x="127539" y="0"/>
                  </a:moveTo>
                  <a:cubicBezTo>
                    <a:pt x="146938" y="0"/>
                    <a:pt x="166544" y="3199"/>
                    <a:pt x="186356" y="9596"/>
                  </a:cubicBezTo>
                  <a:cubicBezTo>
                    <a:pt x="206168" y="15994"/>
                    <a:pt x="224742" y="24765"/>
                    <a:pt x="242077" y="35909"/>
                  </a:cubicBezTo>
                  <a:lnTo>
                    <a:pt x="219789" y="71819"/>
                  </a:lnTo>
                  <a:cubicBezTo>
                    <a:pt x="188007" y="51594"/>
                    <a:pt x="157257" y="41481"/>
                    <a:pt x="127539" y="41481"/>
                  </a:cubicBezTo>
                  <a:cubicBezTo>
                    <a:pt x="108553" y="41481"/>
                    <a:pt x="92868" y="45609"/>
                    <a:pt x="80486" y="53864"/>
                  </a:cubicBezTo>
                  <a:cubicBezTo>
                    <a:pt x="68103" y="62119"/>
                    <a:pt x="61912" y="73676"/>
                    <a:pt x="61912" y="88535"/>
                  </a:cubicBezTo>
                  <a:cubicBezTo>
                    <a:pt x="61912" y="97615"/>
                    <a:pt x="64594" y="105045"/>
                    <a:pt x="69960" y="110823"/>
                  </a:cubicBezTo>
                  <a:cubicBezTo>
                    <a:pt x="75326" y="116602"/>
                    <a:pt x="83375" y="121761"/>
                    <a:pt x="94107" y="126302"/>
                  </a:cubicBezTo>
                  <a:cubicBezTo>
                    <a:pt x="104838" y="130842"/>
                    <a:pt x="121761" y="136827"/>
                    <a:pt x="144875" y="144256"/>
                  </a:cubicBezTo>
                  <a:cubicBezTo>
                    <a:pt x="167576" y="151273"/>
                    <a:pt x="185943" y="158083"/>
                    <a:pt x="199977" y="164687"/>
                  </a:cubicBezTo>
                  <a:cubicBezTo>
                    <a:pt x="214010" y="171291"/>
                    <a:pt x="225774" y="180475"/>
                    <a:pt x="235267" y="192238"/>
                  </a:cubicBezTo>
                  <a:cubicBezTo>
                    <a:pt x="244760" y="204002"/>
                    <a:pt x="249506" y="219377"/>
                    <a:pt x="249506" y="238363"/>
                  </a:cubicBezTo>
                  <a:cubicBezTo>
                    <a:pt x="249506" y="267256"/>
                    <a:pt x="238466" y="290576"/>
                    <a:pt x="216383" y="308324"/>
                  </a:cubicBezTo>
                  <a:cubicBezTo>
                    <a:pt x="194301" y="326073"/>
                    <a:pt x="166338" y="334947"/>
                    <a:pt x="132492" y="334947"/>
                  </a:cubicBezTo>
                  <a:cubicBezTo>
                    <a:pt x="109791" y="334947"/>
                    <a:pt x="86780" y="330819"/>
                    <a:pt x="63460" y="322564"/>
                  </a:cubicBezTo>
                  <a:cubicBezTo>
                    <a:pt x="40139" y="314309"/>
                    <a:pt x="18986" y="302546"/>
                    <a:pt x="0" y="287274"/>
                  </a:cubicBezTo>
                  <a:lnTo>
                    <a:pt x="24145" y="253222"/>
                  </a:lnTo>
                  <a:cubicBezTo>
                    <a:pt x="60880" y="280051"/>
                    <a:pt x="96995" y="293465"/>
                    <a:pt x="132492" y="293465"/>
                  </a:cubicBezTo>
                  <a:cubicBezTo>
                    <a:pt x="153543" y="293465"/>
                    <a:pt x="170568" y="288925"/>
                    <a:pt x="183570" y="279845"/>
                  </a:cubicBezTo>
                  <a:cubicBezTo>
                    <a:pt x="196572" y="270764"/>
                    <a:pt x="203073" y="258588"/>
                    <a:pt x="203073" y="243316"/>
                  </a:cubicBezTo>
                  <a:cubicBezTo>
                    <a:pt x="203073" y="232585"/>
                    <a:pt x="199564" y="223607"/>
                    <a:pt x="192547" y="216384"/>
                  </a:cubicBezTo>
                  <a:cubicBezTo>
                    <a:pt x="185531" y="209161"/>
                    <a:pt x="176760" y="203486"/>
                    <a:pt x="166235" y="199358"/>
                  </a:cubicBezTo>
                  <a:cubicBezTo>
                    <a:pt x="155709" y="195231"/>
                    <a:pt x="141160" y="190484"/>
                    <a:pt x="122586" y="185118"/>
                  </a:cubicBezTo>
                  <a:cubicBezTo>
                    <a:pt x="83375" y="173974"/>
                    <a:pt x="55721" y="161695"/>
                    <a:pt x="39624" y="148280"/>
                  </a:cubicBezTo>
                  <a:cubicBezTo>
                    <a:pt x="23526" y="134866"/>
                    <a:pt x="15478" y="116808"/>
                    <a:pt x="15478" y="94107"/>
                  </a:cubicBezTo>
                  <a:cubicBezTo>
                    <a:pt x="15478" y="65627"/>
                    <a:pt x="26003" y="42823"/>
                    <a:pt x="47053" y="25694"/>
                  </a:cubicBezTo>
                  <a:cubicBezTo>
                    <a:pt x="68103" y="8565"/>
                    <a:pt x="94932" y="0"/>
                    <a:pt x="12753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101" name="TextBox 100">
              <a:extLst>
                <a:ext uri="{FF2B5EF4-FFF2-40B4-BE49-F238E27FC236}">
                  <a16:creationId xmlns:a16="http://schemas.microsoft.com/office/drawing/2014/main" id="{EAD02CAE-EA62-46F9-AF21-428066FCE7DE}"/>
                </a:ext>
              </a:extLst>
            </p:cNvPr>
            <p:cNvSpPr txBox="1">
              <a:spLocks/>
            </p:cNvSpPr>
            <p:nvPr/>
          </p:nvSpPr>
          <p:spPr>
            <a:xfrm>
              <a:off x="5309703" y="2283347"/>
              <a:ext cx="46435" cy="320087"/>
            </a:xfrm>
            <a:custGeom>
              <a:avLst/>
              <a:gdLst/>
              <a:ahLst/>
              <a:cxnLst/>
              <a:rect l="l" t="t" r="r" b="b"/>
              <a:pathLst>
                <a:path w="46435" h="320087">
                  <a:moveTo>
                    <a:pt x="0" y="0"/>
                  </a:moveTo>
                  <a:lnTo>
                    <a:pt x="46435" y="0"/>
                  </a:lnTo>
                  <a:lnTo>
                    <a:pt x="46435" y="320087"/>
                  </a:lnTo>
                  <a:lnTo>
                    <a:pt x="0" y="320087"/>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grpSp>
    </p:spTree>
    <p:extLst>
      <p:ext uri="{BB962C8B-B14F-4D97-AF65-F5344CB8AC3E}">
        <p14:creationId xmlns:p14="http://schemas.microsoft.com/office/powerpoint/2010/main" val="23486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8442F8FF-5DB1-44B3-AF2C-1A531EA36FEA}"/>
              </a:ext>
            </a:extLst>
          </p:cNvPr>
          <p:cNvGrpSpPr/>
          <p:nvPr userDrawn="1"/>
        </p:nvGrpSpPr>
        <p:grpSpPr bwMode="gray">
          <a:xfrm>
            <a:off x="0" y="0"/>
            <a:ext cx="12192001" cy="6858004"/>
            <a:chOff x="0" y="-4"/>
            <a:chExt cx="12188826" cy="6858004"/>
          </a:xfrm>
        </p:grpSpPr>
        <p:grpSp>
          <p:nvGrpSpPr>
            <p:cNvPr id="61" name="Group 60">
              <a:extLst>
                <a:ext uri="{FF2B5EF4-FFF2-40B4-BE49-F238E27FC236}">
                  <a16:creationId xmlns:a16="http://schemas.microsoft.com/office/drawing/2014/main" id="{E2F285D2-B641-461F-87F0-20A9C65B2EF7}"/>
                </a:ext>
              </a:extLst>
            </p:cNvPr>
            <p:cNvGrpSpPr/>
            <p:nvPr/>
          </p:nvGrpSpPr>
          <p:grpSpPr bwMode="gray">
            <a:xfrm>
              <a:off x="609441" y="1600198"/>
              <a:ext cx="10055941" cy="4580469"/>
              <a:chOff x="609441" y="1600198"/>
              <a:chExt cx="10055941" cy="4580469"/>
            </a:xfrm>
          </p:grpSpPr>
          <p:sp>
            <p:nvSpPr>
              <p:cNvPr id="110" name="Rectangle 109">
                <a:extLst>
                  <a:ext uri="{FF2B5EF4-FFF2-40B4-BE49-F238E27FC236}">
                    <a16:creationId xmlns:a16="http://schemas.microsoft.com/office/drawing/2014/main" id="{115EE1AC-AAA1-4CAF-886B-474B1A0C95C4}"/>
                  </a:ext>
                </a:extLst>
              </p:cNvPr>
              <p:cNvSpPr/>
              <p:nvPr/>
            </p:nvSpPr>
            <p:spPr bwMode="gray">
              <a:xfrm>
                <a:off x="609441" y="1600199"/>
                <a:ext cx="914203"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1" name="Rectangle 110">
                <a:extLst>
                  <a:ext uri="{FF2B5EF4-FFF2-40B4-BE49-F238E27FC236}">
                    <a16:creationId xmlns:a16="http://schemas.microsoft.com/office/drawing/2014/main" id="{7037B7F2-249C-4DB7-A4FF-AD7E08892A0F}"/>
                  </a:ext>
                </a:extLst>
              </p:cNvPr>
              <p:cNvSpPr/>
              <p:nvPr/>
            </p:nvSpPr>
            <p:spPr bwMode="gray">
              <a:xfrm>
                <a:off x="2436448" y="1600198"/>
                <a:ext cx="915282"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2" name="Rectangle 111">
                <a:extLst>
                  <a:ext uri="{FF2B5EF4-FFF2-40B4-BE49-F238E27FC236}">
                    <a16:creationId xmlns:a16="http://schemas.microsoft.com/office/drawing/2014/main" id="{6B02FE08-2379-4E6C-AE27-D7D2ECAB18B8}"/>
                  </a:ext>
                </a:extLst>
              </p:cNvPr>
              <p:cNvSpPr/>
              <p:nvPr/>
            </p:nvSpPr>
            <p:spPr bwMode="gray">
              <a:xfrm>
                <a:off x="4263453"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3" name="Rectangle 112">
                <a:extLst>
                  <a:ext uri="{FF2B5EF4-FFF2-40B4-BE49-F238E27FC236}">
                    <a16:creationId xmlns:a16="http://schemas.microsoft.com/office/drawing/2014/main" id="{D7C17E9A-3B70-4668-8EAE-9C7D73BACCA1}"/>
                  </a:ext>
                </a:extLst>
              </p:cNvPr>
              <p:cNvSpPr/>
              <p:nvPr/>
            </p:nvSpPr>
            <p:spPr bwMode="gray">
              <a:xfrm>
                <a:off x="6090459"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4" name="Rectangle 113">
                <a:extLst>
                  <a:ext uri="{FF2B5EF4-FFF2-40B4-BE49-F238E27FC236}">
                    <a16:creationId xmlns:a16="http://schemas.microsoft.com/office/drawing/2014/main" id="{E02751E5-34AD-4357-BC67-2269F668FD57}"/>
                  </a:ext>
                </a:extLst>
              </p:cNvPr>
              <p:cNvSpPr/>
              <p:nvPr/>
            </p:nvSpPr>
            <p:spPr bwMode="gray">
              <a:xfrm>
                <a:off x="7921943" y="1600198"/>
                <a:ext cx="916431"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5" name="Rectangle 114">
                <a:extLst>
                  <a:ext uri="{FF2B5EF4-FFF2-40B4-BE49-F238E27FC236}">
                    <a16:creationId xmlns:a16="http://schemas.microsoft.com/office/drawing/2014/main" id="{452A85DA-B39F-40AB-B423-9F7CCB3D0D63}"/>
                  </a:ext>
                </a:extLst>
              </p:cNvPr>
              <p:cNvSpPr/>
              <p:nvPr/>
            </p:nvSpPr>
            <p:spPr bwMode="gray">
              <a:xfrm>
                <a:off x="9750028" y="1600198"/>
                <a:ext cx="915354"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grpSp>
        <p:grpSp>
          <p:nvGrpSpPr>
            <p:cNvPr id="62" name="Group 61">
              <a:extLst>
                <a:ext uri="{FF2B5EF4-FFF2-40B4-BE49-F238E27FC236}">
                  <a16:creationId xmlns:a16="http://schemas.microsoft.com/office/drawing/2014/main" id="{C5C1459D-4F6E-4671-8566-3143311EA541}"/>
                </a:ext>
              </a:extLst>
            </p:cNvPr>
            <p:cNvGrpSpPr/>
            <p:nvPr userDrawn="1"/>
          </p:nvGrpSpPr>
          <p:grpSpPr bwMode="gray">
            <a:xfrm>
              <a:off x="0" y="-4"/>
              <a:ext cx="12188826" cy="6858004"/>
              <a:chOff x="0" y="-4"/>
              <a:chExt cx="12188826" cy="6858004"/>
            </a:xfrm>
          </p:grpSpPr>
          <p:grpSp>
            <p:nvGrpSpPr>
              <p:cNvPr id="63" name="Group 62">
                <a:extLst>
                  <a:ext uri="{FF2B5EF4-FFF2-40B4-BE49-F238E27FC236}">
                    <a16:creationId xmlns:a16="http://schemas.microsoft.com/office/drawing/2014/main" id="{015AFD00-19E3-4F92-9570-1F3E8AEC3EC4}"/>
                  </a:ext>
                </a:extLst>
              </p:cNvPr>
              <p:cNvGrpSpPr/>
              <p:nvPr>
                <p:custDataLst>
                  <p:tags r:id="rId1"/>
                </p:custDataLst>
              </p:nvPr>
            </p:nvGrpSpPr>
            <p:grpSpPr bwMode="gray">
              <a:xfrm>
                <a:off x="0" y="-4"/>
                <a:ext cx="12188826" cy="6858004"/>
                <a:chOff x="0" y="1"/>
                <a:chExt cx="12188826" cy="6858004"/>
              </a:xfrm>
            </p:grpSpPr>
            <p:grpSp>
              <p:nvGrpSpPr>
                <p:cNvPr id="65" name="Group 64">
                  <a:extLst>
                    <a:ext uri="{FF2B5EF4-FFF2-40B4-BE49-F238E27FC236}">
                      <a16:creationId xmlns:a16="http://schemas.microsoft.com/office/drawing/2014/main" id="{56B51E9A-9BC0-4A23-95C7-9E14C94FDF8A}"/>
                    </a:ext>
                  </a:extLst>
                </p:cNvPr>
                <p:cNvGrpSpPr/>
                <p:nvPr/>
              </p:nvGrpSpPr>
              <p:grpSpPr bwMode="gray">
                <a:xfrm>
                  <a:off x="609601" y="2684"/>
                  <a:ext cx="10962504" cy="6855315"/>
                  <a:chOff x="0" y="0"/>
                  <a:chExt cx="10962504" cy="6858000"/>
                </a:xfrm>
              </p:grpSpPr>
              <p:cxnSp>
                <p:nvCxnSpPr>
                  <p:cNvPr id="85" name="Straight Connector 84">
                    <a:extLst>
                      <a:ext uri="{FF2B5EF4-FFF2-40B4-BE49-F238E27FC236}">
                        <a16:creationId xmlns:a16="http://schemas.microsoft.com/office/drawing/2014/main" id="{5B6B4CFD-041A-4081-89A4-C2B194E6465E}"/>
                      </a:ext>
                    </a:extLst>
                  </p:cNvPr>
                  <p:cNvCxnSpPr/>
                  <p:nvPr/>
                </p:nvCxnSpPr>
                <p:spPr bwMode="gray">
                  <a:xfrm>
                    <a:off x="0"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C63B978F-4215-434A-A0BE-E77776CE37B1}"/>
                      </a:ext>
                    </a:extLst>
                  </p:cNvPr>
                  <p:cNvCxnSpPr/>
                  <p:nvPr/>
                </p:nvCxnSpPr>
                <p:spPr bwMode="gray">
                  <a:xfrm>
                    <a:off x="91404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09EEB78C-3DA9-4AD7-BFB1-207EDE403F9D}"/>
                      </a:ext>
                    </a:extLst>
                  </p:cNvPr>
                  <p:cNvCxnSpPr/>
                  <p:nvPr/>
                </p:nvCxnSpPr>
                <p:spPr bwMode="gray">
                  <a:xfrm>
                    <a:off x="137106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F062D7CE-4A4A-4C41-833F-B30B3E74AEAC}"/>
                      </a:ext>
                    </a:extLst>
                  </p:cNvPr>
                  <p:cNvCxnSpPr/>
                  <p:nvPr/>
                </p:nvCxnSpPr>
                <p:spPr bwMode="gray">
                  <a:xfrm>
                    <a:off x="182808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19C628EF-969E-4429-A992-9AD0AFECF81E}"/>
                      </a:ext>
                    </a:extLst>
                  </p:cNvPr>
                  <p:cNvCxnSpPr/>
                  <p:nvPr/>
                </p:nvCxnSpPr>
                <p:spPr bwMode="gray">
                  <a:xfrm>
                    <a:off x="228510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8C7BD383-0D5C-4E3A-99F7-4DC5A51DF948}"/>
                      </a:ext>
                    </a:extLst>
                  </p:cNvPr>
                  <p:cNvCxnSpPr/>
                  <p:nvPr/>
                </p:nvCxnSpPr>
                <p:spPr bwMode="gray">
                  <a:xfrm>
                    <a:off x="274212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FAA2EE63-4F24-4A26-9268-D15D92D5B068}"/>
                      </a:ext>
                    </a:extLst>
                  </p:cNvPr>
                  <p:cNvCxnSpPr/>
                  <p:nvPr/>
                </p:nvCxnSpPr>
                <p:spPr bwMode="gray">
                  <a:xfrm>
                    <a:off x="319914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F64BB08D-864A-44D4-88F6-679DBAE518B7}"/>
                      </a:ext>
                    </a:extLst>
                  </p:cNvPr>
                  <p:cNvCxnSpPr/>
                  <p:nvPr/>
                </p:nvCxnSpPr>
                <p:spPr bwMode="gray">
                  <a:xfrm>
                    <a:off x="365617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9FA3F8A1-60DA-47E1-92DD-967475B2DF58}"/>
                      </a:ext>
                    </a:extLst>
                  </p:cNvPr>
                  <p:cNvCxnSpPr/>
                  <p:nvPr/>
                </p:nvCxnSpPr>
                <p:spPr bwMode="gray">
                  <a:xfrm>
                    <a:off x="411319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4DECF40D-CC60-45F8-B236-F9FAC1F3E8CF}"/>
                      </a:ext>
                    </a:extLst>
                  </p:cNvPr>
                  <p:cNvCxnSpPr/>
                  <p:nvPr/>
                </p:nvCxnSpPr>
                <p:spPr bwMode="gray">
                  <a:xfrm>
                    <a:off x="457021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623BAEC6-A3C2-4892-9093-BD8EA8A7E0F6}"/>
                      </a:ext>
                    </a:extLst>
                  </p:cNvPr>
                  <p:cNvCxnSpPr/>
                  <p:nvPr/>
                </p:nvCxnSpPr>
                <p:spPr bwMode="gray">
                  <a:xfrm>
                    <a:off x="502723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D4E16FB9-EDCA-4CA6-9212-0AEBFCE175D7}"/>
                      </a:ext>
                    </a:extLst>
                  </p:cNvPr>
                  <p:cNvCxnSpPr/>
                  <p:nvPr/>
                </p:nvCxnSpPr>
                <p:spPr bwMode="gray">
                  <a:xfrm>
                    <a:off x="548425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F3AE637F-804F-4244-9AA9-FF4A629A143C}"/>
                      </a:ext>
                    </a:extLst>
                  </p:cNvPr>
                  <p:cNvCxnSpPr/>
                  <p:nvPr/>
                </p:nvCxnSpPr>
                <p:spPr bwMode="gray">
                  <a:xfrm>
                    <a:off x="594127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5EFB8414-3949-428A-B700-7C38A44425B2}"/>
                      </a:ext>
                    </a:extLst>
                  </p:cNvPr>
                  <p:cNvCxnSpPr/>
                  <p:nvPr/>
                </p:nvCxnSpPr>
                <p:spPr bwMode="gray">
                  <a:xfrm>
                    <a:off x="639829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BA61D1AB-B7D2-4169-B38F-56371D50E1DA}"/>
                      </a:ext>
                    </a:extLst>
                  </p:cNvPr>
                  <p:cNvCxnSpPr/>
                  <p:nvPr/>
                </p:nvCxnSpPr>
                <p:spPr bwMode="gray">
                  <a:xfrm>
                    <a:off x="685532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00C4593-A442-4B6C-8E9D-80BFEB1746D6}"/>
                      </a:ext>
                    </a:extLst>
                  </p:cNvPr>
                  <p:cNvCxnSpPr/>
                  <p:nvPr/>
                </p:nvCxnSpPr>
                <p:spPr bwMode="gray">
                  <a:xfrm>
                    <a:off x="731234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95B5E413-FAFF-430F-B105-4D122D50AEE1}"/>
                      </a:ext>
                    </a:extLst>
                  </p:cNvPr>
                  <p:cNvCxnSpPr/>
                  <p:nvPr/>
                </p:nvCxnSpPr>
                <p:spPr bwMode="gray">
                  <a:xfrm>
                    <a:off x="776936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B845328-662D-4D12-A209-6A0B1E78DF14}"/>
                      </a:ext>
                    </a:extLst>
                  </p:cNvPr>
                  <p:cNvCxnSpPr/>
                  <p:nvPr/>
                </p:nvCxnSpPr>
                <p:spPr bwMode="gray">
                  <a:xfrm>
                    <a:off x="822638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2AC19B5D-D919-4A48-953C-03994329E19B}"/>
                      </a:ext>
                    </a:extLst>
                  </p:cNvPr>
                  <p:cNvCxnSpPr/>
                  <p:nvPr/>
                </p:nvCxnSpPr>
                <p:spPr bwMode="gray">
                  <a:xfrm>
                    <a:off x="914042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C81C8DC-CB2F-445A-8F7B-5A864393B553}"/>
                      </a:ext>
                    </a:extLst>
                  </p:cNvPr>
                  <p:cNvCxnSpPr/>
                  <p:nvPr/>
                </p:nvCxnSpPr>
                <p:spPr bwMode="gray">
                  <a:xfrm>
                    <a:off x="868340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F3CD9F68-6C35-4B43-B8E1-1ABF75D8D588}"/>
                      </a:ext>
                    </a:extLst>
                  </p:cNvPr>
                  <p:cNvCxnSpPr/>
                  <p:nvPr/>
                </p:nvCxnSpPr>
                <p:spPr bwMode="gray">
                  <a:xfrm>
                    <a:off x="959744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BBBCE95B-721C-44A5-8B94-8F0E42FF53FE}"/>
                      </a:ext>
                    </a:extLst>
                  </p:cNvPr>
                  <p:cNvCxnSpPr/>
                  <p:nvPr/>
                </p:nvCxnSpPr>
                <p:spPr bwMode="gray">
                  <a:xfrm>
                    <a:off x="1005447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3B934F61-1ED7-4209-A1E3-04C68085B10E}"/>
                      </a:ext>
                    </a:extLst>
                  </p:cNvPr>
                  <p:cNvCxnSpPr/>
                  <p:nvPr/>
                </p:nvCxnSpPr>
                <p:spPr bwMode="gray">
                  <a:xfrm>
                    <a:off x="1051149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8F636E46-095E-439D-B78B-EBC72DB23290}"/>
                      </a:ext>
                    </a:extLst>
                  </p:cNvPr>
                  <p:cNvCxnSpPr/>
                  <p:nvPr/>
                </p:nvCxnSpPr>
                <p:spPr bwMode="gray">
                  <a:xfrm>
                    <a:off x="45702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61497272-E949-488B-B9F6-FD10BA6526BF}"/>
                      </a:ext>
                    </a:extLst>
                  </p:cNvPr>
                  <p:cNvCxnSpPr/>
                  <p:nvPr/>
                </p:nvCxnSpPr>
                <p:spPr bwMode="gray">
                  <a:xfrm>
                    <a:off x="10962504"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B645DFBA-090A-4E89-BFE2-570C1D04D7A5}"/>
                    </a:ext>
                  </a:extLst>
                </p:cNvPr>
                <p:cNvGrpSpPr/>
                <p:nvPr/>
              </p:nvGrpSpPr>
              <p:grpSpPr bwMode="gray">
                <a:xfrm>
                  <a:off x="0" y="1"/>
                  <a:ext cx="12188826" cy="6858004"/>
                  <a:chOff x="0" y="1"/>
                  <a:chExt cx="12188826" cy="6858004"/>
                </a:xfrm>
              </p:grpSpPr>
              <p:cxnSp>
                <p:nvCxnSpPr>
                  <p:cNvPr id="67" name="Straight Connector 66">
                    <a:extLst>
                      <a:ext uri="{FF2B5EF4-FFF2-40B4-BE49-F238E27FC236}">
                        <a16:creationId xmlns:a16="http://schemas.microsoft.com/office/drawing/2014/main" id="{E34689D4-9BAE-40BF-B953-E1A0CA4F5C15}"/>
                      </a:ext>
                    </a:extLst>
                  </p:cNvPr>
                  <p:cNvCxnSpPr/>
                  <p:nvPr/>
                </p:nvCxnSpPr>
                <p:spPr bwMode="gray">
                  <a:xfrm rot="5400000">
                    <a:off x="6094413" y="-609441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74A3364-6F4C-4749-A110-B336801330E0}"/>
                      </a:ext>
                    </a:extLst>
                  </p:cNvPr>
                  <p:cNvCxnSpPr/>
                  <p:nvPr/>
                </p:nvCxnSpPr>
                <p:spPr bwMode="gray">
                  <a:xfrm rot="5400000">
                    <a:off x="6094413" y="-56372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90EC6B6-039D-4549-B1B1-8FF8A3FC2F66}"/>
                      </a:ext>
                    </a:extLst>
                  </p:cNvPr>
                  <p:cNvCxnSpPr/>
                  <p:nvPr/>
                </p:nvCxnSpPr>
                <p:spPr bwMode="gray">
                  <a:xfrm rot="5400000">
                    <a:off x="6094413" y="-51800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155F4FAC-9412-45E9-99EC-FDC351D60453}"/>
                      </a:ext>
                    </a:extLst>
                  </p:cNvPr>
                  <p:cNvCxnSpPr/>
                  <p:nvPr/>
                </p:nvCxnSpPr>
                <p:spPr bwMode="gray">
                  <a:xfrm rot="5400000">
                    <a:off x="6094413" y="-31202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5A0C0A33-67B3-48C9-9B83-C39DFDEF5E0A}"/>
                      </a:ext>
                    </a:extLst>
                  </p:cNvPr>
                  <p:cNvCxnSpPr/>
                  <p:nvPr/>
                </p:nvCxnSpPr>
                <p:spPr bwMode="gray">
                  <a:xfrm rot="5400000">
                    <a:off x="6094413" y="-26630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87FF284-D960-4A05-8053-9886608C6599}"/>
                      </a:ext>
                    </a:extLst>
                  </p:cNvPr>
                  <p:cNvCxnSpPr/>
                  <p:nvPr/>
                </p:nvCxnSpPr>
                <p:spPr bwMode="gray">
                  <a:xfrm rot="5400000">
                    <a:off x="6094413" y="-22058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6BA61019-342C-4EDD-97C6-EDA59774644E}"/>
                      </a:ext>
                    </a:extLst>
                  </p:cNvPr>
                  <p:cNvCxnSpPr/>
                  <p:nvPr/>
                </p:nvCxnSpPr>
                <p:spPr bwMode="gray">
                  <a:xfrm rot="5400000">
                    <a:off x="6094413" y="-1748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34785CB-17D0-49DD-8DC9-3C93626DC776}"/>
                      </a:ext>
                    </a:extLst>
                  </p:cNvPr>
                  <p:cNvCxnSpPr/>
                  <p:nvPr/>
                </p:nvCxnSpPr>
                <p:spPr bwMode="gray">
                  <a:xfrm rot="5400000">
                    <a:off x="6094413" y="-12914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425DB222-E3A0-48A3-BBD5-FD2616577D2D}"/>
                      </a:ext>
                    </a:extLst>
                  </p:cNvPr>
                  <p:cNvCxnSpPr/>
                  <p:nvPr/>
                </p:nvCxnSpPr>
                <p:spPr bwMode="gray">
                  <a:xfrm rot="5400000">
                    <a:off x="6094413" y="-8342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C433E4E5-A945-4652-B574-37C6580344B0}"/>
                      </a:ext>
                    </a:extLst>
                  </p:cNvPr>
                  <p:cNvCxnSpPr>
                    <a:cxnSpLocks/>
                  </p:cNvCxnSpPr>
                  <p:nvPr/>
                </p:nvCxnSpPr>
                <p:spPr bwMode="gray">
                  <a:xfrm flipH="1">
                    <a:off x="1" y="5717376"/>
                    <a:ext cx="12188825" cy="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352A597B-2B35-4BD4-B07E-D8CEF25A597D}"/>
                      </a:ext>
                    </a:extLst>
                  </p:cNvPr>
                  <p:cNvCxnSpPr/>
                  <p:nvPr/>
                </p:nvCxnSpPr>
                <p:spPr bwMode="gray">
                  <a:xfrm rot="5400000">
                    <a:off x="6094413" y="76359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9351C336-9D65-42C9-A33F-6971E6322E46}"/>
                      </a:ext>
                    </a:extLst>
                  </p:cNvPr>
                  <p:cNvCxnSpPr/>
                  <p:nvPr/>
                </p:nvCxnSpPr>
                <p:spPr bwMode="gray">
                  <a:xfrm rot="5400000">
                    <a:off x="6094413" y="-5637212"/>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FCAD9518-36D4-43F7-839D-D8FE389DF1F1}"/>
                      </a:ext>
                    </a:extLst>
                  </p:cNvPr>
                  <p:cNvCxnSpPr/>
                  <p:nvPr/>
                </p:nvCxnSpPr>
                <p:spPr bwMode="gray">
                  <a:xfrm rot="5400000">
                    <a:off x="6094413" y="-49514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55575B3F-2A8B-4175-B6A5-D60652B87ED0}"/>
                      </a:ext>
                    </a:extLst>
                  </p:cNvPr>
                  <p:cNvCxnSpPr/>
                  <p:nvPr/>
                </p:nvCxnSpPr>
                <p:spPr bwMode="gray">
                  <a:xfrm rot="5400000">
                    <a:off x="6094413" y="86257"/>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1CCC90FC-8476-4A2A-8DF1-ECAB053A24FD}"/>
                      </a:ext>
                    </a:extLst>
                  </p:cNvPr>
                  <p:cNvCxnSpPr/>
                  <p:nvPr/>
                </p:nvCxnSpPr>
                <p:spPr bwMode="gray">
                  <a:xfrm rot="5400000">
                    <a:off x="6094413" y="30638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DFB03C8E-4661-465A-B25F-147D497525A0}"/>
                      </a:ext>
                    </a:extLst>
                  </p:cNvPr>
                  <p:cNvCxnSpPr/>
                  <p:nvPr/>
                </p:nvCxnSpPr>
                <p:spPr bwMode="gray">
                  <a:xfrm rot="5400000">
                    <a:off x="6094413" y="-4034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88C8E030-5491-4C40-9E10-B197BD5CD587}"/>
                      </a:ext>
                    </a:extLst>
                  </p:cNvPr>
                  <p:cNvCxnSpPr/>
                  <p:nvPr/>
                </p:nvCxnSpPr>
                <p:spPr bwMode="gray">
                  <a:xfrm rot="5400000">
                    <a:off x="6094413" y="-35774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E0EBA261-0409-41DC-98E2-4BF8173333E9}"/>
                      </a:ext>
                    </a:extLst>
                  </p:cNvPr>
                  <p:cNvCxnSpPr>
                    <a:cxnSpLocks/>
                  </p:cNvCxnSpPr>
                  <p:nvPr/>
                </p:nvCxnSpPr>
                <p:spPr bwMode="gray">
                  <a:xfrm rot="5400000">
                    <a:off x="6094413" y="-44942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64" name="TextBox 63">
                <a:extLst>
                  <a:ext uri="{FF2B5EF4-FFF2-40B4-BE49-F238E27FC236}">
                    <a16:creationId xmlns:a16="http://schemas.microsoft.com/office/drawing/2014/main" id="{B119DAC7-36FB-491E-A6EB-B78E57CAECBF}"/>
                  </a:ext>
                </a:extLst>
              </p:cNvPr>
              <p:cNvSpPr txBox="1"/>
              <p:nvPr userDrawn="1"/>
            </p:nvSpPr>
            <p:spPr bwMode="gray">
              <a:xfrm>
                <a:off x="592866" y="5723466"/>
                <a:ext cx="7329077" cy="474133"/>
              </a:xfrm>
              <a:prstGeom prst="rect">
                <a:avLst/>
              </a:prstGeom>
              <a:noFill/>
            </p:spPr>
            <p:txBody>
              <a:bodyPr wrap="square" lIns="0" tIns="0" rIns="0" bIns="0" rtlCol="0" anchor="b">
                <a:noAutofit/>
              </a:bodyPr>
              <a:lstStyle/>
              <a:p>
                <a:pPr>
                  <a:lnSpc>
                    <a:spcPct val="90000"/>
                  </a:lnSpc>
                </a:pPr>
                <a:r>
                  <a:rPr lang="en-US" sz="700" b="0" i="0">
                    <a:latin typeface="Calibri" panose="020F0502020204030204" pitchFamily="34" charset="0"/>
                  </a:rPr>
                  <a:t>Footnote: Lorem ipsum dolor sit </a:t>
                </a:r>
                <a:r>
                  <a:rPr lang="en-US" sz="700" b="0" i="0" err="1">
                    <a:latin typeface="Calibri" panose="020F0502020204030204" pitchFamily="34" charset="0"/>
                  </a:rPr>
                  <a:t>amet</a:t>
                </a:r>
                <a:r>
                  <a:rPr lang="en-US" sz="700" b="0" i="0">
                    <a:latin typeface="Calibri" panose="020F0502020204030204" pitchFamily="34" charset="0"/>
                  </a:rPr>
                  <a:t>, </a:t>
                </a:r>
                <a:r>
                  <a:rPr lang="en-US" sz="700" b="0" i="0" err="1">
                    <a:latin typeface="Calibri" panose="020F0502020204030204" pitchFamily="34" charset="0"/>
                  </a:rPr>
                  <a:t>consectetur</a:t>
                </a:r>
                <a:r>
                  <a:rPr lang="en-US" sz="700" b="0" i="0">
                    <a:latin typeface="Calibri" panose="020F0502020204030204" pitchFamily="34" charset="0"/>
                  </a:rPr>
                  <a:t> </a:t>
                </a:r>
                <a:r>
                  <a:rPr lang="en-US" sz="700" b="0" i="0" err="1">
                    <a:latin typeface="Calibri" panose="020F0502020204030204" pitchFamily="34" charset="0"/>
                  </a:rPr>
                  <a:t>adipiscing</a:t>
                </a:r>
                <a:r>
                  <a:rPr lang="en-US" sz="700" b="0" i="0">
                    <a:latin typeface="Calibri" panose="020F0502020204030204" pitchFamily="34" charset="0"/>
                  </a:rPr>
                  <a:t> </a:t>
                </a:r>
                <a:r>
                  <a:rPr lang="en-US" sz="700" b="0" i="0" err="1">
                    <a:latin typeface="Calibri" panose="020F0502020204030204" pitchFamily="34" charset="0"/>
                  </a:rPr>
                  <a:t>elit</a:t>
                </a:r>
                <a:r>
                  <a:rPr lang="en-US" sz="700" b="0" i="0">
                    <a:latin typeface="Calibri" panose="020F0502020204030204" pitchFamily="34" charset="0"/>
                  </a:rPr>
                  <a:t>. Maecenas dui magna, </a:t>
                </a:r>
                <a:r>
                  <a:rPr lang="en-US" sz="700" b="0" i="0" err="1">
                    <a:latin typeface="Calibri" panose="020F0502020204030204" pitchFamily="34" charset="0"/>
                  </a:rPr>
                  <a:t>sagittis</a:t>
                </a:r>
                <a:r>
                  <a:rPr lang="en-US" sz="700" b="0" i="0">
                    <a:latin typeface="Calibri" panose="020F0502020204030204" pitchFamily="34" charset="0"/>
                  </a:rPr>
                  <a:t> at </a:t>
                </a:r>
                <a:r>
                  <a:rPr lang="en-US" sz="700" b="0" i="0" err="1">
                    <a:latin typeface="Calibri" panose="020F0502020204030204" pitchFamily="34" charset="0"/>
                  </a:rPr>
                  <a:t>feugiat</a:t>
                </a:r>
                <a:r>
                  <a:rPr lang="en-US" sz="700" b="0" i="0">
                    <a:latin typeface="Calibri" panose="020F0502020204030204" pitchFamily="34" charset="0"/>
                  </a:rPr>
                  <a:t> </a:t>
                </a:r>
                <a:r>
                  <a:rPr lang="en-US" sz="700" b="0" i="0" err="1">
                    <a:latin typeface="Calibri" panose="020F0502020204030204" pitchFamily="34" charset="0"/>
                  </a:rPr>
                  <a:t>eget</a:t>
                </a:r>
                <a:r>
                  <a:rPr lang="en-US" sz="700" b="0" i="0">
                    <a:latin typeface="Calibri" panose="020F0502020204030204" pitchFamily="34" charset="0"/>
                  </a:rPr>
                  <a:t>, </a:t>
                </a:r>
                <a:r>
                  <a:rPr lang="en-US" sz="700" b="0" i="0" err="1">
                    <a:latin typeface="Calibri" panose="020F0502020204030204" pitchFamily="34" charset="0"/>
                  </a:rPr>
                  <a:t>viverra</a:t>
                </a:r>
                <a:r>
                  <a:rPr lang="en-US" sz="700" b="0" i="0">
                    <a:latin typeface="Calibri" panose="020F0502020204030204" pitchFamily="34" charset="0"/>
                  </a:rPr>
                  <a:t> </a:t>
                </a:r>
                <a:r>
                  <a:rPr lang="en-US" sz="700" b="0" i="0" err="1">
                    <a:latin typeface="Calibri" panose="020F0502020204030204" pitchFamily="34" charset="0"/>
                  </a:rPr>
                  <a:t>eu</a:t>
                </a:r>
                <a:r>
                  <a:rPr lang="en-US" sz="700" b="0" i="0">
                    <a:latin typeface="Calibri" panose="020F0502020204030204" pitchFamily="34" charset="0"/>
                  </a:rPr>
                  <a:t> libero. Vestibulum a </a:t>
                </a:r>
                <a:r>
                  <a:rPr lang="en-US" sz="700" b="0" i="0" err="1">
                    <a:latin typeface="Calibri" panose="020F0502020204030204" pitchFamily="34" charset="0"/>
                  </a:rPr>
                  <a:t>justo</a:t>
                </a:r>
                <a:r>
                  <a:rPr lang="en-US" sz="700" b="0" i="0">
                    <a:latin typeface="Calibri" panose="020F0502020204030204" pitchFamily="34" charset="0"/>
                  </a:rPr>
                  <a:t> mi. </a:t>
                </a:r>
                <a:r>
                  <a:rPr lang="en-US" sz="700" b="0" i="0" err="1">
                    <a:latin typeface="Calibri" panose="020F0502020204030204" pitchFamily="34" charset="0"/>
                  </a:rPr>
                  <a:t>Etiam</a:t>
                </a:r>
                <a:r>
                  <a:rPr lang="en-US" sz="700" b="0" i="0">
                    <a:latin typeface="Calibri" panose="020F0502020204030204" pitchFamily="34" charset="0"/>
                  </a:rPr>
                  <a:t> </a:t>
                </a:r>
                <a:r>
                  <a:rPr lang="en-US" sz="700" b="0" i="0" err="1">
                    <a:latin typeface="Calibri" panose="020F0502020204030204" pitchFamily="34" charset="0"/>
                  </a:rPr>
                  <a:t>blandit</a:t>
                </a:r>
                <a:r>
                  <a:rPr lang="en-US" sz="700" b="0" i="0">
                    <a:latin typeface="Calibri" panose="020F0502020204030204" pitchFamily="34" charset="0"/>
                  </a:rPr>
                  <a:t> tempus </a:t>
                </a:r>
                <a:r>
                  <a:rPr lang="en-US" sz="700" b="0" i="0" err="1">
                    <a:latin typeface="Calibri" panose="020F0502020204030204" pitchFamily="34" charset="0"/>
                  </a:rPr>
                  <a:t>odio</a:t>
                </a:r>
                <a:r>
                  <a:rPr lang="en-US" sz="700" b="0" i="0">
                    <a:latin typeface="Calibri" panose="020F0502020204030204" pitchFamily="34" charset="0"/>
                  </a:rPr>
                  <a:t>. </a:t>
                </a:r>
                <a:r>
                  <a:rPr lang="en-US" sz="700" b="0" i="0" err="1">
                    <a:latin typeface="Calibri" panose="020F0502020204030204" pitchFamily="34" charset="0"/>
                  </a:rPr>
                  <a:t>Fusce</a:t>
                </a:r>
                <a:r>
                  <a:rPr lang="en-US" sz="700" b="0" i="0">
                    <a:latin typeface="Calibri" panose="020F0502020204030204" pitchFamily="34" charset="0"/>
                  </a:rPr>
                  <a:t> </a:t>
                </a:r>
                <a:r>
                  <a:rPr lang="en-US" sz="700" b="0" i="0" err="1">
                    <a:latin typeface="Calibri" panose="020F0502020204030204" pitchFamily="34" charset="0"/>
                  </a:rPr>
                  <a:t>orci</a:t>
                </a:r>
                <a:r>
                  <a:rPr lang="en-US" sz="700" b="0" i="0">
                    <a:latin typeface="Calibri" panose="020F0502020204030204" pitchFamily="34" charset="0"/>
                  </a:rPr>
                  <a:t> </a:t>
                </a:r>
                <a:r>
                  <a:rPr lang="en-US" sz="700" b="0" i="0" err="1">
                    <a:latin typeface="Calibri" panose="020F0502020204030204" pitchFamily="34" charset="0"/>
                  </a:rPr>
                  <a:t>lectus</a:t>
                </a:r>
                <a:r>
                  <a:rPr lang="en-US" sz="700" b="0" i="0">
                    <a:latin typeface="Calibri" panose="020F0502020204030204" pitchFamily="34" charset="0"/>
                  </a:rPr>
                  <a:t>, </a:t>
                </a:r>
                <a:r>
                  <a:rPr lang="en-US" sz="700" b="0" i="0" err="1">
                    <a:latin typeface="Calibri" panose="020F0502020204030204" pitchFamily="34" charset="0"/>
                  </a:rPr>
                  <a:t>tincidunt</a:t>
                </a:r>
                <a:r>
                  <a:rPr lang="en-US" sz="700" b="0" i="0">
                    <a:latin typeface="Calibri" panose="020F0502020204030204" pitchFamily="34" charset="0"/>
                  </a:rPr>
                  <a:t> </a:t>
                </a:r>
                <a:r>
                  <a:rPr lang="en-US" sz="700" b="0" i="0" err="1">
                    <a:latin typeface="Calibri" panose="020F0502020204030204" pitchFamily="34" charset="0"/>
                  </a:rPr>
                  <a:t>eget</a:t>
                </a:r>
                <a:r>
                  <a:rPr lang="en-US" sz="700" b="0" i="0">
                    <a:latin typeface="Calibri" panose="020F0502020204030204" pitchFamily="34" charset="0"/>
                  </a:rPr>
                  <a:t> </a:t>
                </a:r>
                <a:r>
                  <a:rPr lang="en-US" sz="700" b="0" i="0" err="1">
                    <a:latin typeface="Calibri" panose="020F0502020204030204" pitchFamily="34" charset="0"/>
                  </a:rPr>
                  <a:t>hendrerit</a:t>
                </a:r>
                <a:r>
                  <a:rPr lang="en-US" sz="700" b="0" i="0">
                    <a:latin typeface="Calibri" panose="020F0502020204030204" pitchFamily="34" charset="0"/>
                  </a:rPr>
                  <a:t> </a:t>
                </a:r>
                <a:r>
                  <a:rPr lang="en-US" sz="700" b="0" i="0" err="1">
                    <a:latin typeface="Calibri" panose="020F0502020204030204" pitchFamily="34" charset="0"/>
                  </a:rPr>
                  <a:t>quis</a:t>
                </a:r>
                <a:r>
                  <a:rPr lang="en-US" sz="700" b="0" i="0">
                    <a:latin typeface="Calibri" panose="020F0502020204030204" pitchFamily="34" charset="0"/>
                  </a:rPr>
                  <a:t>, </a:t>
                </a:r>
                <a:r>
                  <a:rPr lang="en-US" sz="700" b="0" i="0" err="1">
                    <a:latin typeface="Calibri" panose="020F0502020204030204" pitchFamily="34" charset="0"/>
                  </a:rPr>
                  <a:t>blandit</a:t>
                </a:r>
                <a:r>
                  <a:rPr lang="en-US" sz="700" b="0" i="0">
                    <a:latin typeface="Calibri" panose="020F0502020204030204" pitchFamily="34" charset="0"/>
                  </a:rPr>
                  <a:t> non</a:t>
                </a:r>
              </a:p>
            </p:txBody>
          </p:sp>
        </p:grpSp>
      </p:grpSp>
    </p:spTree>
    <p:extLst>
      <p:ext uri="{BB962C8B-B14F-4D97-AF65-F5344CB8AC3E}">
        <p14:creationId xmlns:p14="http://schemas.microsoft.com/office/powerpoint/2010/main" val="837192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B535B2D-9361-4E88-8BBD-C6E1EB066B37}"/>
              </a:ext>
            </a:extLst>
          </p:cNvPr>
          <p:cNvSpPr/>
          <p:nvPr userDrawn="1"/>
        </p:nvSpPr>
        <p:spPr>
          <a:xfrm>
            <a:off x="1" y="0"/>
            <a:ext cx="12192000" cy="6858000"/>
          </a:xfrm>
          <a:prstGeom prst="rect">
            <a:avLst/>
          </a:prstGeom>
          <a:solidFill>
            <a:srgbClr val="F8981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sp>
        <p:nvSpPr>
          <p:cNvPr id="6" name="TextBox 5">
            <a:extLst>
              <a:ext uri="{FF2B5EF4-FFF2-40B4-BE49-F238E27FC236}">
                <a16:creationId xmlns:a16="http://schemas.microsoft.com/office/drawing/2014/main" id="{D5AED08D-D489-4C23-BFE9-9C4A6A94C4DA}"/>
              </a:ext>
            </a:extLst>
          </p:cNvPr>
          <p:cNvSpPr txBox="1"/>
          <p:nvPr userDrawn="1"/>
        </p:nvSpPr>
        <p:spPr>
          <a:xfrm>
            <a:off x="606551" y="721895"/>
            <a:ext cx="10879380" cy="4880008"/>
          </a:xfrm>
          <a:prstGeom prst="rect">
            <a:avLst/>
          </a:prstGeom>
          <a:noFill/>
        </p:spPr>
        <p:txBody>
          <a:bodyPr wrap="square" lIns="0" tIns="0" rIns="0" bIns="0" rtlCol="0" anchor="ctr">
            <a:noAutofit/>
          </a:bodyPr>
          <a:lstStyle/>
          <a:p>
            <a:pPr algn="ctr">
              <a:lnSpc>
                <a:spcPct val="90000"/>
              </a:lnSpc>
            </a:pPr>
            <a:r>
              <a:rPr lang="en-US" sz="5400" b="0" i="0" spc="300">
                <a:solidFill>
                  <a:schemeClr val="bg1"/>
                </a:solidFill>
                <a:latin typeface="Calibri" panose="020F0502020204030204" pitchFamily="34" charset="0"/>
              </a:rPr>
              <a:t>DO NOT USE </a:t>
            </a:r>
          </a:p>
          <a:p>
            <a:pPr algn="ctr">
              <a:lnSpc>
                <a:spcPct val="90000"/>
              </a:lnSpc>
            </a:pPr>
            <a:endParaRPr lang="en-US" sz="5400" b="0" i="0" spc="300">
              <a:solidFill>
                <a:schemeClr val="bg1"/>
              </a:solidFill>
              <a:latin typeface="Calibri" panose="020F0502020204030204" pitchFamily="34" charset="0"/>
            </a:endParaRPr>
          </a:p>
          <a:p>
            <a:pPr algn="ctr">
              <a:lnSpc>
                <a:spcPct val="90000"/>
              </a:lnSpc>
            </a:pPr>
            <a:r>
              <a:rPr lang="en-US" sz="5400" b="0" i="0" spc="300">
                <a:solidFill>
                  <a:schemeClr val="bg1"/>
                </a:solidFill>
                <a:latin typeface="Calibri" panose="020F0502020204030204" pitchFamily="34" charset="0"/>
              </a:rPr>
              <a:t>ALL LAYOUTS PAST THIS ARE NOT PART OF THIS TEMPLATE</a:t>
            </a:r>
          </a:p>
        </p:txBody>
      </p:sp>
    </p:spTree>
    <p:extLst>
      <p:ext uri="{BB962C8B-B14F-4D97-AF65-F5344CB8AC3E}">
        <p14:creationId xmlns:p14="http://schemas.microsoft.com/office/powerpoint/2010/main" val="2601967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_Title and Subtitl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943993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Thank You / Closing">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A88A8ACB-CBE3-4DC0-BBE3-C6829C462CD7}"/>
              </a:ext>
              <a:ext uri="{C183D7F6-B498-43B3-948B-1728B52AA6E4}">
                <adec:decorative xmlns:adec="http://schemas.microsoft.com/office/drawing/2017/decorative" val="1"/>
              </a:ext>
            </a:extLst>
          </p:cNvPr>
          <p:cNvSpPr/>
          <p:nvPr userDrawn="1"/>
        </p:nvSpPr>
        <p:spPr>
          <a:xfrm rot="2700000">
            <a:off x="500610" y="-2251805"/>
            <a:ext cx="2891746" cy="8397980"/>
          </a:xfrm>
          <a:custGeom>
            <a:avLst/>
            <a:gdLst>
              <a:gd name="connsiteX0" fmla="*/ 0 w 2891746"/>
              <a:gd name="connsiteY0" fmla="*/ 2890035 h 8395793"/>
              <a:gd name="connsiteX1" fmla="*/ 1390389 w 2891746"/>
              <a:gd name="connsiteY1" fmla="*/ 1499646 h 8395793"/>
              <a:gd name="connsiteX2" fmla="*/ 1390389 w 2891746"/>
              <a:gd name="connsiteY2" fmla="*/ 1499646 h 8395793"/>
              <a:gd name="connsiteX3" fmla="*/ 2890036 w 2891746"/>
              <a:gd name="connsiteY3" fmla="*/ 0 h 8395793"/>
              <a:gd name="connsiteX4" fmla="*/ 2890036 w 2891746"/>
              <a:gd name="connsiteY4" fmla="*/ 8322767 h 8395793"/>
              <a:gd name="connsiteX5" fmla="*/ 2891746 w 2891746"/>
              <a:gd name="connsiteY5" fmla="*/ 8340727 h 8395793"/>
              <a:gd name="connsiteX6" fmla="*/ 2891741 w 2891746"/>
              <a:gd name="connsiteY6" fmla="*/ 8395793 h 8395793"/>
              <a:gd name="connsiteX7" fmla="*/ 2546313 w 2891746"/>
              <a:gd name="connsiteY7" fmla="*/ 8050365 h 8395793"/>
              <a:gd name="connsiteX8" fmla="*/ 2546315 w 2891746"/>
              <a:gd name="connsiteY8" fmla="*/ 8050364 h 8395793"/>
              <a:gd name="connsiteX9" fmla="*/ 0 w 2891746"/>
              <a:gd name="connsiteY9" fmla="*/ 5504049 h 839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746" h="8395793">
                <a:moveTo>
                  <a:pt x="0" y="2890035"/>
                </a:moveTo>
                <a:lnTo>
                  <a:pt x="1390389" y="1499646"/>
                </a:lnTo>
                <a:lnTo>
                  <a:pt x="1390389" y="1499646"/>
                </a:lnTo>
                <a:lnTo>
                  <a:pt x="2890036" y="0"/>
                </a:lnTo>
                <a:lnTo>
                  <a:pt x="2890036" y="8322767"/>
                </a:lnTo>
                <a:lnTo>
                  <a:pt x="2891746" y="8340727"/>
                </a:lnTo>
                <a:lnTo>
                  <a:pt x="2891741" y="8395793"/>
                </a:lnTo>
                <a:lnTo>
                  <a:pt x="2546313" y="8050365"/>
                </a:lnTo>
                <a:lnTo>
                  <a:pt x="2546315" y="8050364"/>
                </a:lnTo>
                <a:lnTo>
                  <a:pt x="0" y="5504049"/>
                </a:lnTo>
                <a:close/>
              </a:path>
            </a:pathLst>
          </a:custGeom>
          <a:gradFill>
            <a:gsLst>
              <a:gs pos="24000">
                <a:schemeClr val="accent4"/>
              </a:gs>
              <a:gs pos="100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nvGrpSpPr>
          <p:cNvPr id="14" name="Group 13" descr="logo">
            <a:extLst>
              <a:ext uri="{FF2B5EF4-FFF2-40B4-BE49-F238E27FC236}">
                <a16:creationId xmlns:a16="http://schemas.microsoft.com/office/drawing/2014/main" id="{B5B87096-C8D7-45D0-8DCC-218276F547CC}"/>
              </a:ext>
            </a:extLst>
          </p:cNvPr>
          <p:cNvGrpSpPr/>
          <p:nvPr userDrawn="1"/>
        </p:nvGrpSpPr>
        <p:grpSpPr>
          <a:xfrm>
            <a:off x="608171" y="6445106"/>
            <a:ext cx="1184706" cy="186690"/>
            <a:chOff x="863272" y="6563918"/>
            <a:chExt cx="861082" cy="135727"/>
          </a:xfrm>
          <a:solidFill>
            <a:schemeClr val="tx1"/>
          </a:solidFill>
        </p:grpSpPr>
        <p:sp>
          <p:nvSpPr>
            <p:cNvPr id="16" name="Freeform 6">
              <a:extLst>
                <a:ext uri="{FF2B5EF4-FFF2-40B4-BE49-F238E27FC236}">
                  <a16:creationId xmlns:a16="http://schemas.microsoft.com/office/drawing/2014/main" id="{FAC0FC71-A82A-4369-B44E-4E8FF53CA13C}"/>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7" name="Freeform 7">
              <a:extLst>
                <a:ext uri="{FF2B5EF4-FFF2-40B4-BE49-F238E27FC236}">
                  <a16:creationId xmlns:a16="http://schemas.microsoft.com/office/drawing/2014/main" id="{0D84D398-3251-432F-8986-05570D3BB867}"/>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8">
              <a:extLst>
                <a:ext uri="{FF2B5EF4-FFF2-40B4-BE49-F238E27FC236}">
                  <a16:creationId xmlns:a16="http://schemas.microsoft.com/office/drawing/2014/main" id="{07096BFD-803A-42D4-BA19-C683E35B0D0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0" name="Freeform 9">
              <a:extLst>
                <a:ext uri="{FF2B5EF4-FFF2-40B4-BE49-F238E27FC236}">
                  <a16:creationId xmlns:a16="http://schemas.microsoft.com/office/drawing/2014/main" id="{089E6840-6882-4279-A152-16C7CCB9BE34}"/>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021DF59C-D6C9-4EC0-90A3-7752F6B7220B}"/>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E4C478B3-2ECE-440E-A04E-B8C84D0416EF}"/>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2190CFD5-6EEA-46D1-AE5E-D69C2E08F3D5}"/>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8" name="Freeform: Shape 27">
            <a:extLst>
              <a:ext uri="{FF2B5EF4-FFF2-40B4-BE49-F238E27FC236}">
                <a16:creationId xmlns:a16="http://schemas.microsoft.com/office/drawing/2014/main" id="{5B8D218C-9E1A-4E8B-A343-F3F3A628E78E}"/>
              </a:ext>
              <a:ext uri="{C183D7F6-B498-43B3-948B-1728B52AA6E4}">
                <adec:decorative xmlns:adec="http://schemas.microsoft.com/office/drawing/2017/decorative" val="1"/>
              </a:ext>
            </a:extLst>
          </p:cNvPr>
          <p:cNvSpPr/>
          <p:nvPr userDrawn="1"/>
        </p:nvSpPr>
        <p:spPr>
          <a:xfrm rot="18900000">
            <a:off x="-1253764" y="2913755"/>
            <a:ext cx="6374445" cy="905566"/>
          </a:xfrm>
          <a:custGeom>
            <a:avLst/>
            <a:gdLst>
              <a:gd name="connsiteX0" fmla="*/ 6372785 w 6372785"/>
              <a:gd name="connsiteY0" fmla="*/ 0 h 905566"/>
              <a:gd name="connsiteX1" fmla="*/ 6372785 w 6372785"/>
              <a:gd name="connsiteY1" fmla="*/ 905566 h 905566"/>
              <a:gd name="connsiteX2" fmla="*/ 0 w 6372785"/>
              <a:gd name="connsiteY2" fmla="*/ 905566 h 905566"/>
              <a:gd name="connsiteX3" fmla="*/ 905566 w 6372785"/>
              <a:gd name="connsiteY3" fmla="*/ 0 h 905566"/>
            </a:gdLst>
            <a:ahLst/>
            <a:cxnLst>
              <a:cxn ang="0">
                <a:pos x="connsiteX0" y="connsiteY0"/>
              </a:cxn>
              <a:cxn ang="0">
                <a:pos x="connsiteX1" y="connsiteY1"/>
              </a:cxn>
              <a:cxn ang="0">
                <a:pos x="connsiteX2" y="connsiteY2"/>
              </a:cxn>
              <a:cxn ang="0">
                <a:pos x="connsiteX3" y="connsiteY3"/>
              </a:cxn>
            </a:cxnLst>
            <a:rect l="l" t="t" r="r" b="b"/>
            <a:pathLst>
              <a:path w="6372785" h="905566">
                <a:moveTo>
                  <a:pt x="6372785" y="0"/>
                </a:moveTo>
                <a:lnTo>
                  <a:pt x="6372785" y="905566"/>
                </a:lnTo>
                <a:lnTo>
                  <a:pt x="0" y="905566"/>
                </a:lnTo>
                <a:lnTo>
                  <a:pt x="905566" y="0"/>
                </a:lnTo>
                <a:close/>
              </a:path>
            </a:pathLst>
          </a:custGeom>
          <a:gradFill>
            <a:gsLst>
              <a:gs pos="94000">
                <a:schemeClr val="bg1"/>
              </a:gs>
              <a:gs pos="16000">
                <a:schemeClr val="accent4"/>
              </a:gs>
              <a:gs pos="76000">
                <a:schemeClr val="bg1">
                  <a:alpha val="91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4" name="TextBox 3">
            <a:extLst>
              <a:ext uri="{FF2B5EF4-FFF2-40B4-BE49-F238E27FC236}">
                <a16:creationId xmlns:a16="http://schemas.microsoft.com/office/drawing/2014/main" id="{E52F598B-F734-42BE-8CB8-5E3FDDD7ED52}"/>
              </a:ext>
            </a:extLst>
          </p:cNvPr>
          <p:cNvSpPr txBox="1"/>
          <p:nvPr userDrawn="1"/>
        </p:nvSpPr>
        <p:spPr>
          <a:xfrm>
            <a:off x="7124768" y="4133698"/>
            <a:ext cx="3586491" cy="692497"/>
          </a:xfrm>
          <a:prstGeom prst="rect">
            <a:avLst/>
          </a:prstGeom>
        </p:spPr>
        <p:txBody>
          <a:bodyPr wrap="square" lIns="0" tIns="0" rIns="0" bIns="0" rtlCol="0">
            <a:spAutoFit/>
          </a:bodyPr>
          <a:lstStyle/>
          <a:p>
            <a:pPr algn="r" defTabSz="914400" rtl="0" eaLnBrk="1" latinLnBrk="0" hangingPunct="1">
              <a:lnSpc>
                <a:spcPct val="90000"/>
              </a:lnSpc>
              <a:spcBef>
                <a:spcPct val="0"/>
              </a:spcBef>
              <a:spcAft>
                <a:spcPts val="600"/>
              </a:spcAft>
              <a:buNone/>
            </a:pPr>
            <a:r>
              <a:rPr lang="en-US" sz="5000" b="0" i="0" kern="1200" cap="none" baseline="0">
                <a:solidFill>
                  <a:schemeClr val="accent2"/>
                </a:solidFill>
                <a:latin typeface="Calibri" panose="020F0502020204030204" pitchFamily="34" charset="0"/>
                <a:ea typeface="+mj-ea"/>
                <a:cs typeface="+mj-cs"/>
              </a:rPr>
              <a:t>Thank You</a:t>
            </a:r>
          </a:p>
        </p:txBody>
      </p:sp>
    </p:spTree>
    <p:extLst>
      <p:ext uri="{BB962C8B-B14F-4D97-AF65-F5344CB8AC3E}">
        <p14:creationId xmlns:p14="http://schemas.microsoft.com/office/powerpoint/2010/main" val="202787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7" name="Freeform: Shape 28">
            <a:extLst>
              <a:ext uri="{FF2B5EF4-FFF2-40B4-BE49-F238E27FC236}">
                <a16:creationId xmlns:a16="http://schemas.microsoft.com/office/drawing/2014/main" id="{01B04F58-6A33-5A47-B8EB-023E6BB3A8CD}"/>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218769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5" name="Freeform: Shape 22">
            <a:extLst>
              <a:ext uri="{FF2B5EF4-FFF2-40B4-BE49-F238E27FC236}">
                <a16:creationId xmlns:a16="http://schemas.microsoft.com/office/drawing/2014/main" id="{3257CC44-40CE-EC4E-8D2A-49C9C34E3F7E}"/>
              </a:ext>
            </a:extLst>
          </p:cNvPr>
          <p:cNvSpPr/>
          <p:nvPr userDrawn="1"/>
        </p:nvSpPr>
        <p:spPr>
          <a:xfrm rot="2700000">
            <a:off x="441779" y="-1721554"/>
            <a:ext cx="2869328" cy="5153960"/>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756" name="TextBox 755">
            <a:extLst>
              <a:ext uri="{FF2B5EF4-FFF2-40B4-BE49-F238E27FC236}">
                <a16:creationId xmlns:a16="http://schemas.microsoft.com/office/drawing/2014/main" id="{2387BAEF-04D4-4DE9-B7A0-5B5AD8C8A831}"/>
              </a:ext>
            </a:extLst>
          </p:cNvPr>
          <p:cNvSpPr txBox="1"/>
          <p:nvPr userDrawn="1"/>
        </p:nvSpPr>
        <p:spPr>
          <a:xfrm>
            <a:off x="608171" y="579386"/>
            <a:ext cx="2523599" cy="552081"/>
          </a:xfrm>
          <a:prstGeom prst="rect">
            <a:avLst/>
          </a:prstGeom>
          <a:noFill/>
        </p:spPr>
        <p:txBody>
          <a:bodyPr wrap="square" lIns="0" tIns="0" rIns="0" bIns="0" rtlCol="0">
            <a:noAutofit/>
          </a:bodyPr>
          <a:lstStyle/>
          <a:p>
            <a:pPr>
              <a:lnSpc>
                <a:spcPct val="90000"/>
              </a:lnSpc>
            </a:pPr>
            <a:r>
              <a:rPr lang="en-US" sz="2800" b="0" i="0">
                <a:solidFill>
                  <a:schemeClr val="bg1"/>
                </a:solidFill>
                <a:latin typeface="Calibri" panose="020F0502020204030204" pitchFamily="34" charset="0"/>
              </a:rPr>
              <a:t>Session Speakers</a:t>
            </a:r>
          </a:p>
        </p:txBody>
      </p:sp>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Tree>
    <p:extLst>
      <p:ext uri="{BB962C8B-B14F-4D97-AF65-F5344CB8AC3E}">
        <p14:creationId xmlns:p14="http://schemas.microsoft.com/office/powerpoint/2010/main" val="1235697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Header – Aqu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9262" y="938794"/>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03123" y="2267712"/>
            <a:ext cx="6410071" cy="700882"/>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sp>
        <p:nvSpPr>
          <p:cNvPr id="14" name="TextBox 13">
            <a:extLst>
              <a:ext uri="{FF2B5EF4-FFF2-40B4-BE49-F238E27FC236}">
                <a16:creationId xmlns:a16="http://schemas.microsoft.com/office/drawing/2014/main" id="{3E46B5F2-170B-43F3-865D-92F5CD3F3546}"/>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17" name="Group 16">
            <a:extLst>
              <a:ext uri="{FF2B5EF4-FFF2-40B4-BE49-F238E27FC236}">
                <a16:creationId xmlns:a16="http://schemas.microsoft.com/office/drawing/2014/main" id="{F062DFBC-6461-46E5-9A65-C2BA6B55FAA7}"/>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1067657A-03A1-4F4F-AD0D-A5B15521E89E}"/>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03F0FBFF-D44D-482A-B547-D551EA5D3C25}"/>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0" name="Freeform 8">
              <a:extLst>
                <a:ext uri="{FF2B5EF4-FFF2-40B4-BE49-F238E27FC236}">
                  <a16:creationId xmlns:a16="http://schemas.microsoft.com/office/drawing/2014/main" id="{9A9535C7-EA42-4FC0-BF2F-9F86B58ECC7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9">
              <a:extLst>
                <a:ext uri="{FF2B5EF4-FFF2-40B4-BE49-F238E27FC236}">
                  <a16:creationId xmlns:a16="http://schemas.microsoft.com/office/drawing/2014/main" id="{E775250D-8931-4334-BAE4-BDDB0695417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10">
              <a:extLst>
                <a:ext uri="{FF2B5EF4-FFF2-40B4-BE49-F238E27FC236}">
                  <a16:creationId xmlns:a16="http://schemas.microsoft.com/office/drawing/2014/main" id="{46FFD602-6135-4BEE-BB2A-C867FBE1FFC0}"/>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1">
              <a:extLst>
                <a:ext uri="{FF2B5EF4-FFF2-40B4-BE49-F238E27FC236}">
                  <a16:creationId xmlns:a16="http://schemas.microsoft.com/office/drawing/2014/main" id="{14A9D646-E9F0-4A52-BD9E-F04121BF45F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2">
              <a:extLst>
                <a:ext uri="{FF2B5EF4-FFF2-40B4-BE49-F238E27FC236}">
                  <a16:creationId xmlns:a16="http://schemas.microsoft.com/office/drawing/2014/main" id="{A919FBF8-B563-4387-B270-79EB182CF757}"/>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36" name="Freeform: Shape 35">
            <a:extLst>
              <a:ext uri="{FF2B5EF4-FFF2-40B4-BE49-F238E27FC236}">
                <a16:creationId xmlns:a16="http://schemas.microsoft.com/office/drawing/2014/main" id="{9428A741-FAD5-4234-862D-6AB7431CF1B6}"/>
              </a:ext>
            </a:extLst>
          </p:cNvPr>
          <p:cNvSpPr/>
          <p:nvPr userDrawn="1"/>
        </p:nvSpPr>
        <p:spPr>
          <a:xfrm rot="2700000">
            <a:off x="7249835" y="-995754"/>
            <a:ext cx="3505682" cy="10675926"/>
          </a:xfrm>
          <a:custGeom>
            <a:avLst/>
            <a:gdLst>
              <a:gd name="connsiteX0" fmla="*/ 0 w 3505682"/>
              <a:gd name="connsiteY0" fmla="*/ 925479 h 10673146"/>
              <a:gd name="connsiteX1" fmla="*/ 925478 w 3505682"/>
              <a:gd name="connsiteY1" fmla="*/ 0 h 10673146"/>
              <a:gd name="connsiteX2" fmla="*/ 3505682 w 3505682"/>
              <a:gd name="connsiteY2" fmla="*/ 2580205 h 10673146"/>
              <a:gd name="connsiteX3" fmla="*/ 3505682 w 3505682"/>
              <a:gd name="connsiteY3" fmla="*/ 7167464 h 10673146"/>
              <a:gd name="connsiteX4" fmla="*/ 0 w 3505682"/>
              <a:gd name="connsiteY4" fmla="*/ 10673146 h 10673146"/>
              <a:gd name="connsiteX5" fmla="*/ 0 w 3505682"/>
              <a:gd name="connsiteY5" fmla="*/ 925479 h 1067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682" h="10673146">
                <a:moveTo>
                  <a:pt x="0" y="925479"/>
                </a:moveTo>
                <a:lnTo>
                  <a:pt x="925478" y="0"/>
                </a:lnTo>
                <a:lnTo>
                  <a:pt x="3505682" y="2580205"/>
                </a:lnTo>
                <a:lnTo>
                  <a:pt x="3505682" y="7167464"/>
                </a:lnTo>
                <a:lnTo>
                  <a:pt x="0" y="10673146"/>
                </a:lnTo>
                <a:lnTo>
                  <a:pt x="0" y="925479"/>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51" name="Freeform: Shape 50">
            <a:extLst>
              <a:ext uri="{FF2B5EF4-FFF2-40B4-BE49-F238E27FC236}">
                <a16:creationId xmlns:a16="http://schemas.microsoft.com/office/drawing/2014/main" id="{8D3A6683-B1EA-4507-96A9-030793602B44}"/>
              </a:ext>
            </a:extLst>
          </p:cNvPr>
          <p:cNvSpPr/>
          <p:nvPr userDrawn="1"/>
        </p:nvSpPr>
        <p:spPr>
          <a:xfrm rot="2700000">
            <a:off x="9756497" y="1673893"/>
            <a:ext cx="970552" cy="6486879"/>
          </a:xfrm>
          <a:custGeom>
            <a:avLst/>
            <a:gdLst>
              <a:gd name="connsiteX0" fmla="*/ 1 w 970552"/>
              <a:gd name="connsiteY0" fmla="*/ 0 h 6485190"/>
              <a:gd name="connsiteX1" fmla="*/ 970552 w 970552"/>
              <a:gd name="connsiteY1" fmla="*/ 970551 h 6485190"/>
              <a:gd name="connsiteX2" fmla="*/ 970552 w 970552"/>
              <a:gd name="connsiteY2" fmla="*/ 5514638 h 6485190"/>
              <a:gd name="connsiteX3" fmla="*/ 0 w 970552"/>
              <a:gd name="connsiteY3" fmla="*/ 6485190 h 6485190"/>
            </a:gdLst>
            <a:ahLst/>
            <a:cxnLst>
              <a:cxn ang="0">
                <a:pos x="connsiteX0" y="connsiteY0"/>
              </a:cxn>
              <a:cxn ang="0">
                <a:pos x="connsiteX1" y="connsiteY1"/>
              </a:cxn>
              <a:cxn ang="0">
                <a:pos x="connsiteX2" y="connsiteY2"/>
              </a:cxn>
              <a:cxn ang="0">
                <a:pos x="connsiteX3" y="connsiteY3"/>
              </a:cxn>
            </a:cxnLst>
            <a:rect l="l" t="t" r="r" b="b"/>
            <a:pathLst>
              <a:path w="970552" h="6485190">
                <a:moveTo>
                  <a:pt x="1" y="0"/>
                </a:moveTo>
                <a:lnTo>
                  <a:pt x="970552" y="970551"/>
                </a:lnTo>
                <a:lnTo>
                  <a:pt x="970552" y="5514638"/>
                </a:lnTo>
                <a:lnTo>
                  <a:pt x="0" y="6485190"/>
                </a:lnTo>
                <a:close/>
              </a:path>
            </a:pathLst>
          </a:custGeom>
          <a:gradFill>
            <a:gsLst>
              <a:gs pos="24000">
                <a:schemeClr val="accent3"/>
              </a:gs>
              <a:gs pos="80511">
                <a:schemeClr val="bg1">
                  <a:alpha val="76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460078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B4BC3A27-8DAD-4476-9725-CF11880123D8}"/>
              </a:ext>
            </a:extLst>
          </p:cNvPr>
          <p:cNvSpPr/>
          <p:nvPr userDrawn="1"/>
        </p:nvSpPr>
        <p:spPr>
          <a:xfrm>
            <a:off x="8945606" y="3622877"/>
            <a:ext cx="3252110" cy="32535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8" name="Freeform: Shape 27">
            <a:extLst>
              <a:ext uri="{FF2B5EF4-FFF2-40B4-BE49-F238E27FC236}">
                <a16:creationId xmlns:a16="http://schemas.microsoft.com/office/drawing/2014/main" id="{046FCD12-70AD-43E4-97A5-E350476D993C}"/>
              </a:ext>
            </a:extLst>
          </p:cNvPr>
          <p:cNvSpPr/>
          <p:nvPr userDrawn="1"/>
        </p:nvSpPr>
        <p:spPr>
          <a:xfrm rot="10800000">
            <a:off x="0" y="-1"/>
            <a:ext cx="10875959" cy="6868836"/>
          </a:xfrm>
          <a:custGeom>
            <a:avLst/>
            <a:gdLst>
              <a:gd name="connsiteX0" fmla="*/ 10873127 w 10873127"/>
              <a:gd name="connsiteY0" fmla="*/ 6868836 h 6868836"/>
              <a:gd name="connsiteX1" fmla="*/ 0 w 10873127"/>
              <a:gd name="connsiteY1" fmla="*/ 6868836 h 6868836"/>
              <a:gd name="connsiteX2" fmla="*/ 6863947 w 10873127"/>
              <a:gd name="connsiteY2" fmla="*/ 0 h 6868836"/>
              <a:gd name="connsiteX3" fmla="*/ 10873127 w 10873127"/>
              <a:gd name="connsiteY3" fmla="*/ 0 h 6868836"/>
            </a:gdLst>
            <a:ahLst/>
            <a:cxnLst>
              <a:cxn ang="0">
                <a:pos x="connsiteX0" y="connsiteY0"/>
              </a:cxn>
              <a:cxn ang="0">
                <a:pos x="connsiteX1" y="connsiteY1"/>
              </a:cxn>
              <a:cxn ang="0">
                <a:pos x="connsiteX2" y="connsiteY2"/>
              </a:cxn>
              <a:cxn ang="0">
                <a:pos x="connsiteX3" y="connsiteY3"/>
              </a:cxn>
            </a:cxnLst>
            <a:rect l="l" t="t" r="r" b="b"/>
            <a:pathLst>
              <a:path w="10873127" h="6868836">
                <a:moveTo>
                  <a:pt x="10873127" y="6868836"/>
                </a:moveTo>
                <a:lnTo>
                  <a:pt x="0" y="6868836"/>
                </a:lnTo>
                <a:lnTo>
                  <a:pt x="6863947" y="0"/>
                </a:lnTo>
                <a:lnTo>
                  <a:pt x="10873127"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5" name="TextBox 14">
            <a:extLst>
              <a:ext uri="{FF2B5EF4-FFF2-40B4-BE49-F238E27FC236}">
                <a16:creationId xmlns:a16="http://schemas.microsoft.com/office/drawing/2014/main" id="{7EAC21F4-620C-4207-A01D-C082619C707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7" name="Title 1">
            <a:extLst>
              <a:ext uri="{FF2B5EF4-FFF2-40B4-BE49-F238E27FC236}">
                <a16:creationId xmlns:a16="http://schemas.microsoft.com/office/drawing/2014/main" id="{2AC6091C-E947-4C0C-85B0-C87C084ACBB4}"/>
              </a:ext>
            </a:extLst>
          </p:cNvPr>
          <p:cNvSpPr>
            <a:spLocks noGrp="1"/>
          </p:cNvSpPr>
          <p:nvPr>
            <p:ph type="title" hasCustomPrompt="1"/>
          </p:nvPr>
        </p:nvSpPr>
        <p:spPr>
          <a:xfrm>
            <a:off x="589262" y="1348995"/>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8" name="Subtitle 2">
            <a:extLst>
              <a:ext uri="{FF2B5EF4-FFF2-40B4-BE49-F238E27FC236}">
                <a16:creationId xmlns:a16="http://schemas.microsoft.com/office/drawing/2014/main" id="{A2044BBD-0109-43FF-A52D-8FA2841A4DF6}"/>
              </a:ext>
            </a:extLst>
          </p:cNvPr>
          <p:cNvSpPr>
            <a:spLocks noGrp="1"/>
          </p:cNvSpPr>
          <p:nvPr>
            <p:ph type="subTitle" idx="10" hasCustomPrompt="1"/>
          </p:nvPr>
        </p:nvSpPr>
        <p:spPr>
          <a:xfrm>
            <a:off x="603123" y="2677913"/>
            <a:ext cx="6410071" cy="700882"/>
          </a:xfrm>
        </p:spPr>
        <p:txBody>
          <a:bodyPr/>
          <a:lstStyle>
            <a:lvl1pPr marL="0" indent="0" algn="l">
              <a:buNone/>
              <a:defRPr sz="24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grpSp>
        <p:nvGrpSpPr>
          <p:cNvPr id="19" name="Group 18">
            <a:extLst>
              <a:ext uri="{FF2B5EF4-FFF2-40B4-BE49-F238E27FC236}">
                <a16:creationId xmlns:a16="http://schemas.microsoft.com/office/drawing/2014/main" id="{CD0EECB4-F8FF-42F6-B913-97C4F2956537}"/>
              </a:ext>
            </a:extLst>
          </p:cNvPr>
          <p:cNvGrpSpPr/>
          <p:nvPr userDrawn="1"/>
        </p:nvGrpSpPr>
        <p:grpSpPr>
          <a:xfrm>
            <a:off x="608171" y="6445106"/>
            <a:ext cx="1184706" cy="186690"/>
            <a:chOff x="863272" y="6563918"/>
            <a:chExt cx="861082" cy="135727"/>
          </a:xfrm>
          <a:solidFill>
            <a:schemeClr val="bg1"/>
          </a:solidFill>
        </p:grpSpPr>
        <p:sp>
          <p:nvSpPr>
            <p:cNvPr id="20" name="Freeform 6">
              <a:extLst>
                <a:ext uri="{FF2B5EF4-FFF2-40B4-BE49-F238E27FC236}">
                  <a16:creationId xmlns:a16="http://schemas.microsoft.com/office/drawing/2014/main" id="{A2743E06-9EDE-42AB-954B-24AD2E0EDE3D}"/>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7">
              <a:extLst>
                <a:ext uri="{FF2B5EF4-FFF2-40B4-BE49-F238E27FC236}">
                  <a16:creationId xmlns:a16="http://schemas.microsoft.com/office/drawing/2014/main" id="{F727B63B-9DDF-4464-B305-91E2F1F53A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8">
              <a:extLst>
                <a:ext uri="{FF2B5EF4-FFF2-40B4-BE49-F238E27FC236}">
                  <a16:creationId xmlns:a16="http://schemas.microsoft.com/office/drawing/2014/main" id="{BE99358C-EF1D-4887-8E23-C6B6EFECC05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9">
              <a:extLst>
                <a:ext uri="{FF2B5EF4-FFF2-40B4-BE49-F238E27FC236}">
                  <a16:creationId xmlns:a16="http://schemas.microsoft.com/office/drawing/2014/main" id="{AB115210-A643-4048-8CE2-AE858AA6D281}"/>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0">
              <a:extLst>
                <a:ext uri="{FF2B5EF4-FFF2-40B4-BE49-F238E27FC236}">
                  <a16:creationId xmlns:a16="http://schemas.microsoft.com/office/drawing/2014/main" id="{DADAB024-3024-4445-96A4-008D5EBBB3FD}"/>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1">
              <a:extLst>
                <a:ext uri="{FF2B5EF4-FFF2-40B4-BE49-F238E27FC236}">
                  <a16:creationId xmlns:a16="http://schemas.microsoft.com/office/drawing/2014/main" id="{8C49FA45-007B-4A99-BFB8-737C3A292BE4}"/>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6" name="Freeform 12">
              <a:extLst>
                <a:ext uri="{FF2B5EF4-FFF2-40B4-BE49-F238E27FC236}">
                  <a16:creationId xmlns:a16="http://schemas.microsoft.com/office/drawing/2014/main" id="{6AD6968C-6030-4061-9BA9-3E345BE073BA}"/>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9" name="Freeform: Shape 28">
            <a:extLst>
              <a:ext uri="{FF2B5EF4-FFF2-40B4-BE49-F238E27FC236}">
                <a16:creationId xmlns:a16="http://schemas.microsoft.com/office/drawing/2014/main" id="{C7F4685D-9D09-447C-9352-68EBB79D3FB6}"/>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0">
                <a:schemeClr val="accent4">
                  <a:alpha val="64000"/>
                </a:schemeClr>
              </a:gs>
              <a:gs pos="83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108015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 Aqu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Isosceles Triangle 15">
            <a:extLst>
              <a:ext uri="{FF2B5EF4-FFF2-40B4-BE49-F238E27FC236}">
                <a16:creationId xmlns:a16="http://schemas.microsoft.com/office/drawing/2014/main" id="{3782B963-3DE7-4086-92ED-CD92BCC38428}"/>
              </a:ext>
            </a:extLst>
          </p:cNvPr>
          <p:cNvSpPr/>
          <p:nvPr userDrawn="1"/>
        </p:nvSpPr>
        <p:spPr>
          <a:xfrm>
            <a:off x="8945606" y="3622877"/>
            <a:ext cx="3252110" cy="32535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9" name="Freeform: Shape 28">
            <a:extLst>
              <a:ext uri="{FF2B5EF4-FFF2-40B4-BE49-F238E27FC236}">
                <a16:creationId xmlns:a16="http://schemas.microsoft.com/office/drawing/2014/main" id="{B634BC28-ECEA-4006-A436-B22F54417FE9}"/>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8" name="Freeform: Shape 27">
            <a:extLst>
              <a:ext uri="{FF2B5EF4-FFF2-40B4-BE49-F238E27FC236}">
                <a16:creationId xmlns:a16="http://schemas.microsoft.com/office/drawing/2014/main" id="{046FCD12-70AD-43E4-97A5-E350476D993C}"/>
              </a:ext>
            </a:extLst>
          </p:cNvPr>
          <p:cNvSpPr/>
          <p:nvPr userDrawn="1"/>
        </p:nvSpPr>
        <p:spPr>
          <a:xfrm rot="10800000">
            <a:off x="0" y="-1"/>
            <a:ext cx="10875959" cy="6868836"/>
          </a:xfrm>
          <a:custGeom>
            <a:avLst/>
            <a:gdLst>
              <a:gd name="connsiteX0" fmla="*/ 10873127 w 10873127"/>
              <a:gd name="connsiteY0" fmla="*/ 6868836 h 6868836"/>
              <a:gd name="connsiteX1" fmla="*/ 0 w 10873127"/>
              <a:gd name="connsiteY1" fmla="*/ 6868836 h 6868836"/>
              <a:gd name="connsiteX2" fmla="*/ 6863947 w 10873127"/>
              <a:gd name="connsiteY2" fmla="*/ 0 h 6868836"/>
              <a:gd name="connsiteX3" fmla="*/ 10873127 w 10873127"/>
              <a:gd name="connsiteY3" fmla="*/ 0 h 6868836"/>
            </a:gdLst>
            <a:ahLst/>
            <a:cxnLst>
              <a:cxn ang="0">
                <a:pos x="connsiteX0" y="connsiteY0"/>
              </a:cxn>
              <a:cxn ang="0">
                <a:pos x="connsiteX1" y="connsiteY1"/>
              </a:cxn>
              <a:cxn ang="0">
                <a:pos x="connsiteX2" y="connsiteY2"/>
              </a:cxn>
              <a:cxn ang="0">
                <a:pos x="connsiteX3" y="connsiteY3"/>
              </a:cxn>
            </a:cxnLst>
            <a:rect l="l" t="t" r="r" b="b"/>
            <a:pathLst>
              <a:path w="10873127" h="6868836">
                <a:moveTo>
                  <a:pt x="10873127" y="6868836"/>
                </a:moveTo>
                <a:lnTo>
                  <a:pt x="0" y="6868836"/>
                </a:lnTo>
                <a:lnTo>
                  <a:pt x="6863947" y="0"/>
                </a:lnTo>
                <a:lnTo>
                  <a:pt x="10873127"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5" name="TextBox 14">
            <a:extLst>
              <a:ext uri="{FF2B5EF4-FFF2-40B4-BE49-F238E27FC236}">
                <a16:creationId xmlns:a16="http://schemas.microsoft.com/office/drawing/2014/main" id="{7EAC21F4-620C-4207-A01D-C082619C707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7" name="Title 1">
            <a:extLst>
              <a:ext uri="{FF2B5EF4-FFF2-40B4-BE49-F238E27FC236}">
                <a16:creationId xmlns:a16="http://schemas.microsoft.com/office/drawing/2014/main" id="{2AC6091C-E947-4C0C-85B0-C87C084ACBB4}"/>
              </a:ext>
            </a:extLst>
          </p:cNvPr>
          <p:cNvSpPr>
            <a:spLocks noGrp="1"/>
          </p:cNvSpPr>
          <p:nvPr>
            <p:ph type="title" hasCustomPrompt="1"/>
          </p:nvPr>
        </p:nvSpPr>
        <p:spPr>
          <a:xfrm>
            <a:off x="589262" y="938794"/>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8" name="Subtitle 2">
            <a:extLst>
              <a:ext uri="{FF2B5EF4-FFF2-40B4-BE49-F238E27FC236}">
                <a16:creationId xmlns:a16="http://schemas.microsoft.com/office/drawing/2014/main" id="{A2044BBD-0109-43FF-A52D-8FA2841A4DF6}"/>
              </a:ext>
            </a:extLst>
          </p:cNvPr>
          <p:cNvSpPr>
            <a:spLocks noGrp="1"/>
          </p:cNvSpPr>
          <p:nvPr>
            <p:ph type="subTitle" idx="10" hasCustomPrompt="1"/>
          </p:nvPr>
        </p:nvSpPr>
        <p:spPr>
          <a:xfrm>
            <a:off x="603123" y="2267712"/>
            <a:ext cx="6410071" cy="700882"/>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grpSp>
        <p:nvGrpSpPr>
          <p:cNvPr id="19" name="Group 18">
            <a:extLst>
              <a:ext uri="{FF2B5EF4-FFF2-40B4-BE49-F238E27FC236}">
                <a16:creationId xmlns:a16="http://schemas.microsoft.com/office/drawing/2014/main" id="{CD0EECB4-F8FF-42F6-B913-97C4F2956537}"/>
              </a:ext>
            </a:extLst>
          </p:cNvPr>
          <p:cNvGrpSpPr/>
          <p:nvPr userDrawn="1"/>
        </p:nvGrpSpPr>
        <p:grpSpPr>
          <a:xfrm>
            <a:off x="608171" y="6445106"/>
            <a:ext cx="1184706" cy="186690"/>
            <a:chOff x="863272" y="6563918"/>
            <a:chExt cx="861082" cy="135727"/>
          </a:xfrm>
          <a:solidFill>
            <a:schemeClr val="bg1"/>
          </a:solidFill>
        </p:grpSpPr>
        <p:sp>
          <p:nvSpPr>
            <p:cNvPr id="20" name="Freeform 6">
              <a:extLst>
                <a:ext uri="{FF2B5EF4-FFF2-40B4-BE49-F238E27FC236}">
                  <a16:creationId xmlns:a16="http://schemas.microsoft.com/office/drawing/2014/main" id="{A2743E06-9EDE-42AB-954B-24AD2E0EDE3D}"/>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7">
              <a:extLst>
                <a:ext uri="{FF2B5EF4-FFF2-40B4-BE49-F238E27FC236}">
                  <a16:creationId xmlns:a16="http://schemas.microsoft.com/office/drawing/2014/main" id="{F727B63B-9DDF-4464-B305-91E2F1F53A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8">
              <a:extLst>
                <a:ext uri="{FF2B5EF4-FFF2-40B4-BE49-F238E27FC236}">
                  <a16:creationId xmlns:a16="http://schemas.microsoft.com/office/drawing/2014/main" id="{BE99358C-EF1D-4887-8E23-C6B6EFECC05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9">
              <a:extLst>
                <a:ext uri="{FF2B5EF4-FFF2-40B4-BE49-F238E27FC236}">
                  <a16:creationId xmlns:a16="http://schemas.microsoft.com/office/drawing/2014/main" id="{AB115210-A643-4048-8CE2-AE858AA6D281}"/>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0">
              <a:extLst>
                <a:ext uri="{FF2B5EF4-FFF2-40B4-BE49-F238E27FC236}">
                  <a16:creationId xmlns:a16="http://schemas.microsoft.com/office/drawing/2014/main" id="{DADAB024-3024-4445-96A4-008D5EBBB3FD}"/>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1">
              <a:extLst>
                <a:ext uri="{FF2B5EF4-FFF2-40B4-BE49-F238E27FC236}">
                  <a16:creationId xmlns:a16="http://schemas.microsoft.com/office/drawing/2014/main" id="{8C49FA45-007B-4A99-BFB8-737C3A292BE4}"/>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6" name="Freeform 12">
              <a:extLst>
                <a:ext uri="{FF2B5EF4-FFF2-40B4-BE49-F238E27FC236}">
                  <a16:creationId xmlns:a16="http://schemas.microsoft.com/office/drawing/2014/main" id="{6AD6968C-6030-4061-9BA9-3E345BE073BA}"/>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32761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68450DCA-9700-4C93-9CAA-A9FF31B0A6A3}"/>
              </a:ext>
            </a:extLst>
          </p:cNvPr>
          <p:cNvPicPr>
            <a:picLocks noChangeAspect="1"/>
          </p:cNvPicPr>
          <p:nvPr userDrawn="1"/>
        </p:nvPicPr>
        <p:blipFill>
          <a:blip r:embed="rId48">
            <a:extLst>
              <a:ext uri="{96DAC541-7B7A-43D3-8B79-37D633B846F1}">
                <asvg:svgBlip xmlns:asvg="http://schemas.microsoft.com/office/drawing/2016/SVG/main" r:embed="rId49"/>
              </a:ext>
            </a:extLst>
          </a:blip>
          <a:stretch>
            <a:fillRect/>
          </a:stretch>
        </p:blipFill>
        <p:spPr>
          <a:xfrm>
            <a:off x="-1" y="6766561"/>
            <a:ext cx="12192000" cy="95225"/>
          </a:xfrm>
          <a:prstGeom prst="rect">
            <a:avLst/>
          </a:prstGeom>
        </p:spPr>
      </p:pic>
      <p:sp>
        <p:nvSpPr>
          <p:cNvPr id="2" name="Title Placeholder 1"/>
          <p:cNvSpPr>
            <a:spLocks noGrp="1"/>
          </p:cNvSpPr>
          <p:nvPr>
            <p:ph type="title"/>
          </p:nvPr>
        </p:nvSpPr>
        <p:spPr>
          <a:xfrm>
            <a:off x="579960" y="412751"/>
            <a:ext cx="11003870" cy="381000"/>
          </a:xfrm>
          <a:prstGeom prst="rect">
            <a:avLst/>
          </a:prstGeom>
        </p:spPr>
        <p:txBody>
          <a:bodyPr vert="horz" wrap="none"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609600" y="1600203"/>
            <a:ext cx="10972801" cy="4580461"/>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Footer Placeholder 3">
            <a:extLst>
              <a:ext uri="{FF2B5EF4-FFF2-40B4-BE49-F238E27FC236}">
                <a16:creationId xmlns:a16="http://schemas.microsoft.com/office/drawing/2014/main" id="{AA6C16E6-5A1F-46F7-8642-A7F025A5BDCF}"/>
              </a:ext>
            </a:extLst>
          </p:cNvPr>
          <p:cNvSpPr>
            <a:spLocks noGrp="1"/>
          </p:cNvSpPr>
          <p:nvPr>
            <p:ph type="ftr" sz="quarter" idx="3"/>
          </p:nvPr>
        </p:nvSpPr>
        <p:spPr>
          <a:xfrm>
            <a:off x="4038065" y="7352031"/>
            <a:ext cx="4115872" cy="365125"/>
          </a:xfrm>
          <a:prstGeom prst="rect">
            <a:avLst/>
          </a:prstGeom>
        </p:spPr>
        <p:txBody>
          <a:bodyPr vert="horz" lIns="91440" tIns="45720" rIns="91440" bIns="45720" rtlCol="0" anchor="ctr"/>
          <a:lstStyle>
            <a:lvl1pPr algn="ctr">
              <a:defRPr sz="1200" b="0" i="0">
                <a:solidFill>
                  <a:schemeClr val="tx1">
                    <a:tint val="75000"/>
                  </a:schemeClr>
                </a:solidFill>
                <a:latin typeface="Calibri" panose="020F0502020204030204" pitchFamily="34" charset="0"/>
              </a:defRPr>
            </a:lvl1pPr>
          </a:lstStyle>
          <a:p>
            <a:endParaRPr lang="en-US"/>
          </a:p>
        </p:txBody>
      </p:sp>
      <p:sp>
        <p:nvSpPr>
          <p:cNvPr id="5" name="Slide Number Placeholder 4">
            <a:extLst>
              <a:ext uri="{FF2B5EF4-FFF2-40B4-BE49-F238E27FC236}">
                <a16:creationId xmlns:a16="http://schemas.microsoft.com/office/drawing/2014/main" id="{3E586C86-F823-4766-9B10-773EDC51CC66}"/>
              </a:ext>
            </a:extLst>
          </p:cNvPr>
          <p:cNvSpPr>
            <a:spLocks noGrp="1"/>
          </p:cNvSpPr>
          <p:nvPr>
            <p:ph type="sldNum" sz="quarter" idx="4"/>
          </p:nvPr>
        </p:nvSpPr>
        <p:spPr>
          <a:xfrm>
            <a:off x="8611256" y="7352031"/>
            <a:ext cx="2742326" cy="365125"/>
          </a:xfrm>
          <a:prstGeom prst="rect">
            <a:avLst/>
          </a:prstGeom>
        </p:spPr>
        <p:txBody>
          <a:bodyPr vert="horz" lIns="91440" tIns="45720" rIns="91440" bIns="45720" rtlCol="0" anchor="ctr"/>
          <a:lstStyle>
            <a:lvl1pPr algn="r">
              <a:defRPr sz="1200" b="0" i="0">
                <a:solidFill>
                  <a:schemeClr val="tx1">
                    <a:tint val="75000"/>
                  </a:schemeClr>
                </a:solidFill>
                <a:latin typeface="Calibri" panose="020F0502020204030204" pitchFamily="34" charset="0"/>
              </a:defRPr>
            </a:lvl1pPr>
          </a:lstStyle>
          <a:p>
            <a:fld id="{3BD295A3-96FB-4E80-91AF-4225D266C57B}" type="slidenum">
              <a:rPr lang="en-US" smtClean="0"/>
              <a:pPr/>
              <a:t>‹#›</a:t>
            </a:fld>
            <a:endParaRPr lang="en-US"/>
          </a:p>
        </p:txBody>
      </p:sp>
      <p:grpSp>
        <p:nvGrpSpPr>
          <p:cNvPr id="18" name="Group 17">
            <a:extLst>
              <a:ext uri="{FF2B5EF4-FFF2-40B4-BE49-F238E27FC236}">
                <a16:creationId xmlns:a16="http://schemas.microsoft.com/office/drawing/2014/main" id="{3485A9D7-B248-4F26-9897-A1C7A54FAF89}"/>
              </a:ext>
            </a:extLst>
          </p:cNvPr>
          <p:cNvGrpSpPr/>
          <p:nvPr userDrawn="1"/>
        </p:nvGrpSpPr>
        <p:grpSpPr>
          <a:xfrm>
            <a:off x="608171" y="6445106"/>
            <a:ext cx="1184706" cy="186690"/>
            <a:chOff x="863272" y="6563918"/>
            <a:chExt cx="861082" cy="135727"/>
          </a:xfrm>
          <a:solidFill>
            <a:schemeClr val="bg1"/>
          </a:solidFill>
        </p:grpSpPr>
        <p:sp>
          <p:nvSpPr>
            <p:cNvPr id="27" name="Freeform 6">
              <a:extLst>
                <a:ext uri="{FF2B5EF4-FFF2-40B4-BE49-F238E27FC236}">
                  <a16:creationId xmlns:a16="http://schemas.microsoft.com/office/drawing/2014/main" id="{3813DC77-8C0C-44B4-AE3B-61F5A801402A}"/>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8" name="Freeform 7">
              <a:extLst>
                <a:ext uri="{FF2B5EF4-FFF2-40B4-BE49-F238E27FC236}">
                  <a16:creationId xmlns:a16="http://schemas.microsoft.com/office/drawing/2014/main" id="{4D7DC1A2-819A-4366-8BE9-387CC000905C}"/>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9" name="Freeform 8">
              <a:extLst>
                <a:ext uri="{FF2B5EF4-FFF2-40B4-BE49-F238E27FC236}">
                  <a16:creationId xmlns:a16="http://schemas.microsoft.com/office/drawing/2014/main" id="{0373EF47-4DA1-4EF4-AE4F-54BCB38FC20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0" name="Freeform 9">
              <a:extLst>
                <a:ext uri="{FF2B5EF4-FFF2-40B4-BE49-F238E27FC236}">
                  <a16:creationId xmlns:a16="http://schemas.microsoft.com/office/drawing/2014/main" id="{ABC15050-D5E4-4FBD-806D-1CEC1AF606F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1" name="Freeform 10">
              <a:extLst>
                <a:ext uri="{FF2B5EF4-FFF2-40B4-BE49-F238E27FC236}">
                  <a16:creationId xmlns:a16="http://schemas.microsoft.com/office/drawing/2014/main" id="{953BA047-B60F-46CD-AFCB-49101F4D74CE}"/>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2" name="Freeform 11">
              <a:extLst>
                <a:ext uri="{FF2B5EF4-FFF2-40B4-BE49-F238E27FC236}">
                  <a16:creationId xmlns:a16="http://schemas.microsoft.com/office/drawing/2014/main" id="{E5E07D7E-E36B-4549-9FB3-3BA1E225948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3" name="Freeform 12">
              <a:extLst>
                <a:ext uri="{FF2B5EF4-FFF2-40B4-BE49-F238E27FC236}">
                  <a16:creationId xmlns:a16="http://schemas.microsoft.com/office/drawing/2014/main" id="{3352F97F-F3A2-4B3E-9917-55B62713FDC5}"/>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26454181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7" r:id="rId45"/>
    <p:sldLayoutId id="2147483712" r:id="rId4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2800" b="0" i="0" kern="1200">
          <a:solidFill>
            <a:schemeClr val="accent2"/>
          </a:solidFill>
          <a:latin typeface="Calibri" panose="020F0502020204030204" pitchFamily="34" charset="0"/>
          <a:ea typeface="+mj-ea"/>
          <a:cs typeface="+mj-cs"/>
        </a:defRPr>
      </a:lvl1pPr>
    </p:titleStyle>
    <p:body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2000" b="0" i="0" kern="1200">
          <a:solidFill>
            <a:schemeClr val="tx2"/>
          </a:solidFill>
          <a:latin typeface="Calibri" panose="020F0502020204030204" pitchFamily="34" charset="0"/>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1800" b="0" i="0" kern="1200">
          <a:solidFill>
            <a:schemeClr val="tx2"/>
          </a:solidFill>
          <a:latin typeface="Calibri" panose="020F0502020204030204" pitchFamily="34" charset="0"/>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1600" b="0" i="0" kern="1200">
          <a:solidFill>
            <a:schemeClr val="tx2"/>
          </a:solidFill>
          <a:latin typeface="Calibri" panose="020F0502020204030204" pitchFamily="34" charset="0"/>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1400" b="0" i="0" kern="1200">
          <a:solidFill>
            <a:schemeClr val="tx2"/>
          </a:solidFill>
          <a:latin typeface="Calibri" panose="020F0502020204030204" pitchFamily="34" charset="0"/>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1400" b="0" i="0" kern="1200">
          <a:solidFill>
            <a:schemeClr val="tx2"/>
          </a:solidFill>
          <a:latin typeface="Calibri" panose="020F0502020204030204" pitchFamily="34" charset="0"/>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b="0" i="0" kern="1200">
          <a:solidFill>
            <a:schemeClr val="tx2"/>
          </a:solidFill>
          <a:latin typeface="Calibri" panose="020F0502020204030204" pitchFamily="34" charset="0"/>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b="0" i="0" kern="1200">
          <a:solidFill>
            <a:schemeClr val="tx2"/>
          </a:solidFill>
          <a:latin typeface="Calibri" panose="020F0502020204030204" pitchFamily="34" charset="0"/>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b="0" i="0" kern="1200">
          <a:solidFill>
            <a:schemeClr val="tx2"/>
          </a:solidFill>
          <a:latin typeface="Calibri" panose="020F0502020204030204" pitchFamily="34" charset="0"/>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b="0" i="0" kern="1200">
          <a:solidFill>
            <a:schemeClr val="tx2"/>
          </a:solidFill>
          <a:latin typeface="Calibri" panose="020F0502020204030204" pitchFamily="34" charset="0"/>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39">
          <p15:clr>
            <a:srgbClr val="F26B43"/>
          </p15:clr>
        </p15:guide>
        <p15:guide id="3" orient="horz" pos="1872">
          <p15:clr>
            <a:srgbClr val="F26B43"/>
          </p15:clr>
        </p15:guide>
        <p15:guide id="4" orient="horz" pos="1584">
          <p15:clr>
            <a:srgbClr val="F26B43"/>
          </p15:clr>
        </p15:guide>
        <p15:guide id="5" orient="horz" pos="1296">
          <p15:clr>
            <a:srgbClr val="F26B43"/>
          </p15:clr>
        </p15:guide>
        <p15:guide id="6" orient="horz" pos="1008">
          <p15:clr>
            <a:srgbClr val="F26B43"/>
          </p15:clr>
        </p15:guide>
        <p15:guide id="7" orient="horz" pos="720">
          <p15:clr>
            <a:srgbClr val="F26B43"/>
          </p15:clr>
        </p15:guide>
        <p15:guide id="8" orient="horz" pos="576">
          <p15:clr>
            <a:srgbClr val="F26B43"/>
          </p15:clr>
        </p15:guide>
        <p15:guide id="9" orient="horz" pos="288">
          <p15:clr>
            <a:srgbClr val="F26B43"/>
          </p15:clr>
        </p15:guide>
        <p15:guide id="10" orient="horz">
          <p15:clr>
            <a:srgbClr val="F26B43"/>
          </p15:clr>
        </p15:guide>
        <p15:guide id="11" orient="horz" pos="2448">
          <p15:clr>
            <a:srgbClr val="F26B43"/>
          </p15:clr>
        </p15:guide>
        <p15:guide id="12" orient="horz" pos="2736">
          <p15:clr>
            <a:srgbClr val="F26B43"/>
          </p15:clr>
        </p15:guide>
        <p15:guide id="13" orient="horz" pos="3024">
          <p15:clr>
            <a:srgbClr val="F26B43"/>
          </p15:clr>
        </p15:guide>
        <p15:guide id="14" orient="horz" pos="3312">
          <p15:clr>
            <a:srgbClr val="F26B43"/>
          </p15:clr>
        </p15:guide>
        <p15:guide id="15" orient="horz" pos="3600">
          <p15:clr>
            <a:srgbClr val="F26B43"/>
          </p15:clr>
        </p15:guide>
        <p15:guide id="16" orient="horz" pos="3888">
          <p15:clr>
            <a:srgbClr val="F26B43"/>
          </p15:clr>
        </p15:guide>
        <p15:guide id="17" orient="horz" pos="4032">
          <p15:clr>
            <a:srgbClr val="F26B43"/>
          </p15:clr>
        </p15:guide>
        <p15:guide id="18" pos="3551">
          <p15:clr>
            <a:srgbClr val="F26B43"/>
          </p15:clr>
        </p15:guide>
        <p15:guide id="19" pos="3263">
          <p15:clr>
            <a:srgbClr val="F26B43"/>
          </p15:clr>
        </p15:guide>
        <p15:guide id="20" pos="2975">
          <p15:clr>
            <a:srgbClr val="F26B43"/>
          </p15:clr>
        </p15:guide>
        <p15:guide id="21" pos="2687">
          <p15:clr>
            <a:srgbClr val="F26B43"/>
          </p15:clr>
        </p15:guide>
        <p15:guide id="22" pos="2399">
          <p15:clr>
            <a:srgbClr val="F26B43"/>
          </p15:clr>
        </p15:guide>
        <p15:guide id="23" pos="2111">
          <p15:clr>
            <a:srgbClr val="F26B43"/>
          </p15:clr>
        </p15:guide>
        <p15:guide id="24" pos="1823">
          <p15:clr>
            <a:srgbClr val="F26B43"/>
          </p15:clr>
        </p15:guide>
        <p15:guide id="25" pos="1535">
          <p15:clr>
            <a:srgbClr val="F26B43"/>
          </p15:clr>
        </p15:guide>
        <p15:guide id="26" pos="1247">
          <p15:clr>
            <a:srgbClr val="F26B43"/>
          </p15:clr>
        </p15:guide>
        <p15:guide id="27" pos="959">
          <p15:clr>
            <a:srgbClr val="F26B43"/>
          </p15:clr>
        </p15:guide>
        <p15:guide id="28" pos="671">
          <p15:clr>
            <a:srgbClr val="F26B43"/>
          </p15:clr>
        </p15:guide>
        <p15:guide id="29" pos="383">
          <p15:clr>
            <a:srgbClr val="F26B43"/>
          </p15:clr>
        </p15:guide>
        <p15:guide id="30" pos="4127">
          <p15:clr>
            <a:srgbClr val="F26B43"/>
          </p15:clr>
        </p15:guide>
        <p15:guide id="31" pos="4415">
          <p15:clr>
            <a:srgbClr val="F26B43"/>
          </p15:clr>
        </p15:guide>
        <p15:guide id="32" pos="4703">
          <p15:clr>
            <a:srgbClr val="F26B43"/>
          </p15:clr>
        </p15:guide>
        <p15:guide id="33" pos="4991">
          <p15:clr>
            <a:srgbClr val="F26B43"/>
          </p15:clr>
        </p15:guide>
        <p15:guide id="34" pos="5279">
          <p15:clr>
            <a:srgbClr val="F26B43"/>
          </p15:clr>
        </p15:guide>
        <p15:guide id="35" pos="5567">
          <p15:clr>
            <a:srgbClr val="F26B43"/>
          </p15:clr>
        </p15:guide>
        <p15:guide id="36" pos="5855">
          <p15:clr>
            <a:srgbClr val="F26B43"/>
          </p15:clr>
        </p15:guide>
        <p15:guide id="37" pos="6143">
          <p15:clr>
            <a:srgbClr val="F26B43"/>
          </p15:clr>
        </p15:guide>
        <p15:guide id="38" pos="6431">
          <p15:clr>
            <a:srgbClr val="F26B43"/>
          </p15:clr>
        </p15:guide>
        <p15:guide id="39" pos="6719">
          <p15:clr>
            <a:srgbClr val="F26B43"/>
          </p15:clr>
        </p15:guide>
        <p15:guide id="40" pos="7007">
          <p15:clr>
            <a:srgbClr val="F26B43"/>
          </p15:clr>
        </p15:guide>
        <p15:guide id="41" pos="7295">
          <p15:clr>
            <a:srgbClr val="F26B43"/>
          </p15:clr>
        </p15:guide>
        <p15:guide id="42" pos="7678">
          <p15:clr>
            <a:srgbClr val="F26B43"/>
          </p15:clr>
        </p15:guide>
        <p15:guide id="43" orient="horz" pos="4320">
          <p15:clr>
            <a:srgbClr val="F26B43"/>
          </p15:clr>
        </p15:guide>
        <p15:guide id="4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7.xml"/><Relationship Id="rId1" Type="http://schemas.openxmlformats.org/officeDocument/2006/relationships/slideLayout" Target="../slideLayouts/slideLayout26.xml"/><Relationship Id="rId4" Type="http://schemas.openxmlformats.org/officeDocument/2006/relationships/image" Target="../media/image29.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20.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1.xml"/><Relationship Id="rId1" Type="http://schemas.openxmlformats.org/officeDocument/2006/relationships/slideLayout" Target="../slideLayouts/slideLayout26.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36.sv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26.xml"/><Relationship Id="rId6" Type="http://schemas.openxmlformats.org/officeDocument/2006/relationships/image" Target="../media/image29.emf"/><Relationship Id="rId5" Type="http://schemas.openxmlformats.org/officeDocument/2006/relationships/image" Target="../media/image28.emf"/><Relationship Id="rId4" Type="http://schemas.openxmlformats.org/officeDocument/2006/relationships/image" Target="../media/image36.sv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26.xml"/><Relationship Id="rId6" Type="http://schemas.openxmlformats.org/officeDocument/2006/relationships/image" Target="../media/image28.emf"/><Relationship Id="rId5" Type="http://schemas.openxmlformats.org/officeDocument/2006/relationships/image" Target="../media/image29.emf"/><Relationship Id="rId4" Type="http://schemas.openxmlformats.org/officeDocument/2006/relationships/image" Target="../media/image38.sv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41.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notesSlide" Target="../notesSlides/notesSlide1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3" Type="http://schemas.openxmlformats.org/officeDocument/2006/relationships/hyperlink" Target="https://configmax.esp.vmware.com/guest?vmwareproduct=VMware%20NSX&amp;release=NSX-T%20Data%20Center%203.2.1&amp;categories=19-120" TargetMode="External"/><Relationship Id="rId2" Type="http://schemas.openxmlformats.org/officeDocument/2006/relationships/notesSlide" Target="../notesSlides/notesSlide21.xml"/><Relationship Id="rId1" Type="http://schemas.openxmlformats.org/officeDocument/2006/relationships/slideLayout" Target="../slideLayouts/slideLayout17.xml"/><Relationship Id="rId4" Type="http://schemas.openxmlformats.org/officeDocument/2006/relationships/image" Target="../media/image42.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3.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5.xml"/><Relationship Id="rId1" Type="http://schemas.openxmlformats.org/officeDocument/2006/relationships/slideLayout" Target="../slideLayouts/slideLayout26.xml"/><Relationship Id="rId6" Type="http://schemas.openxmlformats.org/officeDocument/2006/relationships/image" Target="../media/image44.png"/><Relationship Id="rId5" Type="http://schemas.openxmlformats.org/officeDocument/2006/relationships/image" Target="../media/image29.emf"/><Relationship Id="rId4" Type="http://schemas.openxmlformats.org/officeDocument/2006/relationships/image" Target="../media/image38.svg"/></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46.png"/><Relationship Id="rId2" Type="http://schemas.openxmlformats.org/officeDocument/2006/relationships/notesSlide" Target="../notesSlides/notesSlide26.xml"/><Relationship Id="rId1" Type="http://schemas.openxmlformats.org/officeDocument/2006/relationships/slideLayout" Target="../slideLayouts/slideLayout26.xml"/><Relationship Id="rId6" Type="http://schemas.openxmlformats.org/officeDocument/2006/relationships/image" Target="../media/image45.png"/><Relationship Id="rId5" Type="http://schemas.openxmlformats.org/officeDocument/2006/relationships/image" Target="../media/image29.emf"/><Relationship Id="rId4" Type="http://schemas.openxmlformats.org/officeDocument/2006/relationships/image" Target="../media/image38.svg"/></Relationships>
</file>

<file path=ppt/slides/_rels/slide3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7.xml"/><Relationship Id="rId1" Type="http://schemas.openxmlformats.org/officeDocument/2006/relationships/slideLayout" Target="../slideLayouts/slideLayout26.xml"/><Relationship Id="rId6" Type="http://schemas.openxmlformats.org/officeDocument/2006/relationships/image" Target="../media/image43.png"/><Relationship Id="rId5" Type="http://schemas.openxmlformats.org/officeDocument/2006/relationships/image" Target="../media/image29.emf"/><Relationship Id="rId4" Type="http://schemas.openxmlformats.org/officeDocument/2006/relationships/image" Target="../media/image38.svg"/></Relationships>
</file>

<file path=ppt/slides/_rels/slide3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8.xml"/><Relationship Id="rId1" Type="http://schemas.openxmlformats.org/officeDocument/2006/relationships/slideLayout" Target="../slideLayouts/slideLayout26.xml"/><Relationship Id="rId6" Type="http://schemas.openxmlformats.org/officeDocument/2006/relationships/image" Target="../media/image43.png"/><Relationship Id="rId5" Type="http://schemas.openxmlformats.org/officeDocument/2006/relationships/image" Target="../media/image29.emf"/><Relationship Id="rId4" Type="http://schemas.openxmlformats.org/officeDocument/2006/relationships/image" Target="../media/image38.sv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8" Type="http://schemas.openxmlformats.org/officeDocument/2006/relationships/image" Target="../media/image53.emf"/><Relationship Id="rId13" Type="http://schemas.openxmlformats.org/officeDocument/2006/relationships/image" Target="../media/image58.emf"/><Relationship Id="rId3" Type="http://schemas.openxmlformats.org/officeDocument/2006/relationships/image" Target="../media/image48.emf"/><Relationship Id="rId7" Type="http://schemas.openxmlformats.org/officeDocument/2006/relationships/image" Target="../media/image52.emf"/><Relationship Id="rId12" Type="http://schemas.openxmlformats.org/officeDocument/2006/relationships/image" Target="../media/image57.emf"/><Relationship Id="rId2" Type="http://schemas.openxmlformats.org/officeDocument/2006/relationships/notesSlide" Target="../notesSlides/notesSlide29.xml"/><Relationship Id="rId1" Type="http://schemas.openxmlformats.org/officeDocument/2006/relationships/slideLayout" Target="../slideLayouts/slideLayout17.xml"/><Relationship Id="rId6" Type="http://schemas.openxmlformats.org/officeDocument/2006/relationships/image" Target="../media/image51.emf"/><Relationship Id="rId11" Type="http://schemas.openxmlformats.org/officeDocument/2006/relationships/image" Target="../media/image56.emf"/><Relationship Id="rId5" Type="http://schemas.openxmlformats.org/officeDocument/2006/relationships/image" Target="../media/image50.emf"/><Relationship Id="rId10" Type="http://schemas.openxmlformats.org/officeDocument/2006/relationships/image" Target="../media/image55.emf"/><Relationship Id="rId4" Type="http://schemas.openxmlformats.org/officeDocument/2006/relationships/image" Target="../media/image49.emf"/><Relationship Id="rId9" Type="http://schemas.openxmlformats.org/officeDocument/2006/relationships/image" Target="../media/image54.emf"/></Relationships>
</file>

<file path=ppt/slides/_rels/slide43.xml.rels><?xml version="1.0" encoding="UTF-8" standalone="yes"?>
<Relationships xmlns="http://schemas.openxmlformats.org/package/2006/relationships"><Relationship Id="rId8" Type="http://schemas.openxmlformats.org/officeDocument/2006/relationships/image" Target="../media/image64.emf"/><Relationship Id="rId3" Type="http://schemas.openxmlformats.org/officeDocument/2006/relationships/image" Target="../media/image59.emf"/><Relationship Id="rId7" Type="http://schemas.openxmlformats.org/officeDocument/2006/relationships/image" Target="../media/image63.emf"/><Relationship Id="rId12" Type="http://schemas.openxmlformats.org/officeDocument/2006/relationships/image" Target="../media/image68.emf"/><Relationship Id="rId2" Type="http://schemas.openxmlformats.org/officeDocument/2006/relationships/notesSlide" Target="../notesSlides/notesSlide30.xml"/><Relationship Id="rId1" Type="http://schemas.openxmlformats.org/officeDocument/2006/relationships/slideLayout" Target="../slideLayouts/slideLayout17.xml"/><Relationship Id="rId6" Type="http://schemas.openxmlformats.org/officeDocument/2006/relationships/image" Target="../media/image62.emf"/><Relationship Id="rId11" Type="http://schemas.openxmlformats.org/officeDocument/2006/relationships/image" Target="../media/image67.emf"/><Relationship Id="rId5" Type="http://schemas.openxmlformats.org/officeDocument/2006/relationships/image" Target="../media/image61.emf"/><Relationship Id="rId10" Type="http://schemas.openxmlformats.org/officeDocument/2006/relationships/image" Target="../media/image66.emf"/><Relationship Id="rId4" Type="http://schemas.openxmlformats.org/officeDocument/2006/relationships/image" Target="../media/image60.emf"/><Relationship Id="rId9" Type="http://schemas.openxmlformats.org/officeDocument/2006/relationships/image" Target="../media/image65.emf"/></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32.xml"/><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49.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image" Target="../media/image16.svg"/></Relationships>
</file>

<file path=ppt/slides/_rels/slide50.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18.xml"/><Relationship Id="rId5" Type="http://schemas.openxmlformats.org/officeDocument/2006/relationships/image" Target="../media/image75.emf"/><Relationship Id="rId4" Type="http://schemas.openxmlformats.org/officeDocument/2006/relationships/image" Target="../media/image47.emf"/></Relationships>
</file>

<file path=ppt/slides/_rels/slide52.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36.xml"/><Relationship Id="rId1" Type="http://schemas.openxmlformats.org/officeDocument/2006/relationships/slideLayout" Target="../slideLayouts/slideLayout17.xml"/><Relationship Id="rId4" Type="http://schemas.openxmlformats.org/officeDocument/2006/relationships/image" Target="../media/image77.emf"/></Relationships>
</file>

<file path=ppt/slides/_rels/slide53.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7.xml"/><Relationship Id="rId1" Type="http://schemas.openxmlformats.org/officeDocument/2006/relationships/slideLayout" Target="../slideLayouts/slideLayout17.xml"/><Relationship Id="rId6" Type="http://schemas.openxmlformats.org/officeDocument/2006/relationships/image" Target="../media/image81.emf"/><Relationship Id="rId5" Type="http://schemas.openxmlformats.org/officeDocument/2006/relationships/image" Target="../media/image80.png"/><Relationship Id="rId4" Type="http://schemas.openxmlformats.org/officeDocument/2006/relationships/image" Target="../media/image79.png"/></Relationships>
</file>

<file path=ppt/slides/_rels/slide54.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8.xml"/><Relationship Id="rId1" Type="http://schemas.openxmlformats.org/officeDocument/2006/relationships/slideLayout" Target="../slideLayouts/slideLayout17.xml"/><Relationship Id="rId6" Type="http://schemas.openxmlformats.org/officeDocument/2006/relationships/image" Target="../media/image85.emf"/><Relationship Id="rId5" Type="http://schemas.openxmlformats.org/officeDocument/2006/relationships/image" Target="../media/image84.png"/><Relationship Id="rId4" Type="http://schemas.openxmlformats.org/officeDocument/2006/relationships/image" Target="../media/image83.png"/></Relationships>
</file>

<file path=ppt/slides/_rels/slide55.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9.xml"/><Relationship Id="rId1" Type="http://schemas.openxmlformats.org/officeDocument/2006/relationships/slideLayout" Target="../slideLayouts/slideLayout17.xml"/><Relationship Id="rId6" Type="http://schemas.openxmlformats.org/officeDocument/2006/relationships/image" Target="../media/image89.emf"/><Relationship Id="rId5" Type="http://schemas.openxmlformats.org/officeDocument/2006/relationships/image" Target="../media/image88.png"/><Relationship Id="rId4" Type="http://schemas.openxmlformats.org/officeDocument/2006/relationships/image" Target="../media/image87.png"/></Relationships>
</file>

<file path=ppt/slides/_rels/slide56.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40.xml"/><Relationship Id="rId1" Type="http://schemas.openxmlformats.org/officeDocument/2006/relationships/slideLayout" Target="../slideLayouts/slideLayout17.xml"/><Relationship Id="rId5" Type="http://schemas.openxmlformats.org/officeDocument/2006/relationships/image" Target="../media/image92.emf"/><Relationship Id="rId4" Type="http://schemas.openxmlformats.org/officeDocument/2006/relationships/image" Target="../media/image91.png"/></Relationships>
</file>

<file path=ppt/slides/_rels/slide5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41.xml"/><Relationship Id="rId1" Type="http://schemas.openxmlformats.org/officeDocument/2006/relationships/slideLayout" Target="../slideLayouts/slideLayout17.xml"/><Relationship Id="rId4" Type="http://schemas.openxmlformats.org/officeDocument/2006/relationships/image" Target="../media/image94.emf"/></Relationships>
</file>

<file path=ppt/slides/_rels/slide58.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42.xml"/><Relationship Id="rId1" Type="http://schemas.openxmlformats.org/officeDocument/2006/relationships/slideLayout" Target="../slideLayouts/slideLayout17.xml"/><Relationship Id="rId4" Type="http://schemas.openxmlformats.org/officeDocument/2006/relationships/image" Target="../media/image96.emf"/></Relationships>
</file>

<file path=ppt/slides/_rels/slide59.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notesSlide" Target="../notesSlides/notesSlide43.xml"/><Relationship Id="rId1" Type="http://schemas.openxmlformats.org/officeDocument/2006/relationships/slideLayout" Target="../slideLayouts/slideLayout17.xml"/><Relationship Id="rId4" Type="http://schemas.openxmlformats.org/officeDocument/2006/relationships/image" Target="../media/image98.emf"/></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6.xml"/></Relationships>
</file>

<file path=ppt/slides/_rels/slide60.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44.xml"/><Relationship Id="rId1" Type="http://schemas.openxmlformats.org/officeDocument/2006/relationships/slideLayout" Target="../slideLayouts/slideLayout17.xml"/><Relationship Id="rId4" Type="http://schemas.openxmlformats.org/officeDocument/2006/relationships/image" Target="../media/image100.emf"/></Relationships>
</file>

<file path=ppt/slides/_rels/slide61.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45.xml"/><Relationship Id="rId1" Type="http://schemas.openxmlformats.org/officeDocument/2006/relationships/slideLayout" Target="../slideLayouts/slideLayout17.xml"/><Relationship Id="rId4" Type="http://schemas.openxmlformats.org/officeDocument/2006/relationships/image" Target="../media/image102.emf"/></Relationships>
</file>

<file path=ppt/slides/_rels/slide62.xml.rels><?xml version="1.0" encoding="UTF-8" standalone="yes"?>
<Relationships xmlns="http://schemas.openxmlformats.org/package/2006/relationships"><Relationship Id="rId3" Type="http://schemas.openxmlformats.org/officeDocument/2006/relationships/hyperlink" Target="https://docs.vmware.com/en/VMware-NSX/4.1/administration/GUID-4871C429-CFE6-41C9-86C9-7FCFE9C95EC8.html" TargetMode="External"/><Relationship Id="rId2" Type="http://schemas.openxmlformats.org/officeDocument/2006/relationships/notesSlide" Target="../notesSlides/notesSlide46.xml"/><Relationship Id="rId1" Type="http://schemas.openxmlformats.org/officeDocument/2006/relationships/slideLayout" Target="../slideLayouts/slideLayout17.xml"/><Relationship Id="rId4" Type="http://schemas.openxmlformats.org/officeDocument/2006/relationships/image" Target="../media/image103.e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47.xml"/><Relationship Id="rId1" Type="http://schemas.openxmlformats.org/officeDocument/2006/relationships/slideLayout" Target="../slideLayouts/slideLayout17.xml"/><Relationship Id="rId4" Type="http://schemas.openxmlformats.org/officeDocument/2006/relationships/image" Target="cid:image001.png@01D8C395.007D8880" TargetMode="External"/></Relationships>
</file>

<file path=ppt/slides/_rels/slide65.xml.rels><?xml version="1.0" encoding="UTF-8" standalone="yes"?>
<Relationships xmlns="http://schemas.openxmlformats.org/package/2006/relationships"><Relationship Id="rId3" Type="http://schemas.openxmlformats.org/officeDocument/2006/relationships/hyperlink" Target="https://docs.vmware.com/en/VMware-NSX-T-Data-Center/3.2/administration/GUID-379942E9-2598-4476-929F-7552E01EEAB5.html" TargetMode="External"/><Relationship Id="rId2" Type="http://schemas.openxmlformats.org/officeDocument/2006/relationships/notesSlide" Target="../notesSlides/notesSlide48.xml"/><Relationship Id="rId1" Type="http://schemas.openxmlformats.org/officeDocument/2006/relationships/slideLayout" Target="../slideLayouts/slideLayout17.xml"/><Relationship Id="rId5" Type="http://schemas.openxmlformats.org/officeDocument/2006/relationships/image" Target="../media/image106.png"/><Relationship Id="rId4" Type="http://schemas.openxmlformats.org/officeDocument/2006/relationships/image" Target="../media/image105.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hyperlink" Target="https://interopmatrix.vmware.com/Interoperability?col=139,&amp;row=175" TargetMode="External"/><Relationship Id="rId2" Type="http://schemas.openxmlformats.org/officeDocument/2006/relationships/notesSlide" Target="../notesSlides/notesSlide49.xml"/><Relationship Id="rId1" Type="http://schemas.openxmlformats.org/officeDocument/2006/relationships/slideLayout" Target="../slideLayouts/slideLayout17.xml"/><Relationship Id="rId4" Type="http://schemas.openxmlformats.org/officeDocument/2006/relationships/image" Target="../media/image107.png"/></Relationships>
</file>

<file path=ppt/slides/_rels/slide68.xml.rels><?xml version="1.0" encoding="UTF-8" standalone="yes"?>
<Relationships xmlns="http://schemas.openxmlformats.org/package/2006/relationships"><Relationship Id="rId3" Type="http://schemas.openxmlformats.org/officeDocument/2006/relationships/hyperlink" Target="https://docs.vmware.com/en/VMware-Tools/index.html" TargetMode="External"/><Relationship Id="rId2" Type="http://schemas.openxmlformats.org/officeDocument/2006/relationships/notesSlide" Target="../notesSlides/notesSlide50.xml"/><Relationship Id="rId1" Type="http://schemas.openxmlformats.org/officeDocument/2006/relationships/slideLayout" Target="../slideLayouts/slideLayout17.xml"/><Relationship Id="rId4" Type="http://schemas.openxmlformats.org/officeDocument/2006/relationships/image" Target="../media/image108.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0.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77.xml.rels><?xml version="1.0" encoding="UTF-8" standalone="yes"?>
<Relationships xmlns="http://schemas.openxmlformats.org/package/2006/relationships"><Relationship Id="rId2" Type="http://schemas.openxmlformats.org/officeDocument/2006/relationships/image" Target="../media/image94.emf"/><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109.emf"/><Relationship Id="rId2" Type="http://schemas.openxmlformats.org/officeDocument/2006/relationships/notesSlide" Target="../notesSlides/notesSlide54.xml"/><Relationship Id="rId1" Type="http://schemas.openxmlformats.org/officeDocument/2006/relationships/slideLayout" Target="../slideLayouts/slideLayout20.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21.svg"/><Relationship Id="rId5" Type="http://schemas.openxmlformats.org/officeDocument/2006/relationships/image" Target="../media/image20.png"/><Relationship Id="rId10" Type="http://schemas.microsoft.com/office/2007/relationships/hdphoto" Target="../media/hdphoto1.wdp"/><Relationship Id="rId4" Type="http://schemas.openxmlformats.org/officeDocument/2006/relationships/image" Target="../media/image19.svg"/><Relationship Id="rId9" Type="http://schemas.openxmlformats.org/officeDocument/2006/relationships/image" Target="../media/image24.png"/></Relationships>
</file>

<file path=ppt/slides/_rels/slide80.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55.xml"/><Relationship Id="rId1" Type="http://schemas.openxmlformats.org/officeDocument/2006/relationships/slideLayout" Target="../slideLayouts/slideLayout20.xml"/><Relationship Id="rId5" Type="http://schemas.openxmlformats.org/officeDocument/2006/relationships/image" Target="../media/image111.png"/><Relationship Id="rId4" Type="http://schemas.openxmlformats.org/officeDocument/2006/relationships/image" Target="../media/image91.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110.png"/><Relationship Id="rId1" Type="http://schemas.openxmlformats.org/officeDocument/2006/relationships/slideLayout" Target="../slideLayouts/slideLayout20.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hyperlink" Target="https://docs.vmware.com/en/VMware-NSX/4.1/nsx-application-platform/GUID-D54C1B87-8EF3-45B3-AB27-EFE90A154DD3.html" TargetMode="External"/><Relationship Id="rId1" Type="http://schemas.openxmlformats.org/officeDocument/2006/relationships/slideLayout" Target="../slideLayouts/slideLayout20.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20.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6.xml"/><Relationship Id="rId1" Type="http://schemas.openxmlformats.org/officeDocument/2006/relationships/slideLayout" Target="../slideLayouts/slideLayout18.xml"/><Relationship Id="rId5" Type="http://schemas.openxmlformats.org/officeDocument/2006/relationships/image" Target="../media/image27.png"/><Relationship Id="rId4" Type="http://schemas.openxmlformats.org/officeDocument/2006/relationships/image" Target="../media/image26.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74552-00AC-4D21-A0B3-532CDE97D88A}"/>
              </a:ext>
            </a:extLst>
          </p:cNvPr>
          <p:cNvSpPr>
            <a:spLocks noGrp="1"/>
          </p:cNvSpPr>
          <p:nvPr>
            <p:ph type="title"/>
          </p:nvPr>
        </p:nvSpPr>
        <p:spPr>
          <a:xfrm>
            <a:off x="6594666" y="1582578"/>
            <a:ext cx="5371556" cy="1234440"/>
          </a:xfrm>
        </p:spPr>
        <p:txBody>
          <a:bodyPr/>
          <a:lstStyle/>
          <a:p>
            <a:r>
              <a:rPr lang="en-US"/>
              <a:t>NSX Anti-Malware</a:t>
            </a:r>
            <a:br>
              <a:rPr lang="en-US" dirty="0"/>
            </a:br>
            <a:r>
              <a:rPr lang="en-US" dirty="0"/>
              <a:t>Detection and Prevention</a:t>
            </a:r>
          </a:p>
        </p:txBody>
      </p:sp>
      <p:sp>
        <p:nvSpPr>
          <p:cNvPr id="5" name="Text Placeholder 4">
            <a:extLst>
              <a:ext uri="{FF2B5EF4-FFF2-40B4-BE49-F238E27FC236}">
                <a16:creationId xmlns:a16="http://schemas.microsoft.com/office/drawing/2014/main" id="{21607048-6F00-4F88-81FB-5ECD41A4811B}"/>
              </a:ext>
            </a:extLst>
          </p:cNvPr>
          <p:cNvSpPr>
            <a:spLocks noGrp="1"/>
          </p:cNvSpPr>
          <p:nvPr>
            <p:ph type="body" sz="quarter" idx="12"/>
          </p:nvPr>
        </p:nvSpPr>
        <p:spPr/>
        <p:txBody>
          <a:bodyPr/>
          <a:lstStyle/>
          <a:p>
            <a:r>
              <a:rPr lang="en-US"/>
              <a:t>NSBU Product Management</a:t>
            </a:r>
          </a:p>
        </p:txBody>
      </p:sp>
      <p:sp>
        <p:nvSpPr>
          <p:cNvPr id="6" name="Text Placeholder 5">
            <a:extLst>
              <a:ext uri="{FF2B5EF4-FFF2-40B4-BE49-F238E27FC236}">
                <a16:creationId xmlns:a16="http://schemas.microsoft.com/office/drawing/2014/main" id="{EBE5972F-B89B-4C5C-BDE2-21E913B88C2F}"/>
              </a:ext>
            </a:extLst>
          </p:cNvPr>
          <p:cNvSpPr>
            <a:spLocks noGrp="1"/>
          </p:cNvSpPr>
          <p:nvPr>
            <p:ph type="body" sz="quarter" idx="13"/>
          </p:nvPr>
        </p:nvSpPr>
        <p:spPr/>
        <p:txBody>
          <a:bodyPr vert="horz" lIns="0" tIns="0" rIns="0" bIns="0" rtlCol="0" anchor="t">
            <a:noAutofit/>
          </a:bodyPr>
          <a:lstStyle/>
          <a:p>
            <a:r>
              <a:rPr lang="en-US" dirty="0"/>
              <a:t>September 2023</a:t>
            </a:r>
          </a:p>
        </p:txBody>
      </p:sp>
      <p:sp>
        <p:nvSpPr>
          <p:cNvPr id="8" name="Subtitle 7">
            <a:extLst>
              <a:ext uri="{FF2B5EF4-FFF2-40B4-BE49-F238E27FC236}">
                <a16:creationId xmlns:a16="http://schemas.microsoft.com/office/drawing/2014/main" id="{85015B0B-B85A-9F48-8AD5-CA8AC3E20053}"/>
              </a:ext>
            </a:extLst>
          </p:cNvPr>
          <p:cNvSpPr>
            <a:spLocks noGrp="1"/>
          </p:cNvSpPr>
          <p:nvPr>
            <p:ph type="subTitle" idx="10"/>
          </p:nvPr>
        </p:nvSpPr>
        <p:spPr/>
        <p:txBody>
          <a:bodyPr/>
          <a:lstStyle/>
          <a:p>
            <a:pPr>
              <a:spcBef>
                <a:spcPts val="600"/>
              </a:spcBef>
            </a:pPr>
            <a:r>
              <a:rPr lang="en-US" dirty="0"/>
              <a:t>301 ToI</a:t>
            </a:r>
          </a:p>
        </p:txBody>
      </p:sp>
    </p:spTree>
    <p:extLst>
      <p:ext uri="{BB962C8B-B14F-4D97-AF65-F5344CB8AC3E}">
        <p14:creationId xmlns:p14="http://schemas.microsoft.com/office/powerpoint/2010/main" val="702991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lIns="91440" rIns="91440"/>
          <a:lstStyle/>
          <a:p>
            <a:r>
              <a:rPr lang="en-US" dirty="0"/>
              <a:t>Malware Detection/Prevention is enforced in 2 points:</a:t>
            </a:r>
          </a:p>
          <a:p>
            <a:pPr marL="285750" indent="-285750">
              <a:buFont typeface="Arial" panose="020B0604020202020204" pitchFamily="34" charset="0"/>
              <a:buChar char="•"/>
            </a:pPr>
            <a:r>
              <a:rPr lang="en-US" dirty="0"/>
              <a:t>Central</a:t>
            </a:r>
          </a:p>
          <a:p>
            <a:pPr marL="742950" lvl="1" indent="-285750"/>
            <a:r>
              <a:rPr lang="en-US" dirty="0"/>
              <a:t>On T1 Uplinks and Service Interfaces</a:t>
            </a:r>
          </a:p>
          <a:p>
            <a:pPr marL="742950" lvl="1" indent="-285750"/>
            <a:r>
              <a:rPr lang="en-US" dirty="0"/>
              <a:t>Malware Detection only</a:t>
            </a:r>
          </a:p>
          <a:p>
            <a:pPr marL="285750" indent="-285750">
              <a:buFont typeface="Arial" panose="020B0604020202020204" pitchFamily="34" charset="0"/>
              <a:buChar char="•"/>
            </a:pPr>
            <a:r>
              <a:rPr lang="en-US" dirty="0"/>
              <a:t>Distributed</a:t>
            </a:r>
          </a:p>
          <a:p>
            <a:pPr marL="742950" lvl="1" indent="-285750"/>
            <a:r>
              <a:rPr lang="en-US" dirty="0"/>
              <a:t>On Windows and Linux VM</a:t>
            </a:r>
          </a:p>
          <a:p>
            <a:pPr marL="742950" lvl="1" indent="-285750"/>
            <a:r>
              <a:rPr lang="en-US" dirty="0"/>
              <a:t>Malware Detection</a:t>
            </a:r>
          </a:p>
          <a:p>
            <a:pPr marL="742950" lvl="1" indent="-285750"/>
            <a:r>
              <a:rPr lang="en-US" dirty="0"/>
              <a:t>Malware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Enforcement Points</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3045590"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E63FD38-6349-E64F-B827-4F8A5FD25996}"/>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4255592-BC5B-0040-A099-1F66F2F81D39}"/>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7B4676-09EC-D148-9FAC-450B452F424A}"/>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sp>
        <p:nvSpPr>
          <p:cNvPr id="20" name="TextBox 19">
            <a:extLst>
              <a:ext uri="{FF2B5EF4-FFF2-40B4-BE49-F238E27FC236}">
                <a16:creationId xmlns:a16="http://schemas.microsoft.com/office/drawing/2014/main" id="{50324ACA-1E96-CB42-883E-1E1F1D233496}"/>
              </a:ext>
            </a:extLst>
          </p:cNvPr>
          <p:cNvSpPr txBox="1"/>
          <p:nvPr/>
        </p:nvSpPr>
        <p:spPr>
          <a:xfrm>
            <a:off x="4709680" y="2906128"/>
            <a:ext cx="1801199" cy="184666"/>
          </a:xfrm>
          <a:prstGeom prst="rect">
            <a:avLst/>
          </a:prstGeom>
        </p:spPr>
        <p:txBody>
          <a:bodyPr wrap="none" lIns="0" tIns="0" rIns="0" bIns="0" rtlCol="0" anchor="b">
            <a:spAutoFit/>
          </a:bodyPr>
          <a:lstStyle/>
          <a:p>
            <a:pPr algn="r"/>
            <a:r>
              <a:rPr lang="en-US" sz="1200" dirty="0">
                <a:latin typeface="Calibri" panose="020F0502020204030204" pitchFamily="34" charset="0"/>
              </a:rPr>
              <a:t>VLAN (</a:t>
            </a:r>
            <a:r>
              <a:rPr lang="en-US" sz="1200" dirty="0" err="1">
                <a:latin typeface="Calibri" panose="020F0502020204030204" pitchFamily="34" charset="0"/>
              </a:rPr>
              <a:t>PortGroup</a:t>
            </a:r>
            <a:r>
              <a:rPr lang="en-US" sz="1200" dirty="0">
                <a:latin typeface="Calibri" panose="020F0502020204030204" pitchFamily="34" charset="0"/>
              </a:rPr>
              <a:t> / Segment)</a:t>
            </a: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28" name="Straight Connector 27">
            <a:extLst>
              <a:ext uri="{FF2B5EF4-FFF2-40B4-BE49-F238E27FC236}">
                <a16:creationId xmlns:a16="http://schemas.microsoft.com/office/drawing/2014/main" id="{629BF42F-F49B-FC41-AC10-4EB1D2E23533}"/>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1F37C5D-CBA2-D346-A835-F7E6C4DFE006}"/>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45372D1-B3B6-5749-A029-58755C2C38B3}"/>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0C1E31C-F26D-6C47-9D41-CD72003C132F}"/>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47EEB57-FD55-6B49-9FF1-FA00837BE6B2}"/>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33" name="TextBox 32">
            <a:extLst>
              <a:ext uri="{FF2B5EF4-FFF2-40B4-BE49-F238E27FC236}">
                <a16:creationId xmlns:a16="http://schemas.microsoft.com/office/drawing/2014/main" id="{94D10AF7-9D63-4744-A4E9-49C95FFB5697}"/>
              </a:ext>
            </a:extLst>
          </p:cNvPr>
          <p:cNvSpPr txBox="1"/>
          <p:nvPr/>
        </p:nvSpPr>
        <p:spPr>
          <a:xfrm>
            <a:off x="6672860" y="4027014"/>
            <a:ext cx="1018099" cy="184666"/>
          </a:xfrm>
          <a:prstGeom prst="rect">
            <a:avLst/>
          </a:prstGeom>
        </p:spPr>
        <p:txBody>
          <a:bodyPr wrap="none" lIns="0" tIns="0" rIns="0" bIns="0" rtlCol="0" anchor="b">
            <a:spAutoFit/>
          </a:bodyPr>
          <a:lstStyle/>
          <a:p>
            <a:pPr algn="r"/>
            <a:r>
              <a:rPr lang="en-US" sz="1200" dirty="0">
                <a:latin typeface="Calibri" panose="020F0502020204030204" pitchFamily="34" charset="0"/>
              </a:rPr>
              <a:t>VLAN </a:t>
            </a:r>
            <a:r>
              <a:rPr lang="en-US" sz="1200">
                <a:latin typeface="Calibri" panose="020F0502020204030204" pitchFamily="34" charset="0"/>
              </a:rPr>
              <a:t>(Segment)</a:t>
            </a:r>
            <a:endParaRPr lang="en-US" sz="1400">
              <a:latin typeface="Calibri" panose="020F0502020204030204" pitchFamily="34" charset="0"/>
            </a:endParaRPr>
          </a:p>
        </p:txBody>
      </p:sp>
      <p:cxnSp>
        <p:nvCxnSpPr>
          <p:cNvPr id="35" name="Straight Connector 34">
            <a:extLst>
              <a:ext uri="{FF2B5EF4-FFF2-40B4-BE49-F238E27FC236}">
                <a16:creationId xmlns:a16="http://schemas.microsoft.com/office/drawing/2014/main" id="{C153BD19-79BA-4340-ACB2-4BEDAE691681}"/>
              </a:ext>
            </a:extLst>
          </p:cNvPr>
          <p:cNvCxnSpPr>
            <a:cxnSpLocks/>
          </p:cNvCxnSpPr>
          <p:nvPr/>
        </p:nvCxnSpPr>
        <p:spPr bwMode="gray">
          <a:xfrm>
            <a:off x="146673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7F566B4B-D8B7-F544-BFB9-9801D4A37E64}"/>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39" name="Group 38">
            <a:extLst>
              <a:ext uri="{FF2B5EF4-FFF2-40B4-BE49-F238E27FC236}">
                <a16:creationId xmlns:a16="http://schemas.microsoft.com/office/drawing/2014/main" id="{5590B2E6-2E80-2F46-899D-818E52427BE7}"/>
              </a:ext>
            </a:extLst>
          </p:cNvPr>
          <p:cNvGrpSpPr/>
          <p:nvPr/>
        </p:nvGrpSpPr>
        <p:grpSpPr>
          <a:xfrm>
            <a:off x="4237129" y="3090794"/>
            <a:ext cx="657699" cy="540490"/>
            <a:chOff x="6855481" y="3612066"/>
            <a:chExt cx="657699" cy="540490"/>
          </a:xfrm>
        </p:grpSpPr>
        <p:cxnSp>
          <p:nvCxnSpPr>
            <p:cNvPr id="40" name="Straight Connector 39">
              <a:extLst>
                <a:ext uri="{FF2B5EF4-FFF2-40B4-BE49-F238E27FC236}">
                  <a16:creationId xmlns:a16="http://schemas.microsoft.com/office/drawing/2014/main" id="{8BECDE8E-9594-F04B-8F4F-05CAA53030C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2" name="Freeform 86">
              <a:extLst>
                <a:ext uri="{FF2B5EF4-FFF2-40B4-BE49-F238E27FC236}">
                  <a16:creationId xmlns:a16="http://schemas.microsoft.com/office/drawing/2014/main" id="{98C0BE7D-6BAF-7B4B-A707-02968A0832FD}"/>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4" name="Group 43">
            <a:extLst>
              <a:ext uri="{FF2B5EF4-FFF2-40B4-BE49-F238E27FC236}">
                <a16:creationId xmlns:a16="http://schemas.microsoft.com/office/drawing/2014/main" id="{877848D6-591C-DE46-9B7F-577B93B0BA70}"/>
              </a:ext>
            </a:extLst>
          </p:cNvPr>
          <p:cNvGrpSpPr/>
          <p:nvPr/>
        </p:nvGrpSpPr>
        <p:grpSpPr>
          <a:xfrm>
            <a:off x="2227331" y="4114657"/>
            <a:ext cx="657699" cy="540490"/>
            <a:chOff x="6855481" y="3612066"/>
            <a:chExt cx="657699" cy="540490"/>
          </a:xfrm>
        </p:grpSpPr>
        <p:cxnSp>
          <p:nvCxnSpPr>
            <p:cNvPr id="45" name="Straight Connector 44">
              <a:extLst>
                <a:ext uri="{FF2B5EF4-FFF2-40B4-BE49-F238E27FC236}">
                  <a16:creationId xmlns:a16="http://schemas.microsoft.com/office/drawing/2014/main" id="{EFE6F7C2-A34C-644B-9A2D-863D97A2BE62}"/>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7" name="Freeform 86">
              <a:extLst>
                <a:ext uri="{FF2B5EF4-FFF2-40B4-BE49-F238E27FC236}">
                  <a16:creationId xmlns:a16="http://schemas.microsoft.com/office/drawing/2014/main" id="{71D6B531-B6CF-D34A-9780-DE4F6EE51C36}"/>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251976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64" name="Group 63">
            <a:extLst>
              <a:ext uri="{FF2B5EF4-FFF2-40B4-BE49-F238E27FC236}">
                <a16:creationId xmlns:a16="http://schemas.microsoft.com/office/drawing/2014/main" id="{0E5A9391-CB4B-4A4A-95A8-BC6E67DE0C5B}"/>
              </a:ext>
            </a:extLst>
          </p:cNvPr>
          <p:cNvGrpSpPr/>
          <p:nvPr/>
        </p:nvGrpSpPr>
        <p:grpSpPr>
          <a:xfrm>
            <a:off x="3329793" y="5299000"/>
            <a:ext cx="657699" cy="540490"/>
            <a:chOff x="6855481" y="3612066"/>
            <a:chExt cx="657699" cy="540490"/>
          </a:xfrm>
        </p:grpSpPr>
        <p:cxnSp>
          <p:nvCxnSpPr>
            <p:cNvPr id="65" name="Straight Connector 64">
              <a:extLst>
                <a:ext uri="{FF2B5EF4-FFF2-40B4-BE49-F238E27FC236}">
                  <a16:creationId xmlns:a16="http://schemas.microsoft.com/office/drawing/2014/main" id="{A98DFE4A-2873-CA4D-94F5-6BE5DEA870EB}"/>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7" name="Freeform 86">
              <a:extLst>
                <a:ext uri="{FF2B5EF4-FFF2-40B4-BE49-F238E27FC236}">
                  <a16:creationId xmlns:a16="http://schemas.microsoft.com/office/drawing/2014/main" id="{85C2B541-6AD6-4E4C-9298-95E45234BCC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690FF383-FD2B-B348-9C9D-9F5A93EECACA}"/>
              </a:ext>
            </a:extLst>
          </p:cNvPr>
          <p:cNvGrpSpPr/>
          <p:nvPr/>
        </p:nvGrpSpPr>
        <p:grpSpPr>
          <a:xfrm>
            <a:off x="5486625" y="4227548"/>
            <a:ext cx="657699" cy="540490"/>
            <a:chOff x="6855481" y="3612066"/>
            <a:chExt cx="657699" cy="540490"/>
          </a:xfrm>
        </p:grpSpPr>
        <p:cxnSp>
          <p:nvCxnSpPr>
            <p:cNvPr id="71" name="Straight Connector 70">
              <a:extLst>
                <a:ext uri="{FF2B5EF4-FFF2-40B4-BE49-F238E27FC236}">
                  <a16:creationId xmlns:a16="http://schemas.microsoft.com/office/drawing/2014/main" id="{1556BCD6-1464-514D-9CDA-B9F5C20E436D}"/>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3" name="Freeform 86">
              <a:extLst>
                <a:ext uri="{FF2B5EF4-FFF2-40B4-BE49-F238E27FC236}">
                  <a16:creationId xmlns:a16="http://schemas.microsoft.com/office/drawing/2014/main" id="{D3F197AF-A131-BC42-A7AA-27C0D21F82C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75" name="Group 74">
            <a:extLst>
              <a:ext uri="{FF2B5EF4-FFF2-40B4-BE49-F238E27FC236}">
                <a16:creationId xmlns:a16="http://schemas.microsoft.com/office/drawing/2014/main" id="{34B1EE40-4725-5F46-A4F5-B6E6A4029974}"/>
              </a:ext>
            </a:extLst>
          </p:cNvPr>
          <p:cNvGrpSpPr/>
          <p:nvPr/>
        </p:nvGrpSpPr>
        <p:grpSpPr>
          <a:xfrm>
            <a:off x="1836792" y="5300480"/>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80" name="Group 79">
            <a:extLst>
              <a:ext uri="{FF2B5EF4-FFF2-40B4-BE49-F238E27FC236}">
                <a16:creationId xmlns:a16="http://schemas.microsoft.com/office/drawing/2014/main" id="{95E3AF7C-14A7-FA4E-9506-96FDB11D9FA2}"/>
              </a:ext>
            </a:extLst>
          </p:cNvPr>
          <p:cNvGrpSpPr/>
          <p:nvPr/>
        </p:nvGrpSpPr>
        <p:grpSpPr>
          <a:xfrm>
            <a:off x="767903" y="4124174"/>
            <a:ext cx="274320" cy="632993"/>
            <a:chOff x="1693658" y="4666427"/>
            <a:chExt cx="274320" cy="632993"/>
          </a:xfrm>
        </p:grpSpPr>
        <p:cxnSp>
          <p:nvCxnSpPr>
            <p:cNvPr id="81" name="Straight Connector 80">
              <a:extLst>
                <a:ext uri="{FF2B5EF4-FFF2-40B4-BE49-F238E27FC236}">
                  <a16:creationId xmlns:a16="http://schemas.microsoft.com/office/drawing/2014/main" id="{66ACD69D-68E1-9D4A-8FA6-5D77E5F948EA}"/>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E76A9A69-D6C4-CA46-89A9-17BA3B995B29}"/>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93" name="Straight Connector 92">
            <a:extLst>
              <a:ext uri="{FF2B5EF4-FFF2-40B4-BE49-F238E27FC236}">
                <a16:creationId xmlns:a16="http://schemas.microsoft.com/office/drawing/2014/main" id="{FA46BF03-66AA-3C48-8022-DF29A1A19245}"/>
              </a:ext>
            </a:extLst>
          </p:cNvPr>
          <p:cNvCxnSpPr>
            <a:cxnSpLocks/>
          </p:cNvCxnSpPr>
          <p:nvPr/>
        </p:nvCxnSpPr>
        <p:spPr bwMode="gray">
          <a:xfrm>
            <a:off x="571221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95" name="Rectangle 94">
            <a:extLst>
              <a:ext uri="{FF2B5EF4-FFF2-40B4-BE49-F238E27FC236}">
                <a16:creationId xmlns:a16="http://schemas.microsoft.com/office/drawing/2014/main" id="{29AD8594-B907-B048-B2C3-701570E7116C}"/>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97" name="Group 96">
            <a:extLst>
              <a:ext uri="{FF2B5EF4-FFF2-40B4-BE49-F238E27FC236}">
                <a16:creationId xmlns:a16="http://schemas.microsoft.com/office/drawing/2014/main" id="{9D3FB34E-0048-8F49-8339-225058885B9D}"/>
              </a:ext>
            </a:extLst>
          </p:cNvPr>
          <p:cNvGrpSpPr/>
          <p:nvPr/>
        </p:nvGrpSpPr>
        <p:grpSpPr>
          <a:xfrm>
            <a:off x="5029238" y="3093965"/>
            <a:ext cx="274320" cy="632993"/>
            <a:chOff x="1693658" y="4666427"/>
            <a:chExt cx="274320" cy="632993"/>
          </a:xfrm>
        </p:grpSpPr>
        <p:cxnSp>
          <p:nvCxnSpPr>
            <p:cNvPr id="98" name="Straight Connector 97">
              <a:extLst>
                <a:ext uri="{FF2B5EF4-FFF2-40B4-BE49-F238E27FC236}">
                  <a16:creationId xmlns:a16="http://schemas.microsoft.com/office/drawing/2014/main" id="{3C73426E-7786-DE46-B7BB-CB154A6C01DA}"/>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0" name="Rectangle 99">
              <a:extLst>
                <a:ext uri="{FF2B5EF4-FFF2-40B4-BE49-F238E27FC236}">
                  <a16:creationId xmlns:a16="http://schemas.microsoft.com/office/drawing/2014/main" id="{3E0443B8-B90E-8045-8C33-0493B89FA5E0}"/>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03" name="Straight Connector 102">
            <a:extLst>
              <a:ext uri="{FF2B5EF4-FFF2-40B4-BE49-F238E27FC236}">
                <a16:creationId xmlns:a16="http://schemas.microsoft.com/office/drawing/2014/main" id="{955D60F3-254D-BF4E-96C7-0FF2CD05E140}"/>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5" name="Rectangle 104">
            <a:extLst>
              <a:ext uri="{FF2B5EF4-FFF2-40B4-BE49-F238E27FC236}">
                <a16:creationId xmlns:a16="http://schemas.microsoft.com/office/drawing/2014/main" id="{F016F17A-C2F7-AC49-84A2-1BE955068D95}"/>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07" name="Group 106">
            <a:extLst>
              <a:ext uri="{FF2B5EF4-FFF2-40B4-BE49-F238E27FC236}">
                <a16:creationId xmlns:a16="http://schemas.microsoft.com/office/drawing/2014/main" id="{B71676C2-8D5C-0A45-8053-E751C8BE93A0}"/>
              </a:ext>
            </a:extLst>
          </p:cNvPr>
          <p:cNvGrpSpPr/>
          <p:nvPr/>
        </p:nvGrpSpPr>
        <p:grpSpPr>
          <a:xfrm>
            <a:off x="6252588" y="4227090"/>
            <a:ext cx="274320" cy="632993"/>
            <a:chOff x="1693658" y="4666427"/>
            <a:chExt cx="274320" cy="632993"/>
          </a:xfrm>
        </p:grpSpPr>
        <p:cxnSp>
          <p:nvCxnSpPr>
            <p:cNvPr id="108" name="Straight Connector 107">
              <a:extLst>
                <a:ext uri="{FF2B5EF4-FFF2-40B4-BE49-F238E27FC236}">
                  <a16:creationId xmlns:a16="http://schemas.microsoft.com/office/drawing/2014/main" id="{AFAE2EE7-3350-214F-BC0E-86F32257004C}"/>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0" name="Rectangle 109">
              <a:extLst>
                <a:ext uri="{FF2B5EF4-FFF2-40B4-BE49-F238E27FC236}">
                  <a16:creationId xmlns:a16="http://schemas.microsoft.com/office/drawing/2014/main" id="{8CCEC714-120B-3B4A-939F-3C76D81D21FB}"/>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31" name="Group 130">
            <a:extLst>
              <a:ext uri="{FF2B5EF4-FFF2-40B4-BE49-F238E27FC236}">
                <a16:creationId xmlns:a16="http://schemas.microsoft.com/office/drawing/2014/main" id="{A0F76EF1-20D2-F743-BC8A-3C311125DFE2}"/>
              </a:ext>
            </a:extLst>
          </p:cNvPr>
          <p:cNvGrpSpPr/>
          <p:nvPr/>
        </p:nvGrpSpPr>
        <p:grpSpPr>
          <a:xfrm>
            <a:off x="10052021" y="255865"/>
            <a:ext cx="1882371" cy="861774"/>
            <a:chOff x="10050432" y="152375"/>
            <a:chExt cx="1882371" cy="861774"/>
          </a:xfrm>
        </p:grpSpPr>
        <p:sp>
          <p:nvSpPr>
            <p:cNvPr id="132" name="Rectangle 131">
              <a:extLst>
                <a:ext uri="{FF2B5EF4-FFF2-40B4-BE49-F238E27FC236}">
                  <a16:creationId xmlns:a16="http://schemas.microsoft.com/office/drawing/2014/main" id="{DA4A4479-9519-0D48-99D2-2B4EED5AC8D8}"/>
                </a:ext>
              </a:extLst>
            </p:cNvPr>
            <p:cNvSpPr/>
            <p:nvPr/>
          </p:nvSpPr>
          <p:spPr>
            <a:xfrm>
              <a:off x="10688552" y="152375"/>
              <a:ext cx="1244251" cy="861774"/>
            </a:xfrm>
            <a:prstGeom prst="rect">
              <a:avLst/>
            </a:prstGeom>
          </p:spPr>
          <p:txBody>
            <a:bodyPr wrap="none">
              <a:spAutoFit/>
            </a:bodyPr>
            <a:lstStyle/>
            <a:p>
              <a:pPr>
                <a:defRPr/>
              </a:pPr>
              <a:r>
                <a:rPr lang="en-US" sz="1000" dirty="0">
                  <a:solidFill>
                    <a:schemeClr val="bg1">
                      <a:lumMod val="85000"/>
                    </a:schemeClr>
                  </a:solidFill>
                  <a:latin typeface="Calibri" panose="020F0502020204030204" pitchFamily="34" charset="0"/>
                </a:rPr>
                <a:t>NDR</a:t>
              </a:r>
              <a:br>
                <a:rPr lang="en-US" sz="1000" dirty="0">
                  <a:solidFill>
                    <a:schemeClr val="bg1">
                      <a:lumMod val="85000"/>
                    </a:schemeClr>
                  </a:solidFill>
                  <a:latin typeface="Calibri" panose="020F0502020204030204" pitchFamily="34" charset="0"/>
                </a:rPr>
              </a:br>
              <a:r>
                <a:rPr lang="en-US" sz="1000" dirty="0">
                  <a:solidFill>
                    <a:schemeClr val="tx1">
                      <a:lumMod val="20000"/>
                      <a:lumOff val="80000"/>
                    </a:schemeClr>
                  </a:solidFill>
                  <a:latin typeface="Calibri" panose="020F0502020204030204" pitchFamily="34" charset="0"/>
                </a:rPr>
                <a:t>NTA</a:t>
              </a:r>
              <a:br>
                <a:rPr lang="en-US" sz="1000" dirty="0">
                  <a:solidFill>
                    <a:schemeClr val="bg1">
                      <a:lumMod val="85000"/>
                    </a:schemeClr>
                  </a:solidFill>
                  <a:latin typeface="Calibri" panose="020F0502020204030204" pitchFamily="34" charset="0"/>
                </a:rPr>
              </a:br>
              <a:r>
                <a:rPr lang="en-US" sz="1000" dirty="0">
                  <a:solidFill>
                    <a:schemeClr val="accent4"/>
                  </a:solidFill>
                  <a:latin typeface="Calibri" panose="020F0502020204030204" pitchFamily="34" charset="0"/>
                </a:rPr>
                <a:t>Malware Prevention</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IDS/IPS</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Segmentation</a:t>
              </a:r>
            </a:p>
          </p:txBody>
        </p:sp>
        <p:cxnSp>
          <p:nvCxnSpPr>
            <p:cNvPr id="133" name="Straight Connector 132">
              <a:extLst>
                <a:ext uri="{FF2B5EF4-FFF2-40B4-BE49-F238E27FC236}">
                  <a16:creationId xmlns:a16="http://schemas.microsoft.com/office/drawing/2014/main" id="{2C0CD909-2F58-E74D-83F6-5F8007DCA52F}"/>
                </a:ext>
              </a:extLst>
            </p:cNvPr>
            <p:cNvCxnSpPr/>
            <p:nvPr/>
          </p:nvCxnSpPr>
          <p:spPr bwMode="gray">
            <a:xfrm flipH="1">
              <a:off x="10050432" y="275485"/>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C1281655-ECAF-6347-AEA0-2416780BD217}"/>
                </a:ext>
              </a:extLst>
            </p:cNvPr>
            <p:cNvCxnSpPr/>
            <p:nvPr/>
          </p:nvCxnSpPr>
          <p:spPr bwMode="gray">
            <a:xfrm flipH="1">
              <a:off x="10050432" y="425114"/>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8B8011A9-5C0A-0E42-B817-8F1965B87795}"/>
                </a:ext>
              </a:extLst>
            </p:cNvPr>
            <p:cNvCxnSpPr/>
            <p:nvPr/>
          </p:nvCxnSpPr>
          <p:spPr bwMode="gray">
            <a:xfrm flipH="1">
              <a:off x="10050432" y="574743"/>
              <a:ext cx="638120" cy="0"/>
            </a:xfrm>
            <a:prstGeom prst="line">
              <a:avLst/>
            </a:prstGeom>
            <a:ln w="7620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4AE6D951-12D6-D34E-AA58-3F5370C037A5}"/>
                </a:ext>
              </a:extLst>
            </p:cNvPr>
            <p:cNvCxnSpPr/>
            <p:nvPr/>
          </p:nvCxnSpPr>
          <p:spPr bwMode="gray">
            <a:xfrm flipH="1">
              <a:off x="10050432" y="724372"/>
              <a:ext cx="638120" cy="0"/>
            </a:xfrm>
            <a:prstGeom prst="line">
              <a:avLst/>
            </a:prstGeom>
            <a:ln w="76200">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F1FBE20-26A9-DD46-946C-C55367AE69FD}"/>
                </a:ext>
              </a:extLst>
            </p:cNvPr>
            <p:cNvCxnSpPr/>
            <p:nvPr/>
          </p:nvCxnSpPr>
          <p:spPr bwMode="gray">
            <a:xfrm flipH="1">
              <a:off x="10050432" y="882314"/>
              <a:ext cx="638120" cy="0"/>
            </a:xfrm>
            <a:prstGeom prst="line">
              <a:avLst/>
            </a:prstGeom>
            <a:ln w="762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138" name="Picture 137">
            <a:extLst>
              <a:ext uri="{FF2B5EF4-FFF2-40B4-BE49-F238E27FC236}">
                <a16:creationId xmlns:a16="http://schemas.microsoft.com/office/drawing/2014/main" id="{DAD94A07-1C18-F34F-B829-64D56D0EE3AF}"/>
              </a:ext>
            </a:extLst>
          </p:cNvPr>
          <p:cNvPicPr>
            <a:picLocks noChangeAspect="1"/>
          </p:cNvPicPr>
          <p:nvPr/>
        </p:nvPicPr>
        <p:blipFill>
          <a:blip r:embed="rId3"/>
          <a:stretch>
            <a:fillRect/>
          </a:stretch>
        </p:blipFill>
        <p:spPr>
          <a:xfrm>
            <a:off x="5029013" y="3650034"/>
            <a:ext cx="285750" cy="285750"/>
          </a:xfrm>
          <a:prstGeom prst="rect">
            <a:avLst/>
          </a:prstGeom>
        </p:spPr>
      </p:pic>
      <p:pic>
        <p:nvPicPr>
          <p:cNvPr id="139" name="Picture 138">
            <a:extLst>
              <a:ext uri="{FF2B5EF4-FFF2-40B4-BE49-F238E27FC236}">
                <a16:creationId xmlns:a16="http://schemas.microsoft.com/office/drawing/2014/main" id="{5FC9D085-6843-AB44-8CFD-7FC29B7D0E54}"/>
              </a:ext>
            </a:extLst>
          </p:cNvPr>
          <p:cNvPicPr>
            <a:picLocks noChangeAspect="1"/>
          </p:cNvPicPr>
          <p:nvPr/>
        </p:nvPicPr>
        <p:blipFill>
          <a:blip r:embed="rId4"/>
          <a:stretch>
            <a:fillRect/>
          </a:stretch>
        </p:blipFill>
        <p:spPr>
          <a:xfrm>
            <a:off x="5573687" y="3648921"/>
            <a:ext cx="286893" cy="285750"/>
          </a:xfrm>
          <a:prstGeom prst="rect">
            <a:avLst/>
          </a:prstGeom>
        </p:spPr>
      </p:pic>
      <p:pic>
        <p:nvPicPr>
          <p:cNvPr id="140" name="Picture 139">
            <a:extLst>
              <a:ext uri="{FF2B5EF4-FFF2-40B4-BE49-F238E27FC236}">
                <a16:creationId xmlns:a16="http://schemas.microsoft.com/office/drawing/2014/main" id="{BB6426B2-644C-CD40-AC45-03AC69CE77A4}"/>
              </a:ext>
            </a:extLst>
          </p:cNvPr>
          <p:cNvPicPr>
            <a:picLocks noChangeAspect="1"/>
          </p:cNvPicPr>
          <p:nvPr/>
        </p:nvPicPr>
        <p:blipFill>
          <a:blip r:embed="rId3"/>
          <a:stretch>
            <a:fillRect/>
          </a:stretch>
        </p:blipFill>
        <p:spPr>
          <a:xfrm>
            <a:off x="6253607" y="4781645"/>
            <a:ext cx="285750" cy="285750"/>
          </a:xfrm>
          <a:prstGeom prst="rect">
            <a:avLst/>
          </a:prstGeom>
        </p:spPr>
      </p:pic>
      <p:pic>
        <p:nvPicPr>
          <p:cNvPr id="141" name="Picture 140">
            <a:extLst>
              <a:ext uri="{FF2B5EF4-FFF2-40B4-BE49-F238E27FC236}">
                <a16:creationId xmlns:a16="http://schemas.microsoft.com/office/drawing/2014/main" id="{C069951F-59A8-2B42-B4D6-009A2B49F5AB}"/>
              </a:ext>
            </a:extLst>
          </p:cNvPr>
          <p:cNvPicPr>
            <a:picLocks noChangeAspect="1"/>
          </p:cNvPicPr>
          <p:nvPr/>
        </p:nvPicPr>
        <p:blipFill>
          <a:blip r:embed="rId4"/>
          <a:stretch>
            <a:fillRect/>
          </a:stretch>
        </p:blipFill>
        <p:spPr>
          <a:xfrm>
            <a:off x="6798281" y="4780532"/>
            <a:ext cx="286893" cy="285750"/>
          </a:xfrm>
          <a:prstGeom prst="rect">
            <a:avLst/>
          </a:prstGeom>
        </p:spPr>
      </p:pic>
      <p:pic>
        <p:nvPicPr>
          <p:cNvPr id="142" name="Picture 141">
            <a:extLst>
              <a:ext uri="{FF2B5EF4-FFF2-40B4-BE49-F238E27FC236}">
                <a16:creationId xmlns:a16="http://schemas.microsoft.com/office/drawing/2014/main" id="{3A67CBC9-517A-9A40-A35B-EFD170970E93}"/>
              </a:ext>
            </a:extLst>
          </p:cNvPr>
          <p:cNvPicPr>
            <a:picLocks noChangeAspect="1"/>
          </p:cNvPicPr>
          <p:nvPr/>
        </p:nvPicPr>
        <p:blipFill>
          <a:blip r:embed="rId3"/>
          <a:stretch>
            <a:fillRect/>
          </a:stretch>
        </p:blipFill>
        <p:spPr>
          <a:xfrm>
            <a:off x="774843" y="4678215"/>
            <a:ext cx="285750" cy="285750"/>
          </a:xfrm>
          <a:prstGeom prst="rect">
            <a:avLst/>
          </a:prstGeom>
        </p:spPr>
      </p:pic>
      <p:pic>
        <p:nvPicPr>
          <p:cNvPr id="143" name="Picture 142">
            <a:extLst>
              <a:ext uri="{FF2B5EF4-FFF2-40B4-BE49-F238E27FC236}">
                <a16:creationId xmlns:a16="http://schemas.microsoft.com/office/drawing/2014/main" id="{90B5D12F-713E-E442-9089-66270CBFFEA5}"/>
              </a:ext>
            </a:extLst>
          </p:cNvPr>
          <p:cNvPicPr>
            <a:picLocks noChangeAspect="1"/>
          </p:cNvPicPr>
          <p:nvPr/>
        </p:nvPicPr>
        <p:blipFill>
          <a:blip r:embed="rId4"/>
          <a:stretch>
            <a:fillRect/>
          </a:stretch>
        </p:blipFill>
        <p:spPr>
          <a:xfrm>
            <a:off x="1323790" y="4677102"/>
            <a:ext cx="286893" cy="285750"/>
          </a:xfrm>
          <a:prstGeom prst="rect">
            <a:avLst/>
          </a:prstGeom>
        </p:spPr>
      </p:pic>
      <p:pic>
        <p:nvPicPr>
          <p:cNvPr id="144" name="Picture 143">
            <a:extLst>
              <a:ext uri="{FF2B5EF4-FFF2-40B4-BE49-F238E27FC236}">
                <a16:creationId xmlns:a16="http://schemas.microsoft.com/office/drawing/2014/main" id="{6DEBD46A-DABC-4344-8D4D-F90E86EA133D}"/>
              </a:ext>
            </a:extLst>
          </p:cNvPr>
          <p:cNvPicPr>
            <a:picLocks noChangeAspect="1"/>
          </p:cNvPicPr>
          <p:nvPr/>
        </p:nvPicPr>
        <p:blipFill>
          <a:blip r:embed="rId3"/>
          <a:stretch>
            <a:fillRect/>
          </a:stretch>
        </p:blipFill>
        <p:spPr>
          <a:xfrm>
            <a:off x="1825362" y="5849470"/>
            <a:ext cx="285750" cy="285750"/>
          </a:xfrm>
          <a:prstGeom prst="rect">
            <a:avLst/>
          </a:prstGeom>
        </p:spPr>
      </p:pic>
      <p:pic>
        <p:nvPicPr>
          <p:cNvPr id="145" name="Picture 144">
            <a:extLst>
              <a:ext uri="{FF2B5EF4-FFF2-40B4-BE49-F238E27FC236}">
                <a16:creationId xmlns:a16="http://schemas.microsoft.com/office/drawing/2014/main" id="{9F447D57-356B-9E47-8C49-EB1276A01C89}"/>
              </a:ext>
            </a:extLst>
          </p:cNvPr>
          <p:cNvPicPr>
            <a:picLocks noChangeAspect="1"/>
          </p:cNvPicPr>
          <p:nvPr/>
        </p:nvPicPr>
        <p:blipFill>
          <a:blip r:embed="rId4"/>
          <a:stretch>
            <a:fillRect/>
          </a:stretch>
        </p:blipFill>
        <p:spPr>
          <a:xfrm>
            <a:off x="2370036" y="5848357"/>
            <a:ext cx="286893" cy="285750"/>
          </a:xfrm>
          <a:prstGeom prst="rect">
            <a:avLst/>
          </a:prstGeom>
        </p:spPr>
      </p:pic>
      <p:sp>
        <p:nvSpPr>
          <p:cNvPr id="168" name="Oval 167">
            <a:extLst>
              <a:ext uri="{FF2B5EF4-FFF2-40B4-BE49-F238E27FC236}">
                <a16:creationId xmlns:a16="http://schemas.microsoft.com/office/drawing/2014/main" id="{C9425E4B-1799-B94C-9DD7-AEB1BD0824EC}"/>
              </a:ext>
            </a:extLst>
          </p:cNvPr>
          <p:cNvSpPr>
            <a:spLocks noChangeAspect="1"/>
          </p:cNvSpPr>
          <p:nvPr/>
        </p:nvSpPr>
        <p:spPr>
          <a:xfrm>
            <a:off x="9491504" y="2816474"/>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1</a:t>
            </a:r>
            <a:endParaRPr lang="en-US" sz="1200">
              <a:solidFill>
                <a:srgbClr val="7030A0"/>
              </a:solidFill>
              <a:latin typeface="Calibri" panose="020F0502020204030204" pitchFamily="34" charset="0"/>
            </a:endParaRPr>
          </a:p>
        </p:txBody>
      </p:sp>
      <p:sp>
        <p:nvSpPr>
          <p:cNvPr id="169" name="Oval 168">
            <a:extLst>
              <a:ext uri="{FF2B5EF4-FFF2-40B4-BE49-F238E27FC236}">
                <a16:creationId xmlns:a16="http://schemas.microsoft.com/office/drawing/2014/main" id="{0C91A651-87F0-4546-8488-0EDB4BE4DE66}"/>
              </a:ext>
            </a:extLst>
          </p:cNvPr>
          <p:cNvSpPr>
            <a:spLocks noChangeAspect="1"/>
          </p:cNvSpPr>
          <p:nvPr/>
        </p:nvSpPr>
        <p:spPr>
          <a:xfrm>
            <a:off x="9845258" y="4128151"/>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0" name="Oval 169">
            <a:extLst>
              <a:ext uri="{FF2B5EF4-FFF2-40B4-BE49-F238E27FC236}">
                <a16:creationId xmlns:a16="http://schemas.microsoft.com/office/drawing/2014/main" id="{091DE213-4397-2243-9738-ECABECBD6BE2}"/>
              </a:ext>
            </a:extLst>
          </p:cNvPr>
          <p:cNvSpPr>
            <a:spLocks noChangeAspect="1"/>
          </p:cNvSpPr>
          <p:nvPr/>
        </p:nvSpPr>
        <p:spPr>
          <a:xfrm>
            <a:off x="3800142" y="4339916"/>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1</a:t>
            </a:r>
            <a:endParaRPr lang="en-US" sz="1200">
              <a:solidFill>
                <a:srgbClr val="7030A0"/>
              </a:solidFill>
              <a:latin typeface="Calibri" panose="020F0502020204030204" pitchFamily="34" charset="0"/>
            </a:endParaRPr>
          </a:p>
        </p:txBody>
      </p:sp>
      <p:sp>
        <p:nvSpPr>
          <p:cNvPr id="171" name="Oval 170">
            <a:extLst>
              <a:ext uri="{FF2B5EF4-FFF2-40B4-BE49-F238E27FC236}">
                <a16:creationId xmlns:a16="http://schemas.microsoft.com/office/drawing/2014/main" id="{5D3B2A3D-3B1C-7140-95B6-7636E2A91513}"/>
              </a:ext>
            </a:extLst>
          </p:cNvPr>
          <p:cNvSpPr>
            <a:spLocks noChangeAspect="1"/>
          </p:cNvSpPr>
          <p:nvPr/>
        </p:nvSpPr>
        <p:spPr>
          <a:xfrm>
            <a:off x="6105750" y="3611880"/>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2" name="Oval 171">
            <a:extLst>
              <a:ext uri="{FF2B5EF4-FFF2-40B4-BE49-F238E27FC236}">
                <a16:creationId xmlns:a16="http://schemas.microsoft.com/office/drawing/2014/main" id="{53936E5D-8196-DE4C-A5E8-4EBEB853BD75}"/>
              </a:ext>
            </a:extLst>
          </p:cNvPr>
          <p:cNvSpPr>
            <a:spLocks noChangeAspect="1"/>
          </p:cNvSpPr>
          <p:nvPr/>
        </p:nvSpPr>
        <p:spPr>
          <a:xfrm>
            <a:off x="7332980" y="4700649"/>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3" name="Oval 172">
            <a:extLst>
              <a:ext uri="{FF2B5EF4-FFF2-40B4-BE49-F238E27FC236}">
                <a16:creationId xmlns:a16="http://schemas.microsoft.com/office/drawing/2014/main" id="{1AACFE73-B374-5E44-9F2B-B6ECD13CA64E}"/>
              </a:ext>
            </a:extLst>
          </p:cNvPr>
          <p:cNvSpPr>
            <a:spLocks noChangeAspect="1"/>
          </p:cNvSpPr>
          <p:nvPr/>
        </p:nvSpPr>
        <p:spPr>
          <a:xfrm>
            <a:off x="2919606" y="5791026"/>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4" name="Oval 173">
            <a:extLst>
              <a:ext uri="{FF2B5EF4-FFF2-40B4-BE49-F238E27FC236}">
                <a16:creationId xmlns:a16="http://schemas.microsoft.com/office/drawing/2014/main" id="{D405CF53-4628-A14E-A684-921698484670}"/>
              </a:ext>
            </a:extLst>
          </p:cNvPr>
          <p:cNvSpPr>
            <a:spLocks noChangeAspect="1"/>
          </p:cNvSpPr>
          <p:nvPr/>
        </p:nvSpPr>
        <p:spPr>
          <a:xfrm>
            <a:off x="1872693" y="4593292"/>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04" name="Picture Placeholder 80" descr="Defense Preventions&#10;">
            <a:extLst>
              <a:ext uri="{FF2B5EF4-FFF2-40B4-BE49-F238E27FC236}">
                <a16:creationId xmlns:a16="http://schemas.microsoft.com/office/drawing/2014/main" id="{B7E868EC-48E8-9042-81DF-1A824D42DBB9}"/>
              </a:ext>
            </a:extLst>
          </p:cNvPr>
          <p:cNvSpPr>
            <a:spLocks noChangeAspect="1"/>
          </p:cNvSpPr>
          <p:nvPr/>
        </p:nvSpPr>
        <p:spPr>
          <a:xfrm>
            <a:off x="4719696" y="445475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06" name="Picture Placeholder 80" descr="Defense Preventions&#10;">
            <a:extLst>
              <a:ext uri="{FF2B5EF4-FFF2-40B4-BE49-F238E27FC236}">
                <a16:creationId xmlns:a16="http://schemas.microsoft.com/office/drawing/2014/main" id="{58BBDB38-0731-214C-B510-88BFDB5870A0}"/>
              </a:ext>
            </a:extLst>
          </p:cNvPr>
          <p:cNvSpPr>
            <a:spLocks noChangeAspect="1"/>
          </p:cNvSpPr>
          <p:nvPr/>
        </p:nvSpPr>
        <p:spPr>
          <a:xfrm>
            <a:off x="4177855" y="408350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09" name="Picture Placeholder 80" descr="Defense Preventions&#10;">
            <a:extLst>
              <a:ext uri="{FF2B5EF4-FFF2-40B4-BE49-F238E27FC236}">
                <a16:creationId xmlns:a16="http://schemas.microsoft.com/office/drawing/2014/main" id="{2E806496-2083-3141-A2B3-D80BD1BFF5C7}"/>
              </a:ext>
            </a:extLst>
          </p:cNvPr>
          <p:cNvSpPr>
            <a:spLocks noChangeAspect="1"/>
          </p:cNvSpPr>
          <p:nvPr/>
        </p:nvSpPr>
        <p:spPr>
          <a:xfrm>
            <a:off x="5803432" y="356904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1" name="Picture Placeholder 80" descr="Defense Preventions&#10;">
            <a:extLst>
              <a:ext uri="{FF2B5EF4-FFF2-40B4-BE49-F238E27FC236}">
                <a16:creationId xmlns:a16="http://schemas.microsoft.com/office/drawing/2014/main" id="{CE41B53C-6D93-E842-AAC5-CA6CD651818C}"/>
              </a:ext>
            </a:extLst>
          </p:cNvPr>
          <p:cNvSpPr>
            <a:spLocks noChangeAspect="1"/>
          </p:cNvSpPr>
          <p:nvPr/>
        </p:nvSpPr>
        <p:spPr>
          <a:xfrm>
            <a:off x="7025960" y="471207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2" name="Picture Placeholder 80" descr="Defense Preventions&#10;">
            <a:extLst>
              <a:ext uri="{FF2B5EF4-FFF2-40B4-BE49-F238E27FC236}">
                <a16:creationId xmlns:a16="http://schemas.microsoft.com/office/drawing/2014/main" id="{71E6C018-A16B-7947-B6D9-6E37BF9DF8D6}"/>
              </a:ext>
            </a:extLst>
          </p:cNvPr>
          <p:cNvSpPr>
            <a:spLocks noChangeAspect="1"/>
          </p:cNvSpPr>
          <p:nvPr/>
        </p:nvSpPr>
        <p:spPr>
          <a:xfrm>
            <a:off x="1552871" y="460469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3" name="Picture Placeholder 80" descr="Defense Preventions&#10;">
            <a:extLst>
              <a:ext uri="{FF2B5EF4-FFF2-40B4-BE49-F238E27FC236}">
                <a16:creationId xmlns:a16="http://schemas.microsoft.com/office/drawing/2014/main" id="{BEFD58BE-CC76-BD40-990E-2072C7434585}"/>
              </a:ext>
            </a:extLst>
          </p:cNvPr>
          <p:cNvSpPr>
            <a:spLocks noChangeAspect="1"/>
          </p:cNvSpPr>
          <p:nvPr/>
        </p:nvSpPr>
        <p:spPr>
          <a:xfrm>
            <a:off x="260552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 name="Picture Placeholder 80" descr="Defense Preventions&#10;">
            <a:extLst>
              <a:ext uri="{FF2B5EF4-FFF2-40B4-BE49-F238E27FC236}">
                <a16:creationId xmlns:a16="http://schemas.microsoft.com/office/drawing/2014/main" id="{524B8C4A-1953-ADBB-177D-DB6E5C50C6B4}"/>
              </a:ext>
            </a:extLst>
          </p:cNvPr>
          <p:cNvSpPr>
            <a:spLocks noChangeAspect="1"/>
          </p:cNvSpPr>
          <p:nvPr/>
        </p:nvSpPr>
        <p:spPr>
          <a:xfrm>
            <a:off x="5261185" y="357315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4" name="Picture Placeholder 80" descr="Defense Preventions&#10;">
            <a:extLst>
              <a:ext uri="{FF2B5EF4-FFF2-40B4-BE49-F238E27FC236}">
                <a16:creationId xmlns:a16="http://schemas.microsoft.com/office/drawing/2014/main" id="{208BDF87-C94D-A67D-3C02-8E2B20A66EC0}"/>
              </a:ext>
            </a:extLst>
          </p:cNvPr>
          <p:cNvSpPr>
            <a:spLocks noChangeAspect="1"/>
          </p:cNvSpPr>
          <p:nvPr/>
        </p:nvSpPr>
        <p:spPr>
          <a:xfrm>
            <a:off x="6483713" y="4716190"/>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6" name="Picture Placeholder 80" descr="Defense Preventions&#10;">
            <a:extLst>
              <a:ext uri="{FF2B5EF4-FFF2-40B4-BE49-F238E27FC236}">
                <a16:creationId xmlns:a16="http://schemas.microsoft.com/office/drawing/2014/main" id="{3AD2B460-1FD1-53B3-AF52-120CC80DB6C9}"/>
              </a:ext>
            </a:extLst>
          </p:cNvPr>
          <p:cNvSpPr>
            <a:spLocks noChangeAspect="1"/>
          </p:cNvSpPr>
          <p:nvPr/>
        </p:nvSpPr>
        <p:spPr>
          <a:xfrm>
            <a:off x="1010624" y="460880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8" name="Picture Placeholder 80" descr="Defense Preventions&#10;">
            <a:extLst>
              <a:ext uri="{FF2B5EF4-FFF2-40B4-BE49-F238E27FC236}">
                <a16:creationId xmlns:a16="http://schemas.microsoft.com/office/drawing/2014/main" id="{D5A68D8A-0837-E5D5-506A-E518B51CF917}"/>
              </a:ext>
            </a:extLst>
          </p:cNvPr>
          <p:cNvSpPr>
            <a:spLocks noChangeAspect="1"/>
          </p:cNvSpPr>
          <p:nvPr/>
        </p:nvSpPr>
        <p:spPr>
          <a:xfrm>
            <a:off x="2063281" y="579471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355001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8"/>
                                        </p:tgtEl>
                                        <p:attrNameLst>
                                          <p:attrName>style.visibility</p:attrName>
                                        </p:attrNameLst>
                                      </p:cBhvr>
                                      <p:to>
                                        <p:strVal val="visible"/>
                                      </p:to>
                                    </p:set>
                                    <p:animEffect transition="in" filter="fade">
                                      <p:cBhvr>
                                        <p:cTn id="10" dur="500"/>
                                        <p:tgtEl>
                                          <p:spTgt spid="168"/>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70"/>
                                        </p:tgtEl>
                                        <p:attrNameLst>
                                          <p:attrName>style.visibility</p:attrName>
                                        </p:attrNameLst>
                                      </p:cBhvr>
                                      <p:to>
                                        <p:strVal val="visible"/>
                                      </p:to>
                                    </p:set>
                                    <p:animEffect transition="in" filter="fade">
                                      <p:cBhvr>
                                        <p:cTn id="20" dur="500"/>
                                        <p:tgtEl>
                                          <p:spTgt spid="170"/>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4"/>
                                        </p:tgtEl>
                                        <p:attrNameLst>
                                          <p:attrName>style.visibility</p:attrName>
                                        </p:attrNameLst>
                                      </p:cBhvr>
                                      <p:to>
                                        <p:strVal val="visible"/>
                                      </p:to>
                                    </p:set>
                                  </p:childTnLst>
                                </p:cTn>
                              </p:par>
                            </p:childTnLst>
                          </p:cTn>
                        </p:par>
                        <p:par>
                          <p:cTn id="25" fill="hold">
                            <p:stCondLst>
                              <p:cond delay="1000"/>
                            </p:stCondLst>
                            <p:childTnLst>
                              <p:par>
                                <p:cTn id="26" presetID="10" presetClass="entr" presetSubtype="0" repeatCount="3000" fill="hold" grpId="1"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500"/>
                                        <p:tgtEl>
                                          <p:spTgt spid="104"/>
                                        </p:tgtEl>
                                      </p:cBhvr>
                                    </p:animEffect>
                                  </p:childTnLst>
                                </p:cTn>
                              </p:par>
                              <p:par>
                                <p:cTn id="29" presetID="10" presetClass="entr" presetSubtype="0" repeatCount="3000" fill="hold" grpId="1" nodeType="withEffect">
                                  <p:stCondLst>
                                    <p:cond delay="0"/>
                                  </p:stCondLst>
                                  <p:childTnLst>
                                    <p:set>
                                      <p:cBhvr>
                                        <p:cTn id="30" dur="1" fill="hold">
                                          <p:stCondLst>
                                            <p:cond delay="0"/>
                                          </p:stCondLst>
                                        </p:cTn>
                                        <p:tgtEl>
                                          <p:spTgt spid="106"/>
                                        </p:tgtEl>
                                        <p:attrNameLst>
                                          <p:attrName>style.visibility</p:attrName>
                                        </p:attrNameLst>
                                      </p:cBhvr>
                                      <p:to>
                                        <p:strVal val="visible"/>
                                      </p:to>
                                    </p:set>
                                    <p:animEffect transition="in" filter="fade">
                                      <p:cBhvr>
                                        <p:cTn id="31" dur="500"/>
                                        <p:tgtEl>
                                          <p:spTgt spid="10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500"/>
                                        <p:tgtEl>
                                          <p:spTgt spid="6">
                                            <p:txEl>
                                              <p:pRg st="4" end="4"/>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9"/>
                                        </p:tgtEl>
                                        <p:attrNameLst>
                                          <p:attrName>style.visibility</p:attrName>
                                        </p:attrNameLst>
                                      </p:cBhvr>
                                      <p:to>
                                        <p:strVal val="visible"/>
                                      </p:to>
                                    </p:set>
                                    <p:animEffect transition="in" filter="fade">
                                      <p:cBhvr>
                                        <p:cTn id="39" dur="500"/>
                                        <p:tgtEl>
                                          <p:spTgt spid="169"/>
                                        </p:tgtEl>
                                      </p:cBhvr>
                                    </p:animEffect>
                                  </p:childTnLst>
                                </p:cTn>
                              </p:par>
                              <p:par>
                                <p:cTn id="40" presetID="10" presetClass="entr" presetSubtype="0" fill="hold" nodeType="with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6">
                                            <p:txEl>
                                              <p:pRg st="6" end="6"/>
                                            </p:txEl>
                                          </p:spTgt>
                                        </p:tgtEl>
                                        <p:attrNameLst>
                                          <p:attrName>style.visibility</p:attrName>
                                        </p:attrNameLst>
                                      </p:cBhvr>
                                      <p:to>
                                        <p:strVal val="visible"/>
                                      </p:to>
                                    </p:set>
                                    <p:animEffect transition="in" filter="fade">
                                      <p:cBhvr>
                                        <p:cTn id="45" dur="500"/>
                                        <p:tgtEl>
                                          <p:spTgt spid="6">
                                            <p:txEl>
                                              <p:pRg st="6" end="6"/>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6">
                                            <p:txEl>
                                              <p:pRg st="7" end="7"/>
                                            </p:txEl>
                                          </p:spTgt>
                                        </p:tgtEl>
                                        <p:attrNameLst>
                                          <p:attrName>style.visibility</p:attrName>
                                        </p:attrNameLst>
                                      </p:cBhvr>
                                      <p:to>
                                        <p:strVal val="visible"/>
                                      </p:to>
                                    </p:set>
                                    <p:animEffect transition="in" filter="fade">
                                      <p:cBhvr>
                                        <p:cTn id="48" dur="500"/>
                                        <p:tgtEl>
                                          <p:spTgt spid="6">
                                            <p:txEl>
                                              <p:pRg st="7" end="7"/>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3"/>
                                        </p:tgtEl>
                                        <p:attrNameLst>
                                          <p:attrName>style.visibility</p:attrName>
                                        </p:attrNameLst>
                                      </p:cBhvr>
                                      <p:to>
                                        <p:strVal val="visible"/>
                                      </p:to>
                                    </p:set>
                                    <p:animEffect transition="in" filter="fade">
                                      <p:cBhvr>
                                        <p:cTn id="51" dur="500"/>
                                        <p:tgtEl>
                                          <p:spTgt spid="17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4"/>
                                        </p:tgtEl>
                                        <p:attrNameLst>
                                          <p:attrName>style.visibility</p:attrName>
                                        </p:attrNameLst>
                                      </p:cBhvr>
                                      <p:to>
                                        <p:strVal val="visible"/>
                                      </p:to>
                                    </p:set>
                                    <p:animEffect transition="in" filter="fade">
                                      <p:cBhvr>
                                        <p:cTn id="54" dur="500"/>
                                        <p:tgtEl>
                                          <p:spTgt spid="17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71"/>
                                        </p:tgtEl>
                                        <p:attrNameLst>
                                          <p:attrName>style.visibility</p:attrName>
                                        </p:attrNameLst>
                                      </p:cBhvr>
                                      <p:to>
                                        <p:strVal val="visible"/>
                                      </p:to>
                                    </p:set>
                                    <p:animEffect transition="in" filter="fade">
                                      <p:cBhvr>
                                        <p:cTn id="57" dur="500"/>
                                        <p:tgtEl>
                                          <p:spTgt spid="17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2"/>
                                        </p:tgtEl>
                                        <p:attrNameLst>
                                          <p:attrName>style.visibility</p:attrName>
                                        </p:attrNameLst>
                                      </p:cBhvr>
                                      <p:to>
                                        <p:strVal val="visible"/>
                                      </p:to>
                                    </p:set>
                                    <p:animEffect transition="in" filter="fade">
                                      <p:cBhvr>
                                        <p:cTn id="60" dur="500"/>
                                        <p:tgtEl>
                                          <p:spTgt spid="172"/>
                                        </p:tgtEl>
                                      </p:cBhvr>
                                    </p:animEffect>
                                  </p:childTnLst>
                                </p:cTn>
                              </p:par>
                              <p:par>
                                <p:cTn id="61" presetID="1" presetClass="entr" presetSubtype="0" fill="hold" grpId="0" nodeType="withEffect">
                                  <p:stCondLst>
                                    <p:cond delay="0"/>
                                  </p:stCondLst>
                                  <p:childTnLst>
                                    <p:set>
                                      <p:cBhvr>
                                        <p:cTn id="62" dur="1" fill="hold">
                                          <p:stCondLst>
                                            <p:cond delay="0"/>
                                          </p:stCondLst>
                                        </p:cTn>
                                        <p:tgtEl>
                                          <p:spTgt spid="10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1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childTnLst>
                                </p:cTn>
                              </p:par>
                            </p:childTnLst>
                          </p:cTn>
                        </p:par>
                        <p:par>
                          <p:cTn id="77" fill="hold">
                            <p:stCondLst>
                              <p:cond delay="500"/>
                            </p:stCondLst>
                            <p:childTnLst>
                              <p:par>
                                <p:cTn id="78" presetID="10" presetClass="entr" presetSubtype="0" repeatCount="3000" fill="hold" grpId="1"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10" presetClass="entr" presetSubtype="0" repeatCount="3000" fill="hold" grpId="1" nodeType="with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fade">
                                      <p:cBhvr>
                                        <p:cTn id="83" dur="500"/>
                                        <p:tgtEl>
                                          <p:spTgt spid="3"/>
                                        </p:tgtEl>
                                      </p:cBhvr>
                                    </p:animEffect>
                                  </p:childTnLst>
                                </p:cTn>
                              </p:par>
                              <p:par>
                                <p:cTn id="84" presetID="10" presetClass="entr" presetSubtype="0" repeatCount="3000" fill="hold" grpId="1" nodeType="withEffect">
                                  <p:stCondLst>
                                    <p:cond delay="0"/>
                                  </p:stCondLst>
                                  <p:childTnLst>
                                    <p:set>
                                      <p:cBhvr>
                                        <p:cTn id="85" dur="1" fill="hold">
                                          <p:stCondLst>
                                            <p:cond delay="0"/>
                                          </p:stCondLst>
                                        </p:cTn>
                                        <p:tgtEl>
                                          <p:spTgt spid="111"/>
                                        </p:tgtEl>
                                        <p:attrNameLst>
                                          <p:attrName>style.visibility</p:attrName>
                                        </p:attrNameLst>
                                      </p:cBhvr>
                                      <p:to>
                                        <p:strVal val="visible"/>
                                      </p:to>
                                    </p:set>
                                    <p:animEffect transition="in" filter="fade">
                                      <p:cBhvr>
                                        <p:cTn id="86" dur="500"/>
                                        <p:tgtEl>
                                          <p:spTgt spid="111"/>
                                        </p:tgtEl>
                                      </p:cBhvr>
                                    </p:animEffect>
                                  </p:childTnLst>
                                </p:cTn>
                              </p:par>
                              <p:par>
                                <p:cTn id="87" presetID="10" presetClass="entr" presetSubtype="0" repeatCount="3000" fill="hold" grpId="1" nodeType="withEffect">
                                  <p:stCondLst>
                                    <p:cond delay="0"/>
                                  </p:stCondLst>
                                  <p:childTnLst>
                                    <p:set>
                                      <p:cBhvr>
                                        <p:cTn id="88" dur="1" fill="hold">
                                          <p:stCondLst>
                                            <p:cond delay="0"/>
                                          </p:stCondLst>
                                        </p:cTn>
                                        <p:tgtEl>
                                          <p:spTgt spid="112"/>
                                        </p:tgtEl>
                                        <p:attrNameLst>
                                          <p:attrName>style.visibility</p:attrName>
                                        </p:attrNameLst>
                                      </p:cBhvr>
                                      <p:to>
                                        <p:strVal val="visible"/>
                                      </p:to>
                                    </p:set>
                                    <p:animEffect transition="in" filter="fade">
                                      <p:cBhvr>
                                        <p:cTn id="89" dur="500"/>
                                        <p:tgtEl>
                                          <p:spTgt spid="112"/>
                                        </p:tgtEl>
                                      </p:cBhvr>
                                    </p:animEffect>
                                  </p:childTnLst>
                                </p:cTn>
                              </p:par>
                              <p:par>
                                <p:cTn id="90" presetID="10" presetClass="entr" presetSubtype="0" repeatCount="3000" fill="hold" grpId="1" nodeType="withEffect">
                                  <p:stCondLst>
                                    <p:cond delay="0"/>
                                  </p:stCondLst>
                                  <p:childTnLst>
                                    <p:set>
                                      <p:cBhvr>
                                        <p:cTn id="91" dur="1" fill="hold">
                                          <p:stCondLst>
                                            <p:cond delay="0"/>
                                          </p:stCondLst>
                                        </p:cTn>
                                        <p:tgtEl>
                                          <p:spTgt spid="113"/>
                                        </p:tgtEl>
                                        <p:attrNameLst>
                                          <p:attrName>style.visibility</p:attrName>
                                        </p:attrNameLst>
                                      </p:cBhvr>
                                      <p:to>
                                        <p:strVal val="visible"/>
                                      </p:to>
                                    </p:set>
                                    <p:animEffect transition="in" filter="fade">
                                      <p:cBhvr>
                                        <p:cTn id="92" dur="500"/>
                                        <p:tgtEl>
                                          <p:spTgt spid="113"/>
                                        </p:tgtEl>
                                      </p:cBhvr>
                                    </p:animEffect>
                                  </p:childTnLst>
                                </p:cTn>
                              </p:par>
                              <p:par>
                                <p:cTn id="93" presetID="10" presetClass="entr" presetSubtype="0" repeatCount="3000" fill="hold" grpId="1" nodeType="with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fade">
                                      <p:cBhvr>
                                        <p:cTn id="95" dur="500"/>
                                        <p:tgtEl>
                                          <p:spTgt spid="34"/>
                                        </p:tgtEl>
                                      </p:cBhvr>
                                    </p:animEffect>
                                  </p:childTnLst>
                                </p:cTn>
                              </p:par>
                              <p:par>
                                <p:cTn id="96" presetID="10" presetClass="entr" presetSubtype="0" repeatCount="3000" fill="hold" grpId="1"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childTnLst>
                                </p:cTn>
                              </p:par>
                              <p:par>
                                <p:cTn id="99" presetID="10" presetClass="entr" presetSubtype="0" repeatCount="3000" fill="hold" grpId="1"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P spid="169" grpId="0" animBg="1"/>
      <p:bldP spid="170" grpId="0" animBg="1"/>
      <p:bldP spid="171" grpId="0" animBg="1"/>
      <p:bldP spid="172" grpId="0" animBg="1"/>
      <p:bldP spid="173" grpId="0" animBg="1"/>
      <p:bldP spid="174" grpId="0" animBg="1"/>
      <p:bldP spid="104" grpId="0" animBg="1"/>
      <p:bldP spid="104" grpId="1" animBg="1"/>
      <p:bldP spid="106" grpId="0" animBg="1"/>
      <p:bldP spid="106" grpId="1" animBg="1"/>
      <p:bldP spid="109" grpId="0" animBg="1"/>
      <p:bldP spid="109" grpId="1" animBg="1"/>
      <p:bldP spid="111" grpId="0" animBg="1"/>
      <p:bldP spid="111" grpId="1" animBg="1"/>
      <p:bldP spid="112" grpId="0" animBg="1"/>
      <p:bldP spid="112" grpId="1" animBg="1"/>
      <p:bldP spid="113" grpId="0" animBg="1"/>
      <p:bldP spid="113" grpId="1" animBg="1"/>
      <p:bldP spid="3" grpId="0" animBg="1"/>
      <p:bldP spid="3" grpId="1" animBg="1"/>
      <p:bldP spid="34" grpId="0" animBg="1"/>
      <p:bldP spid="34" grpId="1" animBg="1"/>
      <p:bldP spid="36" grpId="0" animBg="1"/>
      <p:bldP spid="36" grpId="1" animBg="1"/>
      <p:bldP spid="38" grpId="0" animBg="1"/>
      <p:bldP spid="3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014118827"/>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1"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359373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a:t>Malware is enforced in 2 points:</a:t>
            </a:r>
          </a:p>
          <a:p>
            <a:pPr marL="285750" indent="-285750">
              <a:buFont typeface="Arial" panose="020B0604020202020204" pitchFamily="34" charset="0"/>
              <a:buChar char="•"/>
            </a:pPr>
            <a:r>
              <a:rPr lang="en-US"/>
              <a:t>Central</a:t>
            </a:r>
          </a:p>
          <a:p>
            <a:pPr marL="742950" lvl="1" indent="-285750"/>
            <a:r>
              <a:rPr lang="en-US"/>
              <a:t>Malware Detection only</a:t>
            </a:r>
          </a:p>
          <a:p>
            <a:pPr marL="285750" indent="-285750">
              <a:buFont typeface="Arial" panose="020B0604020202020204" pitchFamily="34" charset="0"/>
              <a:buChar char="•"/>
            </a:pPr>
            <a:r>
              <a:rPr lang="en-US"/>
              <a:t>Distributed</a:t>
            </a:r>
          </a:p>
          <a:p>
            <a:pPr marL="742950" lvl="1" indent="-285750"/>
            <a:r>
              <a:rPr lang="en-US"/>
              <a:t>Malware Detection and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High-Level View</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1377395"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349892"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1651713"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1651715"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249343"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1381598"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975513"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654875" y="5303318"/>
            <a:ext cx="1271160"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a:stCxn id="50" idx="2"/>
          </p:cNvCxnSpPr>
          <p:nvPr/>
        </p:nvCxnSpPr>
        <p:spPr bwMode="gray">
          <a:xfrm flipH="1">
            <a:off x="1668615" y="4859315"/>
            <a:ext cx="2351" cy="439685"/>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9A77436-BEF5-7641-8B27-24C7E7857270}"/>
              </a:ext>
            </a:extLst>
          </p:cNvPr>
          <p:cNvGrpSpPr/>
          <p:nvPr/>
        </p:nvGrpSpPr>
        <p:grpSpPr>
          <a:xfrm>
            <a:off x="961430" y="5304435"/>
            <a:ext cx="274320" cy="632993"/>
            <a:chOff x="1693658" y="4666427"/>
            <a:chExt cx="274320" cy="632993"/>
          </a:xfrm>
        </p:grpSpPr>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1655918" y="3798542"/>
            <a:ext cx="15048" cy="51213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18" name="Group 117">
            <a:extLst>
              <a:ext uri="{FF2B5EF4-FFF2-40B4-BE49-F238E27FC236}">
                <a16:creationId xmlns:a16="http://schemas.microsoft.com/office/drawing/2014/main" id="{286F82E4-0293-BC4F-82FC-CB5B703C0DEC}"/>
              </a:ext>
            </a:extLst>
          </p:cNvPr>
          <p:cNvGrpSpPr>
            <a:grpSpLocks noChangeAspect="1"/>
          </p:cNvGrpSpPr>
          <p:nvPr/>
        </p:nvGrpSpPr>
        <p:grpSpPr>
          <a:xfrm>
            <a:off x="1769490" y="1681006"/>
            <a:ext cx="352044" cy="352044"/>
            <a:chOff x="3113791" y="1787838"/>
            <a:chExt cx="612898" cy="612898"/>
          </a:xfrm>
        </p:grpSpPr>
        <p:sp>
          <p:nvSpPr>
            <p:cNvPr id="117" name="Oval 116">
              <a:extLst>
                <a:ext uri="{FF2B5EF4-FFF2-40B4-BE49-F238E27FC236}">
                  <a16:creationId xmlns:a16="http://schemas.microsoft.com/office/drawing/2014/main" id="{BE78CA9A-6DC9-9044-A0A3-6452D8A5FD14}"/>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58" name="Picture Placeholder 75" descr="Virus 1&#10;">
              <a:extLst>
                <a:ext uri="{FF2B5EF4-FFF2-40B4-BE49-F238E27FC236}">
                  <a16:creationId xmlns:a16="http://schemas.microsoft.com/office/drawing/2014/main" id="{DCAA2F03-A3DC-4D46-B3EB-46BC078EF5BC}"/>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172" name="TextBox 171">
            <a:extLst>
              <a:ext uri="{FF2B5EF4-FFF2-40B4-BE49-F238E27FC236}">
                <a16:creationId xmlns:a16="http://schemas.microsoft.com/office/drawing/2014/main" id="{0AB2A854-E0C8-034B-828F-203F03D13347}"/>
              </a:ext>
            </a:extLst>
          </p:cNvPr>
          <p:cNvSpPr txBox="1"/>
          <p:nvPr/>
        </p:nvSpPr>
        <p:spPr>
          <a:xfrm>
            <a:off x="2977915" y="4285961"/>
            <a:ext cx="1400192"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a:t>
            </a:r>
          </a:p>
        </p:txBody>
      </p:sp>
      <p:sp>
        <p:nvSpPr>
          <p:cNvPr id="173" name="TextBox 172">
            <a:extLst>
              <a:ext uri="{FF2B5EF4-FFF2-40B4-BE49-F238E27FC236}">
                <a16:creationId xmlns:a16="http://schemas.microsoft.com/office/drawing/2014/main" id="{E5A25FE8-DDC8-214B-8796-219892C9DFE1}"/>
              </a:ext>
            </a:extLst>
          </p:cNvPr>
          <p:cNvSpPr txBox="1"/>
          <p:nvPr/>
        </p:nvSpPr>
        <p:spPr>
          <a:xfrm>
            <a:off x="2518788" y="5651428"/>
            <a:ext cx="2552494"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 and Prevention</a:t>
            </a:r>
          </a:p>
        </p:txBody>
      </p:sp>
      <p:grpSp>
        <p:nvGrpSpPr>
          <p:cNvPr id="185" name="Picture Placeholder 77" descr="Threathunting&#10;">
            <a:extLst>
              <a:ext uri="{FF2B5EF4-FFF2-40B4-BE49-F238E27FC236}">
                <a16:creationId xmlns:a16="http://schemas.microsoft.com/office/drawing/2014/main" id="{9AC74C6A-FA9D-8C46-85CB-4B932038F115}"/>
              </a:ext>
            </a:extLst>
          </p:cNvPr>
          <p:cNvGrpSpPr>
            <a:grpSpLocks noChangeAspect="1"/>
          </p:cNvGrpSpPr>
          <p:nvPr/>
        </p:nvGrpSpPr>
        <p:grpSpPr>
          <a:xfrm>
            <a:off x="2464920" y="4237686"/>
            <a:ext cx="464748" cy="462282"/>
            <a:chOff x="4495962" y="4428412"/>
            <a:chExt cx="590052" cy="586922"/>
          </a:xfrm>
          <a:solidFill>
            <a:schemeClr val="accent2"/>
          </a:solidFill>
        </p:grpSpPr>
        <p:sp>
          <p:nvSpPr>
            <p:cNvPr id="186" name="Picture Placeholder 77">
              <a:extLst>
                <a:ext uri="{FF2B5EF4-FFF2-40B4-BE49-F238E27FC236}">
                  <a16:creationId xmlns:a16="http://schemas.microsoft.com/office/drawing/2014/main" id="{0BA7B410-717C-B049-874C-75AECAE2CD2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7" name="Picture Placeholder 77">
              <a:extLst>
                <a:ext uri="{FF2B5EF4-FFF2-40B4-BE49-F238E27FC236}">
                  <a16:creationId xmlns:a16="http://schemas.microsoft.com/office/drawing/2014/main" id="{23C5A3CF-39C5-7D4F-8D28-80B7D3FC82A4}"/>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88" name="Picture Placeholder 77" descr="Threathunting&#10;">
            <a:extLst>
              <a:ext uri="{FF2B5EF4-FFF2-40B4-BE49-F238E27FC236}">
                <a16:creationId xmlns:a16="http://schemas.microsoft.com/office/drawing/2014/main" id="{059F0999-53D5-DD4D-9306-5EDB63B8E099}"/>
              </a:ext>
            </a:extLst>
          </p:cNvPr>
          <p:cNvGrpSpPr>
            <a:grpSpLocks noChangeAspect="1"/>
          </p:cNvGrpSpPr>
          <p:nvPr/>
        </p:nvGrpSpPr>
        <p:grpSpPr>
          <a:xfrm>
            <a:off x="2001903" y="5583887"/>
            <a:ext cx="464748" cy="462282"/>
            <a:chOff x="4495962" y="4428412"/>
            <a:chExt cx="590052" cy="586922"/>
          </a:xfrm>
          <a:solidFill>
            <a:schemeClr val="accent2"/>
          </a:solidFill>
        </p:grpSpPr>
        <p:sp>
          <p:nvSpPr>
            <p:cNvPr id="189" name="Picture Placeholder 77">
              <a:extLst>
                <a:ext uri="{FF2B5EF4-FFF2-40B4-BE49-F238E27FC236}">
                  <a16:creationId xmlns:a16="http://schemas.microsoft.com/office/drawing/2014/main" id="{E24EAE85-48EF-894E-B73E-379358496CA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90" name="Picture Placeholder 77">
              <a:extLst>
                <a:ext uri="{FF2B5EF4-FFF2-40B4-BE49-F238E27FC236}">
                  <a16:creationId xmlns:a16="http://schemas.microsoft.com/office/drawing/2014/main" id="{C769C7C2-59E5-C442-A29D-0F4A7E5226BA}"/>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92" name="Group 191">
            <a:extLst>
              <a:ext uri="{FF2B5EF4-FFF2-40B4-BE49-F238E27FC236}">
                <a16:creationId xmlns:a16="http://schemas.microsoft.com/office/drawing/2014/main" id="{7A71AD1E-0D11-1844-ADCB-8B5C889638D3}"/>
              </a:ext>
            </a:extLst>
          </p:cNvPr>
          <p:cNvGrpSpPr>
            <a:grpSpLocks noChangeAspect="1"/>
          </p:cNvGrpSpPr>
          <p:nvPr/>
        </p:nvGrpSpPr>
        <p:grpSpPr>
          <a:xfrm>
            <a:off x="1257955" y="5391986"/>
            <a:ext cx="464713" cy="467313"/>
            <a:chOff x="9847623" y="592919"/>
            <a:chExt cx="1778085" cy="3298795"/>
          </a:xfrm>
        </p:grpSpPr>
        <p:sp>
          <p:nvSpPr>
            <p:cNvPr id="193" name="Rectangle 192">
              <a:extLst>
                <a:ext uri="{FF2B5EF4-FFF2-40B4-BE49-F238E27FC236}">
                  <a16:creationId xmlns:a16="http://schemas.microsoft.com/office/drawing/2014/main" id="{29A5BCBA-BC5C-D14E-9AF4-AB456FC54F41}"/>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94" name="Straight Connector 193">
              <a:extLst>
                <a:ext uri="{FF2B5EF4-FFF2-40B4-BE49-F238E27FC236}">
                  <a16:creationId xmlns:a16="http://schemas.microsoft.com/office/drawing/2014/main" id="{F264ED0B-BBC3-8640-886E-C83D7AB9BE7F}"/>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AF087706-90E0-9046-BD1D-E13A87A0C2F8}"/>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64" name="Picture Placeholder 80" descr="Defense Preventions&#10;">
            <a:extLst>
              <a:ext uri="{FF2B5EF4-FFF2-40B4-BE49-F238E27FC236}">
                <a16:creationId xmlns:a16="http://schemas.microsoft.com/office/drawing/2014/main" id="{789466A4-A902-4F43-97F1-3F6E39B1D7B1}"/>
              </a:ext>
            </a:extLst>
          </p:cNvPr>
          <p:cNvSpPr>
            <a:spLocks noChangeAspect="1"/>
          </p:cNvSpPr>
          <p:nvPr/>
        </p:nvSpPr>
        <p:spPr>
          <a:xfrm>
            <a:off x="1649875" y="409196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65" name="Picture Placeholder 80" descr="Defense Preventions&#10;">
            <a:extLst>
              <a:ext uri="{FF2B5EF4-FFF2-40B4-BE49-F238E27FC236}">
                <a16:creationId xmlns:a16="http://schemas.microsoft.com/office/drawing/2014/main" id="{B273C0AD-9BC5-3949-88E2-00EFD838ACB8}"/>
              </a:ext>
            </a:extLst>
          </p:cNvPr>
          <p:cNvSpPr>
            <a:spLocks noChangeAspect="1"/>
          </p:cNvSpPr>
          <p:nvPr/>
        </p:nvSpPr>
        <p:spPr>
          <a:xfrm>
            <a:off x="119356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1857639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500"/>
                                        <p:tgtEl>
                                          <p:spTgt spid="6">
                                            <p:txEl>
                                              <p:pRg st="2" end="2"/>
                                            </p:txEl>
                                          </p:spTgt>
                                        </p:tgtEl>
                                      </p:cBhvr>
                                    </p:animEffect>
                                  </p:childTnLst>
                                </p:cTn>
                              </p:par>
                            </p:childTnLst>
                          </p:cTn>
                        </p:par>
                        <p:par>
                          <p:cTn id="15" fill="hold">
                            <p:stCondLst>
                              <p:cond delay="500"/>
                            </p:stCondLst>
                            <p:childTnLst>
                              <p:par>
                                <p:cTn id="16" presetID="42" presetClass="path" presetSubtype="0" accel="50000" decel="50000" fill="hold" nodeType="afterEffect">
                                  <p:stCondLst>
                                    <p:cond delay="0"/>
                                  </p:stCondLst>
                                  <p:childTnLst>
                                    <p:animMotion origin="layout" path="M 4.79167E-6 -3.33333E-6 L 0.00417 0.35254 " pathEditMode="relative" rAng="0" ptsTypes="AA">
                                      <p:cBhvr>
                                        <p:cTn id="17" dur="2000" fill="hold"/>
                                        <p:tgtEl>
                                          <p:spTgt spid="118"/>
                                        </p:tgtEl>
                                        <p:attrNameLst>
                                          <p:attrName>ppt_x</p:attrName>
                                          <p:attrName>ppt_y</p:attrName>
                                        </p:attrNameLst>
                                      </p:cBhvr>
                                      <p:rCtr x="469" y="17870"/>
                                    </p:animMotion>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185"/>
                                        </p:tgtEl>
                                        <p:attrNameLst>
                                          <p:attrName>style.visibility</p:attrName>
                                        </p:attrNameLst>
                                      </p:cBhvr>
                                      <p:to>
                                        <p:strVal val="visible"/>
                                      </p:to>
                                    </p:set>
                                    <p:animEffect transition="in" filter="fade">
                                      <p:cBhvr>
                                        <p:cTn id="21" dur="500"/>
                                        <p:tgtEl>
                                          <p:spTgt spid="1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2"/>
                                        </p:tgtEl>
                                        <p:attrNameLst>
                                          <p:attrName>style.visibility</p:attrName>
                                        </p:attrNameLst>
                                      </p:cBhvr>
                                      <p:to>
                                        <p:strVal val="visible"/>
                                      </p:to>
                                    </p:set>
                                    <p:animEffect transition="in" filter="fade">
                                      <p:cBhvr>
                                        <p:cTn id="24" dur="500"/>
                                        <p:tgtEl>
                                          <p:spTgt spid="172"/>
                                        </p:tgtEl>
                                      </p:cBhvr>
                                    </p:animEffect>
                                  </p:childTnLst>
                                </p:cTn>
                              </p:par>
                            </p:childTnLst>
                          </p:cTn>
                        </p:par>
                        <p:par>
                          <p:cTn id="25" fill="hold">
                            <p:stCondLst>
                              <p:cond delay="3000"/>
                            </p:stCondLst>
                            <p:childTnLst>
                              <p:par>
                                <p:cTn id="26" presetID="1" presetClass="path" presetSubtype="0" repeatCount="0" fill="hold" nodeType="afterEffect">
                                  <p:stCondLst>
                                    <p:cond delay="0"/>
                                  </p:stCondLst>
                                  <p:childTnLst>
                                    <p:animMotion origin="layout" path="M -3.95833E-6 -3.7037E-7 C -3.95833E-6 0.01736 -0.00898 0.03194 -0.02018 0.03194 C -0.03125 0.03194 -0.04049 0.01736 -0.04049 -3.7037E-7 C -0.04049 -0.01782 -0.03125 -0.03194 -0.02018 -0.03194 C -0.00898 -0.03194 -3.95833E-6 -0.01782 -3.95833E-6 -3.7037E-7 Z " pathEditMode="relative" rAng="5400000" ptsTypes="AAAAA">
                                      <p:cBhvr>
                                        <p:cTn id="27" dur="2000" fill="hold"/>
                                        <p:tgtEl>
                                          <p:spTgt spid="185"/>
                                        </p:tgtEl>
                                        <p:attrNameLst>
                                          <p:attrName>ppt_x</p:attrName>
                                          <p:attrName>ppt_y</p:attrName>
                                        </p:attrNameLst>
                                      </p:cBhvr>
                                      <p:rCtr x="-2018" y="0"/>
                                    </p:animMotion>
                                  </p:childTnLst>
                                </p:cTn>
                              </p:par>
                              <p:par>
                                <p:cTn id="28" presetID="26" presetClass="emph" presetSubtype="0" repeatCount="3000" fill="hold" grpId="0" nodeType="withEffect">
                                  <p:stCondLst>
                                    <p:cond delay="0"/>
                                  </p:stCondLst>
                                  <p:childTnLst>
                                    <p:animEffect transition="out" filter="fade">
                                      <p:cBhvr>
                                        <p:cTn id="29" dur="500" tmFilter="0, 0; .2, .5; .8, .5; 1, 0"/>
                                        <p:tgtEl>
                                          <p:spTgt spid="64"/>
                                        </p:tgtEl>
                                      </p:cBhvr>
                                    </p:animEffect>
                                    <p:animScale>
                                      <p:cBhvr>
                                        <p:cTn id="30" dur="250" autoRev="1" fill="hold"/>
                                        <p:tgtEl>
                                          <p:spTgt spid="64"/>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fade">
                                      <p:cBhvr>
                                        <p:cTn id="35" dur="500"/>
                                        <p:tgtEl>
                                          <p:spTgt spid="6">
                                            <p:txEl>
                                              <p:pRg st="3" end="3"/>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Effect transition="in" filter="fade">
                                      <p:cBhvr>
                                        <p:cTn id="39" dur="500"/>
                                        <p:tgtEl>
                                          <p:spTgt spid="6">
                                            <p:txEl>
                                              <p:pRg st="4" end="4"/>
                                            </p:txEl>
                                          </p:spTgt>
                                        </p:tgtEl>
                                      </p:cBhvr>
                                    </p:animEffect>
                                  </p:childTnLst>
                                </p:cTn>
                              </p:par>
                            </p:childTnLst>
                          </p:cTn>
                        </p:par>
                        <p:par>
                          <p:cTn id="40" fill="hold">
                            <p:stCondLst>
                              <p:cond delay="1000"/>
                            </p:stCondLst>
                            <p:childTnLst>
                              <p:par>
                                <p:cTn id="41" presetID="42" presetClass="path" presetSubtype="0" accel="50000" decel="50000" fill="hold" nodeType="afterEffect">
                                  <p:stCondLst>
                                    <p:cond delay="0"/>
                                  </p:stCondLst>
                                  <p:childTnLst>
                                    <p:animMotion origin="layout" path="M 0.00416 0.35255 L -0.0379 0.55162 " pathEditMode="relative" rAng="0" ptsTypes="AA">
                                      <p:cBhvr>
                                        <p:cTn id="42" dur="2000" fill="hold"/>
                                        <p:tgtEl>
                                          <p:spTgt spid="118"/>
                                        </p:tgtEl>
                                        <p:attrNameLst>
                                          <p:attrName>ppt_x</p:attrName>
                                          <p:attrName>ppt_y</p:attrName>
                                        </p:attrNameLst>
                                      </p:cBhvr>
                                      <p:rCtr x="-2109" y="9954"/>
                                    </p:animMotion>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188"/>
                                        </p:tgtEl>
                                        <p:attrNameLst>
                                          <p:attrName>style.visibility</p:attrName>
                                        </p:attrNameLst>
                                      </p:cBhvr>
                                      <p:to>
                                        <p:strVal val="visible"/>
                                      </p:to>
                                    </p:set>
                                    <p:animEffect transition="in" filter="fade">
                                      <p:cBhvr>
                                        <p:cTn id="46" dur="500"/>
                                        <p:tgtEl>
                                          <p:spTgt spid="18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3"/>
                                        </p:tgtEl>
                                        <p:attrNameLst>
                                          <p:attrName>style.visibility</p:attrName>
                                        </p:attrNameLst>
                                      </p:cBhvr>
                                      <p:to>
                                        <p:strVal val="visible"/>
                                      </p:to>
                                    </p:set>
                                    <p:animEffect transition="in" filter="fade">
                                      <p:cBhvr>
                                        <p:cTn id="49" dur="500"/>
                                        <p:tgtEl>
                                          <p:spTgt spid="173"/>
                                        </p:tgtEl>
                                      </p:cBhvr>
                                    </p:animEffect>
                                  </p:childTnLst>
                                </p:cTn>
                              </p:par>
                            </p:childTnLst>
                          </p:cTn>
                        </p:par>
                        <p:par>
                          <p:cTn id="50" fill="hold">
                            <p:stCondLst>
                              <p:cond delay="3500"/>
                            </p:stCondLst>
                            <p:childTnLst>
                              <p:par>
                                <p:cTn id="51" presetID="1" presetClass="path" presetSubtype="0" repeatCount="0" fill="hold" nodeType="afterEffect">
                                  <p:stCondLst>
                                    <p:cond delay="0"/>
                                  </p:stCondLst>
                                  <p:childTnLst>
                                    <p:animMotion origin="layout" path="M -3.125E-6 3.33333E-6 C -3.125E-6 0.01736 -0.00898 0.03194 -0.02018 0.03194 C -0.03125 0.03194 -0.04049 0.01736 -0.04049 3.33333E-6 C -0.04049 -0.01783 -0.03125 -0.03195 -0.02018 -0.03195 C -0.00898 -0.03195 -3.125E-6 -0.01783 -3.125E-6 3.33333E-6 Z " pathEditMode="relative" rAng="5400000" ptsTypes="AAAAA">
                                      <p:cBhvr>
                                        <p:cTn id="52" dur="2000" fill="hold"/>
                                        <p:tgtEl>
                                          <p:spTgt spid="188"/>
                                        </p:tgtEl>
                                        <p:attrNameLst>
                                          <p:attrName>ppt_x</p:attrName>
                                          <p:attrName>ppt_y</p:attrName>
                                        </p:attrNameLst>
                                      </p:cBhvr>
                                      <p:rCtr x="-2018" y="0"/>
                                    </p:animMotion>
                                  </p:childTnLst>
                                </p:cTn>
                              </p:par>
                              <p:par>
                                <p:cTn id="53" presetID="26" presetClass="emph" presetSubtype="0" repeatCount="3000" fill="hold" grpId="1" nodeType="withEffect">
                                  <p:stCondLst>
                                    <p:cond delay="0"/>
                                  </p:stCondLst>
                                  <p:childTnLst>
                                    <p:animEffect transition="out" filter="fade">
                                      <p:cBhvr>
                                        <p:cTn id="54" dur="500" tmFilter="0, 0; .2, .5; .8, .5; 1, 0"/>
                                        <p:tgtEl>
                                          <p:spTgt spid="65"/>
                                        </p:tgtEl>
                                      </p:cBhvr>
                                    </p:animEffect>
                                    <p:animScale>
                                      <p:cBhvr>
                                        <p:cTn id="55" dur="250" autoRev="1" fill="hold"/>
                                        <p:tgtEl>
                                          <p:spTgt spid="65"/>
                                        </p:tgtEl>
                                      </p:cBhvr>
                                      <p:by x="105000" y="105000"/>
                                    </p:animScale>
                                  </p:childTnLst>
                                </p:cTn>
                              </p:par>
                            </p:childTnLst>
                          </p:cTn>
                        </p:par>
                        <p:par>
                          <p:cTn id="56" fill="hold">
                            <p:stCondLst>
                              <p:cond delay="5500"/>
                            </p:stCondLst>
                            <p:childTnLst>
                              <p:par>
                                <p:cTn id="57" presetID="10" presetClass="entr" presetSubtype="0" repeatCount="3000" fill="hold" nodeType="afterEffect">
                                  <p:stCondLst>
                                    <p:cond delay="0"/>
                                  </p:stCondLst>
                                  <p:childTnLst>
                                    <p:set>
                                      <p:cBhvr>
                                        <p:cTn id="58" dur="1" fill="hold">
                                          <p:stCondLst>
                                            <p:cond delay="0"/>
                                          </p:stCondLst>
                                        </p:cTn>
                                        <p:tgtEl>
                                          <p:spTgt spid="192"/>
                                        </p:tgtEl>
                                        <p:attrNameLst>
                                          <p:attrName>style.visibility</p:attrName>
                                        </p:attrNameLst>
                                      </p:cBhvr>
                                      <p:to>
                                        <p:strVal val="visible"/>
                                      </p:to>
                                    </p:set>
                                    <p:animEffect transition="in" filter="fade">
                                      <p:cBhvr>
                                        <p:cTn id="59" dur="5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3" grpId="0"/>
      <p:bldP spid="64" grpId="0" animBg="1"/>
      <p:bldP spid="65" grpId="0" animBg="1"/>
      <p:bldP spid="65"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928D40A3-E745-46E4-9618-C7DD59B7EC69}"/>
              </a:ext>
            </a:extLst>
          </p:cNvPr>
          <p:cNvSpPr>
            <a:spLocks noGrp="1"/>
          </p:cNvSpPr>
          <p:nvPr>
            <p:ph sz="quarter" idx="14"/>
          </p:nvPr>
        </p:nvSpPr>
        <p:spPr/>
        <p:txBody>
          <a:bodyPr lIns="274320" rIns="91440"/>
          <a:lstStyle/>
          <a:p>
            <a:pPr>
              <a:spcBef>
                <a:spcPts val="1200"/>
              </a:spcBef>
            </a:pPr>
            <a:r>
              <a:rPr lang="en-US" dirty="0" err="1"/>
              <a:t>Dist</a:t>
            </a:r>
            <a:r>
              <a:rPr lang="en-US" dirty="0"/>
              <a:t>-Malware does:</a:t>
            </a:r>
          </a:p>
          <a:p>
            <a:pPr marL="285750" indent="-285750">
              <a:spcBef>
                <a:spcPts val="600"/>
              </a:spcBef>
              <a:buFont typeface="Arial" panose="020B0604020202020204" pitchFamily="34" charset="0"/>
              <a:buChar char="•"/>
            </a:pPr>
            <a:r>
              <a:rPr lang="en-US" dirty="0"/>
              <a:t>offer Detection </a:t>
            </a:r>
            <a:r>
              <a:rPr lang="en-US" u="sng" dirty="0"/>
              <a:t>and Prevention</a:t>
            </a:r>
          </a:p>
          <a:p>
            <a:pPr marL="285750" indent="-285750">
              <a:spcBef>
                <a:spcPts val="600"/>
              </a:spcBef>
              <a:buFont typeface="Arial" panose="020B0604020202020204" pitchFamily="34" charset="0"/>
              <a:buChar char="•"/>
            </a:pPr>
            <a:r>
              <a:rPr lang="en-US" dirty="0"/>
              <a:t>for both Windows + Linux</a:t>
            </a:r>
          </a:p>
          <a:p>
            <a:pPr lvl="1">
              <a:spcBef>
                <a:spcPts val="0"/>
              </a:spcBef>
              <a:buNone/>
            </a:pPr>
            <a:r>
              <a:rPr lang="en-US" sz="1400" i="1" dirty="0"/>
              <a:t>Note: Requires Files Introspection Driver on the VM.</a:t>
            </a:r>
          </a:p>
          <a:p>
            <a:pPr marL="285750" indent="-285750">
              <a:spcBef>
                <a:spcPts val="600"/>
              </a:spcBef>
              <a:buFont typeface="Arial" panose="020B0604020202020204" pitchFamily="34" charset="0"/>
              <a:buChar char="•"/>
            </a:pPr>
            <a:r>
              <a:rPr lang="en-US" dirty="0"/>
              <a:t>and whatever the protocol used</a:t>
            </a:r>
          </a:p>
          <a:p>
            <a:pPr lvl="1">
              <a:spcBef>
                <a:spcPts val="0"/>
              </a:spcBef>
              <a:buNone/>
            </a:pPr>
            <a:r>
              <a:rPr lang="en-US" sz="1400" i="1" dirty="0"/>
              <a:t>(HTTP / HTTPS / FTP / SMB / SCP / etc.)</a:t>
            </a:r>
          </a:p>
          <a:p>
            <a:pPr>
              <a:spcBef>
                <a:spcPts val="1200"/>
              </a:spcBef>
              <a:buNone/>
            </a:pPr>
            <a:endParaRPr lang="en-US" dirty="0"/>
          </a:p>
          <a:p>
            <a:pPr>
              <a:spcBef>
                <a:spcPts val="1200"/>
              </a:spcBef>
              <a:buNone/>
            </a:pPr>
            <a:r>
              <a:rPr lang="en-US" dirty="0"/>
              <a:t>But </a:t>
            </a:r>
            <a:r>
              <a:rPr lang="en-US" dirty="0" err="1"/>
              <a:t>Dist</a:t>
            </a:r>
            <a:r>
              <a:rPr lang="en-US" dirty="0"/>
              <a:t>-Malware does not send events to NDR.</a:t>
            </a:r>
          </a:p>
          <a:p>
            <a:endParaRPr lang="en-US" dirty="0"/>
          </a:p>
        </p:txBody>
      </p:sp>
      <p:sp>
        <p:nvSpPr>
          <p:cNvPr id="10" name="Content Placeholder 9">
            <a:extLst>
              <a:ext uri="{FF2B5EF4-FFF2-40B4-BE49-F238E27FC236}">
                <a16:creationId xmlns:a16="http://schemas.microsoft.com/office/drawing/2014/main" id="{138D392D-693A-5276-33B9-6ADC3E8B12FE}"/>
              </a:ext>
            </a:extLst>
          </p:cNvPr>
          <p:cNvSpPr>
            <a:spLocks noGrp="1"/>
          </p:cNvSpPr>
          <p:nvPr>
            <p:ph sz="quarter" idx="16"/>
          </p:nvPr>
        </p:nvSpPr>
        <p:spPr/>
        <p:txBody>
          <a:bodyPr lIns="274320" rIns="91440"/>
          <a:lstStyle/>
          <a:p>
            <a:pPr>
              <a:spcBef>
                <a:spcPts val="1200"/>
              </a:spcBef>
            </a:pPr>
            <a:r>
              <a:rPr lang="en-US" dirty="0"/>
              <a:t>GW-Malware does:</a:t>
            </a:r>
          </a:p>
          <a:p>
            <a:pPr marL="285750" indent="-285750">
              <a:spcBef>
                <a:spcPts val="600"/>
              </a:spcBef>
              <a:buFont typeface="Arial" panose="020B0604020202020204" pitchFamily="34" charset="0"/>
              <a:buChar char="•"/>
            </a:pPr>
            <a:r>
              <a:rPr lang="en-US" dirty="0"/>
              <a:t>offer Detection</a:t>
            </a:r>
          </a:p>
          <a:p>
            <a:pPr marL="285750" indent="-285750">
              <a:spcBef>
                <a:spcPts val="600"/>
              </a:spcBef>
              <a:buFont typeface="Arial" panose="020B0604020202020204" pitchFamily="34" charset="0"/>
              <a:buChar char="•"/>
            </a:pPr>
            <a:r>
              <a:rPr lang="en-US" dirty="0"/>
              <a:t>for any type of VM / physical servers / containers</a:t>
            </a:r>
          </a:p>
          <a:p>
            <a:pPr marL="285750" indent="-285750">
              <a:spcBef>
                <a:spcPts val="600"/>
              </a:spcBef>
              <a:buFont typeface="Arial" panose="020B0604020202020204" pitchFamily="34" charset="0"/>
              <a:buChar char="•"/>
            </a:pPr>
            <a:r>
              <a:rPr lang="en-US"/>
              <a:t>For some </a:t>
            </a:r>
            <a:r>
              <a:rPr lang="en-US" dirty="0"/>
              <a:t>protocols</a:t>
            </a:r>
          </a:p>
          <a:p>
            <a:pPr lvl="1">
              <a:spcBef>
                <a:spcPts val="0"/>
              </a:spcBef>
              <a:buNone/>
            </a:pPr>
            <a:r>
              <a:rPr lang="en-US" sz="1400" i="1" dirty="0"/>
              <a:t>(HTTP + FTP traffic + HTTPS (if TLS Inspection configured))</a:t>
            </a:r>
          </a:p>
          <a:p>
            <a:pPr marL="285750" indent="-285750">
              <a:spcBef>
                <a:spcPts val="1200"/>
              </a:spcBef>
              <a:buFont typeface="Arial" panose="020B0604020202020204" pitchFamily="34" charset="0"/>
              <a:buChar char="•"/>
            </a:pPr>
            <a:endParaRPr lang="en-US" dirty="0"/>
          </a:p>
          <a:p>
            <a:pPr marL="285750" indent="-285750">
              <a:spcBef>
                <a:spcPts val="1200"/>
              </a:spcBef>
              <a:buFont typeface="Arial" panose="020B0604020202020204" pitchFamily="34" charset="0"/>
              <a:buChar char="•"/>
            </a:pPr>
            <a:r>
              <a:rPr lang="en-US" dirty="0"/>
              <a:t>and </a:t>
            </a:r>
            <a:r>
              <a:rPr lang="en-US" u="sng" dirty="0"/>
              <a:t>sends events to NDR</a:t>
            </a:r>
          </a:p>
          <a:p>
            <a:pPr>
              <a:spcBef>
                <a:spcPts val="1200"/>
              </a:spcBef>
            </a:pPr>
            <a:endParaRPr lang="en-US" dirty="0"/>
          </a:p>
        </p:txBody>
      </p:sp>
      <p:sp>
        <p:nvSpPr>
          <p:cNvPr id="7" name="Text Placeholder 6">
            <a:extLst>
              <a:ext uri="{FF2B5EF4-FFF2-40B4-BE49-F238E27FC236}">
                <a16:creationId xmlns:a16="http://schemas.microsoft.com/office/drawing/2014/main" id="{5C78D166-52DB-85C9-0E96-2003EE705AE2}"/>
              </a:ext>
            </a:extLst>
          </p:cNvPr>
          <p:cNvSpPr>
            <a:spLocks noGrp="1"/>
          </p:cNvSpPr>
          <p:nvPr>
            <p:ph type="body" sz="quarter" idx="17"/>
          </p:nvPr>
        </p:nvSpPr>
        <p:spPr/>
        <p:txBody>
          <a:bodyPr lIns="365760" rIns="365760"/>
          <a:lstStyle/>
          <a:p>
            <a:r>
              <a:rPr lang="en-US" dirty="0"/>
              <a:t>Distributed Malware Detection and Prevention </a:t>
            </a:r>
          </a:p>
        </p:txBody>
      </p:sp>
      <p:sp>
        <p:nvSpPr>
          <p:cNvPr id="8" name="Text Placeholder 7">
            <a:extLst>
              <a:ext uri="{FF2B5EF4-FFF2-40B4-BE49-F238E27FC236}">
                <a16:creationId xmlns:a16="http://schemas.microsoft.com/office/drawing/2014/main" id="{98433177-7FC4-5E43-02C9-2BF464BB9FA1}"/>
              </a:ext>
            </a:extLst>
          </p:cNvPr>
          <p:cNvSpPr>
            <a:spLocks noGrp="1"/>
          </p:cNvSpPr>
          <p:nvPr>
            <p:ph type="body" sz="quarter" idx="18"/>
          </p:nvPr>
        </p:nvSpPr>
        <p:spPr/>
        <p:txBody>
          <a:bodyPr lIns="365760" rIns="365760"/>
          <a:lstStyle/>
          <a:p>
            <a:r>
              <a:rPr lang="en-US" dirty="0"/>
              <a:t>Gateway Malware Detection</a:t>
            </a:r>
          </a:p>
        </p:txBody>
      </p:sp>
      <p:sp>
        <p:nvSpPr>
          <p:cNvPr id="2" name="Title 1">
            <a:extLst>
              <a:ext uri="{FF2B5EF4-FFF2-40B4-BE49-F238E27FC236}">
                <a16:creationId xmlns:a16="http://schemas.microsoft.com/office/drawing/2014/main" id="{A85CE93D-B68D-2862-CF9E-C0C8C7FA619E}"/>
              </a:ext>
            </a:extLst>
          </p:cNvPr>
          <p:cNvSpPr>
            <a:spLocks noGrp="1"/>
          </p:cNvSpPr>
          <p:nvPr>
            <p:ph type="title"/>
          </p:nvPr>
        </p:nvSpPr>
        <p:spPr/>
        <p:txBody>
          <a:bodyPr/>
          <a:lstStyle/>
          <a:p>
            <a:r>
              <a:rPr lang="en-US" dirty="0"/>
              <a:t>NSX Malware Detection and Prevention</a:t>
            </a:r>
          </a:p>
        </p:txBody>
      </p:sp>
      <p:sp>
        <p:nvSpPr>
          <p:cNvPr id="4" name="Subtitle 3">
            <a:extLst>
              <a:ext uri="{FF2B5EF4-FFF2-40B4-BE49-F238E27FC236}">
                <a16:creationId xmlns:a16="http://schemas.microsoft.com/office/drawing/2014/main" id="{76B8F0C5-E0DE-2739-8395-E06C726F0066}"/>
              </a:ext>
            </a:extLst>
          </p:cNvPr>
          <p:cNvSpPr>
            <a:spLocks noGrp="1"/>
          </p:cNvSpPr>
          <p:nvPr>
            <p:ph type="subTitle" idx="10"/>
          </p:nvPr>
        </p:nvSpPr>
        <p:spPr/>
        <p:txBody>
          <a:bodyPr/>
          <a:lstStyle/>
          <a:p>
            <a:r>
              <a:rPr lang="en-US" dirty="0"/>
              <a:t>Distributed and Gateway Malware Positioning</a:t>
            </a:r>
          </a:p>
        </p:txBody>
      </p:sp>
    </p:spTree>
    <p:extLst>
      <p:ext uri="{BB962C8B-B14F-4D97-AF65-F5344CB8AC3E}">
        <p14:creationId xmlns:p14="http://schemas.microsoft.com/office/powerpoint/2010/main" val="1221299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7563094B-A7E8-2E42-9F1F-4BC97841D85E}"/>
              </a:ext>
            </a:extLst>
          </p:cNvPr>
          <p:cNvSpPr/>
          <p:nvPr/>
        </p:nvSpPr>
        <p:spPr>
          <a:xfrm>
            <a:off x="0" y="5683530"/>
            <a:ext cx="7927712" cy="107543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369" name="Rectangle 368">
            <a:extLst>
              <a:ext uri="{FF2B5EF4-FFF2-40B4-BE49-F238E27FC236}">
                <a16:creationId xmlns:a16="http://schemas.microsoft.com/office/drawing/2014/main" id="{DCEE34E0-6948-0043-B3BE-1C8EE7478F54}"/>
              </a:ext>
            </a:extLst>
          </p:cNvPr>
          <p:cNvSpPr>
            <a:spLocks noChangeAspect="1"/>
          </p:cNvSpPr>
          <p:nvPr/>
        </p:nvSpPr>
        <p:spPr>
          <a:xfrm>
            <a:off x="6534" y="5521576"/>
            <a:ext cx="5379186" cy="1223716"/>
          </a:xfrm>
          <a:prstGeom prst="rect">
            <a:avLst/>
          </a:prstGeom>
          <a:solidFill>
            <a:schemeClr val="accent2">
              <a:alpha val="10000"/>
            </a:schemeClr>
          </a:solidFill>
          <a:ln w="12700">
            <a:solidFill>
              <a:schemeClr val="accent2"/>
            </a:solidFill>
            <a:prstDash val="soli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NSX Malware Detection </a:t>
            </a:r>
            <a:r>
              <a:rPr lang="en-US"/>
              <a:t>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a:t>
            </a:r>
          </a:p>
          <a:p>
            <a:pPr marL="342900" indent="-342900">
              <a:buFont typeface="+mj-lt"/>
              <a:buAutoNum type="arabicPeriod"/>
            </a:pPr>
            <a:r>
              <a:rPr lang="en-US" b="1" dirty="0"/>
              <a:t>File Characteristics</a:t>
            </a:r>
          </a:p>
          <a:p>
            <a:pPr marL="742950" lvl="1" indent="-285750"/>
            <a:r>
              <a:rPr lang="en-US" dirty="0"/>
              <a:t>To detect if file already seen</a:t>
            </a:r>
          </a:p>
          <a:p>
            <a:pPr marL="342900" indent="-342900">
              <a:buFont typeface="Arial" panose="020B0604020202020204" pitchFamily="34" charset="0"/>
              <a:buChar char="•"/>
            </a:pPr>
            <a:r>
              <a:rPr lang="en-US" dirty="0"/>
              <a:t>If new file</a:t>
            </a:r>
          </a:p>
          <a:p>
            <a:pPr marL="800100" lvl="1" indent="-342900">
              <a:buFont typeface="+mj-lt"/>
              <a:buAutoNum type="arabicPeriod" startAt="2"/>
            </a:pPr>
            <a:r>
              <a:rPr lang="en-US" b="1" dirty="0"/>
              <a:t>Local File Analysis</a:t>
            </a:r>
          </a:p>
          <a:p>
            <a:pPr marL="1030202" lvl="2" indent="-285664"/>
            <a:r>
              <a:rPr lang="en-US" dirty="0"/>
              <a:t>Done locally</a:t>
            </a:r>
          </a:p>
          <a:p>
            <a:pPr marL="1030202" lvl="2" indent="-285664"/>
            <a:r>
              <a:rPr lang="en-US" dirty="0"/>
              <a:t>Analyze file structure/code</a:t>
            </a:r>
          </a:p>
          <a:p>
            <a:pPr marL="1030202" lvl="2" indent="-285664"/>
            <a:r>
              <a:rPr lang="en-US" dirty="0"/>
              <a:t>(Optional) Determines if further Cloud Analysis is needed</a:t>
            </a:r>
          </a:p>
          <a:p>
            <a:pPr marL="800100" lvl="1" indent="-342900">
              <a:buFont typeface="+mj-lt"/>
              <a:buAutoNum type="arabicPeriod" startAt="2"/>
            </a:pPr>
            <a:r>
              <a:rPr lang="en-US" b="1" dirty="0"/>
              <a:t>(Optional) Cloud Analysis</a:t>
            </a:r>
          </a:p>
          <a:p>
            <a:pPr marL="1030288" lvl="2" indent="-285750"/>
            <a:r>
              <a:rPr lang="en-US" dirty="0"/>
              <a:t>Files sent to NSX Advanced Threat Prevention Service</a:t>
            </a:r>
          </a:p>
          <a:p>
            <a:pPr marL="1030288" lvl="2" indent="-285750"/>
            <a:r>
              <a:rPr lang="en-US" dirty="0"/>
              <a:t>Behavior Analysis in Sandbox</a:t>
            </a:r>
          </a:p>
          <a:p>
            <a:pPr marL="1255713" lvl="3" indent="-285750"/>
            <a:r>
              <a:rPr lang="en-US" dirty="0"/>
              <a:t>Network Behaviors</a:t>
            </a:r>
          </a:p>
          <a:p>
            <a:pPr marL="1255713" lvl="3" indent="-285750"/>
            <a:r>
              <a:rPr lang="en-US" dirty="0"/>
              <a:t>Read / Write / Encryption on disk</a:t>
            </a:r>
          </a:p>
          <a:p>
            <a:pPr marL="1255713" lvl="3" indent="-285750"/>
            <a:r>
              <a:rPr lang="en-US" dirty="0"/>
              <a:t>Processes read / launched / stopped</a:t>
            </a:r>
          </a:p>
          <a:p>
            <a:pPr marL="1255713" lvl="3" indent="-285750"/>
            <a:r>
              <a:rPr lang="en-US" dirty="0" err="1"/>
              <a:t>etc</a:t>
            </a: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Low-Level View</a:t>
            </a:r>
          </a:p>
        </p:txBody>
      </p:sp>
      <p:sp>
        <p:nvSpPr>
          <p:cNvPr id="106" name="TextBox 105">
            <a:extLst>
              <a:ext uri="{FF2B5EF4-FFF2-40B4-BE49-F238E27FC236}">
                <a16:creationId xmlns:a16="http://schemas.microsoft.com/office/drawing/2014/main" id="{231C5AC8-D073-504D-8A31-C991745F4542}"/>
              </a:ext>
            </a:extLst>
          </p:cNvPr>
          <p:cNvSpPr txBox="1"/>
          <p:nvPr/>
        </p:nvSpPr>
        <p:spPr>
          <a:xfrm>
            <a:off x="3309661" y="1693746"/>
            <a:ext cx="2647071" cy="215444"/>
          </a:xfrm>
          <a:prstGeom prst="rect">
            <a:avLst/>
          </a:prstGeom>
        </p:spPr>
        <p:txBody>
          <a:bodyPr wrap="none" lIns="0" tIns="0" rIns="0" bIns="0" rtlCol="0" anchor="ctr">
            <a:spAutoFit/>
          </a:bodyPr>
          <a:lstStyle/>
          <a:p>
            <a:pPr>
              <a:spcAft>
                <a:spcPts val="600"/>
              </a:spcAft>
            </a:pPr>
            <a:r>
              <a:rPr lang="en-US" sz="1400" dirty="0">
                <a:solidFill>
                  <a:schemeClr val="accent2"/>
                </a:solidFill>
                <a:latin typeface="Calibri" panose="020F0502020204030204" pitchFamily="34" charset="0"/>
              </a:rPr>
              <a:t>Malware Detection and Prevention</a:t>
            </a:r>
          </a:p>
        </p:txBody>
      </p:sp>
      <p:sp>
        <p:nvSpPr>
          <p:cNvPr id="178" name="TextBox 177">
            <a:extLst>
              <a:ext uri="{FF2B5EF4-FFF2-40B4-BE49-F238E27FC236}">
                <a16:creationId xmlns:a16="http://schemas.microsoft.com/office/drawing/2014/main" id="{7278F632-C9FF-AB4F-BA89-9770158C3307}"/>
              </a:ext>
            </a:extLst>
          </p:cNvPr>
          <p:cNvSpPr txBox="1"/>
          <p:nvPr/>
        </p:nvSpPr>
        <p:spPr>
          <a:xfrm>
            <a:off x="1309362" y="2286690"/>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179" name="Group 178">
            <a:extLst>
              <a:ext uri="{FF2B5EF4-FFF2-40B4-BE49-F238E27FC236}">
                <a16:creationId xmlns:a16="http://schemas.microsoft.com/office/drawing/2014/main" id="{E775AD96-46FB-0840-90E3-6F1D1C10DFE4}"/>
              </a:ext>
            </a:extLst>
          </p:cNvPr>
          <p:cNvGrpSpPr>
            <a:grpSpLocks noChangeAspect="1"/>
          </p:cNvGrpSpPr>
          <p:nvPr/>
        </p:nvGrpSpPr>
        <p:grpSpPr>
          <a:xfrm>
            <a:off x="2691712" y="1940641"/>
            <a:ext cx="459673" cy="459673"/>
            <a:chOff x="3113791" y="1787838"/>
            <a:chExt cx="612898" cy="612898"/>
          </a:xfrm>
        </p:grpSpPr>
        <p:sp>
          <p:nvSpPr>
            <p:cNvPr id="180" name="Oval 179">
              <a:extLst>
                <a:ext uri="{FF2B5EF4-FFF2-40B4-BE49-F238E27FC236}">
                  <a16:creationId xmlns:a16="http://schemas.microsoft.com/office/drawing/2014/main" id="{2C729C1A-C807-E345-864C-51EB2B43D23E}"/>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81" name="Picture Placeholder 75" descr="Virus 1&#10;">
              <a:extLst>
                <a:ext uri="{FF2B5EF4-FFF2-40B4-BE49-F238E27FC236}">
                  <a16:creationId xmlns:a16="http://schemas.microsoft.com/office/drawing/2014/main" id="{74D5F526-692C-F64B-90E4-F5EEF35AD585}"/>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182" name="Picture Placeholder 77" descr="Threathunting&#10;">
            <a:extLst>
              <a:ext uri="{FF2B5EF4-FFF2-40B4-BE49-F238E27FC236}">
                <a16:creationId xmlns:a16="http://schemas.microsoft.com/office/drawing/2014/main" id="{44C017D5-8DE6-3C4C-A054-E6D3730303C0}"/>
              </a:ext>
            </a:extLst>
          </p:cNvPr>
          <p:cNvGrpSpPr>
            <a:grpSpLocks noChangeAspect="1"/>
          </p:cNvGrpSpPr>
          <p:nvPr/>
        </p:nvGrpSpPr>
        <p:grpSpPr>
          <a:xfrm>
            <a:off x="3306547" y="1960349"/>
            <a:ext cx="464748" cy="462282"/>
            <a:chOff x="4495962" y="4428412"/>
            <a:chExt cx="590052" cy="586922"/>
          </a:xfrm>
          <a:solidFill>
            <a:schemeClr val="accent2"/>
          </a:solidFill>
        </p:grpSpPr>
        <p:sp>
          <p:nvSpPr>
            <p:cNvPr id="183" name="Picture Placeholder 77">
              <a:extLst>
                <a:ext uri="{FF2B5EF4-FFF2-40B4-BE49-F238E27FC236}">
                  <a16:creationId xmlns:a16="http://schemas.microsoft.com/office/drawing/2014/main" id="{AA62EB23-5A93-184D-8A78-53B49B4BA49D}"/>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4" name="Picture Placeholder 77">
              <a:extLst>
                <a:ext uri="{FF2B5EF4-FFF2-40B4-BE49-F238E27FC236}">
                  <a16:creationId xmlns:a16="http://schemas.microsoft.com/office/drawing/2014/main" id="{89ADB424-1E6E-1740-B1E6-B8290BCF3541}"/>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31" name="Group 30">
            <a:extLst>
              <a:ext uri="{FF2B5EF4-FFF2-40B4-BE49-F238E27FC236}">
                <a16:creationId xmlns:a16="http://schemas.microsoft.com/office/drawing/2014/main" id="{75584D73-21F9-7646-9606-59E49ACAF3F6}"/>
              </a:ext>
            </a:extLst>
          </p:cNvPr>
          <p:cNvGrpSpPr/>
          <p:nvPr/>
        </p:nvGrpSpPr>
        <p:grpSpPr>
          <a:xfrm>
            <a:off x="3899441" y="2039038"/>
            <a:ext cx="1117465" cy="511762"/>
            <a:chOff x="3899441" y="1981164"/>
            <a:chExt cx="1117465" cy="511762"/>
          </a:xfrm>
        </p:grpSpPr>
        <p:grpSp>
          <p:nvGrpSpPr>
            <p:cNvPr id="123" name="Picture Placeholder 95" descr="Detections 3&#10;">
              <a:extLst>
                <a:ext uri="{FF2B5EF4-FFF2-40B4-BE49-F238E27FC236}">
                  <a16:creationId xmlns:a16="http://schemas.microsoft.com/office/drawing/2014/main" id="{CC736C8C-E908-D045-85E1-5B3B3A05FE4A}"/>
                </a:ext>
              </a:extLst>
            </p:cNvPr>
            <p:cNvGrpSpPr>
              <a:grpSpLocks noChangeAspect="1"/>
            </p:cNvGrpSpPr>
            <p:nvPr/>
          </p:nvGrpSpPr>
          <p:grpSpPr>
            <a:xfrm>
              <a:off x="3899441" y="1981164"/>
              <a:ext cx="510172" cy="511762"/>
              <a:chOff x="11081827" y="720438"/>
              <a:chExt cx="600204" cy="602073"/>
            </a:xfrm>
            <a:solidFill>
              <a:schemeClr val="accent2"/>
            </a:solidFill>
          </p:grpSpPr>
          <p:sp>
            <p:nvSpPr>
              <p:cNvPr id="124" name="Picture Placeholder 95">
                <a:extLst>
                  <a:ext uri="{FF2B5EF4-FFF2-40B4-BE49-F238E27FC236}">
                    <a16:creationId xmlns:a16="http://schemas.microsoft.com/office/drawing/2014/main" id="{8C4A5C3F-DCEF-104E-9626-169A266824F5}"/>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125" name="Picture Placeholder 95">
                <a:extLst>
                  <a:ext uri="{FF2B5EF4-FFF2-40B4-BE49-F238E27FC236}">
                    <a16:creationId xmlns:a16="http://schemas.microsoft.com/office/drawing/2014/main" id="{7FE3A379-D5DD-8F44-AA7F-206C23E5DA1F}"/>
                  </a:ext>
                </a:extLst>
              </p:cNvPr>
              <p:cNvGrpSpPr/>
              <p:nvPr/>
            </p:nvGrpSpPr>
            <p:grpSpPr>
              <a:xfrm>
                <a:off x="11081827" y="720438"/>
                <a:ext cx="600204" cy="553805"/>
                <a:chOff x="11081827" y="720438"/>
                <a:chExt cx="600204" cy="553805"/>
              </a:xfrm>
              <a:solidFill>
                <a:schemeClr val="accent2"/>
              </a:solidFill>
            </p:grpSpPr>
            <p:grpSp>
              <p:nvGrpSpPr>
                <p:cNvPr id="126" name="Picture Placeholder 95">
                  <a:extLst>
                    <a:ext uri="{FF2B5EF4-FFF2-40B4-BE49-F238E27FC236}">
                      <a16:creationId xmlns:a16="http://schemas.microsoft.com/office/drawing/2014/main" id="{4BBA2E5F-1615-CD40-9F89-AA49EB4D2CCD}"/>
                    </a:ext>
                  </a:extLst>
                </p:cNvPr>
                <p:cNvGrpSpPr/>
                <p:nvPr/>
              </p:nvGrpSpPr>
              <p:grpSpPr>
                <a:xfrm>
                  <a:off x="11252592" y="851999"/>
                  <a:ext cx="263103" cy="338137"/>
                  <a:chOff x="11252592" y="851999"/>
                  <a:chExt cx="263103" cy="338137"/>
                </a:xfrm>
                <a:solidFill>
                  <a:schemeClr val="accent2"/>
                </a:solidFill>
              </p:grpSpPr>
              <p:sp>
                <p:nvSpPr>
                  <p:cNvPr id="142" name="Picture Placeholder 95">
                    <a:extLst>
                      <a:ext uri="{FF2B5EF4-FFF2-40B4-BE49-F238E27FC236}">
                        <a16:creationId xmlns:a16="http://schemas.microsoft.com/office/drawing/2014/main" id="{3E5CF8D2-E917-A041-9088-6CF51A18762B}"/>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3" name="Picture Placeholder 95">
                    <a:extLst>
                      <a:ext uri="{FF2B5EF4-FFF2-40B4-BE49-F238E27FC236}">
                        <a16:creationId xmlns:a16="http://schemas.microsoft.com/office/drawing/2014/main" id="{0649F05B-A817-0D43-89EC-EF6CECAC9ACC}"/>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4" name="Picture Placeholder 95">
                    <a:extLst>
                      <a:ext uri="{FF2B5EF4-FFF2-40B4-BE49-F238E27FC236}">
                        <a16:creationId xmlns:a16="http://schemas.microsoft.com/office/drawing/2014/main" id="{ECC42B1B-ED09-6245-9255-297EE719E877}"/>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6" name="Picture Placeholder 95">
                    <a:extLst>
                      <a:ext uri="{FF2B5EF4-FFF2-40B4-BE49-F238E27FC236}">
                        <a16:creationId xmlns:a16="http://schemas.microsoft.com/office/drawing/2014/main" id="{69D09DFD-23E6-5045-8E28-AA2FEA9B849B}"/>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59" name="Picture Placeholder 95">
                    <a:extLst>
                      <a:ext uri="{FF2B5EF4-FFF2-40B4-BE49-F238E27FC236}">
                        <a16:creationId xmlns:a16="http://schemas.microsoft.com/office/drawing/2014/main" id="{69C8412F-064F-0349-BD06-E71B4B5172C3}"/>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0" name="Picture Placeholder 95">
                    <a:extLst>
                      <a:ext uri="{FF2B5EF4-FFF2-40B4-BE49-F238E27FC236}">
                        <a16:creationId xmlns:a16="http://schemas.microsoft.com/office/drawing/2014/main" id="{ADC03B8C-DEFD-1A4C-AFAF-A51AB23A9CCA}"/>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1" name="Picture Placeholder 95">
                    <a:extLst>
                      <a:ext uri="{FF2B5EF4-FFF2-40B4-BE49-F238E27FC236}">
                        <a16:creationId xmlns:a16="http://schemas.microsoft.com/office/drawing/2014/main" id="{5076A2B4-7F66-7E43-9E46-7A6BFE756C17}"/>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2" name="Picture Placeholder 95">
                    <a:extLst>
                      <a:ext uri="{FF2B5EF4-FFF2-40B4-BE49-F238E27FC236}">
                        <a16:creationId xmlns:a16="http://schemas.microsoft.com/office/drawing/2014/main" id="{491D5332-1196-F343-9A07-D79FC53C4BB0}"/>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28" name="Picture Placeholder 95">
                  <a:extLst>
                    <a:ext uri="{FF2B5EF4-FFF2-40B4-BE49-F238E27FC236}">
                      <a16:creationId xmlns:a16="http://schemas.microsoft.com/office/drawing/2014/main" id="{ACBA49AC-13F2-DB4B-8B1F-DC25295B9075}"/>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9" name="Picture Placeholder 95">
                  <a:extLst>
                    <a:ext uri="{FF2B5EF4-FFF2-40B4-BE49-F238E27FC236}">
                      <a16:creationId xmlns:a16="http://schemas.microsoft.com/office/drawing/2014/main" id="{EB0D96CB-826F-8640-96B1-C82BFF779F69}"/>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0" name="Picture Placeholder 95">
                  <a:extLst>
                    <a:ext uri="{FF2B5EF4-FFF2-40B4-BE49-F238E27FC236}">
                      <a16:creationId xmlns:a16="http://schemas.microsoft.com/office/drawing/2014/main" id="{3531CE3F-3679-3F4E-9F19-6E5A15968A14}"/>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8" name="Picture Placeholder 95">
                  <a:extLst>
                    <a:ext uri="{FF2B5EF4-FFF2-40B4-BE49-F238E27FC236}">
                      <a16:creationId xmlns:a16="http://schemas.microsoft.com/office/drawing/2014/main" id="{25FA53B4-A228-1243-88BE-D5D362CBB442}"/>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9" name="Picture Placeholder 95">
                  <a:extLst>
                    <a:ext uri="{FF2B5EF4-FFF2-40B4-BE49-F238E27FC236}">
                      <a16:creationId xmlns:a16="http://schemas.microsoft.com/office/drawing/2014/main" id="{1081F476-9A19-9644-AA2E-27DB1BF0A95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0" name="Picture Placeholder 95">
                  <a:extLst>
                    <a:ext uri="{FF2B5EF4-FFF2-40B4-BE49-F238E27FC236}">
                      <a16:creationId xmlns:a16="http://schemas.microsoft.com/office/drawing/2014/main" id="{6D4F1AB0-F2F5-1F4D-AF4E-AF6DE2BDF038}"/>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1" name="Picture Placeholder 95">
                  <a:extLst>
                    <a:ext uri="{FF2B5EF4-FFF2-40B4-BE49-F238E27FC236}">
                      <a16:creationId xmlns:a16="http://schemas.microsoft.com/office/drawing/2014/main" id="{16E0FADF-CD03-834B-998F-53FF4FE3D45E}"/>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sp>
          <p:nvSpPr>
            <p:cNvPr id="219" name="TextBox 218">
              <a:extLst>
                <a:ext uri="{FF2B5EF4-FFF2-40B4-BE49-F238E27FC236}">
                  <a16:creationId xmlns:a16="http://schemas.microsoft.com/office/drawing/2014/main" id="{E3696EF0-4C10-BF4E-8432-59789B32382F}"/>
                </a:ext>
              </a:extLst>
            </p:cNvPr>
            <p:cNvSpPr txBox="1"/>
            <p:nvPr/>
          </p:nvSpPr>
          <p:spPr>
            <a:xfrm>
              <a:off x="4452649" y="2166603"/>
              <a:ext cx="564257" cy="184666"/>
            </a:xfrm>
            <a:prstGeom prst="rect">
              <a:avLst/>
            </a:prstGeom>
          </p:spPr>
          <p:txBody>
            <a:bodyPr wrap="none" lIns="0" tIns="0" rIns="0" bIns="0" rtlCol="0">
              <a:spAutoFit/>
            </a:bodyPr>
            <a:lstStyle/>
            <a:p>
              <a:pPr>
                <a:spcAft>
                  <a:spcPts val="600"/>
                </a:spcAft>
              </a:pPr>
              <a:r>
                <a:rPr lang="en-US" sz="1200" dirty="0">
                  <a:solidFill>
                    <a:schemeClr val="accent2"/>
                  </a:solidFill>
                  <a:latin typeface="Calibri" panose="020F0502020204030204" pitchFamily="34" charset="0"/>
                </a:rPr>
                <a:t>File Hash</a:t>
              </a:r>
            </a:p>
          </p:txBody>
        </p:sp>
      </p:grpSp>
      <p:grpSp>
        <p:nvGrpSpPr>
          <p:cNvPr id="29" name="Group 28">
            <a:extLst>
              <a:ext uri="{FF2B5EF4-FFF2-40B4-BE49-F238E27FC236}">
                <a16:creationId xmlns:a16="http://schemas.microsoft.com/office/drawing/2014/main" id="{FD5BC23E-C28F-7E41-829B-E49E2FA6F867}"/>
              </a:ext>
            </a:extLst>
          </p:cNvPr>
          <p:cNvGrpSpPr/>
          <p:nvPr/>
        </p:nvGrpSpPr>
        <p:grpSpPr>
          <a:xfrm>
            <a:off x="5282803" y="3915457"/>
            <a:ext cx="1898626" cy="431613"/>
            <a:chOff x="5282803" y="4008057"/>
            <a:chExt cx="1898626" cy="431613"/>
          </a:xfrm>
        </p:grpSpPr>
        <p:cxnSp>
          <p:nvCxnSpPr>
            <p:cNvPr id="324" name="Straight Arrow Connector 323">
              <a:extLst>
                <a:ext uri="{FF2B5EF4-FFF2-40B4-BE49-F238E27FC236}">
                  <a16:creationId xmlns:a16="http://schemas.microsoft.com/office/drawing/2014/main" id="{CBA83379-3053-8240-9449-765FBD329C0E}"/>
                </a:ext>
              </a:extLst>
            </p:cNvPr>
            <p:cNvCxnSpPr>
              <a:cxnSpLocks/>
            </p:cNvCxnSpPr>
            <p:nvPr/>
          </p:nvCxnSpPr>
          <p:spPr bwMode="gray">
            <a:xfrm>
              <a:off x="5282803" y="4028190"/>
              <a:ext cx="73152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43" name="TextBox 342">
              <a:extLst>
                <a:ext uri="{FF2B5EF4-FFF2-40B4-BE49-F238E27FC236}">
                  <a16:creationId xmlns:a16="http://schemas.microsoft.com/office/drawing/2014/main" id="{CBD5F7BB-8974-9D4C-91F7-8A6908EB196E}"/>
                </a:ext>
              </a:extLst>
            </p:cNvPr>
            <p:cNvSpPr txBox="1"/>
            <p:nvPr/>
          </p:nvSpPr>
          <p:spPr>
            <a:xfrm>
              <a:off x="5885305" y="4008057"/>
              <a:ext cx="1296124" cy="369332"/>
            </a:xfrm>
            <a:prstGeom prst="rect">
              <a:avLst/>
            </a:prstGeom>
          </p:spPr>
          <p:txBody>
            <a:bodyPr wrap="none" lIns="0" tIns="0" rIns="0" bIns="0" rtlCol="0">
              <a:spAutoFit/>
            </a:bodyPr>
            <a:lstStyle/>
            <a:p>
              <a:r>
                <a:rPr lang="en-US" sz="1200" dirty="0">
                  <a:solidFill>
                    <a:schemeClr val="accent2"/>
                  </a:solidFill>
                  <a:latin typeface="Calibri" panose="020F0502020204030204" pitchFamily="34" charset="0"/>
                </a:rPr>
                <a:t>(optional) If Needed,</a:t>
              </a:r>
            </a:p>
            <a:p>
              <a:r>
                <a:rPr lang="en-US" sz="1200" dirty="0">
                  <a:solidFill>
                    <a:schemeClr val="accent2"/>
                  </a:solidFill>
                  <a:latin typeface="Calibri" panose="020F0502020204030204" pitchFamily="34" charset="0"/>
                </a:rPr>
                <a:t>Cloud Analysis</a:t>
              </a:r>
            </a:p>
          </p:txBody>
        </p:sp>
      </p:grpSp>
      <p:sp>
        <p:nvSpPr>
          <p:cNvPr id="388" name="Rectangle 387">
            <a:extLst>
              <a:ext uri="{FF2B5EF4-FFF2-40B4-BE49-F238E27FC236}">
                <a16:creationId xmlns:a16="http://schemas.microsoft.com/office/drawing/2014/main" id="{963CA0AC-D617-3348-8F86-8E86CD657C60}"/>
              </a:ext>
            </a:extLst>
          </p:cNvPr>
          <p:cNvSpPr>
            <a:spLocks/>
          </p:cNvSpPr>
          <p:nvPr/>
        </p:nvSpPr>
        <p:spPr>
          <a:xfrm>
            <a:off x="92610" y="1691400"/>
            <a:ext cx="2270364" cy="1209631"/>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grpSp>
        <p:nvGrpSpPr>
          <p:cNvPr id="32" name="Group 31">
            <a:extLst>
              <a:ext uri="{FF2B5EF4-FFF2-40B4-BE49-F238E27FC236}">
                <a16:creationId xmlns:a16="http://schemas.microsoft.com/office/drawing/2014/main" id="{9ED532D9-F6DB-404B-A26D-108CFEDAFFF9}"/>
              </a:ext>
            </a:extLst>
          </p:cNvPr>
          <p:cNvGrpSpPr/>
          <p:nvPr/>
        </p:nvGrpSpPr>
        <p:grpSpPr>
          <a:xfrm>
            <a:off x="184936" y="1817608"/>
            <a:ext cx="969849" cy="758227"/>
            <a:chOff x="184936" y="1817608"/>
            <a:chExt cx="969849" cy="758227"/>
          </a:xfrm>
        </p:grpSpPr>
        <p:grpSp>
          <p:nvGrpSpPr>
            <p:cNvPr id="2" name="Group 1">
              <a:extLst>
                <a:ext uri="{FF2B5EF4-FFF2-40B4-BE49-F238E27FC236}">
                  <a16:creationId xmlns:a16="http://schemas.microsoft.com/office/drawing/2014/main" id="{E4994C03-E013-F348-A657-8C71121E1DF2}"/>
                </a:ext>
              </a:extLst>
            </p:cNvPr>
            <p:cNvGrpSpPr/>
            <p:nvPr/>
          </p:nvGrpSpPr>
          <p:grpSpPr>
            <a:xfrm>
              <a:off x="184936" y="2027195"/>
              <a:ext cx="954725" cy="548640"/>
              <a:chOff x="990561" y="4310675"/>
              <a:chExt cx="954725" cy="548640"/>
            </a:xfrm>
          </p:grpSpPr>
          <p:grpSp>
            <p:nvGrpSpPr>
              <p:cNvPr id="76" name="Group 75">
                <a:extLst>
                  <a:ext uri="{FF2B5EF4-FFF2-40B4-BE49-F238E27FC236}">
                    <a16:creationId xmlns:a16="http://schemas.microsoft.com/office/drawing/2014/main" id="{59092C7F-FF8F-F847-AB34-116081F8F2DF}"/>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77" name="Freeform: Shape 1">
                  <a:extLst>
                    <a:ext uri="{FF2B5EF4-FFF2-40B4-BE49-F238E27FC236}">
                      <a16:creationId xmlns:a16="http://schemas.microsoft.com/office/drawing/2014/main" id="{EC1CF8B3-5FF1-2B4B-9269-BEC7D68E55A6}"/>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8" name="Freeform: Shape 2">
                  <a:extLst>
                    <a:ext uri="{FF2B5EF4-FFF2-40B4-BE49-F238E27FC236}">
                      <a16:creationId xmlns:a16="http://schemas.microsoft.com/office/drawing/2014/main" id="{A5C1425F-BCCA-4844-A3BC-1C51C1D1CC0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9" name="Freeform: Shape 3">
                  <a:extLst>
                    <a:ext uri="{FF2B5EF4-FFF2-40B4-BE49-F238E27FC236}">
                      <a16:creationId xmlns:a16="http://schemas.microsoft.com/office/drawing/2014/main" id="{C7767D9C-8E4A-C34F-8DDE-BE77BB003C7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0" name="Freeform: Shape 4">
                  <a:extLst>
                    <a:ext uri="{FF2B5EF4-FFF2-40B4-BE49-F238E27FC236}">
                      <a16:creationId xmlns:a16="http://schemas.microsoft.com/office/drawing/2014/main" id="{94D48DC6-E216-F846-991A-21C3E6AB694B}"/>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1" name="Freeform: Shape 5">
                  <a:extLst>
                    <a:ext uri="{FF2B5EF4-FFF2-40B4-BE49-F238E27FC236}">
                      <a16:creationId xmlns:a16="http://schemas.microsoft.com/office/drawing/2014/main" id="{E2A22337-9678-9247-B897-FA8DA1C161D7}"/>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82" name="TextBox 81">
                <a:extLst>
                  <a:ext uri="{FF2B5EF4-FFF2-40B4-BE49-F238E27FC236}">
                    <a16:creationId xmlns:a16="http://schemas.microsoft.com/office/drawing/2014/main" id="{35698CBD-A867-7944-B20E-F3227BECF0DA}"/>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grpSp>
        <p:sp>
          <p:nvSpPr>
            <p:cNvPr id="390" name="Picture Placeholder 80" descr="Defense Preventions&#10;">
              <a:extLst>
                <a:ext uri="{FF2B5EF4-FFF2-40B4-BE49-F238E27FC236}">
                  <a16:creationId xmlns:a16="http://schemas.microsoft.com/office/drawing/2014/main" id="{88A63312-7D11-0C44-BD22-5180677485F0}"/>
                </a:ext>
              </a:extLst>
            </p:cNvPr>
            <p:cNvSpPr>
              <a:spLocks noChangeAspect="1"/>
            </p:cNvSpPr>
            <p:nvPr/>
          </p:nvSpPr>
          <p:spPr>
            <a:xfrm>
              <a:off x="884110" y="181760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33" name="Group 32">
            <a:extLst>
              <a:ext uri="{FF2B5EF4-FFF2-40B4-BE49-F238E27FC236}">
                <a16:creationId xmlns:a16="http://schemas.microsoft.com/office/drawing/2014/main" id="{5CD988C9-48C3-8E4C-A915-CB62CF439F34}"/>
              </a:ext>
            </a:extLst>
          </p:cNvPr>
          <p:cNvGrpSpPr/>
          <p:nvPr/>
        </p:nvGrpSpPr>
        <p:grpSpPr>
          <a:xfrm>
            <a:off x="1638168" y="2096693"/>
            <a:ext cx="543174" cy="499038"/>
            <a:chOff x="1638168" y="1902728"/>
            <a:chExt cx="543174" cy="499038"/>
          </a:xfrm>
        </p:grpSpPr>
        <p:sp>
          <p:nvSpPr>
            <p:cNvPr id="88" name="Rectangle 87">
              <a:extLst>
                <a:ext uri="{FF2B5EF4-FFF2-40B4-BE49-F238E27FC236}">
                  <a16:creationId xmlns:a16="http://schemas.microsoft.com/office/drawing/2014/main" id="{93198075-2773-1141-B475-06988ED3E984}"/>
                </a:ext>
              </a:extLst>
            </p:cNvPr>
            <p:cNvSpPr>
              <a:spLocks noChangeAspect="1"/>
            </p:cNvSpPr>
            <p:nvPr/>
          </p:nvSpPr>
          <p:spPr>
            <a:xfrm>
              <a:off x="1638168" y="1902728"/>
              <a:ext cx="372190" cy="37219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sp>
          <p:nvSpPr>
            <p:cNvPr id="391" name="Picture Placeholder 80" descr="Defense Preventions&#10;">
              <a:extLst>
                <a:ext uri="{FF2B5EF4-FFF2-40B4-BE49-F238E27FC236}">
                  <a16:creationId xmlns:a16="http://schemas.microsoft.com/office/drawing/2014/main" id="{98CD366D-CD57-CF45-8FCA-A484EEA0B9E0}"/>
                </a:ext>
              </a:extLst>
            </p:cNvPr>
            <p:cNvSpPr>
              <a:spLocks noChangeAspect="1"/>
            </p:cNvSpPr>
            <p:nvPr/>
          </p:nvSpPr>
          <p:spPr>
            <a:xfrm>
              <a:off x="1910667" y="208280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35" name="Group 34">
            <a:extLst>
              <a:ext uri="{FF2B5EF4-FFF2-40B4-BE49-F238E27FC236}">
                <a16:creationId xmlns:a16="http://schemas.microsoft.com/office/drawing/2014/main" id="{EE8FB2C9-68D9-3B4E-BE1C-3379F993181C}"/>
              </a:ext>
            </a:extLst>
          </p:cNvPr>
          <p:cNvGrpSpPr/>
          <p:nvPr/>
        </p:nvGrpSpPr>
        <p:grpSpPr>
          <a:xfrm>
            <a:off x="2334861" y="2561508"/>
            <a:ext cx="1726822" cy="1295538"/>
            <a:chOff x="2334861" y="2654108"/>
            <a:chExt cx="1726822" cy="1295538"/>
          </a:xfrm>
        </p:grpSpPr>
        <p:grpSp>
          <p:nvGrpSpPr>
            <p:cNvPr id="205" name="Picture Placeholder 79" descr="Defense Malware&#10;">
              <a:extLst>
                <a:ext uri="{FF2B5EF4-FFF2-40B4-BE49-F238E27FC236}">
                  <a16:creationId xmlns:a16="http://schemas.microsoft.com/office/drawing/2014/main" id="{50C8F49F-4388-5C40-908D-E6CE7A91BD1D}"/>
                </a:ext>
              </a:extLst>
            </p:cNvPr>
            <p:cNvGrpSpPr>
              <a:grpSpLocks noChangeAspect="1"/>
            </p:cNvGrpSpPr>
            <p:nvPr/>
          </p:nvGrpSpPr>
          <p:grpSpPr>
            <a:xfrm>
              <a:off x="3293264" y="3132528"/>
              <a:ext cx="376649" cy="443941"/>
              <a:chOff x="7166991" y="712682"/>
              <a:chExt cx="509762" cy="600837"/>
            </a:xfrm>
            <a:solidFill>
              <a:srgbClr val="FF0000"/>
            </a:solidFill>
          </p:grpSpPr>
          <p:grpSp>
            <p:nvGrpSpPr>
              <p:cNvPr id="206" name="Picture Placeholder 79">
                <a:extLst>
                  <a:ext uri="{FF2B5EF4-FFF2-40B4-BE49-F238E27FC236}">
                    <a16:creationId xmlns:a16="http://schemas.microsoft.com/office/drawing/2014/main" id="{5254B782-5D86-F547-861C-FCC9C69E8896}"/>
                  </a:ext>
                </a:extLst>
              </p:cNvPr>
              <p:cNvGrpSpPr/>
              <p:nvPr/>
            </p:nvGrpSpPr>
            <p:grpSpPr>
              <a:xfrm>
                <a:off x="7288423" y="828422"/>
                <a:ext cx="266898" cy="369356"/>
                <a:chOff x="7288423" y="828422"/>
                <a:chExt cx="266898" cy="369356"/>
              </a:xfrm>
              <a:grpFill/>
            </p:grpSpPr>
            <p:sp>
              <p:nvSpPr>
                <p:cNvPr id="208" name="Picture Placeholder 79">
                  <a:extLst>
                    <a:ext uri="{FF2B5EF4-FFF2-40B4-BE49-F238E27FC236}">
                      <a16:creationId xmlns:a16="http://schemas.microsoft.com/office/drawing/2014/main" id="{9B61BFE5-8395-6249-9A56-7CBCDA126F00}"/>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9" name="Picture Placeholder 79">
                  <a:extLst>
                    <a:ext uri="{FF2B5EF4-FFF2-40B4-BE49-F238E27FC236}">
                      <a16:creationId xmlns:a16="http://schemas.microsoft.com/office/drawing/2014/main" id="{3A6A3A9A-A4A4-6C46-89C5-773C4D207CF2}"/>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0" name="Picture Placeholder 79">
                  <a:extLst>
                    <a:ext uri="{FF2B5EF4-FFF2-40B4-BE49-F238E27FC236}">
                      <a16:creationId xmlns:a16="http://schemas.microsoft.com/office/drawing/2014/main" id="{29280A33-6CC5-D542-8D39-781470C06E50}"/>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1" name="Picture Placeholder 79">
                  <a:extLst>
                    <a:ext uri="{FF2B5EF4-FFF2-40B4-BE49-F238E27FC236}">
                      <a16:creationId xmlns:a16="http://schemas.microsoft.com/office/drawing/2014/main" id="{6B0B631F-AADA-F746-AF77-F7B194E62269}"/>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2" name="Picture Placeholder 79">
                  <a:extLst>
                    <a:ext uri="{FF2B5EF4-FFF2-40B4-BE49-F238E27FC236}">
                      <a16:creationId xmlns:a16="http://schemas.microsoft.com/office/drawing/2014/main" id="{554EA712-EB3D-C842-86A0-88BEB22FAE3D}"/>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3" name="Picture Placeholder 79">
                  <a:extLst>
                    <a:ext uri="{FF2B5EF4-FFF2-40B4-BE49-F238E27FC236}">
                      <a16:creationId xmlns:a16="http://schemas.microsoft.com/office/drawing/2014/main" id="{0AE624FC-9817-D84D-8FCB-8816793B22FF}"/>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4" name="Picture Placeholder 79">
                  <a:extLst>
                    <a:ext uri="{FF2B5EF4-FFF2-40B4-BE49-F238E27FC236}">
                      <a16:creationId xmlns:a16="http://schemas.microsoft.com/office/drawing/2014/main" id="{EB53C1D9-D233-AC47-94F8-60F165F2D981}"/>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5" name="Picture Placeholder 79">
                  <a:extLst>
                    <a:ext uri="{FF2B5EF4-FFF2-40B4-BE49-F238E27FC236}">
                      <a16:creationId xmlns:a16="http://schemas.microsoft.com/office/drawing/2014/main" id="{530EF510-6887-A541-8728-99B99F707795}"/>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6" name="Picture Placeholder 79">
                  <a:extLst>
                    <a:ext uri="{FF2B5EF4-FFF2-40B4-BE49-F238E27FC236}">
                      <a16:creationId xmlns:a16="http://schemas.microsoft.com/office/drawing/2014/main" id="{6357CDD7-7083-5A44-A4B4-36D3272AFB33}"/>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7" name="Picture Placeholder 79">
                  <a:extLst>
                    <a:ext uri="{FF2B5EF4-FFF2-40B4-BE49-F238E27FC236}">
                      <a16:creationId xmlns:a16="http://schemas.microsoft.com/office/drawing/2014/main" id="{CADBD3E3-75B8-3546-A3BE-2CC1C1B57C74}"/>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07" name="Picture Placeholder 79">
                <a:extLst>
                  <a:ext uri="{FF2B5EF4-FFF2-40B4-BE49-F238E27FC236}">
                    <a16:creationId xmlns:a16="http://schemas.microsoft.com/office/drawing/2014/main" id="{F1B266E1-819C-EF4A-8D27-DE7DB440E6A8}"/>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18" name="Picture Placeholder 80" descr="Defense Preventions&#10;">
              <a:extLst>
                <a:ext uri="{FF2B5EF4-FFF2-40B4-BE49-F238E27FC236}">
                  <a16:creationId xmlns:a16="http://schemas.microsoft.com/office/drawing/2014/main" id="{9FA40245-D7A2-8C4E-8BF5-772E017A6B82}"/>
                </a:ext>
              </a:extLst>
            </p:cNvPr>
            <p:cNvSpPr>
              <a:spLocks noChangeAspect="1"/>
            </p:cNvSpPr>
            <p:nvPr/>
          </p:nvSpPr>
          <p:spPr>
            <a:xfrm>
              <a:off x="2445270" y="3132527"/>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cxnSp>
          <p:nvCxnSpPr>
            <p:cNvPr id="8" name="Straight Arrow Connector 7">
              <a:extLst>
                <a:ext uri="{FF2B5EF4-FFF2-40B4-BE49-F238E27FC236}">
                  <a16:creationId xmlns:a16="http://schemas.microsoft.com/office/drawing/2014/main" id="{882E37EF-D6EE-2E4E-970E-0075DE19CE35}"/>
                </a:ext>
              </a:extLst>
            </p:cNvPr>
            <p:cNvCxnSpPr>
              <a:cxnSpLocks/>
            </p:cNvCxnSpPr>
            <p:nvPr/>
          </p:nvCxnSpPr>
          <p:spPr bwMode="gray">
            <a:xfrm flipH="1">
              <a:off x="3147283" y="2654108"/>
              <a:ext cx="91440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0" name="TextBox 219">
              <a:extLst>
                <a:ext uri="{FF2B5EF4-FFF2-40B4-BE49-F238E27FC236}">
                  <a16:creationId xmlns:a16="http://schemas.microsoft.com/office/drawing/2014/main" id="{D56A6A97-C8B0-EB49-92DD-DC0EA412C3FC}"/>
                </a:ext>
              </a:extLst>
            </p:cNvPr>
            <p:cNvSpPr txBox="1"/>
            <p:nvPr/>
          </p:nvSpPr>
          <p:spPr>
            <a:xfrm>
              <a:off x="2907611" y="2696440"/>
              <a:ext cx="683072"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Known File</a:t>
              </a:r>
            </a:p>
          </p:txBody>
        </p:sp>
        <p:sp>
          <p:nvSpPr>
            <p:cNvPr id="221" name="TextBox 220">
              <a:extLst>
                <a:ext uri="{FF2B5EF4-FFF2-40B4-BE49-F238E27FC236}">
                  <a16:creationId xmlns:a16="http://schemas.microsoft.com/office/drawing/2014/main" id="{26B4A1E3-5D09-AD4A-B4AF-AD64CFF72D9B}"/>
                </a:ext>
              </a:extLst>
            </p:cNvPr>
            <p:cNvSpPr txBox="1"/>
            <p:nvPr/>
          </p:nvSpPr>
          <p:spPr>
            <a:xfrm>
              <a:off x="2978213" y="3274630"/>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222" name="TextBox 221">
              <a:extLst>
                <a:ext uri="{FF2B5EF4-FFF2-40B4-BE49-F238E27FC236}">
                  <a16:creationId xmlns:a16="http://schemas.microsoft.com/office/drawing/2014/main" id="{057E6EF3-1D6D-FE4B-B35A-7F1C4253763C}"/>
                </a:ext>
              </a:extLst>
            </p:cNvPr>
            <p:cNvSpPr txBox="1"/>
            <p:nvPr/>
          </p:nvSpPr>
          <p:spPr>
            <a:xfrm>
              <a:off x="2402194" y="3580314"/>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223" name="TextBox 222">
              <a:extLst>
                <a:ext uri="{FF2B5EF4-FFF2-40B4-BE49-F238E27FC236}">
                  <a16:creationId xmlns:a16="http://schemas.microsoft.com/office/drawing/2014/main" id="{C2603D57-E30A-7E47-B89C-79E40F0D0FAA}"/>
                </a:ext>
              </a:extLst>
            </p:cNvPr>
            <p:cNvSpPr txBox="1"/>
            <p:nvPr/>
          </p:nvSpPr>
          <p:spPr>
            <a:xfrm>
              <a:off x="3079235" y="3580314"/>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396" name="Rectangle 395">
              <a:extLst>
                <a:ext uri="{FF2B5EF4-FFF2-40B4-BE49-F238E27FC236}">
                  <a16:creationId xmlns:a16="http://schemas.microsoft.com/office/drawing/2014/main" id="{8B3EB453-A183-634C-971B-6B0DB8E0DF3D}"/>
                </a:ext>
              </a:extLst>
            </p:cNvPr>
            <p:cNvSpPr>
              <a:spLocks noChangeAspect="1"/>
            </p:cNvSpPr>
            <p:nvPr/>
          </p:nvSpPr>
          <p:spPr>
            <a:xfrm>
              <a:off x="2334861" y="3111307"/>
              <a:ext cx="1549081" cy="8348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37" name="Group 36">
            <a:extLst>
              <a:ext uri="{FF2B5EF4-FFF2-40B4-BE49-F238E27FC236}">
                <a16:creationId xmlns:a16="http://schemas.microsoft.com/office/drawing/2014/main" id="{91D0DAB9-3AD3-4942-922C-078875FD619D}"/>
              </a:ext>
            </a:extLst>
          </p:cNvPr>
          <p:cNvGrpSpPr/>
          <p:nvPr/>
        </p:nvGrpSpPr>
        <p:grpSpPr>
          <a:xfrm>
            <a:off x="4271091" y="2560735"/>
            <a:ext cx="1327778" cy="411480"/>
            <a:chOff x="4271091" y="2653335"/>
            <a:chExt cx="1327778" cy="411480"/>
          </a:xfrm>
        </p:grpSpPr>
        <p:cxnSp>
          <p:nvCxnSpPr>
            <p:cNvPr id="224" name="Straight Arrow Connector 223">
              <a:extLst>
                <a:ext uri="{FF2B5EF4-FFF2-40B4-BE49-F238E27FC236}">
                  <a16:creationId xmlns:a16="http://schemas.microsoft.com/office/drawing/2014/main" id="{88E23698-0754-BD44-B591-63655DB58C7B}"/>
                </a:ext>
              </a:extLst>
            </p:cNvPr>
            <p:cNvCxnSpPr>
              <a:cxnSpLocks/>
            </p:cNvCxnSpPr>
            <p:nvPr/>
          </p:nvCxnSpPr>
          <p:spPr bwMode="gray">
            <a:xfrm>
              <a:off x="4271091" y="2653335"/>
              <a:ext cx="91440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5" name="TextBox 224">
              <a:extLst>
                <a:ext uri="{FF2B5EF4-FFF2-40B4-BE49-F238E27FC236}">
                  <a16:creationId xmlns:a16="http://schemas.microsoft.com/office/drawing/2014/main" id="{412437F9-72AD-9642-835D-C27FAEB22BD8}"/>
                </a:ext>
              </a:extLst>
            </p:cNvPr>
            <p:cNvSpPr txBox="1"/>
            <p:nvPr/>
          </p:nvSpPr>
          <p:spPr>
            <a:xfrm>
              <a:off x="4743442" y="2696380"/>
              <a:ext cx="855427" cy="184666"/>
            </a:xfrm>
            <a:prstGeom prst="rect">
              <a:avLst/>
            </a:prstGeom>
          </p:spPr>
          <p:txBody>
            <a:bodyPr wrap="none" lIns="0" tIns="0" rIns="0" bIns="0" rtlCol="0">
              <a:spAutoFit/>
            </a:bodyPr>
            <a:lstStyle/>
            <a:p>
              <a:pPr>
                <a:spcAft>
                  <a:spcPts val="600"/>
                </a:spcAft>
              </a:pPr>
              <a:r>
                <a:rPr lang="en-US" sz="1200">
                  <a:solidFill>
                    <a:schemeClr val="accent2"/>
                  </a:solidFill>
                  <a:latin typeface="Calibri" panose="020F0502020204030204" pitchFamily="34" charset="0"/>
                </a:rPr>
                <a:t>Unknown File</a:t>
              </a:r>
            </a:p>
          </p:txBody>
        </p:sp>
      </p:grpSp>
      <p:grpSp>
        <p:nvGrpSpPr>
          <p:cNvPr id="38" name="Group 37">
            <a:extLst>
              <a:ext uri="{FF2B5EF4-FFF2-40B4-BE49-F238E27FC236}">
                <a16:creationId xmlns:a16="http://schemas.microsoft.com/office/drawing/2014/main" id="{84F30ACB-3F31-7C4E-8A9D-414FA116A942}"/>
              </a:ext>
            </a:extLst>
          </p:cNvPr>
          <p:cNvGrpSpPr/>
          <p:nvPr/>
        </p:nvGrpSpPr>
        <p:grpSpPr>
          <a:xfrm>
            <a:off x="4655762" y="3014869"/>
            <a:ext cx="1241352" cy="834863"/>
            <a:chOff x="4655762" y="3107469"/>
            <a:chExt cx="1241352" cy="834863"/>
          </a:xfrm>
        </p:grpSpPr>
        <p:sp>
          <p:nvSpPr>
            <p:cNvPr id="229" name="TextBox 228">
              <a:extLst>
                <a:ext uri="{FF2B5EF4-FFF2-40B4-BE49-F238E27FC236}">
                  <a16:creationId xmlns:a16="http://schemas.microsoft.com/office/drawing/2014/main" id="{B3672A85-C8C9-AC42-9532-4CC425B224AD}"/>
                </a:ext>
              </a:extLst>
            </p:cNvPr>
            <p:cNvSpPr txBox="1"/>
            <p:nvPr/>
          </p:nvSpPr>
          <p:spPr>
            <a:xfrm>
              <a:off x="4746040" y="3570958"/>
              <a:ext cx="1146661" cy="369332"/>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Local File Analysis </a:t>
              </a:r>
            </a:p>
            <a:p>
              <a:pPr algn="ctr"/>
              <a:r>
                <a:rPr lang="en-US" sz="1200" dirty="0">
                  <a:solidFill>
                    <a:schemeClr val="accent2"/>
                  </a:solidFill>
                  <a:latin typeface="Calibri" panose="020F0502020204030204" pitchFamily="34" charset="0"/>
                </a:rPr>
                <a:t>(done locally)</a:t>
              </a:r>
            </a:p>
          </p:txBody>
        </p:sp>
        <p:grpSp>
          <p:nvGrpSpPr>
            <p:cNvPr id="263" name="Picture Placeholder 99" descr="Unfiltered Data&#10;">
              <a:extLst>
                <a:ext uri="{FF2B5EF4-FFF2-40B4-BE49-F238E27FC236}">
                  <a16:creationId xmlns:a16="http://schemas.microsoft.com/office/drawing/2014/main" id="{328D7CB7-88D2-0648-B2E7-CD5383FC84D1}"/>
                </a:ext>
              </a:extLst>
            </p:cNvPr>
            <p:cNvGrpSpPr>
              <a:grpSpLocks noChangeAspect="1"/>
            </p:cNvGrpSpPr>
            <p:nvPr/>
          </p:nvGrpSpPr>
          <p:grpSpPr>
            <a:xfrm>
              <a:off x="5110033" y="3147603"/>
              <a:ext cx="418674" cy="419563"/>
              <a:chOff x="8446849" y="1951740"/>
              <a:chExt cx="595777" cy="597042"/>
            </a:xfrm>
            <a:solidFill>
              <a:schemeClr val="accent2"/>
            </a:solidFill>
          </p:grpSpPr>
          <p:grpSp>
            <p:nvGrpSpPr>
              <p:cNvPr id="264" name="Picture Placeholder 99">
                <a:extLst>
                  <a:ext uri="{FF2B5EF4-FFF2-40B4-BE49-F238E27FC236}">
                    <a16:creationId xmlns:a16="http://schemas.microsoft.com/office/drawing/2014/main" id="{E2607857-DF75-6743-9EC4-BE7254318D1D}"/>
                  </a:ext>
                </a:extLst>
              </p:cNvPr>
              <p:cNvGrpSpPr/>
              <p:nvPr/>
            </p:nvGrpSpPr>
            <p:grpSpPr>
              <a:xfrm>
                <a:off x="8571443" y="2015619"/>
                <a:ext cx="471182" cy="35417"/>
                <a:chOff x="8571443" y="2015619"/>
                <a:chExt cx="471182" cy="35417"/>
              </a:xfrm>
              <a:solidFill>
                <a:schemeClr val="accent2"/>
              </a:solidFill>
            </p:grpSpPr>
            <p:sp>
              <p:nvSpPr>
                <p:cNvPr id="314" name="Picture Placeholder 99">
                  <a:extLst>
                    <a:ext uri="{FF2B5EF4-FFF2-40B4-BE49-F238E27FC236}">
                      <a16:creationId xmlns:a16="http://schemas.microsoft.com/office/drawing/2014/main" id="{B02C9600-0782-ED43-A196-AAFE0990B31A}"/>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5" name="Picture Placeholder 99">
                  <a:extLst>
                    <a:ext uri="{FF2B5EF4-FFF2-40B4-BE49-F238E27FC236}">
                      <a16:creationId xmlns:a16="http://schemas.microsoft.com/office/drawing/2014/main" id="{50E23CDB-2E88-C043-A335-2BBBEE9BF9A3}"/>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6" name="Picture Placeholder 99">
                  <a:extLst>
                    <a:ext uri="{FF2B5EF4-FFF2-40B4-BE49-F238E27FC236}">
                      <a16:creationId xmlns:a16="http://schemas.microsoft.com/office/drawing/2014/main" id="{82CE321D-0A7E-854C-9BC5-1250F83B64E3}"/>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7" name="Picture Placeholder 99">
                  <a:extLst>
                    <a:ext uri="{FF2B5EF4-FFF2-40B4-BE49-F238E27FC236}">
                      <a16:creationId xmlns:a16="http://schemas.microsoft.com/office/drawing/2014/main" id="{C0D25E4F-0378-0440-A6B7-FA483F4FD78B}"/>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8" name="Picture Placeholder 99">
                  <a:extLst>
                    <a:ext uri="{FF2B5EF4-FFF2-40B4-BE49-F238E27FC236}">
                      <a16:creationId xmlns:a16="http://schemas.microsoft.com/office/drawing/2014/main" id="{96A98482-D4C6-324B-A35B-99FB7420D527}"/>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9" name="Picture Placeholder 99">
                  <a:extLst>
                    <a:ext uri="{FF2B5EF4-FFF2-40B4-BE49-F238E27FC236}">
                      <a16:creationId xmlns:a16="http://schemas.microsoft.com/office/drawing/2014/main" id="{99205673-1285-DA46-BCFE-01B5BEE9F40A}"/>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0" name="Picture Placeholder 99">
                  <a:extLst>
                    <a:ext uri="{FF2B5EF4-FFF2-40B4-BE49-F238E27FC236}">
                      <a16:creationId xmlns:a16="http://schemas.microsoft.com/office/drawing/2014/main" id="{B47387F4-B6F7-0D42-8819-5D90E79B5F0C}"/>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1" name="Picture Placeholder 99">
                  <a:extLst>
                    <a:ext uri="{FF2B5EF4-FFF2-40B4-BE49-F238E27FC236}">
                      <a16:creationId xmlns:a16="http://schemas.microsoft.com/office/drawing/2014/main" id="{CE2EFDB7-36CF-1741-BD29-03EF611A4D67}"/>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5" name="Picture Placeholder 99">
                <a:extLst>
                  <a:ext uri="{FF2B5EF4-FFF2-40B4-BE49-F238E27FC236}">
                    <a16:creationId xmlns:a16="http://schemas.microsoft.com/office/drawing/2014/main" id="{3A6B31BC-0B56-6E4D-90C3-87F2587A3833}"/>
                  </a:ext>
                </a:extLst>
              </p:cNvPr>
              <p:cNvGrpSpPr/>
              <p:nvPr/>
            </p:nvGrpSpPr>
            <p:grpSpPr>
              <a:xfrm>
                <a:off x="8633425" y="2102266"/>
                <a:ext cx="409201" cy="35417"/>
                <a:chOff x="8633425" y="2102266"/>
                <a:chExt cx="409201" cy="35417"/>
              </a:xfrm>
              <a:solidFill>
                <a:schemeClr val="accent2"/>
              </a:solidFill>
            </p:grpSpPr>
            <p:sp>
              <p:nvSpPr>
                <p:cNvPr id="307" name="Picture Placeholder 99">
                  <a:extLst>
                    <a:ext uri="{FF2B5EF4-FFF2-40B4-BE49-F238E27FC236}">
                      <a16:creationId xmlns:a16="http://schemas.microsoft.com/office/drawing/2014/main" id="{C2B333C7-7FF7-B542-B0F7-648A4203D7E6}"/>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8" name="Picture Placeholder 99">
                  <a:extLst>
                    <a:ext uri="{FF2B5EF4-FFF2-40B4-BE49-F238E27FC236}">
                      <a16:creationId xmlns:a16="http://schemas.microsoft.com/office/drawing/2014/main" id="{F25938CA-0104-724A-8F1A-40541C4073A1}"/>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9" name="Picture Placeholder 99">
                  <a:extLst>
                    <a:ext uri="{FF2B5EF4-FFF2-40B4-BE49-F238E27FC236}">
                      <a16:creationId xmlns:a16="http://schemas.microsoft.com/office/drawing/2014/main" id="{359213A8-9AD1-4746-A9A2-EB1889494948}"/>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0" name="Picture Placeholder 99">
                  <a:extLst>
                    <a:ext uri="{FF2B5EF4-FFF2-40B4-BE49-F238E27FC236}">
                      <a16:creationId xmlns:a16="http://schemas.microsoft.com/office/drawing/2014/main" id="{26B92EA0-B14F-A048-AB6C-1DAD47611AB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1" name="Picture Placeholder 99">
                  <a:extLst>
                    <a:ext uri="{FF2B5EF4-FFF2-40B4-BE49-F238E27FC236}">
                      <a16:creationId xmlns:a16="http://schemas.microsoft.com/office/drawing/2014/main" id="{A2573CD8-0390-1240-9CC9-592A18081A76}"/>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2" name="Picture Placeholder 99">
                  <a:extLst>
                    <a:ext uri="{FF2B5EF4-FFF2-40B4-BE49-F238E27FC236}">
                      <a16:creationId xmlns:a16="http://schemas.microsoft.com/office/drawing/2014/main" id="{98010961-8EE6-C346-9A93-0125EF81C850}"/>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3" name="Picture Placeholder 99">
                  <a:extLst>
                    <a:ext uri="{FF2B5EF4-FFF2-40B4-BE49-F238E27FC236}">
                      <a16:creationId xmlns:a16="http://schemas.microsoft.com/office/drawing/2014/main" id="{9162FFCA-E6F9-FC48-85A6-DEF74D672F31}"/>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6" name="Picture Placeholder 99">
                <a:extLst>
                  <a:ext uri="{FF2B5EF4-FFF2-40B4-BE49-F238E27FC236}">
                    <a16:creationId xmlns:a16="http://schemas.microsoft.com/office/drawing/2014/main" id="{E84A5B8B-0F72-0742-98C6-BC471B6B551B}"/>
                  </a:ext>
                </a:extLst>
              </p:cNvPr>
              <p:cNvGrpSpPr/>
              <p:nvPr/>
            </p:nvGrpSpPr>
            <p:grpSpPr>
              <a:xfrm>
                <a:off x="8510095" y="2188913"/>
                <a:ext cx="532531" cy="35417"/>
                <a:chOff x="8510095" y="2188913"/>
                <a:chExt cx="532531" cy="35417"/>
              </a:xfrm>
              <a:solidFill>
                <a:schemeClr val="accent2"/>
              </a:solidFill>
            </p:grpSpPr>
            <p:sp>
              <p:nvSpPr>
                <p:cNvPr id="298" name="Picture Placeholder 99">
                  <a:extLst>
                    <a:ext uri="{FF2B5EF4-FFF2-40B4-BE49-F238E27FC236}">
                      <a16:creationId xmlns:a16="http://schemas.microsoft.com/office/drawing/2014/main" id="{C13C5975-A230-0549-96AA-87A7DC173506}"/>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0F4FD02-4C05-F54D-8FC1-BB01C730AE1D}"/>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53D2AA62-2795-9B4A-82E5-511CCA1D5EFF}"/>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1" name="Picture Placeholder 99">
                  <a:extLst>
                    <a:ext uri="{FF2B5EF4-FFF2-40B4-BE49-F238E27FC236}">
                      <a16:creationId xmlns:a16="http://schemas.microsoft.com/office/drawing/2014/main" id="{865AEF6D-CF22-5B42-9C25-9D6757979D93}"/>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2" name="Picture Placeholder 99">
                  <a:extLst>
                    <a:ext uri="{FF2B5EF4-FFF2-40B4-BE49-F238E27FC236}">
                      <a16:creationId xmlns:a16="http://schemas.microsoft.com/office/drawing/2014/main" id="{711D15CB-D2C8-E748-A7AB-DB7F0F451EDD}"/>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3" name="Picture Placeholder 99">
                  <a:extLst>
                    <a:ext uri="{FF2B5EF4-FFF2-40B4-BE49-F238E27FC236}">
                      <a16:creationId xmlns:a16="http://schemas.microsoft.com/office/drawing/2014/main" id="{1A387089-AE5B-364E-805A-6A63A2928315}"/>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4" name="Picture Placeholder 99">
                  <a:extLst>
                    <a:ext uri="{FF2B5EF4-FFF2-40B4-BE49-F238E27FC236}">
                      <a16:creationId xmlns:a16="http://schemas.microsoft.com/office/drawing/2014/main" id="{ACEE41F6-9EF4-A54A-AD3E-A0DA7F7B0E94}"/>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5" name="Picture Placeholder 99">
                  <a:extLst>
                    <a:ext uri="{FF2B5EF4-FFF2-40B4-BE49-F238E27FC236}">
                      <a16:creationId xmlns:a16="http://schemas.microsoft.com/office/drawing/2014/main" id="{11CE85BB-73D0-B345-96FD-7298669F3E2E}"/>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6" name="Picture Placeholder 99">
                  <a:extLst>
                    <a:ext uri="{FF2B5EF4-FFF2-40B4-BE49-F238E27FC236}">
                      <a16:creationId xmlns:a16="http://schemas.microsoft.com/office/drawing/2014/main" id="{BCEED633-40EC-AD43-9CDA-583CBB0EE030}"/>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7" name="Picture Placeholder 99">
                <a:extLst>
                  <a:ext uri="{FF2B5EF4-FFF2-40B4-BE49-F238E27FC236}">
                    <a16:creationId xmlns:a16="http://schemas.microsoft.com/office/drawing/2014/main" id="{B435049D-C139-404F-B1CB-08412EB521F3}"/>
                  </a:ext>
                </a:extLst>
              </p:cNvPr>
              <p:cNvGrpSpPr/>
              <p:nvPr/>
            </p:nvGrpSpPr>
            <p:grpSpPr>
              <a:xfrm>
                <a:off x="8446849" y="2275560"/>
                <a:ext cx="595777" cy="35417"/>
                <a:chOff x="8446849" y="2275560"/>
                <a:chExt cx="595777" cy="35417"/>
              </a:xfrm>
              <a:solidFill>
                <a:schemeClr val="accent2"/>
              </a:solidFill>
            </p:grpSpPr>
            <p:sp>
              <p:nvSpPr>
                <p:cNvPr id="288" name="Picture Placeholder 99">
                  <a:extLst>
                    <a:ext uri="{FF2B5EF4-FFF2-40B4-BE49-F238E27FC236}">
                      <a16:creationId xmlns:a16="http://schemas.microsoft.com/office/drawing/2014/main" id="{9849BB8F-9646-2C49-8730-E7155C03B8DF}"/>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5D1FAAA-E8EA-CF47-81CA-C5A99CBECDB0}"/>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913E18DD-E6B6-B845-853C-AD3D4AE1B728}"/>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FAC5BCF7-4CBD-9542-976F-1B230EDA4DEB}"/>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C1FE433D-7227-344B-AF95-2EDE5291D95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3" name="Picture Placeholder 99">
                  <a:extLst>
                    <a:ext uri="{FF2B5EF4-FFF2-40B4-BE49-F238E27FC236}">
                      <a16:creationId xmlns:a16="http://schemas.microsoft.com/office/drawing/2014/main" id="{5C6A884F-5AE5-B74C-B409-DC991EA47589}"/>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B1BAA1F1-B517-CD42-9461-8B41197A66B2}"/>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0334F632-5622-174E-AD14-72118FA5FF24}"/>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65246A61-1780-434B-95E2-FE08227368FF}"/>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8BD6E90E-A472-4244-B0C1-AFDBB2771480}"/>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8" name="Picture Placeholder 99">
                <a:extLst>
                  <a:ext uri="{FF2B5EF4-FFF2-40B4-BE49-F238E27FC236}">
                    <a16:creationId xmlns:a16="http://schemas.microsoft.com/office/drawing/2014/main" id="{F46AEFB6-7879-C249-8E7C-16AB8CFF6A05}"/>
                  </a:ext>
                </a:extLst>
              </p:cNvPr>
              <p:cNvGrpSpPr/>
              <p:nvPr/>
            </p:nvGrpSpPr>
            <p:grpSpPr>
              <a:xfrm>
                <a:off x="8508830" y="2362207"/>
                <a:ext cx="533796" cy="35417"/>
                <a:chOff x="8508830" y="2362207"/>
                <a:chExt cx="533796" cy="35417"/>
              </a:xfrm>
              <a:solidFill>
                <a:schemeClr val="accent2"/>
              </a:solidFill>
            </p:grpSpPr>
            <p:sp>
              <p:nvSpPr>
                <p:cNvPr id="279" name="Picture Placeholder 99">
                  <a:extLst>
                    <a:ext uri="{FF2B5EF4-FFF2-40B4-BE49-F238E27FC236}">
                      <a16:creationId xmlns:a16="http://schemas.microsoft.com/office/drawing/2014/main" id="{4C42C54B-1A9A-D74B-B7E9-898BB74AA9E6}"/>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E475F0ED-C4E3-9B46-9D43-8C2AA75BE8C3}"/>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E941BF1F-2788-BF43-B33D-1B7E19921D1F}"/>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FE6C27AF-A7B6-4745-8B52-FBFE576A87B0}"/>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BAB948B5-867B-FC48-A5B1-B99476700347}"/>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0EFC75FC-DE4F-E64B-8560-40DAC9F57ADA}"/>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7107181C-E4E7-3844-8965-CECFD8A32F0B}"/>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6" name="Picture Placeholder 99">
                  <a:extLst>
                    <a:ext uri="{FF2B5EF4-FFF2-40B4-BE49-F238E27FC236}">
                      <a16:creationId xmlns:a16="http://schemas.microsoft.com/office/drawing/2014/main" id="{E37C0527-7FAF-954F-BCD1-8EFE5404D26A}"/>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9E4A6ED2-643F-A64D-995A-EF8447B60D2B}"/>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9" name="Picture Placeholder 99">
                <a:extLst>
                  <a:ext uri="{FF2B5EF4-FFF2-40B4-BE49-F238E27FC236}">
                    <a16:creationId xmlns:a16="http://schemas.microsoft.com/office/drawing/2014/main" id="{3977645D-CDC9-8D4F-9B64-9AE79949617D}"/>
                  </a:ext>
                </a:extLst>
              </p:cNvPr>
              <p:cNvGrpSpPr/>
              <p:nvPr/>
            </p:nvGrpSpPr>
            <p:grpSpPr>
              <a:xfrm>
                <a:off x="8571443" y="2448854"/>
                <a:ext cx="471182" cy="35417"/>
                <a:chOff x="8571443" y="2448854"/>
                <a:chExt cx="471182" cy="35417"/>
              </a:xfrm>
              <a:solidFill>
                <a:schemeClr val="accent2"/>
              </a:solidFill>
            </p:grpSpPr>
            <p:sp>
              <p:nvSpPr>
                <p:cNvPr id="271" name="Picture Placeholder 99">
                  <a:extLst>
                    <a:ext uri="{FF2B5EF4-FFF2-40B4-BE49-F238E27FC236}">
                      <a16:creationId xmlns:a16="http://schemas.microsoft.com/office/drawing/2014/main" id="{38CD9D5F-9D39-6845-B714-05A67FF1092B}"/>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A717930D-8675-A946-9883-5C716711A58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41FA94A8-0A26-7C44-9FE8-4DD338161AD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B12E7CC1-C16C-AA44-98A3-3AE84E7122F8}"/>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164668AC-5370-AF48-93E9-A5690C0B01FC}"/>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6C02B0B9-1D5C-4547-99C9-41A58675C57F}"/>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7" name="Picture Placeholder 99">
                  <a:extLst>
                    <a:ext uri="{FF2B5EF4-FFF2-40B4-BE49-F238E27FC236}">
                      <a16:creationId xmlns:a16="http://schemas.microsoft.com/office/drawing/2014/main" id="{C9F593CE-0B20-7048-B4B5-DAFA7C1BE058}"/>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D0A567FF-63CC-7740-A723-08A854F76449}"/>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70" name="Picture Placeholder 99">
                <a:extLst>
                  <a:ext uri="{FF2B5EF4-FFF2-40B4-BE49-F238E27FC236}">
                    <a16:creationId xmlns:a16="http://schemas.microsoft.com/office/drawing/2014/main" id="{67771482-9D62-6C4B-A403-107C903A8919}"/>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97" name="Rectangle 396">
              <a:extLst>
                <a:ext uri="{FF2B5EF4-FFF2-40B4-BE49-F238E27FC236}">
                  <a16:creationId xmlns:a16="http://schemas.microsoft.com/office/drawing/2014/main" id="{1B3B4A5F-D3F3-6247-BEFC-2AB087EB9544}"/>
                </a:ext>
              </a:extLst>
            </p:cNvPr>
            <p:cNvSpPr>
              <a:spLocks noChangeAspect="1"/>
            </p:cNvSpPr>
            <p:nvPr/>
          </p:nvSpPr>
          <p:spPr>
            <a:xfrm>
              <a:off x="4655762" y="3107469"/>
              <a:ext cx="1241352" cy="8348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40" name="Group 39">
            <a:extLst>
              <a:ext uri="{FF2B5EF4-FFF2-40B4-BE49-F238E27FC236}">
                <a16:creationId xmlns:a16="http://schemas.microsoft.com/office/drawing/2014/main" id="{D694A8C0-F0AB-DE48-9DDB-23BF7C0F2554}"/>
              </a:ext>
            </a:extLst>
          </p:cNvPr>
          <p:cNvGrpSpPr/>
          <p:nvPr/>
        </p:nvGrpSpPr>
        <p:grpSpPr>
          <a:xfrm>
            <a:off x="5618016" y="4367203"/>
            <a:ext cx="1365869" cy="899829"/>
            <a:chOff x="5618016" y="4459803"/>
            <a:chExt cx="1365869" cy="899829"/>
          </a:xfrm>
        </p:grpSpPr>
        <p:grpSp>
          <p:nvGrpSpPr>
            <p:cNvPr id="244" name="Group 243" descr="Cloud Analysis&#10;">
              <a:extLst>
                <a:ext uri="{FF2B5EF4-FFF2-40B4-BE49-F238E27FC236}">
                  <a16:creationId xmlns:a16="http://schemas.microsoft.com/office/drawing/2014/main" id="{1630A998-50E4-F843-92C5-85E775FE084C}"/>
                </a:ext>
              </a:extLst>
            </p:cNvPr>
            <p:cNvGrpSpPr>
              <a:grpSpLocks noChangeAspect="1"/>
            </p:cNvGrpSpPr>
            <p:nvPr/>
          </p:nvGrpSpPr>
          <p:grpSpPr>
            <a:xfrm>
              <a:off x="6007252" y="4522572"/>
              <a:ext cx="443941" cy="418316"/>
              <a:chOff x="11080035" y="1971556"/>
              <a:chExt cx="600836" cy="566154"/>
            </a:xfrm>
          </p:grpSpPr>
          <p:sp>
            <p:nvSpPr>
              <p:cNvPr id="245" name="Picture Placeholder 91">
                <a:extLst>
                  <a:ext uri="{FF2B5EF4-FFF2-40B4-BE49-F238E27FC236}">
                    <a16:creationId xmlns:a16="http://schemas.microsoft.com/office/drawing/2014/main" id="{B5F2D7EF-416F-A04E-BC6B-66B369F9101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6" name="Picture Placeholder 91">
                <a:extLst>
                  <a:ext uri="{FF2B5EF4-FFF2-40B4-BE49-F238E27FC236}">
                    <a16:creationId xmlns:a16="http://schemas.microsoft.com/office/drawing/2014/main" id="{68C753D8-6A72-C846-9728-01815F78CDF2}"/>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5" name="TextBox 324">
              <a:extLst>
                <a:ext uri="{FF2B5EF4-FFF2-40B4-BE49-F238E27FC236}">
                  <a16:creationId xmlns:a16="http://schemas.microsoft.com/office/drawing/2014/main" id="{69CA1D44-F572-5249-8CE3-21AEFA42FD36}"/>
                </a:ext>
              </a:extLst>
            </p:cNvPr>
            <p:cNvSpPr txBox="1"/>
            <p:nvPr/>
          </p:nvSpPr>
          <p:spPr>
            <a:xfrm>
              <a:off x="5732093" y="4973038"/>
              <a:ext cx="1151148" cy="369332"/>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Cloud File Analysis</a:t>
              </a:r>
            </a:p>
            <a:p>
              <a:pPr algn="ctr"/>
              <a:r>
                <a:rPr lang="en-US" sz="1200" dirty="0">
                  <a:solidFill>
                    <a:schemeClr val="accent2"/>
                  </a:solidFill>
                  <a:latin typeface="Calibri" panose="020F0502020204030204" pitchFamily="34" charset="0"/>
                </a:rPr>
                <a:t>(in cloud)</a:t>
              </a:r>
            </a:p>
          </p:txBody>
        </p:sp>
        <p:sp>
          <p:nvSpPr>
            <p:cNvPr id="399" name="Rectangle 398">
              <a:extLst>
                <a:ext uri="{FF2B5EF4-FFF2-40B4-BE49-F238E27FC236}">
                  <a16:creationId xmlns:a16="http://schemas.microsoft.com/office/drawing/2014/main" id="{08DAB4CB-076D-E649-A10E-2D237D186172}"/>
                </a:ext>
              </a:extLst>
            </p:cNvPr>
            <p:cNvSpPr>
              <a:spLocks noChangeAspect="1"/>
            </p:cNvSpPr>
            <p:nvPr/>
          </p:nvSpPr>
          <p:spPr>
            <a:xfrm>
              <a:off x="5618016" y="4459803"/>
              <a:ext cx="1365869" cy="899829"/>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sp>
        <p:nvSpPr>
          <p:cNvPr id="401" name="Rectangle 400">
            <a:extLst>
              <a:ext uri="{FF2B5EF4-FFF2-40B4-BE49-F238E27FC236}">
                <a16:creationId xmlns:a16="http://schemas.microsoft.com/office/drawing/2014/main" id="{89CEE735-F2E8-9541-B350-947CD5265B43}"/>
              </a:ext>
            </a:extLst>
          </p:cNvPr>
          <p:cNvSpPr>
            <a:spLocks/>
          </p:cNvSpPr>
          <p:nvPr/>
        </p:nvSpPr>
        <p:spPr>
          <a:xfrm>
            <a:off x="4099836" y="4400194"/>
            <a:ext cx="769316" cy="96791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02" name="Rectangle 401">
            <a:extLst>
              <a:ext uri="{FF2B5EF4-FFF2-40B4-BE49-F238E27FC236}">
                <a16:creationId xmlns:a16="http://schemas.microsoft.com/office/drawing/2014/main" id="{2542F77E-708B-D945-8695-A06B89EE4CCA}"/>
              </a:ext>
            </a:extLst>
          </p:cNvPr>
          <p:cNvSpPr>
            <a:spLocks/>
          </p:cNvSpPr>
          <p:nvPr/>
        </p:nvSpPr>
        <p:spPr>
          <a:xfrm>
            <a:off x="2567917" y="1874701"/>
            <a:ext cx="1260647" cy="645329"/>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7" name="Group 6">
            <a:extLst>
              <a:ext uri="{FF2B5EF4-FFF2-40B4-BE49-F238E27FC236}">
                <a16:creationId xmlns:a16="http://schemas.microsoft.com/office/drawing/2014/main" id="{FFE6F42F-E51B-A746-8621-5F8FB34AB46E}"/>
              </a:ext>
            </a:extLst>
          </p:cNvPr>
          <p:cNvGrpSpPr/>
          <p:nvPr/>
        </p:nvGrpSpPr>
        <p:grpSpPr>
          <a:xfrm>
            <a:off x="5555408" y="5305602"/>
            <a:ext cx="1540562" cy="1347432"/>
            <a:chOff x="5092559" y="5398202"/>
            <a:chExt cx="1540562" cy="1347432"/>
          </a:xfrm>
        </p:grpSpPr>
        <p:cxnSp>
          <p:nvCxnSpPr>
            <p:cNvPr id="345" name="Straight Arrow Connector 344">
              <a:extLst>
                <a:ext uri="{FF2B5EF4-FFF2-40B4-BE49-F238E27FC236}">
                  <a16:creationId xmlns:a16="http://schemas.microsoft.com/office/drawing/2014/main" id="{1B4D9F07-F360-CA48-8BE9-EDE4C81A9015}"/>
                </a:ext>
              </a:extLst>
            </p:cNvPr>
            <p:cNvCxnSpPr>
              <a:cxnSpLocks/>
            </p:cNvCxnSpPr>
            <p:nvPr/>
          </p:nvCxnSpPr>
          <p:spPr bwMode="gray">
            <a:xfrm flipH="1">
              <a:off x="5847756" y="5398202"/>
              <a:ext cx="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63" name="TextBox 362">
              <a:extLst>
                <a:ext uri="{FF2B5EF4-FFF2-40B4-BE49-F238E27FC236}">
                  <a16:creationId xmlns:a16="http://schemas.microsoft.com/office/drawing/2014/main" id="{10712B0E-3420-EF4E-B72D-25D75D94A438}"/>
                </a:ext>
              </a:extLst>
            </p:cNvPr>
            <p:cNvSpPr txBox="1"/>
            <p:nvPr/>
          </p:nvSpPr>
          <p:spPr>
            <a:xfrm>
              <a:off x="5383840" y="5545306"/>
              <a:ext cx="38523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Result</a:t>
              </a:r>
            </a:p>
          </p:txBody>
        </p:sp>
        <p:grpSp>
          <p:nvGrpSpPr>
            <p:cNvPr id="226" name="Picture Placeholder 79" descr="Defense Malware&#10;">
              <a:extLst>
                <a:ext uri="{FF2B5EF4-FFF2-40B4-BE49-F238E27FC236}">
                  <a16:creationId xmlns:a16="http://schemas.microsoft.com/office/drawing/2014/main" id="{7360A015-C90A-B44C-95CF-BEA24FDB3100}"/>
                </a:ext>
              </a:extLst>
            </p:cNvPr>
            <p:cNvGrpSpPr>
              <a:grpSpLocks noChangeAspect="1"/>
            </p:cNvGrpSpPr>
            <p:nvPr/>
          </p:nvGrpSpPr>
          <p:grpSpPr>
            <a:xfrm>
              <a:off x="6042442" y="5908576"/>
              <a:ext cx="376649" cy="443941"/>
              <a:chOff x="7166991" y="712682"/>
              <a:chExt cx="509762" cy="600837"/>
            </a:xfrm>
            <a:solidFill>
              <a:srgbClr val="FF0000"/>
            </a:solidFill>
          </p:grpSpPr>
          <p:grpSp>
            <p:nvGrpSpPr>
              <p:cNvPr id="239" name="Picture Placeholder 79">
                <a:extLst>
                  <a:ext uri="{FF2B5EF4-FFF2-40B4-BE49-F238E27FC236}">
                    <a16:creationId xmlns:a16="http://schemas.microsoft.com/office/drawing/2014/main" id="{AAF50C53-48DC-1845-B843-607C8CB7E9C2}"/>
                  </a:ext>
                </a:extLst>
              </p:cNvPr>
              <p:cNvGrpSpPr/>
              <p:nvPr/>
            </p:nvGrpSpPr>
            <p:grpSpPr>
              <a:xfrm>
                <a:off x="7288423" y="828422"/>
                <a:ext cx="266898" cy="369356"/>
                <a:chOff x="7288423" y="828422"/>
                <a:chExt cx="266898" cy="369356"/>
              </a:xfrm>
              <a:grpFill/>
            </p:grpSpPr>
            <p:sp>
              <p:nvSpPr>
                <p:cNvPr id="241" name="Picture Placeholder 79">
                  <a:extLst>
                    <a:ext uri="{FF2B5EF4-FFF2-40B4-BE49-F238E27FC236}">
                      <a16:creationId xmlns:a16="http://schemas.microsoft.com/office/drawing/2014/main" id="{BE627A9D-9A95-8B4C-91C9-BFF727D29A8C}"/>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2" name="Picture Placeholder 79">
                  <a:extLst>
                    <a:ext uri="{FF2B5EF4-FFF2-40B4-BE49-F238E27FC236}">
                      <a16:creationId xmlns:a16="http://schemas.microsoft.com/office/drawing/2014/main" id="{BC63A652-31D0-5E41-B0E1-D863F9EB81A1}"/>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9">
                  <a:extLst>
                    <a:ext uri="{FF2B5EF4-FFF2-40B4-BE49-F238E27FC236}">
                      <a16:creationId xmlns:a16="http://schemas.microsoft.com/office/drawing/2014/main" id="{953F9283-8100-8042-A799-314CF4ED7DAD}"/>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7" name="Picture Placeholder 79">
                  <a:extLst>
                    <a:ext uri="{FF2B5EF4-FFF2-40B4-BE49-F238E27FC236}">
                      <a16:creationId xmlns:a16="http://schemas.microsoft.com/office/drawing/2014/main" id="{1D31A34C-8DE5-8644-861D-9F4812F255E8}"/>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8" name="Picture Placeholder 79">
                  <a:extLst>
                    <a:ext uri="{FF2B5EF4-FFF2-40B4-BE49-F238E27FC236}">
                      <a16:creationId xmlns:a16="http://schemas.microsoft.com/office/drawing/2014/main" id="{3CFEFDB5-C4DD-5D49-924B-FCB9605C6B8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9" name="Picture Placeholder 79">
                  <a:extLst>
                    <a:ext uri="{FF2B5EF4-FFF2-40B4-BE49-F238E27FC236}">
                      <a16:creationId xmlns:a16="http://schemas.microsoft.com/office/drawing/2014/main" id="{DDCCE960-F9B5-5649-947A-DEEA5A2B2E4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0" name="Picture Placeholder 79">
                  <a:extLst>
                    <a:ext uri="{FF2B5EF4-FFF2-40B4-BE49-F238E27FC236}">
                      <a16:creationId xmlns:a16="http://schemas.microsoft.com/office/drawing/2014/main" id="{9931CC6A-9E7F-A347-973E-8EF0CF192F85}"/>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79">
                  <a:extLst>
                    <a:ext uri="{FF2B5EF4-FFF2-40B4-BE49-F238E27FC236}">
                      <a16:creationId xmlns:a16="http://schemas.microsoft.com/office/drawing/2014/main" id="{7D8D9CC1-DC45-2D4D-965D-63F1E93C6770}"/>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79">
                  <a:extLst>
                    <a:ext uri="{FF2B5EF4-FFF2-40B4-BE49-F238E27FC236}">
                      <a16:creationId xmlns:a16="http://schemas.microsoft.com/office/drawing/2014/main" id="{4FF25A21-7289-5244-B226-C6226556A1E1}"/>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79">
                  <a:extLst>
                    <a:ext uri="{FF2B5EF4-FFF2-40B4-BE49-F238E27FC236}">
                      <a16:creationId xmlns:a16="http://schemas.microsoft.com/office/drawing/2014/main" id="{8A56EC69-42DF-9A44-9B2B-F4468B0E4618}"/>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40" name="Picture Placeholder 79">
                <a:extLst>
                  <a:ext uri="{FF2B5EF4-FFF2-40B4-BE49-F238E27FC236}">
                    <a16:creationId xmlns:a16="http://schemas.microsoft.com/office/drawing/2014/main" id="{2A5BC060-7E1F-C148-AE25-44D0B8510F69}"/>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27" name="Picture Placeholder 80" descr="Defense Preventions&#10;">
              <a:extLst>
                <a:ext uri="{FF2B5EF4-FFF2-40B4-BE49-F238E27FC236}">
                  <a16:creationId xmlns:a16="http://schemas.microsoft.com/office/drawing/2014/main" id="{A9F1BE3A-8A30-9345-924E-BADE44DF7905}"/>
                </a:ext>
              </a:extLst>
            </p:cNvPr>
            <p:cNvSpPr>
              <a:spLocks noChangeAspect="1"/>
            </p:cNvSpPr>
            <p:nvPr/>
          </p:nvSpPr>
          <p:spPr>
            <a:xfrm>
              <a:off x="5194448" y="5908575"/>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228" name="TextBox 227">
              <a:extLst>
                <a:ext uri="{FF2B5EF4-FFF2-40B4-BE49-F238E27FC236}">
                  <a16:creationId xmlns:a16="http://schemas.microsoft.com/office/drawing/2014/main" id="{340DCBA7-E7DE-1343-B176-A85CB8941940}"/>
                </a:ext>
              </a:extLst>
            </p:cNvPr>
            <p:cNvSpPr txBox="1"/>
            <p:nvPr/>
          </p:nvSpPr>
          <p:spPr>
            <a:xfrm>
              <a:off x="5727391" y="6050678"/>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230" name="TextBox 229">
              <a:extLst>
                <a:ext uri="{FF2B5EF4-FFF2-40B4-BE49-F238E27FC236}">
                  <a16:creationId xmlns:a16="http://schemas.microsoft.com/office/drawing/2014/main" id="{6FEEF277-2810-254E-989D-589B2854916A}"/>
                </a:ext>
              </a:extLst>
            </p:cNvPr>
            <p:cNvSpPr txBox="1"/>
            <p:nvPr/>
          </p:nvSpPr>
          <p:spPr>
            <a:xfrm>
              <a:off x="5151372" y="6367937"/>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231" name="TextBox 230">
              <a:extLst>
                <a:ext uri="{FF2B5EF4-FFF2-40B4-BE49-F238E27FC236}">
                  <a16:creationId xmlns:a16="http://schemas.microsoft.com/office/drawing/2014/main" id="{CC3A5504-615B-D94B-B8BF-2266328DAB7E}"/>
                </a:ext>
              </a:extLst>
            </p:cNvPr>
            <p:cNvSpPr txBox="1"/>
            <p:nvPr/>
          </p:nvSpPr>
          <p:spPr>
            <a:xfrm>
              <a:off x="5828413" y="6367937"/>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236" name="Rectangle 235">
              <a:extLst>
                <a:ext uri="{FF2B5EF4-FFF2-40B4-BE49-F238E27FC236}">
                  <a16:creationId xmlns:a16="http://schemas.microsoft.com/office/drawing/2014/main" id="{97124784-470C-6145-AA89-9724E71A90F6}"/>
                </a:ext>
              </a:extLst>
            </p:cNvPr>
            <p:cNvSpPr>
              <a:spLocks noChangeAspect="1"/>
            </p:cNvSpPr>
            <p:nvPr/>
          </p:nvSpPr>
          <p:spPr>
            <a:xfrm>
              <a:off x="5092559" y="5846071"/>
              <a:ext cx="1540562" cy="8995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10" name="Group 9">
            <a:extLst>
              <a:ext uri="{FF2B5EF4-FFF2-40B4-BE49-F238E27FC236}">
                <a16:creationId xmlns:a16="http://schemas.microsoft.com/office/drawing/2014/main" id="{64D3E1FA-1E21-274A-BB3D-69480939DA26}"/>
              </a:ext>
            </a:extLst>
          </p:cNvPr>
          <p:cNvGrpSpPr/>
          <p:nvPr/>
        </p:nvGrpSpPr>
        <p:grpSpPr>
          <a:xfrm>
            <a:off x="2487826" y="3915191"/>
            <a:ext cx="2625034" cy="1501667"/>
            <a:chOff x="2487826" y="4007791"/>
            <a:chExt cx="2625034" cy="1501667"/>
          </a:xfrm>
        </p:grpSpPr>
        <p:cxnSp>
          <p:nvCxnSpPr>
            <p:cNvPr id="322" name="Straight Arrow Connector 321">
              <a:extLst>
                <a:ext uri="{FF2B5EF4-FFF2-40B4-BE49-F238E27FC236}">
                  <a16:creationId xmlns:a16="http://schemas.microsoft.com/office/drawing/2014/main" id="{F731019D-9EC5-BC40-8AA9-D2129C7C95E6}"/>
                </a:ext>
              </a:extLst>
            </p:cNvPr>
            <p:cNvCxnSpPr>
              <a:cxnSpLocks/>
            </p:cNvCxnSpPr>
            <p:nvPr/>
          </p:nvCxnSpPr>
          <p:spPr bwMode="gray">
            <a:xfrm flipH="1">
              <a:off x="4381340" y="4028190"/>
              <a:ext cx="73152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326" name="Picture Placeholder 79" descr="Defense Malware&#10;">
              <a:extLst>
                <a:ext uri="{FF2B5EF4-FFF2-40B4-BE49-F238E27FC236}">
                  <a16:creationId xmlns:a16="http://schemas.microsoft.com/office/drawing/2014/main" id="{5BDFC198-F80B-1D48-BA9E-652E089E287D}"/>
                </a:ext>
              </a:extLst>
            </p:cNvPr>
            <p:cNvGrpSpPr>
              <a:grpSpLocks noChangeAspect="1"/>
            </p:cNvGrpSpPr>
            <p:nvPr/>
          </p:nvGrpSpPr>
          <p:grpSpPr>
            <a:xfrm>
              <a:off x="3437704" y="4522574"/>
              <a:ext cx="376648" cy="443941"/>
              <a:chOff x="7166988" y="712683"/>
              <a:chExt cx="509761" cy="600837"/>
            </a:xfrm>
            <a:solidFill>
              <a:srgbClr val="FF0000"/>
            </a:solidFill>
          </p:grpSpPr>
          <p:grpSp>
            <p:nvGrpSpPr>
              <p:cNvPr id="327" name="Picture Placeholder 79">
                <a:extLst>
                  <a:ext uri="{FF2B5EF4-FFF2-40B4-BE49-F238E27FC236}">
                    <a16:creationId xmlns:a16="http://schemas.microsoft.com/office/drawing/2014/main" id="{25B90FB1-7DE1-C941-8990-8AB0950D5025}"/>
                  </a:ext>
                </a:extLst>
              </p:cNvPr>
              <p:cNvGrpSpPr/>
              <p:nvPr/>
            </p:nvGrpSpPr>
            <p:grpSpPr>
              <a:xfrm>
                <a:off x="7288423" y="828422"/>
                <a:ext cx="266898" cy="369356"/>
                <a:chOff x="7288423" y="828422"/>
                <a:chExt cx="266898" cy="369356"/>
              </a:xfrm>
              <a:grpFill/>
            </p:grpSpPr>
            <p:sp>
              <p:nvSpPr>
                <p:cNvPr id="329" name="Picture Placeholder 79">
                  <a:extLst>
                    <a:ext uri="{FF2B5EF4-FFF2-40B4-BE49-F238E27FC236}">
                      <a16:creationId xmlns:a16="http://schemas.microsoft.com/office/drawing/2014/main" id="{401124D4-44FA-2F46-9779-DAB94958F3EA}"/>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79">
                  <a:extLst>
                    <a:ext uri="{FF2B5EF4-FFF2-40B4-BE49-F238E27FC236}">
                      <a16:creationId xmlns:a16="http://schemas.microsoft.com/office/drawing/2014/main" id="{07AEC1EF-44DF-3F4E-BEF8-ED09B1CE3E8B}"/>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79">
                  <a:extLst>
                    <a:ext uri="{FF2B5EF4-FFF2-40B4-BE49-F238E27FC236}">
                      <a16:creationId xmlns:a16="http://schemas.microsoft.com/office/drawing/2014/main" id="{553A4BB8-2B1A-F241-AAAA-61D0FECC3BD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79">
                  <a:extLst>
                    <a:ext uri="{FF2B5EF4-FFF2-40B4-BE49-F238E27FC236}">
                      <a16:creationId xmlns:a16="http://schemas.microsoft.com/office/drawing/2014/main" id="{E27689ED-4C0D-BD48-AD87-7B0F0072834E}"/>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79">
                  <a:extLst>
                    <a:ext uri="{FF2B5EF4-FFF2-40B4-BE49-F238E27FC236}">
                      <a16:creationId xmlns:a16="http://schemas.microsoft.com/office/drawing/2014/main" id="{CDC8BE28-3888-654C-A9D5-525DD7AFA8A0}"/>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79">
                  <a:extLst>
                    <a:ext uri="{FF2B5EF4-FFF2-40B4-BE49-F238E27FC236}">
                      <a16:creationId xmlns:a16="http://schemas.microsoft.com/office/drawing/2014/main" id="{4FECAF4D-A2BC-F544-A300-DEBE4A72B6B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5" name="Picture Placeholder 79">
                  <a:extLst>
                    <a:ext uri="{FF2B5EF4-FFF2-40B4-BE49-F238E27FC236}">
                      <a16:creationId xmlns:a16="http://schemas.microsoft.com/office/drawing/2014/main" id="{C748801F-BF80-2446-AC7C-753C5DDAB0D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79">
                  <a:extLst>
                    <a:ext uri="{FF2B5EF4-FFF2-40B4-BE49-F238E27FC236}">
                      <a16:creationId xmlns:a16="http://schemas.microsoft.com/office/drawing/2014/main" id="{6E598EF8-8935-8943-A754-0608A035F4ED}"/>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79">
                  <a:extLst>
                    <a:ext uri="{FF2B5EF4-FFF2-40B4-BE49-F238E27FC236}">
                      <a16:creationId xmlns:a16="http://schemas.microsoft.com/office/drawing/2014/main" id="{A008553A-C01D-584C-A7E7-4BC08665E665}"/>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79">
                  <a:extLst>
                    <a:ext uri="{FF2B5EF4-FFF2-40B4-BE49-F238E27FC236}">
                      <a16:creationId xmlns:a16="http://schemas.microsoft.com/office/drawing/2014/main" id="{31638ABA-7102-E74F-B4A3-468A28A29D9D}"/>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79">
                <a:extLst>
                  <a:ext uri="{FF2B5EF4-FFF2-40B4-BE49-F238E27FC236}">
                    <a16:creationId xmlns:a16="http://schemas.microsoft.com/office/drawing/2014/main" id="{A3405819-1B53-334E-8F05-F6F1D16FC104}"/>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39" name="Picture Placeholder 80" descr="Defense Preventions&#10;">
              <a:extLst>
                <a:ext uri="{FF2B5EF4-FFF2-40B4-BE49-F238E27FC236}">
                  <a16:creationId xmlns:a16="http://schemas.microsoft.com/office/drawing/2014/main" id="{8EF7F563-D695-1E43-BD9F-0C40541107C1}"/>
                </a:ext>
              </a:extLst>
            </p:cNvPr>
            <p:cNvSpPr>
              <a:spLocks noChangeAspect="1"/>
            </p:cNvSpPr>
            <p:nvPr/>
          </p:nvSpPr>
          <p:spPr>
            <a:xfrm>
              <a:off x="2589716" y="4522573"/>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40" name="TextBox 339">
              <a:extLst>
                <a:ext uri="{FF2B5EF4-FFF2-40B4-BE49-F238E27FC236}">
                  <a16:creationId xmlns:a16="http://schemas.microsoft.com/office/drawing/2014/main" id="{01606DCA-91BB-E94C-BE01-8BAD54CAC481}"/>
                </a:ext>
              </a:extLst>
            </p:cNvPr>
            <p:cNvSpPr txBox="1"/>
            <p:nvPr/>
          </p:nvSpPr>
          <p:spPr>
            <a:xfrm>
              <a:off x="3122659" y="4664676"/>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341" name="TextBox 340">
              <a:extLst>
                <a:ext uri="{FF2B5EF4-FFF2-40B4-BE49-F238E27FC236}">
                  <a16:creationId xmlns:a16="http://schemas.microsoft.com/office/drawing/2014/main" id="{EB870ADD-33CC-3349-92B2-65F656B666F5}"/>
                </a:ext>
              </a:extLst>
            </p:cNvPr>
            <p:cNvSpPr txBox="1"/>
            <p:nvPr/>
          </p:nvSpPr>
          <p:spPr>
            <a:xfrm>
              <a:off x="2546640" y="4981935"/>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342" name="TextBox 341">
              <a:extLst>
                <a:ext uri="{FF2B5EF4-FFF2-40B4-BE49-F238E27FC236}">
                  <a16:creationId xmlns:a16="http://schemas.microsoft.com/office/drawing/2014/main" id="{009DCBBE-A168-AD47-A4F9-DCF031125B72}"/>
                </a:ext>
              </a:extLst>
            </p:cNvPr>
            <p:cNvSpPr txBox="1"/>
            <p:nvPr/>
          </p:nvSpPr>
          <p:spPr>
            <a:xfrm>
              <a:off x="3223681" y="4981935"/>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344" name="TextBox 343">
              <a:extLst>
                <a:ext uri="{FF2B5EF4-FFF2-40B4-BE49-F238E27FC236}">
                  <a16:creationId xmlns:a16="http://schemas.microsoft.com/office/drawing/2014/main" id="{9FAC65C9-222C-A740-8A81-12B11E4D4F81}"/>
                </a:ext>
              </a:extLst>
            </p:cNvPr>
            <p:cNvSpPr txBox="1"/>
            <p:nvPr/>
          </p:nvSpPr>
          <p:spPr>
            <a:xfrm>
              <a:off x="3580692" y="4007791"/>
              <a:ext cx="924036" cy="369332"/>
            </a:xfrm>
            <a:prstGeom prst="rect">
              <a:avLst/>
            </a:prstGeom>
          </p:spPr>
          <p:txBody>
            <a:bodyPr wrap="none" lIns="0" tIns="0" rIns="0" bIns="0" rtlCol="0">
              <a:spAutoFit/>
            </a:bodyPr>
            <a:lstStyle/>
            <a:p>
              <a:pPr algn="r"/>
              <a:r>
                <a:rPr lang="en-US" sz="1200" dirty="0">
                  <a:solidFill>
                    <a:schemeClr val="accent2"/>
                  </a:solidFill>
                  <a:latin typeface="Calibri" panose="020F0502020204030204" pitchFamily="34" charset="0"/>
                </a:rPr>
                <a:t>Local</a:t>
              </a:r>
            </a:p>
            <a:p>
              <a:pPr algn="r"/>
              <a:r>
                <a:rPr lang="en-US" sz="1200" dirty="0">
                  <a:solidFill>
                    <a:schemeClr val="accent2"/>
                  </a:solidFill>
                  <a:latin typeface="Calibri" panose="020F0502020204030204" pitchFamily="34" charset="0"/>
                </a:rPr>
                <a:t>Analysis Result</a:t>
              </a:r>
            </a:p>
          </p:txBody>
        </p:sp>
        <p:sp>
          <p:nvSpPr>
            <p:cNvPr id="394" name="TextBox 393">
              <a:extLst>
                <a:ext uri="{FF2B5EF4-FFF2-40B4-BE49-F238E27FC236}">
                  <a16:creationId xmlns:a16="http://schemas.microsoft.com/office/drawing/2014/main" id="{358C3C36-4F55-7240-863D-84F887468563}"/>
                </a:ext>
              </a:extLst>
            </p:cNvPr>
            <p:cNvSpPr txBox="1"/>
            <p:nvPr/>
          </p:nvSpPr>
          <p:spPr>
            <a:xfrm>
              <a:off x="4118746" y="4968267"/>
              <a:ext cx="732573" cy="492443"/>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In Progress </a:t>
              </a:r>
            </a:p>
            <a:p>
              <a:pPr algn="ctr"/>
              <a:r>
                <a:rPr lang="en-US" sz="1000" i="1" dirty="0">
                  <a:solidFill>
                    <a:schemeClr val="accent2"/>
                  </a:solidFill>
                  <a:latin typeface="Calibri" panose="020F0502020204030204" pitchFamily="34" charset="0"/>
                </a:rPr>
                <a:t>(Require more</a:t>
              </a:r>
            </a:p>
            <a:p>
              <a:pPr algn="ctr"/>
              <a:r>
                <a:rPr lang="en-US" sz="1000" i="1" dirty="0">
                  <a:solidFill>
                    <a:schemeClr val="accent2"/>
                  </a:solidFill>
                  <a:latin typeface="Calibri" panose="020F0502020204030204" pitchFamily="34" charset="0"/>
                </a:rPr>
                <a:t>analysis)</a:t>
              </a:r>
            </a:p>
          </p:txBody>
        </p:sp>
        <p:sp>
          <p:nvSpPr>
            <p:cNvPr id="395" name="TextBox 394">
              <a:extLst>
                <a:ext uri="{FF2B5EF4-FFF2-40B4-BE49-F238E27FC236}">
                  <a16:creationId xmlns:a16="http://schemas.microsoft.com/office/drawing/2014/main" id="{F00D4A32-5464-D946-B3C1-D9F758F10032}"/>
                </a:ext>
              </a:extLst>
            </p:cNvPr>
            <p:cNvSpPr txBox="1"/>
            <p:nvPr/>
          </p:nvSpPr>
          <p:spPr>
            <a:xfrm>
              <a:off x="3917168" y="4682889"/>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398" name="Rectangle 397">
              <a:extLst>
                <a:ext uri="{FF2B5EF4-FFF2-40B4-BE49-F238E27FC236}">
                  <a16:creationId xmlns:a16="http://schemas.microsoft.com/office/drawing/2014/main" id="{6F52F70C-0D20-414B-A81F-1234FA0A4348}"/>
                </a:ext>
              </a:extLst>
            </p:cNvPr>
            <p:cNvSpPr>
              <a:spLocks noChangeAspect="1"/>
            </p:cNvSpPr>
            <p:nvPr/>
          </p:nvSpPr>
          <p:spPr>
            <a:xfrm>
              <a:off x="2487826" y="4460069"/>
              <a:ext cx="2455969" cy="1049389"/>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262B9AB5-CB10-FF42-8F10-20078D049739}"/>
                </a:ext>
              </a:extLst>
            </p:cNvPr>
            <p:cNvGrpSpPr/>
            <p:nvPr/>
          </p:nvGrpSpPr>
          <p:grpSpPr>
            <a:xfrm>
              <a:off x="4299015" y="4522574"/>
              <a:ext cx="372678" cy="438554"/>
              <a:chOff x="1321268" y="5123093"/>
              <a:chExt cx="372678" cy="438554"/>
            </a:xfrm>
          </p:grpSpPr>
          <p:grpSp>
            <p:nvGrpSpPr>
              <p:cNvPr id="257" name="Picture Placeholder 74" descr="Analytics Engine&#10;">
                <a:extLst>
                  <a:ext uri="{FF2B5EF4-FFF2-40B4-BE49-F238E27FC236}">
                    <a16:creationId xmlns:a16="http://schemas.microsoft.com/office/drawing/2014/main" id="{F0FFCCE9-0C14-5147-AF78-FA9EB57600D5}"/>
                  </a:ext>
                </a:extLst>
              </p:cNvPr>
              <p:cNvGrpSpPr>
                <a:grpSpLocks noChangeAspect="1"/>
              </p:cNvGrpSpPr>
              <p:nvPr/>
            </p:nvGrpSpPr>
            <p:grpSpPr>
              <a:xfrm>
                <a:off x="1337315" y="5139352"/>
                <a:ext cx="316027" cy="318760"/>
                <a:chOff x="480034" y="3955282"/>
                <a:chExt cx="658390" cy="664083"/>
              </a:xfrm>
              <a:solidFill>
                <a:schemeClr val="tx1"/>
              </a:solidFill>
            </p:grpSpPr>
            <p:sp>
              <p:nvSpPr>
                <p:cNvPr id="258" name="Picture Placeholder 74">
                  <a:extLst>
                    <a:ext uri="{FF2B5EF4-FFF2-40B4-BE49-F238E27FC236}">
                      <a16:creationId xmlns:a16="http://schemas.microsoft.com/office/drawing/2014/main" id="{46C7414B-8FA8-0143-9BB6-45DAAFC3DE52}"/>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74">
                  <a:extLst>
                    <a:ext uri="{FF2B5EF4-FFF2-40B4-BE49-F238E27FC236}">
                      <a16:creationId xmlns:a16="http://schemas.microsoft.com/office/drawing/2014/main" id="{09B629E9-2AC6-764F-8BF0-EB322AA1C08E}"/>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74">
                  <a:extLst>
                    <a:ext uri="{FF2B5EF4-FFF2-40B4-BE49-F238E27FC236}">
                      <a16:creationId xmlns:a16="http://schemas.microsoft.com/office/drawing/2014/main" id="{D63D43EF-A324-ED42-A30C-212884B43EDC}"/>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74">
                  <a:extLst>
                    <a:ext uri="{FF2B5EF4-FFF2-40B4-BE49-F238E27FC236}">
                      <a16:creationId xmlns:a16="http://schemas.microsoft.com/office/drawing/2014/main" id="{BBC2DA89-5909-B142-8681-73DD85EFB100}"/>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74">
                  <a:extLst>
                    <a:ext uri="{FF2B5EF4-FFF2-40B4-BE49-F238E27FC236}">
                      <a16:creationId xmlns:a16="http://schemas.microsoft.com/office/drawing/2014/main" id="{387729D2-A4C7-8648-836B-C5D82BADFFDD}"/>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23" name="Picture Placeholder 74">
                  <a:extLst>
                    <a:ext uri="{FF2B5EF4-FFF2-40B4-BE49-F238E27FC236}">
                      <a16:creationId xmlns:a16="http://schemas.microsoft.com/office/drawing/2014/main" id="{22823B91-BE23-B245-B2D6-AD9AD2F6FCFD}"/>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6" name="Picture Placeholder 74">
                  <a:extLst>
                    <a:ext uri="{FF2B5EF4-FFF2-40B4-BE49-F238E27FC236}">
                      <a16:creationId xmlns:a16="http://schemas.microsoft.com/office/drawing/2014/main" id="{7ED7DA7E-8752-8E4C-8EB2-5616AAFD48D5}"/>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7" name="Picture Placeholder 74">
                  <a:extLst>
                    <a:ext uri="{FF2B5EF4-FFF2-40B4-BE49-F238E27FC236}">
                      <a16:creationId xmlns:a16="http://schemas.microsoft.com/office/drawing/2014/main" id="{0A3627BF-7AF6-2F41-B72D-62889C406926}"/>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8" name="Picture Placeholder 74">
                  <a:extLst>
                    <a:ext uri="{FF2B5EF4-FFF2-40B4-BE49-F238E27FC236}">
                      <a16:creationId xmlns:a16="http://schemas.microsoft.com/office/drawing/2014/main" id="{7ED1B939-27A3-E34F-8FA1-781FE525134A}"/>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53" name="Picture Placeholder 74" descr="Security 1&#10;">
                <a:extLst>
                  <a:ext uri="{FF2B5EF4-FFF2-40B4-BE49-F238E27FC236}">
                    <a16:creationId xmlns:a16="http://schemas.microsoft.com/office/drawing/2014/main" id="{48B86BB4-38D4-A345-8BFB-AFC62C401FE4}"/>
                  </a:ext>
                </a:extLst>
              </p:cNvPr>
              <p:cNvSpPr>
                <a:spLocks noChangeAspect="1"/>
              </p:cNvSpPr>
              <p:nvPr/>
            </p:nvSpPr>
            <p:spPr>
              <a:xfrm>
                <a:off x="1321268" y="5123093"/>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54" name="Picture Placeholder 79" descr="Defense Malware&#10;">
            <a:extLst>
              <a:ext uri="{FF2B5EF4-FFF2-40B4-BE49-F238E27FC236}">
                <a16:creationId xmlns:a16="http://schemas.microsoft.com/office/drawing/2014/main" id="{62356949-6A73-7941-AC98-A4B946A819F4}"/>
              </a:ext>
            </a:extLst>
          </p:cNvPr>
          <p:cNvGrpSpPr>
            <a:grpSpLocks noChangeAspect="1"/>
          </p:cNvGrpSpPr>
          <p:nvPr/>
        </p:nvGrpSpPr>
        <p:grpSpPr>
          <a:xfrm>
            <a:off x="76958" y="5956415"/>
            <a:ext cx="228108" cy="268860"/>
            <a:chOff x="7166991" y="712682"/>
            <a:chExt cx="509762" cy="600837"/>
          </a:xfrm>
          <a:solidFill>
            <a:srgbClr val="FF0000"/>
          </a:solidFill>
        </p:grpSpPr>
        <p:grpSp>
          <p:nvGrpSpPr>
            <p:cNvPr id="355" name="Picture Placeholder 79">
              <a:extLst>
                <a:ext uri="{FF2B5EF4-FFF2-40B4-BE49-F238E27FC236}">
                  <a16:creationId xmlns:a16="http://schemas.microsoft.com/office/drawing/2014/main" id="{6D9E2215-477C-BC41-89DF-AAB3EA4F4CB1}"/>
                </a:ext>
              </a:extLst>
            </p:cNvPr>
            <p:cNvGrpSpPr/>
            <p:nvPr/>
          </p:nvGrpSpPr>
          <p:grpSpPr>
            <a:xfrm>
              <a:off x="7288423" y="828422"/>
              <a:ext cx="266898" cy="369356"/>
              <a:chOff x="7288423" y="828422"/>
              <a:chExt cx="266898" cy="369356"/>
            </a:xfrm>
            <a:grpFill/>
          </p:grpSpPr>
          <p:sp>
            <p:nvSpPr>
              <p:cNvPr id="357" name="Picture Placeholder 79">
                <a:extLst>
                  <a:ext uri="{FF2B5EF4-FFF2-40B4-BE49-F238E27FC236}">
                    <a16:creationId xmlns:a16="http://schemas.microsoft.com/office/drawing/2014/main" id="{0A3AFE57-D9AB-D440-95D5-2E6D62C62DA1}"/>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79">
                <a:extLst>
                  <a:ext uri="{FF2B5EF4-FFF2-40B4-BE49-F238E27FC236}">
                    <a16:creationId xmlns:a16="http://schemas.microsoft.com/office/drawing/2014/main" id="{4548DDC6-14EA-8246-8049-84C753FA41C4}"/>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59" name="Picture Placeholder 79">
                <a:extLst>
                  <a:ext uri="{FF2B5EF4-FFF2-40B4-BE49-F238E27FC236}">
                    <a16:creationId xmlns:a16="http://schemas.microsoft.com/office/drawing/2014/main" id="{339EF1CB-6E00-8F44-9AF0-6D7C4983BB52}"/>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79">
                <a:extLst>
                  <a:ext uri="{FF2B5EF4-FFF2-40B4-BE49-F238E27FC236}">
                    <a16:creationId xmlns:a16="http://schemas.microsoft.com/office/drawing/2014/main" id="{A60A8C14-B190-094C-B83A-03A80BC443C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79">
                <a:extLst>
                  <a:ext uri="{FF2B5EF4-FFF2-40B4-BE49-F238E27FC236}">
                    <a16:creationId xmlns:a16="http://schemas.microsoft.com/office/drawing/2014/main" id="{0A841C5B-83B9-B04C-9CAC-0ECF8D1F4EBA}"/>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79">
                <a:extLst>
                  <a:ext uri="{FF2B5EF4-FFF2-40B4-BE49-F238E27FC236}">
                    <a16:creationId xmlns:a16="http://schemas.microsoft.com/office/drawing/2014/main" id="{41EB95C9-229E-364A-B84D-98C592567484}"/>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79">
                <a:extLst>
                  <a:ext uri="{FF2B5EF4-FFF2-40B4-BE49-F238E27FC236}">
                    <a16:creationId xmlns:a16="http://schemas.microsoft.com/office/drawing/2014/main" id="{57BC2DE7-4752-2D41-BA01-B255487DE0C8}"/>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79">
                <a:extLst>
                  <a:ext uri="{FF2B5EF4-FFF2-40B4-BE49-F238E27FC236}">
                    <a16:creationId xmlns:a16="http://schemas.microsoft.com/office/drawing/2014/main" id="{1C9AD3CB-0427-5F46-B326-DC33DDC167A2}"/>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79">
                <a:extLst>
                  <a:ext uri="{FF2B5EF4-FFF2-40B4-BE49-F238E27FC236}">
                    <a16:creationId xmlns:a16="http://schemas.microsoft.com/office/drawing/2014/main" id="{CA4062D6-CD01-DA4E-B7EB-E339F1506F9A}"/>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79">
                <a:extLst>
                  <a:ext uri="{FF2B5EF4-FFF2-40B4-BE49-F238E27FC236}">
                    <a16:creationId xmlns:a16="http://schemas.microsoft.com/office/drawing/2014/main" id="{D2386D82-D979-D14A-9F29-982216EDDF3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56" name="Picture Placeholder 79">
              <a:extLst>
                <a:ext uri="{FF2B5EF4-FFF2-40B4-BE49-F238E27FC236}">
                  <a16:creationId xmlns:a16="http://schemas.microsoft.com/office/drawing/2014/main" id="{B1A2A6A1-299D-434C-815C-BC2FC51EA609}"/>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55" name="Picture Placeholder 80" descr="Defense Preventions&#10;">
            <a:extLst>
              <a:ext uri="{FF2B5EF4-FFF2-40B4-BE49-F238E27FC236}">
                <a16:creationId xmlns:a16="http://schemas.microsoft.com/office/drawing/2014/main" id="{C9C6DF55-36EB-7E43-BD1E-D93BA3324B54}"/>
              </a:ext>
            </a:extLst>
          </p:cNvPr>
          <p:cNvSpPr>
            <a:spLocks noChangeAspect="1"/>
          </p:cNvSpPr>
          <p:nvPr/>
        </p:nvSpPr>
        <p:spPr>
          <a:xfrm>
            <a:off x="73240" y="5576602"/>
            <a:ext cx="226270" cy="26663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51" name="TextBox 350">
            <a:extLst>
              <a:ext uri="{FF2B5EF4-FFF2-40B4-BE49-F238E27FC236}">
                <a16:creationId xmlns:a16="http://schemas.microsoft.com/office/drawing/2014/main" id="{6745F846-492A-C34C-9FB4-F256AE781E77}"/>
              </a:ext>
            </a:extLst>
          </p:cNvPr>
          <p:cNvSpPr txBox="1"/>
          <p:nvPr/>
        </p:nvSpPr>
        <p:spPr>
          <a:xfrm>
            <a:off x="433006" y="5525255"/>
            <a:ext cx="1011559" cy="369332"/>
          </a:xfrm>
          <a:prstGeom prst="rect">
            <a:avLst/>
          </a:prstGeom>
        </p:spPr>
        <p:txBody>
          <a:bodyPr wrap="none" lIns="0" tIns="0" rIns="0" bIns="0" rtlCol="0" anchor="ctr">
            <a:spAutoFit/>
          </a:bodyPr>
          <a:lstStyle/>
          <a:p>
            <a:r>
              <a:rPr lang="en-US" sz="1200" dirty="0">
                <a:solidFill>
                  <a:schemeClr val="accent2"/>
                </a:solidFill>
                <a:latin typeface="Calibri" panose="020F0502020204030204" pitchFamily="34" charset="0"/>
              </a:rPr>
              <a:t>Benign: File safe</a:t>
            </a:r>
          </a:p>
          <a:p>
            <a:r>
              <a:rPr lang="en-US" sz="1200" i="1" dirty="0">
                <a:solidFill>
                  <a:schemeClr val="accent2"/>
                </a:solidFill>
                <a:latin typeface="Calibri" panose="020F0502020204030204" pitchFamily="34" charset="0"/>
              </a:rPr>
              <a:t>(score = 0-29)</a:t>
            </a:r>
            <a:endParaRPr lang="en-US" sz="1200" dirty="0">
              <a:solidFill>
                <a:schemeClr val="accent2"/>
              </a:solidFill>
              <a:latin typeface="Calibri" panose="020F0502020204030204" pitchFamily="34" charset="0"/>
            </a:endParaRPr>
          </a:p>
        </p:txBody>
      </p:sp>
      <p:sp>
        <p:nvSpPr>
          <p:cNvPr id="368" name="TextBox 367">
            <a:extLst>
              <a:ext uri="{FF2B5EF4-FFF2-40B4-BE49-F238E27FC236}">
                <a16:creationId xmlns:a16="http://schemas.microsoft.com/office/drawing/2014/main" id="{F0C32493-3E7D-3D45-BCB1-0859B2FE0CE3}"/>
              </a:ext>
            </a:extLst>
          </p:cNvPr>
          <p:cNvSpPr txBox="1"/>
          <p:nvPr/>
        </p:nvSpPr>
        <p:spPr>
          <a:xfrm>
            <a:off x="430183" y="5951407"/>
            <a:ext cx="5009474" cy="738664"/>
          </a:xfrm>
          <a:prstGeom prst="rect">
            <a:avLst/>
          </a:prstGeom>
        </p:spPr>
        <p:txBody>
          <a:bodyPr wrap="square" lIns="0" tIns="0" rIns="0" bIns="0" rtlCol="0" anchor="t">
            <a:spAutoFit/>
          </a:bodyPr>
          <a:lstStyle/>
          <a:p>
            <a:r>
              <a:rPr lang="en-US" sz="1200" dirty="0">
                <a:solidFill>
                  <a:schemeClr val="accent2"/>
                </a:solidFill>
                <a:latin typeface="Calibri" panose="020F0502020204030204" pitchFamily="34" charset="0"/>
              </a:rPr>
              <a:t>Malicious: File harmful </a:t>
            </a:r>
            <a:r>
              <a:rPr lang="en-US" sz="1200" u="sng" dirty="0">
                <a:solidFill>
                  <a:schemeClr val="accent2"/>
                </a:solidFill>
                <a:latin typeface="Calibri" panose="020F0502020204030204" pitchFamily="34" charset="0"/>
              </a:rPr>
              <a:t>and blocked by NSX Malware Prevention</a:t>
            </a:r>
            <a:r>
              <a:rPr lang="en-US" sz="1200" i="1" dirty="0">
                <a:solidFill>
                  <a:schemeClr val="accent2"/>
                </a:solidFill>
                <a:latin typeface="Calibri" panose="020F0502020204030204" pitchFamily="34" charset="0"/>
              </a:rPr>
              <a:t> </a:t>
            </a:r>
          </a:p>
          <a:p>
            <a:r>
              <a:rPr lang="en-US" sz="1200" i="1" dirty="0">
                <a:solidFill>
                  <a:schemeClr val="accent2"/>
                </a:solidFill>
                <a:latin typeface="Calibri" panose="020F0502020204030204" pitchFamily="34" charset="0"/>
              </a:rPr>
              <a:t>(score = 70-100)</a:t>
            </a:r>
            <a:endParaRPr lang="en-US" sz="1200" dirty="0">
              <a:solidFill>
                <a:schemeClr val="accent2"/>
              </a:solidFill>
              <a:latin typeface="Calibri" panose="020F0502020204030204" pitchFamily="34" charset="0"/>
            </a:endParaRPr>
          </a:p>
          <a:p>
            <a:r>
              <a:rPr lang="en-US" sz="1200" dirty="0">
                <a:solidFill>
                  <a:schemeClr val="accent2"/>
                </a:solidFill>
                <a:latin typeface="Calibri" panose="020F0502020204030204" pitchFamily="34" charset="0"/>
              </a:rPr>
              <a:t>Suspicious: File potentially harmful </a:t>
            </a:r>
            <a:r>
              <a:rPr lang="en-US" sz="1200" u="sng" dirty="0">
                <a:solidFill>
                  <a:schemeClr val="accent2"/>
                </a:solidFill>
                <a:latin typeface="Calibri" panose="020F0502020204030204" pitchFamily="34" charset="0"/>
              </a:rPr>
              <a:t>and not blocked by NSX Malware Prevention </a:t>
            </a:r>
            <a:r>
              <a:rPr lang="en-US" sz="1200" i="1" dirty="0">
                <a:solidFill>
                  <a:schemeClr val="accent2"/>
                </a:solidFill>
                <a:latin typeface="Calibri" panose="020F0502020204030204" pitchFamily="34" charset="0"/>
              </a:rPr>
              <a:t>(score = 30-69)</a:t>
            </a:r>
            <a:endParaRPr lang="en-US" sz="1200" dirty="0">
              <a:solidFill>
                <a:schemeClr val="accent2"/>
              </a:solidFill>
              <a:latin typeface="Calibri" panose="020F0502020204030204" pitchFamily="34" charset="0"/>
            </a:endParaRPr>
          </a:p>
        </p:txBody>
      </p:sp>
      <p:sp>
        <p:nvSpPr>
          <p:cNvPr id="370" name="TextBox 369">
            <a:extLst>
              <a:ext uri="{FF2B5EF4-FFF2-40B4-BE49-F238E27FC236}">
                <a16:creationId xmlns:a16="http://schemas.microsoft.com/office/drawing/2014/main" id="{F12E94D5-B1F5-5742-BEF9-81376941ADD4}"/>
              </a:ext>
            </a:extLst>
          </p:cNvPr>
          <p:cNvSpPr txBox="1"/>
          <p:nvPr/>
        </p:nvSpPr>
        <p:spPr>
          <a:xfrm>
            <a:off x="7185441" y="6491048"/>
            <a:ext cx="707886" cy="246221"/>
          </a:xfrm>
          <a:prstGeom prst="rect">
            <a:avLst/>
          </a:prstGeom>
          <a:solidFill>
            <a:srgbClr val="F8981D">
              <a:alpha val="20000"/>
            </a:srgbClr>
          </a:solidFill>
          <a:ln w="19050">
            <a:solidFill>
              <a:srgbClr val="F8981D"/>
            </a:solidFill>
          </a:ln>
        </p:spPr>
        <p:txBody>
          <a:bodyPr wrap="none" lIns="45720" tIns="45720" rIns="45720" bIns="45720" rtlCol="0" anchor="ctr">
            <a:spAutoFit/>
          </a:bodyPr>
          <a:lstStyle/>
          <a:p>
            <a:pPr algn="r"/>
            <a:r>
              <a:rPr lang="en-US" sz="1000" i="1">
                <a:solidFill>
                  <a:srgbClr val="F8981D"/>
                </a:solidFill>
                <a:latin typeface="Calibri" panose="020F0502020204030204" pitchFamily="34" charset="0"/>
              </a:rPr>
              <a:t>Mouse Click</a:t>
            </a:r>
          </a:p>
        </p:txBody>
      </p:sp>
      <p:sp>
        <p:nvSpPr>
          <p:cNvPr id="371" name="TextBox 370">
            <a:extLst>
              <a:ext uri="{FF2B5EF4-FFF2-40B4-BE49-F238E27FC236}">
                <a16:creationId xmlns:a16="http://schemas.microsoft.com/office/drawing/2014/main" id="{C2F2BC5D-7801-594C-8130-43159972FC21}"/>
              </a:ext>
            </a:extLst>
          </p:cNvPr>
          <p:cNvSpPr txBox="1"/>
          <p:nvPr/>
        </p:nvSpPr>
        <p:spPr>
          <a:xfrm>
            <a:off x="7185441" y="6491048"/>
            <a:ext cx="707886" cy="246221"/>
          </a:xfrm>
          <a:prstGeom prst="rect">
            <a:avLst/>
          </a:prstGeom>
          <a:solidFill>
            <a:srgbClr val="F8981D">
              <a:alpha val="20000"/>
            </a:srgbClr>
          </a:solidFill>
          <a:ln w="19050">
            <a:solidFill>
              <a:srgbClr val="F8981D"/>
            </a:solidFill>
          </a:ln>
        </p:spPr>
        <p:txBody>
          <a:bodyPr wrap="none" lIns="45720" tIns="45720" rIns="45720" bIns="45720" rtlCol="0" anchor="ctr">
            <a:noAutofit/>
          </a:bodyPr>
          <a:lstStyle/>
          <a:p>
            <a:pPr algn="ctr"/>
            <a:r>
              <a:rPr lang="en-US" sz="1000" i="1">
                <a:solidFill>
                  <a:srgbClr val="F8981D"/>
                </a:solidFill>
                <a:latin typeface="Calibri" panose="020F0502020204030204" pitchFamily="34" charset="0"/>
              </a:rPr>
              <a:t>End</a:t>
            </a:r>
          </a:p>
        </p:txBody>
      </p:sp>
    </p:spTree>
    <p:extLst>
      <p:ext uri="{BB962C8B-B14F-4D97-AF65-F5344CB8AC3E}">
        <p14:creationId xmlns:p14="http://schemas.microsoft.com/office/powerpoint/2010/main" val="240693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4" nodeType="afterEffect">
                                  <p:stCondLst>
                                    <p:cond delay="0"/>
                                  </p:stCondLst>
                                  <p:childTnLst>
                                    <p:set>
                                      <p:cBhvr>
                                        <p:cTn id="6" dur="1" fill="hold">
                                          <p:stCondLst>
                                            <p:cond delay="0"/>
                                          </p:stCondLst>
                                        </p:cTn>
                                        <p:tgtEl>
                                          <p:spTgt spid="370"/>
                                        </p:tgtEl>
                                        <p:attrNameLst>
                                          <p:attrName>style.visibility</p:attrName>
                                        </p:attrNameLst>
                                      </p:cBhvr>
                                      <p:to>
                                        <p:strVal val="visible"/>
                                      </p:to>
                                    </p:set>
                                    <p:animEffect transition="in" filter="fade">
                                      <p:cBhvr>
                                        <p:cTn id="7" dur="500"/>
                                        <p:tgtEl>
                                          <p:spTgt spid="3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5" nodeType="clickEffect">
                                  <p:stCondLst>
                                    <p:cond delay="0"/>
                                  </p:stCondLst>
                                  <p:childTnLst>
                                    <p:animEffect transition="out" filter="fade">
                                      <p:cBhvr>
                                        <p:cTn id="11" dur="500"/>
                                        <p:tgtEl>
                                          <p:spTgt spid="370"/>
                                        </p:tgtEl>
                                      </p:cBhvr>
                                    </p:animEffect>
                                    <p:set>
                                      <p:cBhvr>
                                        <p:cTn id="12" dur="1" fill="hold">
                                          <p:stCondLst>
                                            <p:cond delay="499"/>
                                          </p:stCondLst>
                                        </p:cTn>
                                        <p:tgtEl>
                                          <p:spTgt spid="370"/>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500"/>
                                        <p:tgtEl>
                                          <p:spTgt spid="6">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1500"/>
                            </p:stCondLst>
                            <p:childTnLst>
                              <p:par>
                                <p:cTn id="25" presetID="10" presetClass="entr" presetSubtype="0" repeatCount="3000" fill="hold" grpId="0" nodeType="afterEffect">
                                  <p:stCondLst>
                                    <p:cond delay="0"/>
                                  </p:stCondLst>
                                  <p:childTnLst>
                                    <p:set>
                                      <p:cBhvr>
                                        <p:cTn id="26" dur="1" fill="hold">
                                          <p:stCondLst>
                                            <p:cond delay="0"/>
                                          </p:stCondLst>
                                        </p:cTn>
                                        <p:tgtEl>
                                          <p:spTgt spid="402"/>
                                        </p:tgtEl>
                                        <p:attrNameLst>
                                          <p:attrName>style.visibility</p:attrName>
                                        </p:attrNameLst>
                                      </p:cBhvr>
                                      <p:to>
                                        <p:strVal val="visible"/>
                                      </p:to>
                                    </p:set>
                                    <p:animEffect transition="in" filter="fade">
                                      <p:cBhvr>
                                        <p:cTn id="27" dur="500"/>
                                        <p:tgtEl>
                                          <p:spTgt spid="402"/>
                                        </p:tgtEl>
                                      </p:cBhvr>
                                    </p:animEffect>
                                  </p:childTnLst>
                                </p:cTn>
                              </p:par>
                              <p:par>
                                <p:cTn id="28" presetID="1" presetClass="path" presetSubtype="0" repeatCount="0" accel="50000" decel="50000" fill="hold" nodeType="withEffect">
                                  <p:stCondLst>
                                    <p:cond delay="0"/>
                                  </p:stCondLst>
                                  <p:childTnLst>
                                    <p:animMotion origin="layout" path="M -4.375E-6 -4.44444E-6 C -4.375E-6 0.01737 -0.00898 0.03195 -0.02018 0.03195 C -0.03125 0.03195 -0.04049 0.01737 -0.04049 -4.44444E-6 C -0.04049 -0.01782 -0.03125 -0.03194 -0.02018 -0.03194 C -0.00898 -0.03194 -4.375E-6 -0.01782 -4.375E-6 -4.44444E-6 Z " pathEditMode="relative" rAng="5400000" ptsTypes="AAAAA">
                                      <p:cBhvr>
                                        <p:cTn id="29" dur="2000" fill="hold"/>
                                        <p:tgtEl>
                                          <p:spTgt spid="182"/>
                                        </p:tgtEl>
                                        <p:attrNameLst>
                                          <p:attrName>ppt_x</p:attrName>
                                          <p:attrName>ppt_y</p:attrName>
                                        </p:attrNameLst>
                                      </p:cBhvr>
                                      <p:rCtr x="-2018" y="0"/>
                                    </p:animMotion>
                                  </p:childTnLst>
                                </p:cTn>
                              </p:par>
                            </p:childTnLst>
                          </p:cTn>
                        </p:par>
                        <p:par>
                          <p:cTn id="30" fill="hold">
                            <p:stCondLst>
                              <p:cond delay="3500"/>
                            </p:stCondLst>
                            <p:childTnLst>
                              <p:par>
                                <p:cTn id="31" presetID="2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childTnLst>
                          </p:cTn>
                        </p:par>
                        <p:par>
                          <p:cTn id="34" fill="hold">
                            <p:stCondLst>
                              <p:cond delay="4000"/>
                            </p:stCondLst>
                            <p:childTnLst>
                              <p:par>
                                <p:cTn id="35" presetID="10" presetClass="entr" presetSubtype="0" fill="hold" grpId="6" nodeType="afterEffect">
                                  <p:stCondLst>
                                    <p:cond delay="0"/>
                                  </p:stCondLst>
                                  <p:childTnLst>
                                    <p:set>
                                      <p:cBhvr>
                                        <p:cTn id="36" dur="1" fill="hold">
                                          <p:stCondLst>
                                            <p:cond delay="0"/>
                                          </p:stCondLst>
                                        </p:cTn>
                                        <p:tgtEl>
                                          <p:spTgt spid="370"/>
                                        </p:tgtEl>
                                        <p:attrNameLst>
                                          <p:attrName>style.visibility</p:attrName>
                                        </p:attrNameLst>
                                      </p:cBhvr>
                                      <p:to>
                                        <p:strVal val="visible"/>
                                      </p:to>
                                    </p:set>
                                    <p:animEffect transition="in" filter="fade">
                                      <p:cBhvr>
                                        <p:cTn id="37" dur="500"/>
                                        <p:tgtEl>
                                          <p:spTgt spid="37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7" nodeType="clickEffect">
                                  <p:stCondLst>
                                    <p:cond delay="0"/>
                                  </p:stCondLst>
                                  <p:childTnLst>
                                    <p:animEffect transition="out" filter="fade">
                                      <p:cBhvr>
                                        <p:cTn id="41" dur="500"/>
                                        <p:tgtEl>
                                          <p:spTgt spid="370"/>
                                        </p:tgtEl>
                                      </p:cBhvr>
                                    </p:animEffect>
                                    <p:set>
                                      <p:cBhvr>
                                        <p:cTn id="42" dur="1" fill="hold">
                                          <p:stCondLst>
                                            <p:cond delay="499"/>
                                          </p:stCondLst>
                                        </p:cTn>
                                        <p:tgtEl>
                                          <p:spTgt spid="370"/>
                                        </p:tgtEl>
                                        <p:attrNameLst>
                                          <p:attrName>style.visibility</p:attrName>
                                        </p:attrNameLst>
                                      </p:cBhvr>
                                      <p:to>
                                        <p:strVal val="hidden"/>
                                      </p:to>
                                    </p:set>
                                  </p:childTnLst>
                                </p:cTn>
                              </p:par>
                            </p:childTnLst>
                          </p:cTn>
                        </p:par>
                        <p:par>
                          <p:cTn id="43" fill="hold">
                            <p:stCondLst>
                              <p:cond delay="500"/>
                            </p:stCondLst>
                            <p:childTnLst>
                              <p:par>
                                <p:cTn id="44" presetID="10" presetClass="exit" presetSubtype="0" fill="hold" grpId="1" nodeType="afterEffect">
                                  <p:stCondLst>
                                    <p:cond delay="0"/>
                                  </p:stCondLst>
                                  <p:childTnLst>
                                    <p:animEffect transition="out" filter="fade">
                                      <p:cBhvr>
                                        <p:cTn id="45" dur="500"/>
                                        <p:tgtEl>
                                          <p:spTgt spid="402"/>
                                        </p:tgtEl>
                                      </p:cBhvr>
                                    </p:animEffect>
                                    <p:set>
                                      <p:cBhvr>
                                        <p:cTn id="46" dur="1" fill="hold">
                                          <p:stCondLst>
                                            <p:cond delay="499"/>
                                          </p:stCondLst>
                                        </p:cTn>
                                        <p:tgtEl>
                                          <p:spTgt spid="402"/>
                                        </p:tgtEl>
                                        <p:attrNameLst>
                                          <p:attrName>style.visibility</p:attrName>
                                        </p:attrNameLst>
                                      </p:cBhvr>
                                      <p:to>
                                        <p:strVal val="hidden"/>
                                      </p:to>
                                    </p:set>
                                  </p:childTnLst>
                                </p:cTn>
                              </p:par>
                            </p:childTnLst>
                          </p:cTn>
                        </p:par>
                        <p:par>
                          <p:cTn id="47" fill="hold">
                            <p:stCondLst>
                              <p:cond delay="1000"/>
                            </p:stCondLst>
                            <p:childTnLst>
                              <p:par>
                                <p:cTn id="48" presetID="10" presetClass="entr" presetSubtype="0" fill="hold" nodeType="afterEffect">
                                  <p:stCondLst>
                                    <p:cond delay="0"/>
                                  </p:stCondLst>
                                  <p:childTnLst>
                                    <p:set>
                                      <p:cBhvr>
                                        <p:cTn id="49" dur="1" fill="hold">
                                          <p:stCondLst>
                                            <p:cond delay="0"/>
                                          </p:stCondLst>
                                        </p:cTn>
                                        <p:tgtEl>
                                          <p:spTgt spid="6">
                                            <p:txEl>
                                              <p:pRg st="3" end="3"/>
                                            </p:txEl>
                                          </p:spTgt>
                                        </p:tgtEl>
                                        <p:attrNameLst>
                                          <p:attrName>style.visibility</p:attrName>
                                        </p:attrNameLst>
                                      </p:cBhvr>
                                      <p:to>
                                        <p:strVal val="visible"/>
                                      </p:to>
                                    </p:set>
                                    <p:animEffect transition="in" filter="fade">
                                      <p:cBhvr>
                                        <p:cTn id="50" dur="500"/>
                                        <p:tgtEl>
                                          <p:spTgt spid="6">
                                            <p:txEl>
                                              <p:pRg st="3" end="3"/>
                                            </p:txEl>
                                          </p:spTgt>
                                        </p:tgtEl>
                                      </p:cBhvr>
                                    </p:animEffect>
                                  </p:childTnLst>
                                </p:cTn>
                              </p:par>
                            </p:childTnLst>
                          </p:cTn>
                        </p:par>
                        <p:par>
                          <p:cTn id="51" fill="hold">
                            <p:stCondLst>
                              <p:cond delay="1500"/>
                            </p:stCondLst>
                            <p:childTnLst>
                              <p:par>
                                <p:cTn id="52" presetID="22" presetClass="entr" presetSubtype="1"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up)">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6">
                                            <p:txEl>
                                              <p:pRg st="4" end="4"/>
                                            </p:txEl>
                                          </p:spTgt>
                                        </p:tgtEl>
                                        <p:attrNameLst>
                                          <p:attrName>style.visibility</p:attrName>
                                        </p:attrNameLst>
                                      </p:cBhvr>
                                      <p:to>
                                        <p:strVal val="visible"/>
                                      </p:to>
                                    </p:set>
                                    <p:animEffect transition="in" filter="fade">
                                      <p:cBhvr>
                                        <p:cTn id="57" dur="500"/>
                                        <p:tgtEl>
                                          <p:spTgt spid="6">
                                            <p:txEl>
                                              <p:pRg st="4" end="4"/>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6">
                                            <p:txEl>
                                              <p:pRg st="5" end="5"/>
                                            </p:txEl>
                                          </p:spTgt>
                                        </p:tgtEl>
                                        <p:attrNameLst>
                                          <p:attrName>style.visibility</p:attrName>
                                        </p:attrNameLst>
                                      </p:cBhvr>
                                      <p:to>
                                        <p:strVal val="visible"/>
                                      </p:to>
                                    </p:set>
                                    <p:animEffect transition="in" filter="fade">
                                      <p:cBhvr>
                                        <p:cTn id="60" dur="500"/>
                                        <p:tgtEl>
                                          <p:spTgt spid="6">
                                            <p:txEl>
                                              <p:pRg st="5" end="5"/>
                                            </p:txEl>
                                          </p:spTgt>
                                        </p:tgtEl>
                                      </p:cBhvr>
                                    </p:animEffect>
                                  </p:childTnLst>
                                </p:cTn>
                              </p:par>
                              <p:par>
                                <p:cTn id="61" presetID="10" presetClass="entr" presetSubtype="0" fill="hold" nodeType="withEffect">
                                  <p:stCondLst>
                                    <p:cond delay="0"/>
                                  </p:stCondLst>
                                  <p:childTnLst>
                                    <p:set>
                                      <p:cBhvr>
                                        <p:cTn id="62" dur="1" fill="hold">
                                          <p:stCondLst>
                                            <p:cond delay="0"/>
                                          </p:stCondLst>
                                        </p:cTn>
                                        <p:tgtEl>
                                          <p:spTgt spid="6">
                                            <p:txEl>
                                              <p:pRg st="6" end="6"/>
                                            </p:txEl>
                                          </p:spTgt>
                                        </p:tgtEl>
                                        <p:attrNameLst>
                                          <p:attrName>style.visibility</p:attrName>
                                        </p:attrNameLst>
                                      </p:cBhvr>
                                      <p:to>
                                        <p:strVal val="visible"/>
                                      </p:to>
                                    </p:set>
                                    <p:animEffect transition="in" filter="fade">
                                      <p:cBhvr>
                                        <p:cTn id="63" dur="500"/>
                                        <p:tgtEl>
                                          <p:spTgt spid="6">
                                            <p:txEl>
                                              <p:pRg st="6" end="6"/>
                                            </p:txEl>
                                          </p:spTgt>
                                        </p:tgtEl>
                                      </p:cBhvr>
                                    </p:animEffect>
                                  </p:childTnLst>
                                </p:cTn>
                              </p:par>
                            </p:childTnLst>
                          </p:cTn>
                        </p:par>
                        <p:par>
                          <p:cTn id="64" fill="hold">
                            <p:stCondLst>
                              <p:cond delay="2000"/>
                            </p:stCondLst>
                            <p:childTnLst>
                              <p:par>
                                <p:cTn id="65" presetID="22" presetClass="entr" presetSubtype="1"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up)">
                                      <p:cBhvr>
                                        <p:cTn id="67" dur="500"/>
                                        <p:tgtEl>
                                          <p:spTgt spid="38"/>
                                        </p:tgtEl>
                                      </p:cBhvr>
                                    </p:animEffect>
                                  </p:childTnLst>
                                </p:cTn>
                              </p:par>
                            </p:childTnLst>
                          </p:cTn>
                        </p:par>
                        <p:par>
                          <p:cTn id="68" fill="hold">
                            <p:stCondLst>
                              <p:cond delay="2500"/>
                            </p:stCondLst>
                            <p:childTnLst>
                              <p:par>
                                <p:cTn id="69" presetID="10" presetClass="entr" presetSubtype="0" repeatCount="3000" fill="hold" grpId="3" nodeType="afterEffect">
                                  <p:stCondLst>
                                    <p:cond delay="0"/>
                                  </p:stCondLst>
                                  <p:childTnLst>
                                    <p:set>
                                      <p:cBhvr>
                                        <p:cTn id="70" dur="1" fill="hold">
                                          <p:stCondLst>
                                            <p:cond delay="0"/>
                                          </p:stCondLst>
                                        </p:cTn>
                                        <p:tgtEl>
                                          <p:spTgt spid="402"/>
                                        </p:tgtEl>
                                        <p:attrNameLst>
                                          <p:attrName>style.visibility</p:attrName>
                                        </p:attrNameLst>
                                      </p:cBhvr>
                                      <p:to>
                                        <p:strVal val="visible"/>
                                      </p:to>
                                    </p:set>
                                    <p:animEffect transition="in" filter="fade">
                                      <p:cBhvr>
                                        <p:cTn id="71" dur="500"/>
                                        <p:tgtEl>
                                          <p:spTgt spid="402"/>
                                        </p:tgtEl>
                                      </p:cBhvr>
                                    </p:animEffect>
                                  </p:childTnLst>
                                </p:cTn>
                              </p:par>
                              <p:par>
                                <p:cTn id="72" presetID="1" presetClass="path" presetSubtype="0" accel="50000" decel="50000" fill="hold" nodeType="withEffect">
                                  <p:stCondLst>
                                    <p:cond delay="0"/>
                                  </p:stCondLst>
                                  <p:childTnLst>
                                    <p:animMotion origin="layout" path="M -0.00078 -0.00138 C -0.00078 0.01575 -0.00989 0.02987 -0.02148 0.02987 C -0.03281 0.02987 -0.04218 0.01575 -0.04218 -0.00138 C -0.04218 -0.01898 -0.03281 -0.03263 -0.02148 -0.03263 C -0.00989 -0.03263 -0.00078 -0.01898 -0.00078 -0.00138 Z " pathEditMode="relative" rAng="5400000" ptsTypes="AAAAA">
                                      <p:cBhvr>
                                        <p:cTn id="73" dur="2000" fill="hold"/>
                                        <p:tgtEl>
                                          <p:spTgt spid="182"/>
                                        </p:tgtEl>
                                        <p:attrNameLst>
                                          <p:attrName>ppt_x</p:attrName>
                                          <p:attrName>ppt_y</p:attrName>
                                        </p:attrNameLst>
                                      </p:cBhvr>
                                      <p:rCtr x="-2070" y="0"/>
                                    </p:animMotion>
                                  </p:childTnLst>
                                </p:cTn>
                              </p:par>
                            </p:childTnLst>
                          </p:cTn>
                        </p:par>
                        <p:par>
                          <p:cTn id="74" fill="hold">
                            <p:stCondLst>
                              <p:cond delay="4500"/>
                            </p:stCondLst>
                            <p:childTnLst>
                              <p:par>
                                <p:cTn id="75" presetID="22" presetClass="entr" presetSubtype="1" fill="hold"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up)">
                                      <p:cBhvr>
                                        <p:cTn id="77" dur="500"/>
                                        <p:tgtEl>
                                          <p:spTgt spid="10"/>
                                        </p:tgtEl>
                                      </p:cBhvr>
                                    </p:animEffect>
                                  </p:childTnLst>
                                </p:cTn>
                              </p:par>
                            </p:childTnLst>
                          </p:cTn>
                        </p:par>
                        <p:par>
                          <p:cTn id="78" fill="hold">
                            <p:stCondLst>
                              <p:cond delay="5000"/>
                            </p:stCondLst>
                            <p:childTnLst>
                              <p:par>
                                <p:cTn id="79" presetID="10" presetClass="entr" presetSubtype="0" fill="hold" grpId="0" nodeType="afterEffect">
                                  <p:stCondLst>
                                    <p:cond delay="0"/>
                                  </p:stCondLst>
                                  <p:childTnLst>
                                    <p:set>
                                      <p:cBhvr>
                                        <p:cTn id="80" dur="1" fill="hold">
                                          <p:stCondLst>
                                            <p:cond delay="0"/>
                                          </p:stCondLst>
                                        </p:cTn>
                                        <p:tgtEl>
                                          <p:spTgt spid="370"/>
                                        </p:tgtEl>
                                        <p:attrNameLst>
                                          <p:attrName>style.visibility</p:attrName>
                                        </p:attrNameLst>
                                      </p:cBhvr>
                                      <p:to>
                                        <p:strVal val="visible"/>
                                      </p:to>
                                    </p:set>
                                    <p:animEffect transition="in" filter="fade">
                                      <p:cBhvr>
                                        <p:cTn id="81" dur="500"/>
                                        <p:tgtEl>
                                          <p:spTgt spid="37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1" nodeType="clickEffect">
                                  <p:stCondLst>
                                    <p:cond delay="0"/>
                                  </p:stCondLst>
                                  <p:childTnLst>
                                    <p:animEffect transition="out" filter="fade">
                                      <p:cBhvr>
                                        <p:cTn id="85" dur="500"/>
                                        <p:tgtEl>
                                          <p:spTgt spid="370"/>
                                        </p:tgtEl>
                                      </p:cBhvr>
                                    </p:animEffect>
                                    <p:set>
                                      <p:cBhvr>
                                        <p:cTn id="86" dur="1" fill="hold">
                                          <p:stCondLst>
                                            <p:cond delay="499"/>
                                          </p:stCondLst>
                                        </p:cTn>
                                        <p:tgtEl>
                                          <p:spTgt spid="370"/>
                                        </p:tgtEl>
                                        <p:attrNameLst>
                                          <p:attrName>style.visibility</p:attrName>
                                        </p:attrNameLst>
                                      </p:cBhvr>
                                      <p:to>
                                        <p:strVal val="hidden"/>
                                      </p:to>
                                    </p:set>
                                  </p:childTnLst>
                                </p:cTn>
                              </p:par>
                            </p:childTnLst>
                          </p:cTn>
                        </p:par>
                        <p:par>
                          <p:cTn id="87" fill="hold">
                            <p:stCondLst>
                              <p:cond delay="500"/>
                            </p:stCondLst>
                            <p:childTnLst>
                              <p:par>
                                <p:cTn id="88" presetID="10" presetClass="exit" presetSubtype="0" fill="hold" grpId="2" nodeType="afterEffect">
                                  <p:stCondLst>
                                    <p:cond delay="0"/>
                                  </p:stCondLst>
                                  <p:childTnLst>
                                    <p:animEffect transition="out" filter="fade">
                                      <p:cBhvr>
                                        <p:cTn id="89" dur="500"/>
                                        <p:tgtEl>
                                          <p:spTgt spid="402"/>
                                        </p:tgtEl>
                                      </p:cBhvr>
                                    </p:animEffect>
                                    <p:set>
                                      <p:cBhvr>
                                        <p:cTn id="90" dur="1" fill="hold">
                                          <p:stCondLst>
                                            <p:cond delay="499"/>
                                          </p:stCondLst>
                                        </p:cTn>
                                        <p:tgtEl>
                                          <p:spTgt spid="402"/>
                                        </p:tgtEl>
                                        <p:attrNameLst>
                                          <p:attrName>style.visibility</p:attrName>
                                        </p:attrNameLst>
                                      </p:cBhvr>
                                      <p:to>
                                        <p:strVal val="hidden"/>
                                      </p:to>
                                    </p:set>
                                  </p:childTnLst>
                                </p:cTn>
                              </p:par>
                            </p:childTnLst>
                          </p:cTn>
                        </p:par>
                        <p:par>
                          <p:cTn id="91" fill="hold">
                            <p:stCondLst>
                              <p:cond delay="1000"/>
                            </p:stCondLst>
                            <p:childTnLst>
                              <p:par>
                                <p:cTn id="92" presetID="10" presetClass="entr" presetSubtype="0" fill="hold" nodeType="afterEffect">
                                  <p:stCondLst>
                                    <p:cond delay="0"/>
                                  </p:stCondLst>
                                  <p:childTnLst>
                                    <p:set>
                                      <p:cBhvr>
                                        <p:cTn id="93" dur="1" fill="hold">
                                          <p:stCondLst>
                                            <p:cond delay="0"/>
                                          </p:stCondLst>
                                        </p:cTn>
                                        <p:tgtEl>
                                          <p:spTgt spid="6">
                                            <p:txEl>
                                              <p:pRg st="7" end="7"/>
                                            </p:txEl>
                                          </p:spTgt>
                                        </p:tgtEl>
                                        <p:attrNameLst>
                                          <p:attrName>style.visibility</p:attrName>
                                        </p:attrNameLst>
                                      </p:cBhvr>
                                      <p:to>
                                        <p:strVal val="visible"/>
                                      </p:to>
                                    </p:set>
                                    <p:animEffect transition="in" filter="fade">
                                      <p:cBhvr>
                                        <p:cTn id="94" dur="500"/>
                                        <p:tgtEl>
                                          <p:spTgt spid="6">
                                            <p:txEl>
                                              <p:pRg st="7" end="7"/>
                                            </p:txEl>
                                          </p:spTgt>
                                        </p:tgtEl>
                                      </p:cBhvr>
                                    </p:animEffect>
                                  </p:childTnLst>
                                </p:cTn>
                              </p:par>
                            </p:childTnLst>
                          </p:cTn>
                        </p:par>
                        <p:par>
                          <p:cTn id="95" fill="hold">
                            <p:stCondLst>
                              <p:cond delay="1500"/>
                            </p:stCondLst>
                            <p:childTnLst>
                              <p:par>
                                <p:cTn id="96" presetID="10" presetClass="entr" presetSubtype="0" repeatCount="3000" fill="hold" grpId="0" nodeType="afterEffect">
                                  <p:stCondLst>
                                    <p:cond delay="0"/>
                                  </p:stCondLst>
                                  <p:childTnLst>
                                    <p:set>
                                      <p:cBhvr>
                                        <p:cTn id="97" dur="1" fill="hold">
                                          <p:stCondLst>
                                            <p:cond delay="0"/>
                                          </p:stCondLst>
                                        </p:cTn>
                                        <p:tgtEl>
                                          <p:spTgt spid="401"/>
                                        </p:tgtEl>
                                        <p:attrNameLst>
                                          <p:attrName>style.visibility</p:attrName>
                                        </p:attrNameLst>
                                      </p:cBhvr>
                                      <p:to>
                                        <p:strVal val="visible"/>
                                      </p:to>
                                    </p:set>
                                    <p:animEffect transition="in" filter="fade">
                                      <p:cBhvr>
                                        <p:cTn id="98" dur="500"/>
                                        <p:tgtEl>
                                          <p:spTgt spid="401"/>
                                        </p:tgtEl>
                                      </p:cBhvr>
                                    </p:animEffect>
                                  </p:childTnLst>
                                </p:cTn>
                              </p:par>
                            </p:childTnLst>
                          </p:cTn>
                        </p:par>
                        <p:par>
                          <p:cTn id="99" fill="hold">
                            <p:stCondLst>
                              <p:cond delay="3000"/>
                            </p:stCondLst>
                            <p:childTnLst>
                              <p:par>
                                <p:cTn id="100" presetID="22" presetClass="entr" presetSubtype="1" fill="hold" nodeType="after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wipe(up)">
                                      <p:cBhvr>
                                        <p:cTn id="102" dur="500"/>
                                        <p:tgtEl>
                                          <p:spTgt spid="29"/>
                                        </p:tgtEl>
                                      </p:cBhvr>
                                    </p:animEffect>
                                  </p:childTnLst>
                                </p:cTn>
                              </p:par>
                            </p:childTnLst>
                          </p:cTn>
                        </p:par>
                        <p:par>
                          <p:cTn id="103" fill="hold">
                            <p:stCondLst>
                              <p:cond delay="3500"/>
                            </p:stCondLst>
                            <p:childTnLst>
                              <p:par>
                                <p:cTn id="104" presetID="10" presetClass="entr" presetSubtype="0" fill="hold" grpId="2" nodeType="afterEffect">
                                  <p:stCondLst>
                                    <p:cond delay="0"/>
                                  </p:stCondLst>
                                  <p:childTnLst>
                                    <p:set>
                                      <p:cBhvr>
                                        <p:cTn id="105" dur="1" fill="hold">
                                          <p:stCondLst>
                                            <p:cond delay="0"/>
                                          </p:stCondLst>
                                        </p:cTn>
                                        <p:tgtEl>
                                          <p:spTgt spid="370"/>
                                        </p:tgtEl>
                                        <p:attrNameLst>
                                          <p:attrName>style.visibility</p:attrName>
                                        </p:attrNameLst>
                                      </p:cBhvr>
                                      <p:to>
                                        <p:strVal val="visible"/>
                                      </p:to>
                                    </p:set>
                                    <p:animEffect transition="in" filter="fade">
                                      <p:cBhvr>
                                        <p:cTn id="106" dur="500"/>
                                        <p:tgtEl>
                                          <p:spTgt spid="370"/>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3" nodeType="clickEffect">
                                  <p:stCondLst>
                                    <p:cond delay="0"/>
                                  </p:stCondLst>
                                  <p:childTnLst>
                                    <p:animEffect transition="out" filter="fade">
                                      <p:cBhvr>
                                        <p:cTn id="110" dur="500"/>
                                        <p:tgtEl>
                                          <p:spTgt spid="370"/>
                                        </p:tgtEl>
                                      </p:cBhvr>
                                    </p:animEffect>
                                    <p:set>
                                      <p:cBhvr>
                                        <p:cTn id="111" dur="1" fill="hold">
                                          <p:stCondLst>
                                            <p:cond delay="499"/>
                                          </p:stCondLst>
                                        </p:cTn>
                                        <p:tgtEl>
                                          <p:spTgt spid="370"/>
                                        </p:tgtEl>
                                        <p:attrNameLst>
                                          <p:attrName>style.visibility</p:attrName>
                                        </p:attrNameLst>
                                      </p:cBhvr>
                                      <p:to>
                                        <p:strVal val="hidden"/>
                                      </p:to>
                                    </p:set>
                                  </p:childTnLst>
                                </p:cTn>
                              </p:par>
                            </p:childTnLst>
                          </p:cTn>
                        </p:par>
                        <p:par>
                          <p:cTn id="112" fill="hold">
                            <p:stCondLst>
                              <p:cond delay="500"/>
                            </p:stCondLst>
                            <p:childTnLst>
                              <p:par>
                                <p:cTn id="113" presetID="10" presetClass="exit" presetSubtype="0" fill="hold" grpId="1" nodeType="afterEffect">
                                  <p:stCondLst>
                                    <p:cond delay="0"/>
                                  </p:stCondLst>
                                  <p:childTnLst>
                                    <p:animEffect transition="out" filter="fade">
                                      <p:cBhvr>
                                        <p:cTn id="114" dur="500"/>
                                        <p:tgtEl>
                                          <p:spTgt spid="401"/>
                                        </p:tgtEl>
                                      </p:cBhvr>
                                    </p:animEffect>
                                    <p:set>
                                      <p:cBhvr>
                                        <p:cTn id="115" dur="1" fill="hold">
                                          <p:stCondLst>
                                            <p:cond delay="499"/>
                                          </p:stCondLst>
                                        </p:cTn>
                                        <p:tgtEl>
                                          <p:spTgt spid="401"/>
                                        </p:tgtEl>
                                        <p:attrNameLst>
                                          <p:attrName>style.visibility</p:attrName>
                                        </p:attrNameLst>
                                      </p:cBhvr>
                                      <p:to>
                                        <p:strVal val="hidden"/>
                                      </p:to>
                                    </p:set>
                                  </p:childTnLst>
                                </p:cTn>
                              </p:par>
                            </p:childTnLst>
                          </p:cTn>
                        </p:par>
                        <p:par>
                          <p:cTn id="116" fill="hold">
                            <p:stCondLst>
                              <p:cond delay="1000"/>
                            </p:stCondLst>
                            <p:childTnLst>
                              <p:par>
                                <p:cTn id="117" presetID="10" presetClass="entr" presetSubtype="0" fill="hold" nodeType="afterEffect">
                                  <p:stCondLst>
                                    <p:cond delay="0"/>
                                  </p:stCondLst>
                                  <p:childTnLst>
                                    <p:set>
                                      <p:cBhvr>
                                        <p:cTn id="118" dur="1" fill="hold">
                                          <p:stCondLst>
                                            <p:cond delay="0"/>
                                          </p:stCondLst>
                                        </p:cTn>
                                        <p:tgtEl>
                                          <p:spTgt spid="6">
                                            <p:txEl>
                                              <p:pRg st="8" end="8"/>
                                            </p:txEl>
                                          </p:spTgt>
                                        </p:tgtEl>
                                        <p:attrNameLst>
                                          <p:attrName>style.visibility</p:attrName>
                                        </p:attrNameLst>
                                      </p:cBhvr>
                                      <p:to>
                                        <p:strVal val="visible"/>
                                      </p:to>
                                    </p:set>
                                    <p:animEffect transition="in" filter="fade">
                                      <p:cBhvr>
                                        <p:cTn id="119" dur="500"/>
                                        <p:tgtEl>
                                          <p:spTgt spid="6">
                                            <p:txEl>
                                              <p:pRg st="8" end="8"/>
                                            </p:txEl>
                                          </p:spTgt>
                                        </p:tgtEl>
                                      </p:cBhvr>
                                    </p:animEffect>
                                  </p:childTnLst>
                                </p:cTn>
                              </p:par>
                              <p:par>
                                <p:cTn id="120" presetID="10" presetClass="entr" presetSubtype="0" fill="hold" nodeType="withEffect">
                                  <p:stCondLst>
                                    <p:cond delay="0"/>
                                  </p:stCondLst>
                                  <p:childTnLst>
                                    <p:set>
                                      <p:cBhvr>
                                        <p:cTn id="121" dur="1" fill="hold">
                                          <p:stCondLst>
                                            <p:cond delay="0"/>
                                          </p:stCondLst>
                                        </p:cTn>
                                        <p:tgtEl>
                                          <p:spTgt spid="6">
                                            <p:txEl>
                                              <p:pRg st="9" end="9"/>
                                            </p:txEl>
                                          </p:spTgt>
                                        </p:tgtEl>
                                        <p:attrNameLst>
                                          <p:attrName>style.visibility</p:attrName>
                                        </p:attrNameLst>
                                      </p:cBhvr>
                                      <p:to>
                                        <p:strVal val="visible"/>
                                      </p:to>
                                    </p:set>
                                    <p:animEffect transition="in" filter="fade">
                                      <p:cBhvr>
                                        <p:cTn id="122" dur="500"/>
                                        <p:tgtEl>
                                          <p:spTgt spid="6">
                                            <p:txEl>
                                              <p:pRg st="9" end="9"/>
                                            </p:txEl>
                                          </p:spTgt>
                                        </p:tgtEl>
                                      </p:cBhvr>
                                    </p:animEffect>
                                  </p:childTnLst>
                                </p:cTn>
                              </p:par>
                              <p:par>
                                <p:cTn id="123" presetID="10" presetClass="entr" presetSubtype="0" fill="hold" nodeType="withEffect">
                                  <p:stCondLst>
                                    <p:cond delay="0"/>
                                  </p:stCondLst>
                                  <p:childTnLst>
                                    <p:set>
                                      <p:cBhvr>
                                        <p:cTn id="124" dur="1" fill="hold">
                                          <p:stCondLst>
                                            <p:cond delay="0"/>
                                          </p:stCondLst>
                                        </p:cTn>
                                        <p:tgtEl>
                                          <p:spTgt spid="6">
                                            <p:txEl>
                                              <p:pRg st="10" end="10"/>
                                            </p:txEl>
                                          </p:spTgt>
                                        </p:tgtEl>
                                        <p:attrNameLst>
                                          <p:attrName>style.visibility</p:attrName>
                                        </p:attrNameLst>
                                      </p:cBhvr>
                                      <p:to>
                                        <p:strVal val="visible"/>
                                      </p:to>
                                    </p:set>
                                    <p:animEffect transition="in" filter="fade">
                                      <p:cBhvr>
                                        <p:cTn id="125" dur="500"/>
                                        <p:tgtEl>
                                          <p:spTgt spid="6">
                                            <p:txEl>
                                              <p:pRg st="10" end="10"/>
                                            </p:txEl>
                                          </p:spTgt>
                                        </p:tgtEl>
                                      </p:cBhvr>
                                    </p:animEffect>
                                  </p:childTnLst>
                                </p:cTn>
                              </p:par>
                              <p:par>
                                <p:cTn id="126" presetID="10" presetClass="entr" presetSubtype="0" fill="hold" nodeType="withEffect">
                                  <p:stCondLst>
                                    <p:cond delay="0"/>
                                  </p:stCondLst>
                                  <p:childTnLst>
                                    <p:set>
                                      <p:cBhvr>
                                        <p:cTn id="127" dur="1" fill="hold">
                                          <p:stCondLst>
                                            <p:cond delay="0"/>
                                          </p:stCondLst>
                                        </p:cTn>
                                        <p:tgtEl>
                                          <p:spTgt spid="6">
                                            <p:txEl>
                                              <p:pRg st="11" end="11"/>
                                            </p:txEl>
                                          </p:spTgt>
                                        </p:tgtEl>
                                        <p:attrNameLst>
                                          <p:attrName>style.visibility</p:attrName>
                                        </p:attrNameLst>
                                      </p:cBhvr>
                                      <p:to>
                                        <p:strVal val="visible"/>
                                      </p:to>
                                    </p:set>
                                    <p:animEffect transition="in" filter="fade">
                                      <p:cBhvr>
                                        <p:cTn id="128" dur="500"/>
                                        <p:tgtEl>
                                          <p:spTgt spid="6">
                                            <p:txEl>
                                              <p:pRg st="11" end="11"/>
                                            </p:txEl>
                                          </p:spTgt>
                                        </p:tgtEl>
                                      </p:cBhvr>
                                    </p:animEffect>
                                  </p:childTnLst>
                                </p:cTn>
                              </p:par>
                              <p:par>
                                <p:cTn id="129" presetID="10" presetClass="entr" presetSubtype="0" fill="hold" nodeType="withEffect">
                                  <p:stCondLst>
                                    <p:cond delay="0"/>
                                  </p:stCondLst>
                                  <p:childTnLst>
                                    <p:set>
                                      <p:cBhvr>
                                        <p:cTn id="130" dur="1" fill="hold">
                                          <p:stCondLst>
                                            <p:cond delay="0"/>
                                          </p:stCondLst>
                                        </p:cTn>
                                        <p:tgtEl>
                                          <p:spTgt spid="6">
                                            <p:txEl>
                                              <p:pRg st="12" end="12"/>
                                            </p:txEl>
                                          </p:spTgt>
                                        </p:tgtEl>
                                        <p:attrNameLst>
                                          <p:attrName>style.visibility</p:attrName>
                                        </p:attrNameLst>
                                      </p:cBhvr>
                                      <p:to>
                                        <p:strVal val="visible"/>
                                      </p:to>
                                    </p:set>
                                    <p:animEffect transition="in" filter="fade">
                                      <p:cBhvr>
                                        <p:cTn id="131" dur="500"/>
                                        <p:tgtEl>
                                          <p:spTgt spid="6">
                                            <p:txEl>
                                              <p:pRg st="12" end="12"/>
                                            </p:txEl>
                                          </p:spTgt>
                                        </p:tgtEl>
                                      </p:cBhvr>
                                    </p:animEffect>
                                  </p:childTnLst>
                                </p:cTn>
                              </p:par>
                              <p:par>
                                <p:cTn id="132" presetID="10" presetClass="entr" presetSubtype="0" fill="hold" nodeType="withEffect">
                                  <p:stCondLst>
                                    <p:cond delay="0"/>
                                  </p:stCondLst>
                                  <p:childTnLst>
                                    <p:set>
                                      <p:cBhvr>
                                        <p:cTn id="133" dur="1" fill="hold">
                                          <p:stCondLst>
                                            <p:cond delay="0"/>
                                          </p:stCondLst>
                                        </p:cTn>
                                        <p:tgtEl>
                                          <p:spTgt spid="6">
                                            <p:txEl>
                                              <p:pRg st="13" end="13"/>
                                            </p:txEl>
                                          </p:spTgt>
                                        </p:tgtEl>
                                        <p:attrNameLst>
                                          <p:attrName>style.visibility</p:attrName>
                                        </p:attrNameLst>
                                      </p:cBhvr>
                                      <p:to>
                                        <p:strVal val="visible"/>
                                      </p:to>
                                    </p:set>
                                    <p:animEffect transition="in" filter="fade">
                                      <p:cBhvr>
                                        <p:cTn id="134" dur="500"/>
                                        <p:tgtEl>
                                          <p:spTgt spid="6">
                                            <p:txEl>
                                              <p:pRg st="13" end="13"/>
                                            </p:txEl>
                                          </p:spTgt>
                                        </p:tgtEl>
                                      </p:cBhvr>
                                    </p:animEffect>
                                  </p:childTnLst>
                                </p:cTn>
                              </p:par>
                              <p:par>
                                <p:cTn id="135" presetID="10" presetClass="entr" presetSubtype="0" fill="hold" nodeType="withEffect">
                                  <p:stCondLst>
                                    <p:cond delay="0"/>
                                  </p:stCondLst>
                                  <p:childTnLst>
                                    <p:set>
                                      <p:cBhvr>
                                        <p:cTn id="136" dur="1" fill="hold">
                                          <p:stCondLst>
                                            <p:cond delay="0"/>
                                          </p:stCondLst>
                                        </p:cTn>
                                        <p:tgtEl>
                                          <p:spTgt spid="6">
                                            <p:txEl>
                                              <p:pRg st="14" end="14"/>
                                            </p:txEl>
                                          </p:spTgt>
                                        </p:tgtEl>
                                        <p:attrNameLst>
                                          <p:attrName>style.visibility</p:attrName>
                                        </p:attrNameLst>
                                      </p:cBhvr>
                                      <p:to>
                                        <p:strVal val="visible"/>
                                      </p:to>
                                    </p:set>
                                    <p:animEffect transition="in" filter="fade">
                                      <p:cBhvr>
                                        <p:cTn id="137" dur="500"/>
                                        <p:tgtEl>
                                          <p:spTgt spid="6">
                                            <p:txEl>
                                              <p:pRg st="14" end="14"/>
                                            </p:txEl>
                                          </p:spTgt>
                                        </p:tgtEl>
                                      </p:cBhvr>
                                    </p:animEffect>
                                  </p:childTnLst>
                                </p:cTn>
                              </p:par>
                            </p:childTnLst>
                          </p:cTn>
                        </p:par>
                        <p:par>
                          <p:cTn id="138" fill="hold">
                            <p:stCondLst>
                              <p:cond delay="1500"/>
                            </p:stCondLst>
                            <p:childTnLst>
                              <p:par>
                                <p:cTn id="139" presetID="22" presetClass="entr" presetSubtype="1" fill="hold" nodeType="afterEffect">
                                  <p:stCondLst>
                                    <p:cond delay="0"/>
                                  </p:stCondLst>
                                  <p:childTnLst>
                                    <p:set>
                                      <p:cBhvr>
                                        <p:cTn id="140" dur="1" fill="hold">
                                          <p:stCondLst>
                                            <p:cond delay="0"/>
                                          </p:stCondLst>
                                        </p:cTn>
                                        <p:tgtEl>
                                          <p:spTgt spid="40"/>
                                        </p:tgtEl>
                                        <p:attrNameLst>
                                          <p:attrName>style.visibility</p:attrName>
                                        </p:attrNameLst>
                                      </p:cBhvr>
                                      <p:to>
                                        <p:strVal val="visible"/>
                                      </p:to>
                                    </p:set>
                                    <p:animEffect transition="in" filter="wipe(up)">
                                      <p:cBhvr>
                                        <p:cTn id="141" dur="500"/>
                                        <p:tgtEl>
                                          <p:spTgt spid="40"/>
                                        </p:tgtEl>
                                      </p:cBhvr>
                                    </p:animEffect>
                                  </p:childTnLst>
                                </p:cTn>
                              </p:par>
                            </p:childTnLst>
                          </p:cTn>
                        </p:par>
                        <p:par>
                          <p:cTn id="142" fill="hold">
                            <p:stCondLst>
                              <p:cond delay="2000"/>
                            </p:stCondLst>
                            <p:childTnLst>
                              <p:par>
                                <p:cTn id="143" presetID="10" presetClass="entr" presetSubtype="0" repeatCount="3000" fill="hold" grpId="4" nodeType="afterEffect">
                                  <p:stCondLst>
                                    <p:cond delay="0"/>
                                  </p:stCondLst>
                                  <p:childTnLst>
                                    <p:set>
                                      <p:cBhvr>
                                        <p:cTn id="144" dur="1" fill="hold">
                                          <p:stCondLst>
                                            <p:cond delay="0"/>
                                          </p:stCondLst>
                                        </p:cTn>
                                        <p:tgtEl>
                                          <p:spTgt spid="402"/>
                                        </p:tgtEl>
                                        <p:attrNameLst>
                                          <p:attrName>style.visibility</p:attrName>
                                        </p:attrNameLst>
                                      </p:cBhvr>
                                      <p:to>
                                        <p:strVal val="visible"/>
                                      </p:to>
                                    </p:set>
                                    <p:animEffect transition="in" filter="fade">
                                      <p:cBhvr>
                                        <p:cTn id="145" dur="500"/>
                                        <p:tgtEl>
                                          <p:spTgt spid="402"/>
                                        </p:tgtEl>
                                      </p:cBhvr>
                                    </p:animEffect>
                                  </p:childTnLst>
                                </p:cTn>
                              </p:par>
                              <p:par>
                                <p:cTn id="146" presetID="1" presetClass="path" presetSubtype="0" accel="50000" decel="50000" fill="hold" nodeType="withEffect">
                                  <p:stCondLst>
                                    <p:cond delay="0"/>
                                  </p:stCondLst>
                                  <p:childTnLst>
                                    <p:animMotion origin="layout" path="M 0.00013 -0.003 C 0.00013 0.01459 -0.00885 0.02894 -0.02031 0.02894 C -0.03177 0.02894 -0.04114 0.01459 -0.04114 -0.003 C -0.04114 -0.02013 -0.03177 -0.03379 -0.02031 -0.03379 C -0.00885 -0.03379 0.00013 -0.02013 0.00013 -0.003 Z " pathEditMode="relative" rAng="5400000" ptsTypes="AAAAA">
                                      <p:cBhvr>
                                        <p:cTn id="147" dur="2000" fill="hold"/>
                                        <p:tgtEl>
                                          <p:spTgt spid="182"/>
                                        </p:tgtEl>
                                        <p:attrNameLst>
                                          <p:attrName>ppt_x</p:attrName>
                                          <p:attrName>ppt_y</p:attrName>
                                        </p:attrNameLst>
                                      </p:cBhvr>
                                      <p:rCtr x="-2057" y="46"/>
                                    </p:animMotion>
                                  </p:childTnLst>
                                </p:cTn>
                              </p:par>
                            </p:childTnLst>
                          </p:cTn>
                        </p:par>
                        <p:par>
                          <p:cTn id="148" fill="hold">
                            <p:stCondLst>
                              <p:cond delay="4000"/>
                            </p:stCondLst>
                            <p:childTnLst>
                              <p:par>
                                <p:cTn id="149" presetID="22" presetClass="entr" presetSubtype="1" fill="hold" nodeType="afterEffect">
                                  <p:stCondLst>
                                    <p:cond delay="0"/>
                                  </p:stCondLst>
                                  <p:childTnLst>
                                    <p:set>
                                      <p:cBhvr>
                                        <p:cTn id="150" dur="1" fill="hold">
                                          <p:stCondLst>
                                            <p:cond delay="0"/>
                                          </p:stCondLst>
                                        </p:cTn>
                                        <p:tgtEl>
                                          <p:spTgt spid="7"/>
                                        </p:tgtEl>
                                        <p:attrNameLst>
                                          <p:attrName>style.visibility</p:attrName>
                                        </p:attrNameLst>
                                      </p:cBhvr>
                                      <p:to>
                                        <p:strVal val="visible"/>
                                      </p:to>
                                    </p:set>
                                    <p:animEffect transition="in" filter="wipe(up)">
                                      <p:cBhvr>
                                        <p:cTn id="151" dur="500"/>
                                        <p:tgtEl>
                                          <p:spTgt spid="7"/>
                                        </p:tgtEl>
                                      </p:cBhvr>
                                    </p:animEffect>
                                  </p:childTnLst>
                                </p:cTn>
                              </p:par>
                            </p:childTnLst>
                          </p:cTn>
                        </p:par>
                        <p:par>
                          <p:cTn id="152" fill="hold">
                            <p:stCondLst>
                              <p:cond delay="4500"/>
                            </p:stCondLst>
                            <p:childTnLst>
                              <p:par>
                                <p:cTn id="153" presetID="10" presetClass="exit" presetSubtype="0" fill="hold" grpId="5" nodeType="afterEffect">
                                  <p:stCondLst>
                                    <p:cond delay="0"/>
                                  </p:stCondLst>
                                  <p:childTnLst>
                                    <p:animEffect transition="out" filter="fade">
                                      <p:cBhvr>
                                        <p:cTn id="154" dur="500"/>
                                        <p:tgtEl>
                                          <p:spTgt spid="402"/>
                                        </p:tgtEl>
                                      </p:cBhvr>
                                    </p:animEffect>
                                    <p:set>
                                      <p:cBhvr>
                                        <p:cTn id="155" dur="1" fill="hold">
                                          <p:stCondLst>
                                            <p:cond delay="499"/>
                                          </p:stCondLst>
                                        </p:cTn>
                                        <p:tgtEl>
                                          <p:spTgt spid="402"/>
                                        </p:tgtEl>
                                        <p:attrNameLst>
                                          <p:attrName>style.visibility</p:attrName>
                                        </p:attrNameLst>
                                      </p:cBhvr>
                                      <p:to>
                                        <p:strVal val="hidden"/>
                                      </p:to>
                                    </p:set>
                                  </p:childTnLst>
                                </p:cTn>
                              </p:par>
                            </p:childTnLst>
                          </p:cTn>
                        </p:par>
                        <p:par>
                          <p:cTn id="156" fill="hold">
                            <p:stCondLst>
                              <p:cond delay="5000"/>
                            </p:stCondLst>
                            <p:childTnLst>
                              <p:par>
                                <p:cTn id="157" presetID="10" presetClass="entr" presetSubtype="0" fill="hold" grpId="0" nodeType="afterEffect">
                                  <p:stCondLst>
                                    <p:cond delay="0"/>
                                  </p:stCondLst>
                                  <p:childTnLst>
                                    <p:set>
                                      <p:cBhvr>
                                        <p:cTn id="158" dur="1" fill="hold">
                                          <p:stCondLst>
                                            <p:cond delay="0"/>
                                          </p:stCondLst>
                                        </p:cTn>
                                        <p:tgtEl>
                                          <p:spTgt spid="371"/>
                                        </p:tgtEl>
                                        <p:attrNameLst>
                                          <p:attrName>style.visibility</p:attrName>
                                        </p:attrNameLst>
                                      </p:cBhvr>
                                      <p:to>
                                        <p:strVal val="visible"/>
                                      </p:to>
                                    </p:set>
                                    <p:animEffect transition="in" filter="fade">
                                      <p:cBhvr>
                                        <p:cTn id="159" dur="500"/>
                                        <p:tgtEl>
                                          <p:spTgt spid="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animBg="1"/>
      <p:bldP spid="401" grpId="1" animBg="1"/>
      <p:bldP spid="402" grpId="0" animBg="1"/>
      <p:bldP spid="402" grpId="1" animBg="1"/>
      <p:bldP spid="402" grpId="2" animBg="1"/>
      <p:bldP spid="402" grpId="3" animBg="1"/>
      <p:bldP spid="402" grpId="4" animBg="1"/>
      <p:bldP spid="402" grpId="5" animBg="1"/>
      <p:bldP spid="370" grpId="0" animBg="1"/>
      <p:bldP spid="370" grpId="1" animBg="1"/>
      <p:bldP spid="370" grpId="2" animBg="1"/>
      <p:bldP spid="370" grpId="3" animBg="1"/>
      <p:bldP spid="370" grpId="4" animBg="1"/>
      <p:bldP spid="370" grpId="5" animBg="1"/>
      <p:bldP spid="370" grpId="6" animBg="1"/>
      <p:bldP spid="370" grpId="7" animBg="1"/>
      <p:bldP spid="37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293AA6-DB86-4554-9A3B-B1D56B2A84E2}"/>
              </a:ext>
            </a:extLst>
          </p:cNvPr>
          <p:cNvSpPr>
            <a:spLocks noGrp="1"/>
          </p:cNvSpPr>
          <p:nvPr>
            <p:ph sz="quarter" idx="14"/>
          </p:nvPr>
        </p:nvSpPr>
        <p:spPr>
          <a:xfrm>
            <a:off x="1" y="1600201"/>
            <a:ext cx="5867888" cy="5139266"/>
          </a:xfrm>
        </p:spPr>
        <p:txBody>
          <a:bodyPr lIns="182880" rIns="91440"/>
          <a:lstStyle/>
          <a:p>
            <a:pPr marL="285664" indent="-285664">
              <a:spcBef>
                <a:spcPts val="600"/>
              </a:spcBef>
              <a:buFont typeface="Arial" panose="020B0604020202020204" pitchFamily="34" charset="0"/>
              <a:buChar char="•"/>
            </a:pPr>
            <a:r>
              <a:rPr lang="en-US" b="1" dirty="0"/>
              <a:t>Good for prefiltering clearly Benign Files</a:t>
            </a:r>
          </a:p>
          <a:p>
            <a:pPr marL="285664" indent="-285664">
              <a:spcBef>
                <a:spcPts val="600"/>
              </a:spcBef>
              <a:buFont typeface="Arial" panose="020B0604020202020204" pitchFamily="34" charset="0"/>
              <a:buChar char="•"/>
            </a:pPr>
            <a:r>
              <a:rPr lang="en-US" b="1" dirty="0"/>
              <a:t>Good at prefiltering obvious Malicious Files</a:t>
            </a:r>
          </a:p>
          <a:p>
            <a:pPr marL="742864" lvl="1" indent="-285664"/>
            <a:r>
              <a:rPr lang="en-US" dirty="0"/>
              <a:t>File signature, file structure, URLs, JS scripts, VBA macros, XL4 code, key strings Structure analysis, YARA rules, Images analysis (OCR), detection of code similarity, </a:t>
            </a:r>
            <a:r>
              <a:rPr lang="en-US" dirty="0" err="1"/>
              <a:t>etc</a:t>
            </a:r>
            <a:endParaRPr lang="en-US" dirty="0"/>
          </a:p>
          <a:p>
            <a:pPr marL="742864" lvl="1" indent="-285664"/>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r>
              <a:rPr lang="en-US" b="1" dirty="0"/>
              <a:t>Determines if Cloud Analysis is needed</a:t>
            </a:r>
          </a:p>
        </p:txBody>
      </p:sp>
      <p:sp>
        <p:nvSpPr>
          <p:cNvPr id="3" name="Content Placeholder 2">
            <a:extLst>
              <a:ext uri="{FF2B5EF4-FFF2-40B4-BE49-F238E27FC236}">
                <a16:creationId xmlns:a16="http://schemas.microsoft.com/office/drawing/2014/main" id="{31A03754-3A9C-44DE-A093-D9B4AB363083}"/>
              </a:ext>
            </a:extLst>
          </p:cNvPr>
          <p:cNvSpPr>
            <a:spLocks noGrp="1"/>
          </p:cNvSpPr>
          <p:nvPr>
            <p:ph sz="quarter" idx="16"/>
          </p:nvPr>
        </p:nvSpPr>
        <p:spPr>
          <a:xfrm>
            <a:off x="6325029" y="1600200"/>
            <a:ext cx="5866973" cy="5139265"/>
          </a:xfrm>
        </p:spPr>
        <p:txBody>
          <a:bodyPr lIns="182880" rIns="91440"/>
          <a:lstStyle/>
          <a:p>
            <a:pPr marL="285750" indent="-285750">
              <a:buFont typeface="Arial" panose="020B0604020202020204" pitchFamily="34" charset="0"/>
              <a:buChar char="•"/>
            </a:pPr>
            <a:r>
              <a:rPr lang="en-US" dirty="0"/>
              <a:t>Files are sent to the NSX Advanced Threat Prevention Service </a:t>
            </a:r>
            <a:r>
              <a:rPr lang="en-US" sz="1400" i="1" dirty="0"/>
              <a:t>(</a:t>
            </a:r>
            <a:r>
              <a:rPr lang="en-US" sz="1400" i="1" dirty="0" err="1"/>
              <a:t>Lastline</a:t>
            </a:r>
            <a:r>
              <a:rPr lang="en-US" sz="1400" i="1" dirty="0"/>
              <a:t> New Next-Gen Sandbox Cloud)</a:t>
            </a:r>
            <a:endParaRPr lang="en-US" i="1" dirty="0"/>
          </a:p>
          <a:p>
            <a:pPr marL="285750" indent="-285750">
              <a:buFont typeface="Arial" panose="020B0604020202020204" pitchFamily="34" charset="0"/>
              <a:buChar char="•"/>
            </a:pPr>
            <a:r>
              <a:rPr lang="en-US" dirty="0"/>
              <a:t>Behavior Analysis</a:t>
            </a:r>
          </a:p>
          <a:p>
            <a:pPr marL="849690" lvl="1" indent="-380648" defTabSz="912687">
              <a:spcBef>
                <a:spcPct val="0"/>
              </a:spcBef>
              <a:spcAft>
                <a:spcPct val="0"/>
              </a:spcAft>
              <a:buFont typeface="Arial"/>
              <a:buChar char="•"/>
            </a:pPr>
            <a:r>
              <a:rPr lang="en-US" b="1" dirty="0"/>
              <a:t>Advanced Threat Hunting </a:t>
            </a:r>
            <a:r>
              <a:rPr lang="en-US" dirty="0"/>
              <a:t>– Elasticsearch with ML and AI through all anonymized customers files events and behaviors</a:t>
            </a:r>
            <a:endParaRPr lang="en-US" b="1" dirty="0"/>
          </a:p>
          <a:p>
            <a:pPr marL="849690" lvl="1" indent="-380648" defTabSz="912687">
              <a:spcBef>
                <a:spcPct val="0"/>
              </a:spcBef>
              <a:spcAft>
                <a:spcPct val="0"/>
              </a:spcAft>
              <a:buFont typeface="Arial"/>
              <a:buChar char="•"/>
            </a:pPr>
            <a:r>
              <a:rPr lang="en-US" b="1" dirty="0"/>
              <a:t>High-Visibility</a:t>
            </a:r>
            <a:r>
              <a:rPr lang="en-US" dirty="0"/>
              <a:t>– High-visibility into malware actions (disk, memory, network)</a:t>
            </a:r>
            <a:endParaRPr lang="en-US" dirty="0">
              <a:cs typeface="Calibri"/>
            </a:endParaRPr>
          </a:p>
          <a:p>
            <a:pPr marL="849690" lvl="1" indent="-380648" defTabSz="912687">
              <a:spcBef>
                <a:spcPct val="0"/>
              </a:spcBef>
              <a:spcAft>
                <a:spcPct val="0"/>
              </a:spcAft>
              <a:buFont typeface="Arial"/>
              <a:buChar char="•"/>
            </a:pPr>
            <a:r>
              <a:rPr lang="en-US" b="1" dirty="0"/>
              <a:t>Faster File Analysis </a:t>
            </a:r>
            <a:r>
              <a:rPr lang="en-US" dirty="0"/>
              <a:t>– than previous Sandbox generation</a:t>
            </a:r>
            <a:endParaRPr lang="en-US" b="1" dirty="0"/>
          </a:p>
          <a:p>
            <a:pPr marL="849690" lvl="1" indent="-380648" defTabSz="912687">
              <a:spcBef>
                <a:spcPct val="0"/>
              </a:spcBef>
              <a:spcAft>
                <a:spcPct val="0"/>
              </a:spcAft>
              <a:buFont typeface="Arial"/>
              <a:buChar char="•"/>
            </a:pPr>
            <a:r>
              <a:rPr lang="en-US" b="1" dirty="0"/>
              <a:t>Resistant to evasion</a:t>
            </a:r>
            <a:r>
              <a:rPr lang="en-US" dirty="0"/>
              <a:t> </a:t>
            </a:r>
            <a:r>
              <a:rPr lang="en-US" dirty="0">
                <a:ea typeface="+mn-lt"/>
                <a:cs typeface="Calibri" panose="020F0502020204030204" pitchFamily="34" charset="0"/>
              </a:rPr>
              <a:t>– </a:t>
            </a:r>
            <a:r>
              <a:rPr lang="en-US" dirty="0"/>
              <a:t>dynamically responds  to evasion tricks (such as dormant code in memory)</a:t>
            </a:r>
            <a:endParaRPr lang="en-US" dirty="0">
              <a:cs typeface="Calibri"/>
            </a:endParaRPr>
          </a:p>
          <a:p>
            <a:pPr lvl="1" indent="0">
              <a:buNone/>
            </a:pPr>
            <a:endParaRPr lang="en-US" dirty="0"/>
          </a:p>
          <a:p>
            <a:endParaRPr lang="en-US" dirty="0"/>
          </a:p>
        </p:txBody>
      </p:sp>
      <p:sp>
        <p:nvSpPr>
          <p:cNvPr id="4" name="Text Placeholder 3">
            <a:extLst>
              <a:ext uri="{FF2B5EF4-FFF2-40B4-BE49-F238E27FC236}">
                <a16:creationId xmlns:a16="http://schemas.microsoft.com/office/drawing/2014/main" id="{B13DB19F-AF67-4B6B-8641-90F15E926A5F}"/>
              </a:ext>
            </a:extLst>
          </p:cNvPr>
          <p:cNvSpPr>
            <a:spLocks noGrp="1"/>
          </p:cNvSpPr>
          <p:nvPr>
            <p:ph type="body" sz="quarter" idx="17"/>
          </p:nvPr>
        </p:nvSpPr>
        <p:spPr/>
        <p:txBody>
          <a:bodyPr/>
          <a:lstStyle/>
          <a:p>
            <a:r>
              <a:rPr lang="en-US" dirty="0"/>
              <a:t>Local Analysis</a:t>
            </a:r>
          </a:p>
        </p:txBody>
      </p:sp>
      <p:sp>
        <p:nvSpPr>
          <p:cNvPr id="5" name="Text Placeholder 4">
            <a:extLst>
              <a:ext uri="{FF2B5EF4-FFF2-40B4-BE49-F238E27FC236}">
                <a16:creationId xmlns:a16="http://schemas.microsoft.com/office/drawing/2014/main" id="{98F111D3-F4EC-4966-9AA3-655F84670EDD}"/>
              </a:ext>
            </a:extLst>
          </p:cNvPr>
          <p:cNvSpPr>
            <a:spLocks noGrp="1"/>
          </p:cNvSpPr>
          <p:nvPr>
            <p:ph type="body" sz="quarter" idx="18"/>
          </p:nvPr>
        </p:nvSpPr>
        <p:spPr/>
        <p:txBody>
          <a:bodyPr/>
          <a:lstStyle/>
          <a:p>
            <a:r>
              <a:rPr lang="en-US" dirty="0"/>
              <a:t>Cloud Analysis </a:t>
            </a:r>
            <a:r>
              <a:rPr lang="en-US" sz="1400" i="1" dirty="0"/>
              <a:t>(</a:t>
            </a:r>
            <a:r>
              <a:rPr lang="en-US" sz="1400" i="1" u="sng" dirty="0"/>
              <a:t>new sandbox from Sept’23)</a:t>
            </a:r>
            <a:endParaRPr lang="en-US" i="1" dirty="0"/>
          </a:p>
        </p:txBody>
      </p:sp>
      <p:sp>
        <p:nvSpPr>
          <p:cNvPr id="6" name="Title 5">
            <a:extLst>
              <a:ext uri="{FF2B5EF4-FFF2-40B4-BE49-F238E27FC236}">
                <a16:creationId xmlns:a16="http://schemas.microsoft.com/office/drawing/2014/main" id="{1081DBF7-42F2-484B-8C92-D8DF42B435C5}"/>
              </a:ext>
            </a:extLst>
          </p:cNvPr>
          <p:cNvSpPr>
            <a:spLocks noGrp="1"/>
          </p:cNvSpPr>
          <p:nvPr>
            <p:ph type="title"/>
          </p:nvPr>
        </p:nvSpPr>
        <p:spPr/>
        <p:txBody>
          <a:bodyPr/>
          <a:lstStyle/>
          <a:p>
            <a:r>
              <a:rPr lang="en-US" dirty="0"/>
              <a:t>NSX Malware Detection and Prevention</a:t>
            </a:r>
          </a:p>
        </p:txBody>
      </p:sp>
      <p:sp>
        <p:nvSpPr>
          <p:cNvPr id="7" name="Subtitle 6">
            <a:extLst>
              <a:ext uri="{FF2B5EF4-FFF2-40B4-BE49-F238E27FC236}">
                <a16:creationId xmlns:a16="http://schemas.microsoft.com/office/drawing/2014/main" id="{2A9DFCAF-C053-4B62-A22E-11F7124861DE}"/>
              </a:ext>
            </a:extLst>
          </p:cNvPr>
          <p:cNvSpPr>
            <a:spLocks noGrp="1"/>
          </p:cNvSpPr>
          <p:nvPr>
            <p:ph type="subTitle" idx="10"/>
          </p:nvPr>
        </p:nvSpPr>
        <p:spPr/>
        <p:txBody>
          <a:bodyPr/>
          <a:lstStyle/>
          <a:p>
            <a:r>
              <a:rPr lang="en-US" dirty="0"/>
              <a:t>Local and Cloud Analysis</a:t>
            </a:r>
          </a:p>
        </p:txBody>
      </p:sp>
      <p:pic>
        <p:nvPicPr>
          <p:cNvPr id="10" name="Picture 9">
            <a:extLst>
              <a:ext uri="{FF2B5EF4-FFF2-40B4-BE49-F238E27FC236}">
                <a16:creationId xmlns:a16="http://schemas.microsoft.com/office/drawing/2014/main" id="{52EE158B-0C8A-6C26-CD9B-89A4881ECC91}"/>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1943801" y="4450923"/>
            <a:ext cx="2768439" cy="1994326"/>
          </a:xfrm>
          <a:prstGeom prst="rect">
            <a:avLst/>
          </a:prstGeom>
        </p:spPr>
      </p:pic>
    </p:spTree>
    <p:extLst>
      <p:ext uri="{BB962C8B-B14F-4D97-AF65-F5344CB8AC3E}">
        <p14:creationId xmlns:p14="http://schemas.microsoft.com/office/powerpoint/2010/main" val="598029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9" end="9"/>
                                            </p:txEl>
                                          </p:spTgt>
                                        </p:tgtEl>
                                        <p:attrNameLst>
                                          <p:attrName>style.visibility</p:attrName>
                                        </p:attrNameLst>
                                      </p:cBhvr>
                                      <p:to>
                                        <p:strVal val="visible"/>
                                      </p:to>
                                    </p:set>
                                    <p:animEffect transition="in" filter="fade">
                                      <p:cBhvr>
                                        <p:cTn id="16" dur="500"/>
                                        <p:tgtEl>
                                          <p:spTgt spid="2">
                                            <p:txEl>
                                              <p:pRg st="9" end="9"/>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500"/>
                                        <p:tgtEl>
                                          <p:spTgt spid="3">
                                            <p:txEl>
                                              <p:pRg st="1" end="1"/>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Effect transition="in" filter="fade">
                                      <p:cBhvr>
                                        <p:cTn id="27" dur="500"/>
                                        <p:tgtEl>
                                          <p:spTgt spid="3">
                                            <p:txEl>
                                              <p:pRg st="2" end="2"/>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Effect transition="in" filter="fade">
                                      <p:cBhvr>
                                        <p:cTn id="30" dur="500"/>
                                        <p:tgtEl>
                                          <p:spTgt spid="3">
                                            <p:txEl>
                                              <p:pRg st="3" end="3"/>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57E43C-133C-D79C-5B31-84BE4EABD5BD}"/>
              </a:ext>
            </a:extLst>
          </p:cNvPr>
          <p:cNvSpPr>
            <a:spLocks noGrp="1"/>
          </p:cNvSpPr>
          <p:nvPr>
            <p:ph type="title"/>
          </p:nvPr>
        </p:nvSpPr>
        <p:spPr/>
        <p:txBody>
          <a:bodyPr vert="horz" wrap="none" lIns="0" tIns="0" rIns="0" bIns="0" rtlCol="0" anchor="b">
            <a:noAutofit/>
          </a:bodyPr>
          <a:lstStyle/>
          <a:p>
            <a:r>
              <a:rPr lang="en-US" dirty="0">
                <a:cs typeface="Calibri" panose="020F0502020204030204" pitchFamily="34" charset="0"/>
              </a:rPr>
              <a:t>New NSX Sandbox – Deep Dive</a:t>
            </a:r>
          </a:p>
        </p:txBody>
      </p:sp>
      <p:sp>
        <p:nvSpPr>
          <p:cNvPr id="4" name="TextBox 3">
            <a:extLst>
              <a:ext uri="{FF2B5EF4-FFF2-40B4-BE49-F238E27FC236}">
                <a16:creationId xmlns:a16="http://schemas.microsoft.com/office/drawing/2014/main" id="{73C3493A-50E7-155D-6FF9-098A03D39B4F}"/>
              </a:ext>
            </a:extLst>
          </p:cNvPr>
          <p:cNvSpPr txBox="1"/>
          <p:nvPr/>
        </p:nvSpPr>
        <p:spPr>
          <a:xfrm>
            <a:off x="359863" y="1146531"/>
            <a:ext cx="5869467" cy="5405599"/>
          </a:xfrm>
          <a:prstGeom prst="rect">
            <a:avLst/>
          </a:prstGeom>
        </p:spPr>
        <p:txBody>
          <a:bodyPr vert="horz" lIns="0" tIns="0" rIns="0" bIns="0" rtlCol="0" anchor="t">
            <a:normAutofit lnSpcReduction="10000"/>
          </a:bodyPr>
          <a:lstStyle/>
          <a:p>
            <a:pPr>
              <a:lnSpc>
                <a:spcPct val="90000"/>
              </a:lnSpc>
              <a:spcBef>
                <a:spcPts val="1200"/>
              </a:spcBef>
              <a:buSzPct val="90000"/>
            </a:pPr>
            <a:r>
              <a:rPr lang="en-US" sz="1600" dirty="0">
                <a:solidFill>
                  <a:schemeClr val="tx2"/>
                </a:solidFill>
                <a:latin typeface="Calibri" panose="020F0502020204030204" pitchFamily="34" charset="0"/>
              </a:rPr>
              <a:t>Integration of Deep Learning and ML systems for memory and code analysis</a:t>
            </a:r>
          </a:p>
          <a:p>
            <a:pPr>
              <a:lnSpc>
                <a:spcPct val="90000"/>
              </a:lnSpc>
              <a:spcBef>
                <a:spcPts val="1200"/>
              </a:spcBef>
              <a:buSzPct val="90000"/>
            </a:pPr>
            <a:r>
              <a:rPr lang="en-US" sz="1600" dirty="0">
                <a:solidFill>
                  <a:schemeClr val="tx2"/>
                </a:solidFill>
                <a:latin typeface="Calibri" panose="020F0502020204030204" pitchFamily="34" charset="0"/>
              </a:rPr>
              <a:t>Memory </a:t>
            </a:r>
            <a:r>
              <a:rPr lang="en-US" sz="1400" dirty="0">
                <a:solidFill>
                  <a:schemeClr val="tx2"/>
                </a:solidFill>
                <a:latin typeface="Calibri" panose="020F0502020204030204" pitchFamily="34" charset="0"/>
              </a:rPr>
              <a:t>– </a:t>
            </a:r>
            <a:r>
              <a:rPr lang="en-US" sz="1600" dirty="0">
                <a:solidFill>
                  <a:schemeClr val="tx2"/>
                </a:solidFill>
                <a:latin typeface="Calibri" panose="020F0502020204030204" pitchFamily="34" charset="0"/>
              </a:rPr>
              <a:t>Deep-learning ML model is applied on the process memory snapshot(*) to detect malicious patterns. Advantages</a:t>
            </a:r>
          </a:p>
          <a:p>
            <a:pPr marL="628650" lvl="1" indent="-171450">
              <a:lnSpc>
                <a:spcPct val="90000"/>
              </a:lnSpc>
              <a:spcBef>
                <a:spcPts val="1200"/>
              </a:spcBef>
              <a:buSzPct val="90000"/>
              <a:buFont typeface="Arial" panose="020B0604020202020204" pitchFamily="34" charset="0"/>
              <a:buChar char="•"/>
            </a:pPr>
            <a:r>
              <a:rPr lang="en-US" sz="1400" dirty="0">
                <a:solidFill>
                  <a:schemeClr val="tx2"/>
                </a:solidFill>
                <a:latin typeface="Calibri" panose="020F0502020204030204" pitchFamily="34" charset="0"/>
              </a:rPr>
              <a:t>High Visibility</a:t>
            </a:r>
          </a:p>
          <a:p>
            <a:pPr marL="1085850" lvl="2" indent="-171450">
              <a:lnSpc>
                <a:spcPct val="90000"/>
              </a:lnSpc>
              <a:spcBef>
                <a:spcPts val="1200"/>
              </a:spcBef>
              <a:buSzPct val="90000"/>
              <a:buFont typeface="Arial" panose="020B0604020202020204" pitchFamily="34" charset="0"/>
              <a:buChar char="•"/>
            </a:pPr>
            <a:r>
              <a:rPr lang="en-US" sz="1400" dirty="0">
                <a:solidFill>
                  <a:schemeClr val="tx2"/>
                </a:solidFill>
                <a:latin typeface="Calibri" panose="020F0502020204030204" pitchFamily="34" charset="0"/>
              </a:rPr>
              <a:t>Full visibility into all instructions of malware</a:t>
            </a:r>
          </a:p>
          <a:p>
            <a:pPr marL="628650" lvl="1" indent="-171450">
              <a:lnSpc>
                <a:spcPct val="90000"/>
              </a:lnSpc>
              <a:spcBef>
                <a:spcPts val="1200"/>
              </a:spcBef>
              <a:buSzPct val="90000"/>
              <a:buFont typeface="Arial" panose="020B0604020202020204" pitchFamily="34" charset="0"/>
              <a:buChar char="•"/>
            </a:pPr>
            <a:r>
              <a:rPr lang="en-US" sz="1400" dirty="0">
                <a:solidFill>
                  <a:schemeClr val="tx2"/>
                </a:solidFill>
                <a:latin typeface="Calibri" panose="020F0502020204030204" pitchFamily="34" charset="0"/>
              </a:rPr>
              <a:t>Resilient </a:t>
            </a:r>
          </a:p>
          <a:p>
            <a:pPr marL="1085850" lvl="2" indent="-171450">
              <a:lnSpc>
                <a:spcPct val="90000"/>
              </a:lnSpc>
              <a:spcBef>
                <a:spcPts val="1200"/>
              </a:spcBef>
              <a:buSzPct val="90000"/>
              <a:buFont typeface="Arial" panose="020B0604020202020204" pitchFamily="34" charset="0"/>
              <a:buChar char="•"/>
            </a:pPr>
            <a:r>
              <a:rPr lang="en-US" sz="1400" dirty="0">
                <a:solidFill>
                  <a:schemeClr val="tx2"/>
                </a:solidFill>
                <a:latin typeface="Calibri" panose="020F0502020204030204" pitchFamily="34" charset="0"/>
              </a:rPr>
              <a:t>Detection even if files are not fully executed in the Sandbox</a:t>
            </a:r>
          </a:p>
          <a:p>
            <a:pPr marL="628650" lvl="1" indent="-171450">
              <a:lnSpc>
                <a:spcPct val="90000"/>
              </a:lnSpc>
              <a:spcBef>
                <a:spcPts val="1200"/>
              </a:spcBef>
              <a:buSzPct val="90000"/>
              <a:buFont typeface="Arial" panose="020B0604020202020204" pitchFamily="34" charset="0"/>
              <a:buChar char="•"/>
            </a:pPr>
            <a:r>
              <a:rPr lang="en-US" sz="1400" dirty="0">
                <a:solidFill>
                  <a:schemeClr val="tx2"/>
                </a:solidFill>
                <a:latin typeface="Calibri" panose="020F0502020204030204" pitchFamily="34" charset="0"/>
              </a:rPr>
              <a:t>Effective </a:t>
            </a:r>
          </a:p>
          <a:p>
            <a:pPr marL="1085850" lvl="2" indent="-171450">
              <a:lnSpc>
                <a:spcPct val="90000"/>
              </a:lnSpc>
              <a:spcBef>
                <a:spcPts val="1200"/>
              </a:spcBef>
              <a:buSzPct val="90000"/>
              <a:buFont typeface="Arial" panose="020B0604020202020204" pitchFamily="34" charset="0"/>
              <a:buChar char="•"/>
            </a:pPr>
            <a:r>
              <a:rPr lang="en-US" sz="1400" dirty="0">
                <a:solidFill>
                  <a:schemeClr val="tx2"/>
                </a:solidFill>
                <a:latin typeface="Calibri" panose="020F0502020204030204" pitchFamily="34" charset="0"/>
              </a:rPr>
              <a:t>Low false positive </a:t>
            </a:r>
          </a:p>
          <a:p>
            <a:pPr>
              <a:lnSpc>
                <a:spcPct val="90000"/>
              </a:lnSpc>
              <a:spcBef>
                <a:spcPts val="1200"/>
              </a:spcBef>
            </a:pPr>
            <a:r>
              <a:rPr lang="en-US" sz="1600" dirty="0">
                <a:solidFill>
                  <a:schemeClr val="tx2"/>
                </a:solidFill>
                <a:latin typeface="Calibri" panose="020F0502020204030204" pitchFamily="34" charset="0"/>
              </a:rPr>
              <a:t>Activity</a:t>
            </a:r>
            <a:r>
              <a:rPr lang="en-US" sz="1400" dirty="0">
                <a:solidFill>
                  <a:schemeClr val="tx2"/>
                </a:solidFill>
                <a:latin typeface="Calibri" panose="020F0502020204030204" pitchFamily="34" charset="0"/>
              </a:rPr>
              <a:t> – Behavior events are collected during dynamic analysis and fed into ML model based on random forest to determine malicious behaviors.</a:t>
            </a:r>
          </a:p>
          <a:p>
            <a:pPr>
              <a:lnSpc>
                <a:spcPct val="90000"/>
              </a:lnSpc>
              <a:spcBef>
                <a:spcPts val="1200"/>
              </a:spcBef>
            </a:pPr>
            <a:r>
              <a:rPr lang="en-US" sz="1600" dirty="0">
                <a:solidFill>
                  <a:schemeClr val="tx2"/>
                </a:solidFill>
                <a:latin typeface="Calibri" panose="020F0502020204030204" pitchFamily="34" charset="0"/>
              </a:rPr>
              <a:t>Code-Gene</a:t>
            </a:r>
            <a:r>
              <a:rPr lang="en-US" sz="1400" dirty="0">
                <a:solidFill>
                  <a:schemeClr val="tx2"/>
                </a:solidFill>
                <a:latin typeface="Calibri" panose="020F0502020204030204" pitchFamily="34" charset="0"/>
              </a:rPr>
              <a:t> – The process snapshot(*) is analyzed to extract code patterns (genes) from it. The extracted genes compared to our huge database to get prevalence of the genes in malicious and benign applications. The deep-learning ML model is used to determine maliciousness based on code reuse pattern. </a:t>
            </a:r>
          </a:p>
          <a:p>
            <a:pPr>
              <a:lnSpc>
                <a:spcPct val="90000"/>
              </a:lnSpc>
              <a:spcBef>
                <a:spcPts val="1200"/>
              </a:spcBef>
            </a:pPr>
            <a:endParaRPr lang="en-US" sz="1400" dirty="0">
              <a:solidFill>
                <a:schemeClr val="tx2"/>
              </a:solidFill>
              <a:latin typeface="Calibri" panose="020F0502020204030204" pitchFamily="34" charset="0"/>
            </a:endParaRPr>
          </a:p>
          <a:p>
            <a:pPr>
              <a:lnSpc>
                <a:spcPct val="90000"/>
              </a:lnSpc>
              <a:spcBef>
                <a:spcPts val="1200"/>
              </a:spcBef>
            </a:pPr>
            <a:r>
              <a:rPr lang="en-US" sz="1400" dirty="0">
                <a:solidFill>
                  <a:schemeClr val="tx2"/>
                </a:solidFill>
                <a:latin typeface="Calibri" panose="020F0502020204030204" pitchFamily="34" charset="0"/>
              </a:rPr>
              <a:t>* The process memory snapshot is taken at the critical system events during dynamic analysis. </a:t>
            </a:r>
            <a:endParaRPr lang="en-US" sz="2000" dirty="0">
              <a:solidFill>
                <a:schemeClr val="tx2"/>
              </a:solidFill>
              <a:latin typeface="Calibri" panose="020F0502020204030204" pitchFamily="34" charset="0"/>
            </a:endParaRPr>
          </a:p>
          <a:p>
            <a:pPr marL="742950" lvl="1" indent="-285750">
              <a:lnSpc>
                <a:spcPct val="90000"/>
              </a:lnSpc>
              <a:spcBef>
                <a:spcPts val="1200"/>
              </a:spcBef>
              <a:buSzPct val="90000"/>
              <a:buFont typeface="Arial" panose="020B0604020202020204" pitchFamily="34" charset="0"/>
              <a:buChar char="•"/>
            </a:pPr>
            <a:endParaRPr lang="en-US" sz="1600" dirty="0">
              <a:solidFill>
                <a:schemeClr val="tx2"/>
              </a:solidFill>
              <a:latin typeface="Calibri" panose="020F0502020204030204" pitchFamily="34" charset="0"/>
            </a:endParaRPr>
          </a:p>
        </p:txBody>
      </p:sp>
      <p:pic>
        <p:nvPicPr>
          <p:cNvPr id="11" name="Picture 10">
            <a:extLst>
              <a:ext uri="{FF2B5EF4-FFF2-40B4-BE49-F238E27FC236}">
                <a16:creationId xmlns:a16="http://schemas.microsoft.com/office/drawing/2014/main" id="{D120A067-5A7F-813D-BB4B-898A6E5876D9}"/>
              </a:ext>
            </a:extLst>
          </p:cNvPr>
          <p:cNvPicPr>
            <a:picLocks noChangeAspect="1"/>
          </p:cNvPicPr>
          <p:nvPr/>
        </p:nvPicPr>
        <p:blipFill>
          <a:blip r:embed="rId3"/>
          <a:stretch>
            <a:fillRect/>
          </a:stretch>
        </p:blipFill>
        <p:spPr>
          <a:xfrm>
            <a:off x="6457776" y="4925673"/>
            <a:ext cx="942687" cy="149773"/>
          </a:xfrm>
          <a:prstGeom prst="rect">
            <a:avLst/>
          </a:prstGeom>
        </p:spPr>
      </p:pic>
      <p:grpSp>
        <p:nvGrpSpPr>
          <p:cNvPr id="13" name="Group 12">
            <a:extLst>
              <a:ext uri="{FF2B5EF4-FFF2-40B4-BE49-F238E27FC236}">
                <a16:creationId xmlns:a16="http://schemas.microsoft.com/office/drawing/2014/main" id="{BBAA907D-CBA9-C197-A8B3-35A7D2CA002A}"/>
              </a:ext>
            </a:extLst>
          </p:cNvPr>
          <p:cNvGrpSpPr/>
          <p:nvPr/>
        </p:nvGrpSpPr>
        <p:grpSpPr>
          <a:xfrm>
            <a:off x="6284068" y="998614"/>
            <a:ext cx="5814262" cy="5405600"/>
            <a:chOff x="6284068" y="998614"/>
            <a:chExt cx="5814262" cy="5405600"/>
          </a:xfrm>
        </p:grpSpPr>
        <p:grpSp>
          <p:nvGrpSpPr>
            <p:cNvPr id="5" name="Group 4">
              <a:extLst>
                <a:ext uri="{FF2B5EF4-FFF2-40B4-BE49-F238E27FC236}">
                  <a16:creationId xmlns:a16="http://schemas.microsoft.com/office/drawing/2014/main" id="{2F7DD74D-FE8D-3409-9FA2-822239986F64}"/>
                </a:ext>
              </a:extLst>
            </p:cNvPr>
            <p:cNvGrpSpPr/>
            <p:nvPr/>
          </p:nvGrpSpPr>
          <p:grpSpPr>
            <a:xfrm>
              <a:off x="6284068" y="998614"/>
              <a:ext cx="5814262" cy="5405600"/>
              <a:chOff x="6284068" y="998614"/>
              <a:chExt cx="5814262" cy="5405600"/>
            </a:xfrm>
          </p:grpSpPr>
          <p:pic>
            <p:nvPicPr>
              <p:cNvPr id="8" name="Picture 7" descr="Diagram, schematic&#10;&#10;Description automatically generated">
                <a:extLst>
                  <a:ext uri="{FF2B5EF4-FFF2-40B4-BE49-F238E27FC236}">
                    <a16:creationId xmlns:a16="http://schemas.microsoft.com/office/drawing/2014/main" id="{C6525DA8-0748-8F29-D36E-DEF971C5CFEF}"/>
                  </a:ext>
                </a:extLst>
              </p:cNvPr>
              <p:cNvPicPr>
                <a:picLocks noChangeAspect="1"/>
              </p:cNvPicPr>
              <p:nvPr/>
            </p:nvPicPr>
            <p:blipFill rotWithShape="1">
              <a:blip r:embed="rId4"/>
              <a:srcRect l="940"/>
              <a:stretch/>
            </p:blipFill>
            <p:spPr>
              <a:xfrm>
                <a:off x="6284068" y="998614"/>
                <a:ext cx="5814262" cy="5405600"/>
              </a:xfrm>
              <a:prstGeom prst="rect">
                <a:avLst/>
              </a:prstGeom>
              <a:ln>
                <a:noFill/>
              </a:ln>
            </p:spPr>
          </p:pic>
          <p:pic>
            <p:nvPicPr>
              <p:cNvPr id="3" name="Picture 2">
                <a:extLst>
                  <a:ext uri="{FF2B5EF4-FFF2-40B4-BE49-F238E27FC236}">
                    <a16:creationId xmlns:a16="http://schemas.microsoft.com/office/drawing/2014/main" id="{E0CCA319-F99C-59DC-80E8-D087FD233B90}"/>
                  </a:ext>
                </a:extLst>
              </p:cNvPr>
              <p:cNvPicPr>
                <a:picLocks noChangeAspect="1"/>
              </p:cNvPicPr>
              <p:nvPr/>
            </p:nvPicPr>
            <p:blipFill>
              <a:blip r:embed="rId5"/>
              <a:stretch>
                <a:fillRect/>
              </a:stretch>
            </p:blipFill>
            <p:spPr>
              <a:xfrm>
                <a:off x="10905522" y="998614"/>
                <a:ext cx="1143000" cy="431800"/>
              </a:xfrm>
              <a:prstGeom prst="rect">
                <a:avLst/>
              </a:prstGeom>
            </p:spPr>
          </p:pic>
        </p:grpSp>
        <p:pic>
          <p:nvPicPr>
            <p:cNvPr id="12" name="Picture 11">
              <a:extLst>
                <a:ext uri="{FF2B5EF4-FFF2-40B4-BE49-F238E27FC236}">
                  <a16:creationId xmlns:a16="http://schemas.microsoft.com/office/drawing/2014/main" id="{8A94583A-4804-9E03-4853-4AE0D7AE9C66}"/>
                </a:ext>
              </a:extLst>
            </p:cNvPr>
            <p:cNvPicPr>
              <a:picLocks noChangeAspect="1"/>
            </p:cNvPicPr>
            <p:nvPr/>
          </p:nvPicPr>
          <p:blipFill rotWithShape="1">
            <a:blip r:embed="rId6"/>
            <a:srcRect l="3926" t="1" b="-5405"/>
            <a:stretch/>
          </p:blipFill>
          <p:spPr>
            <a:xfrm>
              <a:off x="7641542" y="5563923"/>
              <a:ext cx="1001504" cy="184666"/>
            </a:xfrm>
            <a:prstGeom prst="rect">
              <a:avLst/>
            </a:prstGeom>
          </p:spPr>
        </p:pic>
      </p:grpSp>
    </p:spTree>
    <p:extLst>
      <p:ext uri="{BB962C8B-B14F-4D97-AF65-F5344CB8AC3E}">
        <p14:creationId xmlns:p14="http://schemas.microsoft.com/office/powerpoint/2010/main" val="2575608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614087430"/>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1"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1205894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9B9D56-000C-024D-B2AB-C9D44BAE34A6}"/>
              </a:ext>
            </a:extLst>
          </p:cNvPr>
          <p:cNvSpPr>
            <a:spLocks noGrp="1"/>
          </p:cNvSpPr>
          <p:nvPr>
            <p:ph type="title"/>
          </p:nvPr>
        </p:nvSpPr>
        <p:spPr/>
        <p:txBody>
          <a:bodyPr/>
          <a:lstStyle/>
          <a:p>
            <a:r>
              <a:rPr lang="en-US" dirty="0"/>
              <a:t>Gateway Malware Detection</a:t>
            </a:r>
          </a:p>
        </p:txBody>
      </p:sp>
      <p:sp>
        <p:nvSpPr>
          <p:cNvPr id="112" name="Text Placeholder 1">
            <a:extLst>
              <a:ext uri="{FF2B5EF4-FFF2-40B4-BE49-F238E27FC236}">
                <a16:creationId xmlns:a16="http://schemas.microsoft.com/office/drawing/2014/main" id="{CFBB99BF-35ED-3747-AF86-414E2607D6FF}"/>
              </a:ext>
            </a:extLst>
          </p:cNvPr>
          <p:cNvSpPr>
            <a:spLocks noGrp="1"/>
          </p:cNvSpPr>
          <p:nvPr>
            <p:ph type="body" sz="quarter" idx="17"/>
          </p:nvPr>
        </p:nvSpPr>
        <p:spPr>
          <a:xfrm>
            <a:off x="8382597" y="1600200"/>
            <a:ext cx="3809403" cy="4572000"/>
          </a:xfrm>
        </p:spPr>
        <p:txBody>
          <a:bodyPr rIns="45720"/>
          <a:lstStyle/>
          <a:p>
            <a:pPr marL="285664" indent="-285664">
              <a:spcBef>
                <a:spcPts val="600"/>
              </a:spcBef>
              <a:buFont typeface="Arial" panose="020B0604020202020204" pitchFamily="34" charset="0"/>
              <a:buChar char="•"/>
            </a:pPr>
            <a:r>
              <a:rPr lang="en-US" b="1" dirty="0"/>
              <a:t>Detection of known and unknown malicious files at the network/zone perimeter</a:t>
            </a:r>
          </a:p>
          <a:p>
            <a:pPr marL="285664" indent="-285664">
              <a:spcBef>
                <a:spcPts val="600"/>
              </a:spcBef>
              <a:buFont typeface="Arial" panose="020B0604020202020204" pitchFamily="34" charset="0"/>
              <a:buChar char="•"/>
            </a:pPr>
            <a:r>
              <a:rPr lang="en-US" dirty="0"/>
              <a:t>Supported on T1 (Uplink and Service Interface)</a:t>
            </a:r>
          </a:p>
          <a:p>
            <a:pPr marL="285664" indent="-285664">
              <a:spcBef>
                <a:spcPts val="600"/>
              </a:spcBef>
              <a:buFont typeface="Arial" panose="020B0604020202020204" pitchFamily="34" charset="0"/>
              <a:buChar char="•"/>
            </a:pPr>
            <a:r>
              <a:rPr lang="en-US" dirty="0"/>
              <a:t>Many file types (documents, executables, archives, scripts)</a:t>
            </a:r>
          </a:p>
          <a:p>
            <a:pPr marL="285664" indent="-285664">
              <a:spcBef>
                <a:spcPts val="600"/>
              </a:spcBef>
              <a:buFont typeface="Arial" panose="020B0604020202020204" pitchFamily="34" charset="0"/>
              <a:buChar char="•"/>
            </a:pPr>
            <a:r>
              <a:rPr lang="en-US" dirty="0"/>
              <a:t>Hash lookup, Local analysis and Cloud-based dynamic analysis </a:t>
            </a:r>
          </a:p>
          <a:p>
            <a:pPr marL="285664" indent="-285664">
              <a:spcBef>
                <a:spcPts val="600"/>
              </a:spcBef>
              <a:buFont typeface="Arial" panose="020B0604020202020204" pitchFamily="34" charset="0"/>
              <a:buChar char="•"/>
            </a:pPr>
            <a:r>
              <a:rPr lang="en-US" dirty="0"/>
              <a:t>No </a:t>
            </a:r>
            <a:r>
              <a:rPr lang="en-US" dirty="0" err="1"/>
              <a:t>hairpinning</a:t>
            </a:r>
            <a:r>
              <a:rPr lang="en-US" dirty="0"/>
              <a:t>, network-latency or re-architecture</a:t>
            </a:r>
          </a:p>
          <a:p>
            <a:pPr marL="285664" indent="-285664">
              <a:spcBef>
                <a:spcPts val="600"/>
              </a:spcBef>
              <a:buFont typeface="Arial" panose="020B0604020202020204" pitchFamily="34" charset="0"/>
              <a:buChar char="•"/>
            </a:pPr>
            <a:r>
              <a:rPr lang="en-US" dirty="0"/>
              <a:t>Full system-emulation cloud sandbox enables detection of evasive malware</a:t>
            </a:r>
          </a:p>
          <a:p>
            <a:pPr marL="285664" indent="-285664">
              <a:spcBef>
                <a:spcPts val="600"/>
              </a:spcBef>
              <a:buFont typeface="Arial" panose="020B0604020202020204" pitchFamily="34" charset="0"/>
              <a:buChar char="•"/>
            </a:pPr>
            <a:r>
              <a:rPr lang="en-US" dirty="0"/>
              <a:t>IDPS-based file extraction</a:t>
            </a:r>
          </a:p>
        </p:txBody>
      </p:sp>
      <p:sp>
        <p:nvSpPr>
          <p:cNvPr id="4" name="Subtitle 3">
            <a:extLst>
              <a:ext uri="{FF2B5EF4-FFF2-40B4-BE49-F238E27FC236}">
                <a16:creationId xmlns:a16="http://schemas.microsoft.com/office/drawing/2014/main" id="{A2BBD237-302F-BE4F-8BDE-FB2E7B20E428}"/>
              </a:ext>
            </a:extLst>
          </p:cNvPr>
          <p:cNvSpPr>
            <a:spLocks noGrp="1"/>
          </p:cNvSpPr>
          <p:nvPr>
            <p:ph type="subTitle" idx="10"/>
          </p:nvPr>
        </p:nvSpPr>
        <p:spPr/>
        <p:txBody>
          <a:bodyPr/>
          <a:lstStyle/>
          <a:p>
            <a:r>
              <a:rPr lang="en-US" dirty="0"/>
              <a:t>Capabilities</a:t>
            </a:r>
          </a:p>
        </p:txBody>
      </p:sp>
      <p:pic>
        <p:nvPicPr>
          <p:cNvPr id="79" name="Graphic 78">
            <a:extLst>
              <a:ext uri="{FF2B5EF4-FFF2-40B4-BE49-F238E27FC236}">
                <a16:creationId xmlns:a16="http://schemas.microsoft.com/office/drawing/2014/main" id="{6419A42A-79D0-5549-A923-9E3DCAFF62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5124" y="-1292120"/>
            <a:ext cx="216253" cy="255898"/>
          </a:xfrm>
          <a:prstGeom prst="rect">
            <a:avLst/>
          </a:prstGeom>
        </p:spPr>
      </p:pic>
      <p:grpSp>
        <p:nvGrpSpPr>
          <p:cNvPr id="64" name="Group 63">
            <a:extLst>
              <a:ext uri="{FF2B5EF4-FFF2-40B4-BE49-F238E27FC236}">
                <a16:creationId xmlns:a16="http://schemas.microsoft.com/office/drawing/2014/main" id="{08D75192-641D-8CBF-BD49-0212D8D1324A}"/>
              </a:ext>
            </a:extLst>
          </p:cNvPr>
          <p:cNvGrpSpPr>
            <a:grpSpLocks noChangeAspect="1"/>
          </p:cNvGrpSpPr>
          <p:nvPr/>
        </p:nvGrpSpPr>
        <p:grpSpPr>
          <a:xfrm>
            <a:off x="3045590" y="2354637"/>
            <a:ext cx="548640" cy="548640"/>
            <a:chOff x="7736620" y="7009631"/>
            <a:chExt cx="4501800" cy="4503600"/>
          </a:xfrm>
          <a:solidFill>
            <a:schemeClr val="tx1"/>
          </a:solidFill>
        </p:grpSpPr>
        <p:sp>
          <p:nvSpPr>
            <p:cNvPr id="76" name="Freeform: Shape 1">
              <a:extLst>
                <a:ext uri="{FF2B5EF4-FFF2-40B4-BE49-F238E27FC236}">
                  <a16:creationId xmlns:a16="http://schemas.microsoft.com/office/drawing/2014/main" id="{0BA9175D-8E3F-E1A8-88A2-57DD84A44B1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7" name="Freeform: Shape 2">
              <a:extLst>
                <a:ext uri="{FF2B5EF4-FFF2-40B4-BE49-F238E27FC236}">
                  <a16:creationId xmlns:a16="http://schemas.microsoft.com/office/drawing/2014/main" id="{E131CA2C-0E01-FD94-4044-EE6E68463B20}"/>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8" name="Freeform: Shape 3">
              <a:extLst>
                <a:ext uri="{FF2B5EF4-FFF2-40B4-BE49-F238E27FC236}">
                  <a16:creationId xmlns:a16="http://schemas.microsoft.com/office/drawing/2014/main" id="{AEB19D11-CA2F-5039-A19D-4F420322C1A5}"/>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1" name="Freeform: Shape 4">
              <a:extLst>
                <a:ext uri="{FF2B5EF4-FFF2-40B4-BE49-F238E27FC236}">
                  <a16:creationId xmlns:a16="http://schemas.microsoft.com/office/drawing/2014/main" id="{14AAF3B2-5B36-FB43-9813-B6894E24193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2" name="Freeform: Shape 5">
              <a:extLst>
                <a:ext uri="{FF2B5EF4-FFF2-40B4-BE49-F238E27FC236}">
                  <a16:creationId xmlns:a16="http://schemas.microsoft.com/office/drawing/2014/main" id="{4373C259-BC09-FBC4-DDAA-007039D091F2}"/>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83" name="TextBox 82">
            <a:extLst>
              <a:ext uri="{FF2B5EF4-FFF2-40B4-BE49-F238E27FC236}">
                <a16:creationId xmlns:a16="http://schemas.microsoft.com/office/drawing/2014/main" id="{0A39F7E1-FB80-C4B7-A4B6-CCFCF578ADE8}"/>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84" name="Straight Connector 83">
            <a:extLst>
              <a:ext uri="{FF2B5EF4-FFF2-40B4-BE49-F238E27FC236}">
                <a16:creationId xmlns:a16="http://schemas.microsoft.com/office/drawing/2014/main" id="{6AA2C3C0-D79C-15B5-3034-3D1FDDB6BFD2}"/>
              </a:ext>
            </a:extLst>
          </p:cNvPr>
          <p:cNvCxnSpPr>
            <a:cxnSpLocks/>
            <a:stCxn id="89" idx="46"/>
            <a:endCxn id="76"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3CC52E27-2132-1243-AA18-0211319DF1AC}"/>
              </a:ext>
            </a:extLst>
          </p:cNvPr>
          <p:cNvCxnSpPr>
            <a:cxnSpLocks/>
            <a:stCxn id="76" idx="2"/>
            <a:endCxn id="92"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2173FDAF-33E6-E4CB-2CFA-F925D5F9FC4D}"/>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89998A9D-C63F-0311-5C8E-F44C3489352A}"/>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CE3E8B3E-DD1F-4F75-41ED-D4BE87CE03A1}"/>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9" name="Freeform 180">
            <a:extLst>
              <a:ext uri="{FF2B5EF4-FFF2-40B4-BE49-F238E27FC236}">
                <a16:creationId xmlns:a16="http://schemas.microsoft.com/office/drawing/2014/main" id="{06D9DD0A-3058-1206-29CD-F1B34332555D}"/>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sp>
        <p:nvSpPr>
          <p:cNvPr id="90" name="TextBox 89">
            <a:extLst>
              <a:ext uri="{FF2B5EF4-FFF2-40B4-BE49-F238E27FC236}">
                <a16:creationId xmlns:a16="http://schemas.microsoft.com/office/drawing/2014/main" id="{45005DF5-699D-2E88-FC26-78F23546D228}"/>
              </a:ext>
            </a:extLst>
          </p:cNvPr>
          <p:cNvSpPr txBox="1"/>
          <p:nvPr/>
        </p:nvSpPr>
        <p:spPr>
          <a:xfrm>
            <a:off x="6171042" y="2906128"/>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p>
        </p:txBody>
      </p:sp>
      <p:grpSp>
        <p:nvGrpSpPr>
          <p:cNvPr id="91" name="Group 90">
            <a:extLst>
              <a:ext uri="{FF2B5EF4-FFF2-40B4-BE49-F238E27FC236}">
                <a16:creationId xmlns:a16="http://schemas.microsoft.com/office/drawing/2014/main" id="{1A751B26-6758-69F8-1FFA-F68B86400911}"/>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92" name="Freeform: Shape 1">
              <a:extLst>
                <a:ext uri="{FF2B5EF4-FFF2-40B4-BE49-F238E27FC236}">
                  <a16:creationId xmlns:a16="http://schemas.microsoft.com/office/drawing/2014/main" id="{14628F6E-4A87-C114-70FA-F415F75B1D53}"/>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3" name="Freeform: Shape 2">
              <a:extLst>
                <a:ext uri="{FF2B5EF4-FFF2-40B4-BE49-F238E27FC236}">
                  <a16:creationId xmlns:a16="http://schemas.microsoft.com/office/drawing/2014/main" id="{48174859-9339-54CC-7F57-32BE8DD4990F}"/>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4" name="Freeform: Shape 3">
              <a:extLst>
                <a:ext uri="{FF2B5EF4-FFF2-40B4-BE49-F238E27FC236}">
                  <a16:creationId xmlns:a16="http://schemas.microsoft.com/office/drawing/2014/main" id="{EA3B5289-9D86-DEC0-1370-BF9C12FB6D67}"/>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5" name="Freeform: Shape 4">
              <a:extLst>
                <a:ext uri="{FF2B5EF4-FFF2-40B4-BE49-F238E27FC236}">
                  <a16:creationId xmlns:a16="http://schemas.microsoft.com/office/drawing/2014/main" id="{01AD8F5C-617A-C33C-03FA-C20CD2E755CF}"/>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6" name="Freeform: Shape 5">
              <a:extLst>
                <a:ext uri="{FF2B5EF4-FFF2-40B4-BE49-F238E27FC236}">
                  <a16:creationId xmlns:a16="http://schemas.microsoft.com/office/drawing/2014/main" id="{48C6A600-85BA-114C-3D66-8D86D2FCE90F}"/>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97" name="TextBox 96">
            <a:extLst>
              <a:ext uri="{FF2B5EF4-FFF2-40B4-BE49-F238E27FC236}">
                <a16:creationId xmlns:a16="http://schemas.microsoft.com/office/drawing/2014/main" id="{BCDBCCE1-9D21-5E26-2D22-E3A3F0207485}"/>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98" name="Straight Connector 97">
            <a:extLst>
              <a:ext uri="{FF2B5EF4-FFF2-40B4-BE49-F238E27FC236}">
                <a16:creationId xmlns:a16="http://schemas.microsoft.com/office/drawing/2014/main" id="{28034DA4-6C79-8684-38F9-3AAF0ED609E3}"/>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5E7A6B48-A8ED-F19B-0A61-E5D043DCB768}"/>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2B6E8583-3131-331F-52EC-524C1B2C59EA}"/>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A9CAA069-ADDC-2980-11DC-582F58A952F0}"/>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20871219-D86F-D183-0ADB-0C1E06D97708}"/>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110" name="TextBox 109">
            <a:extLst>
              <a:ext uri="{FF2B5EF4-FFF2-40B4-BE49-F238E27FC236}">
                <a16:creationId xmlns:a16="http://schemas.microsoft.com/office/drawing/2014/main" id="{6A9D1C41-3E48-2050-71D0-F33151EBB573}"/>
              </a:ext>
            </a:extLst>
          </p:cNvPr>
          <p:cNvSpPr txBox="1"/>
          <p:nvPr/>
        </p:nvSpPr>
        <p:spPr>
          <a:xfrm>
            <a:off x="7351122" y="4027014"/>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cxnSp>
        <p:nvCxnSpPr>
          <p:cNvPr id="111" name="Straight Connector 110">
            <a:extLst>
              <a:ext uri="{FF2B5EF4-FFF2-40B4-BE49-F238E27FC236}">
                <a16:creationId xmlns:a16="http://schemas.microsoft.com/office/drawing/2014/main" id="{C180BD86-10A0-EFEA-9713-7C230AB46925}"/>
              </a:ext>
            </a:extLst>
          </p:cNvPr>
          <p:cNvCxnSpPr>
            <a:cxnSpLocks/>
          </p:cNvCxnSpPr>
          <p:nvPr/>
        </p:nvCxnSpPr>
        <p:spPr bwMode="gray">
          <a:xfrm>
            <a:off x="146673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3" name="Rectangle 112">
            <a:extLst>
              <a:ext uri="{FF2B5EF4-FFF2-40B4-BE49-F238E27FC236}">
                <a16:creationId xmlns:a16="http://schemas.microsoft.com/office/drawing/2014/main" id="{6EB00D39-2EF7-93AB-39B1-1550A36534FD}"/>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14" name="Group 113">
            <a:extLst>
              <a:ext uri="{FF2B5EF4-FFF2-40B4-BE49-F238E27FC236}">
                <a16:creationId xmlns:a16="http://schemas.microsoft.com/office/drawing/2014/main" id="{142DBFD4-CFCB-12EF-8F9C-3CB5F77BD3A8}"/>
              </a:ext>
            </a:extLst>
          </p:cNvPr>
          <p:cNvGrpSpPr/>
          <p:nvPr/>
        </p:nvGrpSpPr>
        <p:grpSpPr>
          <a:xfrm>
            <a:off x="4237129" y="3090794"/>
            <a:ext cx="657699" cy="540490"/>
            <a:chOff x="6855481" y="3612066"/>
            <a:chExt cx="657699" cy="540490"/>
          </a:xfrm>
        </p:grpSpPr>
        <p:cxnSp>
          <p:nvCxnSpPr>
            <p:cNvPr id="115" name="Straight Connector 114">
              <a:extLst>
                <a:ext uri="{FF2B5EF4-FFF2-40B4-BE49-F238E27FC236}">
                  <a16:creationId xmlns:a16="http://schemas.microsoft.com/office/drawing/2014/main" id="{98CA182E-694B-1788-E2F4-88B3D9CCBA7B}"/>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6" name="Freeform 86">
              <a:extLst>
                <a:ext uri="{FF2B5EF4-FFF2-40B4-BE49-F238E27FC236}">
                  <a16:creationId xmlns:a16="http://schemas.microsoft.com/office/drawing/2014/main" id="{1E89B4C5-4322-9F90-2E1E-D3E75D6279AB}"/>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117" name="Group 116">
            <a:extLst>
              <a:ext uri="{FF2B5EF4-FFF2-40B4-BE49-F238E27FC236}">
                <a16:creationId xmlns:a16="http://schemas.microsoft.com/office/drawing/2014/main" id="{46B220DF-D454-7416-EFB2-D6851C64A661}"/>
              </a:ext>
            </a:extLst>
          </p:cNvPr>
          <p:cNvGrpSpPr/>
          <p:nvPr/>
        </p:nvGrpSpPr>
        <p:grpSpPr>
          <a:xfrm>
            <a:off x="2227331" y="4114657"/>
            <a:ext cx="657699" cy="540490"/>
            <a:chOff x="6855481" y="3612066"/>
            <a:chExt cx="657699" cy="540490"/>
          </a:xfrm>
        </p:grpSpPr>
        <p:cxnSp>
          <p:nvCxnSpPr>
            <p:cNvPr id="118" name="Straight Connector 117">
              <a:extLst>
                <a:ext uri="{FF2B5EF4-FFF2-40B4-BE49-F238E27FC236}">
                  <a16:creationId xmlns:a16="http://schemas.microsoft.com/office/drawing/2014/main" id="{1A65ACC3-7DBF-89E4-2F10-E09E1D04B703}"/>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9" name="Freeform 86">
              <a:extLst>
                <a:ext uri="{FF2B5EF4-FFF2-40B4-BE49-F238E27FC236}">
                  <a16:creationId xmlns:a16="http://schemas.microsoft.com/office/drawing/2014/main" id="{6589EA45-27DD-2CAA-0095-58DBE5CD33A9}"/>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120" name="Group 119">
            <a:extLst>
              <a:ext uri="{FF2B5EF4-FFF2-40B4-BE49-F238E27FC236}">
                <a16:creationId xmlns:a16="http://schemas.microsoft.com/office/drawing/2014/main" id="{94C164DD-3699-02D6-73E6-9132A5EACA27}"/>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121" name="Freeform: Shape 1">
              <a:extLst>
                <a:ext uri="{FF2B5EF4-FFF2-40B4-BE49-F238E27FC236}">
                  <a16:creationId xmlns:a16="http://schemas.microsoft.com/office/drawing/2014/main" id="{E45A5D10-F7D2-8BDF-211A-45876FB9C16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2" name="Freeform: Shape 2">
              <a:extLst>
                <a:ext uri="{FF2B5EF4-FFF2-40B4-BE49-F238E27FC236}">
                  <a16:creationId xmlns:a16="http://schemas.microsoft.com/office/drawing/2014/main" id="{2FB9F744-96C2-B65E-14CE-1CDA30F9F8F2}"/>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3" name="Freeform: Shape 3">
              <a:extLst>
                <a:ext uri="{FF2B5EF4-FFF2-40B4-BE49-F238E27FC236}">
                  <a16:creationId xmlns:a16="http://schemas.microsoft.com/office/drawing/2014/main" id="{07DD7234-05B3-700F-DC6E-1C92C2927B87}"/>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4" name="Freeform: Shape 4">
              <a:extLst>
                <a:ext uri="{FF2B5EF4-FFF2-40B4-BE49-F238E27FC236}">
                  <a16:creationId xmlns:a16="http://schemas.microsoft.com/office/drawing/2014/main" id="{EDF070C4-36AB-D9B5-E579-E1CE311FE6FB}"/>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5" name="Freeform: Shape 5">
              <a:extLst>
                <a:ext uri="{FF2B5EF4-FFF2-40B4-BE49-F238E27FC236}">
                  <a16:creationId xmlns:a16="http://schemas.microsoft.com/office/drawing/2014/main" id="{21DE5FC2-13CA-D009-D9E4-77FE7C17227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26" name="TextBox 125">
            <a:extLst>
              <a:ext uri="{FF2B5EF4-FFF2-40B4-BE49-F238E27FC236}">
                <a16:creationId xmlns:a16="http://schemas.microsoft.com/office/drawing/2014/main" id="{2E286F0B-FB61-0EF8-666A-743938DC1E14}"/>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127" name="Straight Connector 126">
            <a:extLst>
              <a:ext uri="{FF2B5EF4-FFF2-40B4-BE49-F238E27FC236}">
                <a16:creationId xmlns:a16="http://schemas.microsoft.com/office/drawing/2014/main" id="{D7BBA8B5-5D64-BAB6-274B-80493468BD2E}"/>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07D3ECAE-AA2D-F79F-E5DC-7926D50DE3CC}"/>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9" name="TextBox 128">
            <a:extLst>
              <a:ext uri="{FF2B5EF4-FFF2-40B4-BE49-F238E27FC236}">
                <a16:creationId xmlns:a16="http://schemas.microsoft.com/office/drawing/2014/main" id="{9092A44A-9CF2-FEFD-A93E-D9ED71C04784}"/>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130" name="Straight Connector 129">
            <a:extLst>
              <a:ext uri="{FF2B5EF4-FFF2-40B4-BE49-F238E27FC236}">
                <a16:creationId xmlns:a16="http://schemas.microsoft.com/office/drawing/2014/main" id="{DEC97029-8B4E-E701-041C-0CFA1FB3D36A}"/>
              </a:ext>
            </a:extLst>
          </p:cNvPr>
          <p:cNvCxnSpPr>
            <a:cxnSpLocks/>
          </p:cNvCxnSpPr>
          <p:nvPr/>
        </p:nvCxnSpPr>
        <p:spPr bwMode="gray">
          <a:xfrm>
            <a:off x="251976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1" name="Rectangle 130">
            <a:extLst>
              <a:ext uri="{FF2B5EF4-FFF2-40B4-BE49-F238E27FC236}">
                <a16:creationId xmlns:a16="http://schemas.microsoft.com/office/drawing/2014/main" id="{A407740E-8EC0-B558-A307-7DFFEEF3CEE3}"/>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32" name="Group 131">
            <a:extLst>
              <a:ext uri="{FF2B5EF4-FFF2-40B4-BE49-F238E27FC236}">
                <a16:creationId xmlns:a16="http://schemas.microsoft.com/office/drawing/2014/main" id="{2BB78F60-4735-68E7-4E29-025DEABD2704}"/>
              </a:ext>
            </a:extLst>
          </p:cNvPr>
          <p:cNvGrpSpPr/>
          <p:nvPr/>
        </p:nvGrpSpPr>
        <p:grpSpPr>
          <a:xfrm>
            <a:off x="3329793" y="5299000"/>
            <a:ext cx="657699" cy="540490"/>
            <a:chOff x="6855481" y="3612066"/>
            <a:chExt cx="657699" cy="540490"/>
          </a:xfrm>
        </p:grpSpPr>
        <p:cxnSp>
          <p:nvCxnSpPr>
            <p:cNvPr id="133" name="Straight Connector 132">
              <a:extLst>
                <a:ext uri="{FF2B5EF4-FFF2-40B4-BE49-F238E27FC236}">
                  <a16:creationId xmlns:a16="http://schemas.microsoft.com/office/drawing/2014/main" id="{B51C54A0-9BC8-3004-5074-5F63C15C104D}"/>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4" name="Freeform 86">
              <a:extLst>
                <a:ext uri="{FF2B5EF4-FFF2-40B4-BE49-F238E27FC236}">
                  <a16:creationId xmlns:a16="http://schemas.microsoft.com/office/drawing/2014/main" id="{FCA5D0EE-34F3-847A-B5CB-F4478C1E3AC4}"/>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35" name="Straight Connector 134">
            <a:extLst>
              <a:ext uri="{FF2B5EF4-FFF2-40B4-BE49-F238E27FC236}">
                <a16:creationId xmlns:a16="http://schemas.microsoft.com/office/drawing/2014/main" id="{7C3A47E9-792D-47F5-BC90-A302CC3423F8}"/>
              </a:ext>
            </a:extLst>
          </p:cNvPr>
          <p:cNvCxnSpPr>
            <a:cxnSpLocks/>
            <a:endCxn id="121"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36" name="Group 135">
            <a:extLst>
              <a:ext uri="{FF2B5EF4-FFF2-40B4-BE49-F238E27FC236}">
                <a16:creationId xmlns:a16="http://schemas.microsoft.com/office/drawing/2014/main" id="{AA3F0D39-ED27-8A8B-849F-32A119D3C65E}"/>
              </a:ext>
            </a:extLst>
          </p:cNvPr>
          <p:cNvGrpSpPr/>
          <p:nvPr/>
        </p:nvGrpSpPr>
        <p:grpSpPr>
          <a:xfrm>
            <a:off x="5486625" y="4227548"/>
            <a:ext cx="657699" cy="540490"/>
            <a:chOff x="6855481" y="3612066"/>
            <a:chExt cx="657699" cy="540490"/>
          </a:xfrm>
        </p:grpSpPr>
        <p:cxnSp>
          <p:nvCxnSpPr>
            <p:cNvPr id="137" name="Straight Connector 136">
              <a:extLst>
                <a:ext uri="{FF2B5EF4-FFF2-40B4-BE49-F238E27FC236}">
                  <a16:creationId xmlns:a16="http://schemas.microsoft.com/office/drawing/2014/main" id="{28BC0F17-8183-6A25-427E-34AA637F60EC}"/>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8" name="Freeform 86">
              <a:extLst>
                <a:ext uri="{FF2B5EF4-FFF2-40B4-BE49-F238E27FC236}">
                  <a16:creationId xmlns:a16="http://schemas.microsoft.com/office/drawing/2014/main" id="{33FE16C3-B88A-4905-EEEE-A533E9A0A9E7}"/>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139" name="Group 138">
            <a:extLst>
              <a:ext uri="{FF2B5EF4-FFF2-40B4-BE49-F238E27FC236}">
                <a16:creationId xmlns:a16="http://schemas.microsoft.com/office/drawing/2014/main" id="{1B75B972-920F-B0C1-AB36-4489F61CB138}"/>
              </a:ext>
            </a:extLst>
          </p:cNvPr>
          <p:cNvGrpSpPr/>
          <p:nvPr/>
        </p:nvGrpSpPr>
        <p:grpSpPr>
          <a:xfrm>
            <a:off x="1971108" y="5300480"/>
            <a:ext cx="274320" cy="632993"/>
            <a:chOff x="1693658" y="4666427"/>
            <a:chExt cx="274320" cy="632993"/>
          </a:xfrm>
        </p:grpSpPr>
        <p:cxnSp>
          <p:nvCxnSpPr>
            <p:cNvPr id="140" name="Straight Connector 139">
              <a:extLst>
                <a:ext uri="{FF2B5EF4-FFF2-40B4-BE49-F238E27FC236}">
                  <a16:creationId xmlns:a16="http://schemas.microsoft.com/office/drawing/2014/main" id="{1BA0FADE-70AC-822C-F71E-04BCA760696B}"/>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1" name="Rectangle 140">
              <a:extLst>
                <a:ext uri="{FF2B5EF4-FFF2-40B4-BE49-F238E27FC236}">
                  <a16:creationId xmlns:a16="http://schemas.microsoft.com/office/drawing/2014/main" id="{1E4E707E-12FB-07C9-8D12-168AB53B519C}"/>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42" name="Group 141">
            <a:extLst>
              <a:ext uri="{FF2B5EF4-FFF2-40B4-BE49-F238E27FC236}">
                <a16:creationId xmlns:a16="http://schemas.microsoft.com/office/drawing/2014/main" id="{6AE6A2FC-743E-89C3-F022-C6D9DD5271FB}"/>
              </a:ext>
            </a:extLst>
          </p:cNvPr>
          <p:cNvGrpSpPr/>
          <p:nvPr/>
        </p:nvGrpSpPr>
        <p:grpSpPr>
          <a:xfrm>
            <a:off x="902219" y="4124174"/>
            <a:ext cx="274320" cy="632993"/>
            <a:chOff x="1693658" y="4666427"/>
            <a:chExt cx="274320" cy="632993"/>
          </a:xfrm>
        </p:grpSpPr>
        <p:cxnSp>
          <p:nvCxnSpPr>
            <p:cNvPr id="143" name="Straight Connector 142">
              <a:extLst>
                <a:ext uri="{FF2B5EF4-FFF2-40B4-BE49-F238E27FC236}">
                  <a16:creationId xmlns:a16="http://schemas.microsoft.com/office/drawing/2014/main" id="{B41A8607-58B9-B1EA-8DEF-737F428ACA8D}"/>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4" name="Rectangle 143">
              <a:extLst>
                <a:ext uri="{FF2B5EF4-FFF2-40B4-BE49-F238E27FC236}">
                  <a16:creationId xmlns:a16="http://schemas.microsoft.com/office/drawing/2014/main" id="{21D373D8-DEAB-92E8-3B35-86ABEB87A4A5}"/>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45" name="Straight Connector 144">
            <a:extLst>
              <a:ext uri="{FF2B5EF4-FFF2-40B4-BE49-F238E27FC236}">
                <a16:creationId xmlns:a16="http://schemas.microsoft.com/office/drawing/2014/main" id="{B7E07F34-2F8B-FDA0-05EE-60F6B4C1E358}"/>
              </a:ext>
            </a:extLst>
          </p:cNvPr>
          <p:cNvCxnSpPr>
            <a:cxnSpLocks/>
          </p:cNvCxnSpPr>
          <p:nvPr/>
        </p:nvCxnSpPr>
        <p:spPr bwMode="gray">
          <a:xfrm>
            <a:off x="571221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6" name="Rectangle 145">
            <a:extLst>
              <a:ext uri="{FF2B5EF4-FFF2-40B4-BE49-F238E27FC236}">
                <a16:creationId xmlns:a16="http://schemas.microsoft.com/office/drawing/2014/main" id="{4F542DA9-1084-23C1-F221-0D1D78A6D49F}"/>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47" name="Group 146">
            <a:extLst>
              <a:ext uri="{FF2B5EF4-FFF2-40B4-BE49-F238E27FC236}">
                <a16:creationId xmlns:a16="http://schemas.microsoft.com/office/drawing/2014/main" id="{9AD76E7D-B6BE-DC80-56A4-FCD34019E78C}"/>
              </a:ext>
            </a:extLst>
          </p:cNvPr>
          <p:cNvGrpSpPr/>
          <p:nvPr/>
        </p:nvGrpSpPr>
        <p:grpSpPr>
          <a:xfrm>
            <a:off x="5163554" y="3093965"/>
            <a:ext cx="274320" cy="632993"/>
            <a:chOff x="1693658" y="4666427"/>
            <a:chExt cx="274320" cy="632993"/>
          </a:xfrm>
        </p:grpSpPr>
        <p:cxnSp>
          <p:nvCxnSpPr>
            <p:cNvPr id="148" name="Straight Connector 147">
              <a:extLst>
                <a:ext uri="{FF2B5EF4-FFF2-40B4-BE49-F238E27FC236}">
                  <a16:creationId xmlns:a16="http://schemas.microsoft.com/office/drawing/2014/main" id="{71D75AE3-EA25-D2AA-9540-15E4A9D95B0F}"/>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9" name="Rectangle 148">
              <a:extLst>
                <a:ext uri="{FF2B5EF4-FFF2-40B4-BE49-F238E27FC236}">
                  <a16:creationId xmlns:a16="http://schemas.microsoft.com/office/drawing/2014/main" id="{31FF5F80-26FB-1B49-463D-F6E0CE34ABAD}"/>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50" name="Straight Connector 149">
            <a:extLst>
              <a:ext uri="{FF2B5EF4-FFF2-40B4-BE49-F238E27FC236}">
                <a16:creationId xmlns:a16="http://schemas.microsoft.com/office/drawing/2014/main" id="{248E8D96-0AE6-F038-71F8-49D7F91A3D59}"/>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1" name="Rectangle 150">
            <a:extLst>
              <a:ext uri="{FF2B5EF4-FFF2-40B4-BE49-F238E27FC236}">
                <a16:creationId xmlns:a16="http://schemas.microsoft.com/office/drawing/2014/main" id="{9E66AE9A-447E-D0C4-B08A-89029E53DA74}"/>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52" name="Group 151">
            <a:extLst>
              <a:ext uri="{FF2B5EF4-FFF2-40B4-BE49-F238E27FC236}">
                <a16:creationId xmlns:a16="http://schemas.microsoft.com/office/drawing/2014/main" id="{F0E6DD89-3601-5366-9A44-9E04FD8F3DEB}"/>
              </a:ext>
            </a:extLst>
          </p:cNvPr>
          <p:cNvGrpSpPr/>
          <p:nvPr/>
        </p:nvGrpSpPr>
        <p:grpSpPr>
          <a:xfrm>
            <a:off x="6386904" y="4227090"/>
            <a:ext cx="274320" cy="632993"/>
            <a:chOff x="1693658" y="4666427"/>
            <a:chExt cx="274320" cy="632993"/>
          </a:xfrm>
        </p:grpSpPr>
        <p:cxnSp>
          <p:nvCxnSpPr>
            <p:cNvPr id="153" name="Straight Connector 152">
              <a:extLst>
                <a:ext uri="{FF2B5EF4-FFF2-40B4-BE49-F238E27FC236}">
                  <a16:creationId xmlns:a16="http://schemas.microsoft.com/office/drawing/2014/main" id="{45D0ECB9-F0C7-98B3-CF7F-749A08CA18A2}"/>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4" name="Rectangle 153">
              <a:extLst>
                <a:ext uri="{FF2B5EF4-FFF2-40B4-BE49-F238E27FC236}">
                  <a16:creationId xmlns:a16="http://schemas.microsoft.com/office/drawing/2014/main" id="{EA69371E-1D55-4E32-BE39-BC76526439F4}"/>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pic>
        <p:nvPicPr>
          <p:cNvPr id="155" name="Picture 154">
            <a:extLst>
              <a:ext uri="{FF2B5EF4-FFF2-40B4-BE49-F238E27FC236}">
                <a16:creationId xmlns:a16="http://schemas.microsoft.com/office/drawing/2014/main" id="{23B33AAA-FA9E-4274-10E1-B8E4A368AA01}"/>
              </a:ext>
            </a:extLst>
          </p:cNvPr>
          <p:cNvPicPr>
            <a:picLocks noChangeAspect="1"/>
          </p:cNvPicPr>
          <p:nvPr/>
        </p:nvPicPr>
        <p:blipFill>
          <a:blip r:embed="rId5"/>
          <a:stretch>
            <a:fillRect/>
          </a:stretch>
        </p:blipFill>
        <p:spPr>
          <a:xfrm>
            <a:off x="5163329" y="3650034"/>
            <a:ext cx="285750" cy="285750"/>
          </a:xfrm>
          <a:prstGeom prst="rect">
            <a:avLst/>
          </a:prstGeom>
        </p:spPr>
      </p:pic>
      <p:pic>
        <p:nvPicPr>
          <p:cNvPr id="156" name="Picture 155">
            <a:extLst>
              <a:ext uri="{FF2B5EF4-FFF2-40B4-BE49-F238E27FC236}">
                <a16:creationId xmlns:a16="http://schemas.microsoft.com/office/drawing/2014/main" id="{B52E713E-CFD8-4288-71F6-B5A4AC40AF90}"/>
              </a:ext>
            </a:extLst>
          </p:cNvPr>
          <p:cNvPicPr>
            <a:picLocks noChangeAspect="1"/>
          </p:cNvPicPr>
          <p:nvPr/>
        </p:nvPicPr>
        <p:blipFill>
          <a:blip r:embed="rId6"/>
          <a:stretch>
            <a:fillRect/>
          </a:stretch>
        </p:blipFill>
        <p:spPr>
          <a:xfrm>
            <a:off x="5573687" y="3648921"/>
            <a:ext cx="286893" cy="285750"/>
          </a:xfrm>
          <a:prstGeom prst="rect">
            <a:avLst/>
          </a:prstGeom>
        </p:spPr>
      </p:pic>
      <p:pic>
        <p:nvPicPr>
          <p:cNvPr id="157" name="Picture 156">
            <a:extLst>
              <a:ext uri="{FF2B5EF4-FFF2-40B4-BE49-F238E27FC236}">
                <a16:creationId xmlns:a16="http://schemas.microsoft.com/office/drawing/2014/main" id="{FDB9B3D1-720D-A41F-4652-57EDA05F2EA8}"/>
              </a:ext>
            </a:extLst>
          </p:cNvPr>
          <p:cNvPicPr>
            <a:picLocks noChangeAspect="1"/>
          </p:cNvPicPr>
          <p:nvPr/>
        </p:nvPicPr>
        <p:blipFill>
          <a:blip r:embed="rId5"/>
          <a:stretch>
            <a:fillRect/>
          </a:stretch>
        </p:blipFill>
        <p:spPr>
          <a:xfrm>
            <a:off x="6387923" y="4781645"/>
            <a:ext cx="285750" cy="285750"/>
          </a:xfrm>
          <a:prstGeom prst="rect">
            <a:avLst/>
          </a:prstGeom>
        </p:spPr>
      </p:pic>
      <p:pic>
        <p:nvPicPr>
          <p:cNvPr id="158" name="Picture 157">
            <a:extLst>
              <a:ext uri="{FF2B5EF4-FFF2-40B4-BE49-F238E27FC236}">
                <a16:creationId xmlns:a16="http://schemas.microsoft.com/office/drawing/2014/main" id="{EF05532D-AA96-075D-4291-36B1DA8EDEA1}"/>
              </a:ext>
            </a:extLst>
          </p:cNvPr>
          <p:cNvPicPr>
            <a:picLocks noChangeAspect="1"/>
          </p:cNvPicPr>
          <p:nvPr/>
        </p:nvPicPr>
        <p:blipFill>
          <a:blip r:embed="rId6"/>
          <a:stretch>
            <a:fillRect/>
          </a:stretch>
        </p:blipFill>
        <p:spPr>
          <a:xfrm>
            <a:off x="6798281" y="4780532"/>
            <a:ext cx="286893" cy="285750"/>
          </a:xfrm>
          <a:prstGeom prst="rect">
            <a:avLst/>
          </a:prstGeom>
        </p:spPr>
      </p:pic>
      <p:pic>
        <p:nvPicPr>
          <p:cNvPr id="159" name="Picture 158">
            <a:extLst>
              <a:ext uri="{FF2B5EF4-FFF2-40B4-BE49-F238E27FC236}">
                <a16:creationId xmlns:a16="http://schemas.microsoft.com/office/drawing/2014/main" id="{0725ED27-431B-F108-3BA6-B632A0A16869}"/>
              </a:ext>
            </a:extLst>
          </p:cNvPr>
          <p:cNvPicPr>
            <a:picLocks noChangeAspect="1"/>
          </p:cNvPicPr>
          <p:nvPr/>
        </p:nvPicPr>
        <p:blipFill>
          <a:blip r:embed="rId5"/>
          <a:stretch>
            <a:fillRect/>
          </a:stretch>
        </p:blipFill>
        <p:spPr>
          <a:xfrm>
            <a:off x="909159" y="4678215"/>
            <a:ext cx="285750" cy="285750"/>
          </a:xfrm>
          <a:prstGeom prst="rect">
            <a:avLst/>
          </a:prstGeom>
        </p:spPr>
      </p:pic>
      <p:pic>
        <p:nvPicPr>
          <p:cNvPr id="160" name="Picture 159">
            <a:extLst>
              <a:ext uri="{FF2B5EF4-FFF2-40B4-BE49-F238E27FC236}">
                <a16:creationId xmlns:a16="http://schemas.microsoft.com/office/drawing/2014/main" id="{90EA9A77-EF1C-1D69-6A1C-35F7ADBA97B1}"/>
              </a:ext>
            </a:extLst>
          </p:cNvPr>
          <p:cNvPicPr>
            <a:picLocks noChangeAspect="1"/>
          </p:cNvPicPr>
          <p:nvPr/>
        </p:nvPicPr>
        <p:blipFill>
          <a:blip r:embed="rId6"/>
          <a:stretch>
            <a:fillRect/>
          </a:stretch>
        </p:blipFill>
        <p:spPr>
          <a:xfrm>
            <a:off x="1323790" y="4677102"/>
            <a:ext cx="286893" cy="285750"/>
          </a:xfrm>
          <a:prstGeom prst="rect">
            <a:avLst/>
          </a:prstGeom>
        </p:spPr>
      </p:pic>
      <p:pic>
        <p:nvPicPr>
          <p:cNvPr id="161" name="Picture 160">
            <a:extLst>
              <a:ext uri="{FF2B5EF4-FFF2-40B4-BE49-F238E27FC236}">
                <a16:creationId xmlns:a16="http://schemas.microsoft.com/office/drawing/2014/main" id="{4BD79628-8020-F88A-EE28-D48D591EF4F0}"/>
              </a:ext>
            </a:extLst>
          </p:cNvPr>
          <p:cNvPicPr>
            <a:picLocks noChangeAspect="1"/>
          </p:cNvPicPr>
          <p:nvPr/>
        </p:nvPicPr>
        <p:blipFill>
          <a:blip r:embed="rId5"/>
          <a:stretch>
            <a:fillRect/>
          </a:stretch>
        </p:blipFill>
        <p:spPr>
          <a:xfrm>
            <a:off x="1959678" y="5849470"/>
            <a:ext cx="285750" cy="285750"/>
          </a:xfrm>
          <a:prstGeom prst="rect">
            <a:avLst/>
          </a:prstGeom>
        </p:spPr>
      </p:pic>
      <p:pic>
        <p:nvPicPr>
          <p:cNvPr id="162" name="Picture 161">
            <a:extLst>
              <a:ext uri="{FF2B5EF4-FFF2-40B4-BE49-F238E27FC236}">
                <a16:creationId xmlns:a16="http://schemas.microsoft.com/office/drawing/2014/main" id="{6C2ABA8C-5CF8-E560-6983-3227D9CDAEBD}"/>
              </a:ext>
            </a:extLst>
          </p:cNvPr>
          <p:cNvPicPr>
            <a:picLocks noChangeAspect="1"/>
          </p:cNvPicPr>
          <p:nvPr/>
        </p:nvPicPr>
        <p:blipFill>
          <a:blip r:embed="rId6"/>
          <a:stretch>
            <a:fillRect/>
          </a:stretch>
        </p:blipFill>
        <p:spPr>
          <a:xfrm>
            <a:off x="2370036" y="5848357"/>
            <a:ext cx="286893" cy="285750"/>
          </a:xfrm>
          <a:prstGeom prst="rect">
            <a:avLst/>
          </a:prstGeom>
        </p:spPr>
      </p:pic>
      <p:sp>
        <p:nvSpPr>
          <p:cNvPr id="168" name="Picture Placeholder 80" descr="Defense Preventions&#10;">
            <a:extLst>
              <a:ext uri="{FF2B5EF4-FFF2-40B4-BE49-F238E27FC236}">
                <a16:creationId xmlns:a16="http://schemas.microsoft.com/office/drawing/2014/main" id="{C7FB25BF-5266-9DA9-93CA-9EFABF7407F2}"/>
              </a:ext>
            </a:extLst>
          </p:cNvPr>
          <p:cNvSpPr>
            <a:spLocks noChangeAspect="1"/>
          </p:cNvSpPr>
          <p:nvPr/>
        </p:nvSpPr>
        <p:spPr>
          <a:xfrm>
            <a:off x="4719696" y="445475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69" name="Picture Placeholder 80" descr="Defense Preventions&#10;">
            <a:extLst>
              <a:ext uri="{FF2B5EF4-FFF2-40B4-BE49-F238E27FC236}">
                <a16:creationId xmlns:a16="http://schemas.microsoft.com/office/drawing/2014/main" id="{264BE238-735D-6896-E6C2-B148B9CFBBBF}"/>
              </a:ext>
            </a:extLst>
          </p:cNvPr>
          <p:cNvSpPr>
            <a:spLocks noChangeAspect="1"/>
          </p:cNvSpPr>
          <p:nvPr/>
        </p:nvSpPr>
        <p:spPr>
          <a:xfrm>
            <a:off x="4177855" y="408350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3495903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5000"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fade">
                                      <p:cBhvr>
                                        <p:cTn id="7" dur="500"/>
                                        <p:tgtEl>
                                          <p:spTgt spid="168"/>
                                        </p:tgtEl>
                                      </p:cBhvr>
                                    </p:animEffect>
                                  </p:childTnLst>
                                </p:cTn>
                              </p:par>
                              <p:par>
                                <p:cTn id="8" presetID="10" presetClass="entr" presetSubtype="0" repeatCount="5000" fill="hold" grpId="0" nodeType="withEffect">
                                  <p:stCondLst>
                                    <p:cond delay="0"/>
                                  </p:stCondLst>
                                  <p:childTnLst>
                                    <p:set>
                                      <p:cBhvr>
                                        <p:cTn id="9" dur="1" fill="hold">
                                          <p:stCondLst>
                                            <p:cond delay="0"/>
                                          </p:stCondLst>
                                        </p:cTn>
                                        <p:tgtEl>
                                          <p:spTgt spid="169"/>
                                        </p:tgtEl>
                                        <p:attrNameLst>
                                          <p:attrName>style.visibility</p:attrName>
                                        </p:attrNameLst>
                                      </p:cBhvr>
                                      <p:to>
                                        <p:strVal val="visible"/>
                                      </p:to>
                                    </p:set>
                                    <p:animEffect transition="in" filter="fade">
                                      <p:cBhvr>
                                        <p:cTn id="10"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P spid="16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42B54C7E-845B-4147-906B-CD88FB41D704}"/>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05" name="Rectangle 104">
            <a:extLst>
              <a:ext uri="{FF2B5EF4-FFF2-40B4-BE49-F238E27FC236}">
                <a16:creationId xmlns:a16="http://schemas.microsoft.com/office/drawing/2014/main" id="{C503C414-2C39-0E4D-BC83-2AEE828C6DD4}"/>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Gateway Malware Detection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45720"/>
          <a:lstStyle/>
          <a:p>
            <a:r>
              <a:rPr lang="en-US" dirty="0"/>
              <a:t>T1 Gateway Malware:</a:t>
            </a:r>
          </a:p>
          <a:p>
            <a:pPr marL="742864" lvl="1" indent="-285664"/>
            <a:r>
              <a:rPr lang="en-US" dirty="0"/>
              <a:t>On T1 Uplinks and Service Interfaces</a:t>
            </a:r>
          </a:p>
          <a:p>
            <a:pPr marL="742864" lvl="1" indent="-285664"/>
            <a:r>
              <a:rPr lang="en-US" dirty="0"/>
              <a:t>Intercept File</a:t>
            </a:r>
          </a:p>
          <a:p>
            <a:pPr marL="1030202" lvl="2" indent="-285664"/>
            <a:r>
              <a:rPr lang="en-US" dirty="0"/>
              <a:t>over HTTP or FTP (or HTTPS if TLS Inspection is enabled)</a:t>
            </a:r>
          </a:p>
          <a:p>
            <a:pPr marL="1030202" lvl="2" indent="-285664"/>
            <a:r>
              <a:rPr lang="en-US" dirty="0"/>
              <a:t>for files download (HTTP and FTP GET)</a:t>
            </a:r>
          </a:p>
          <a:p>
            <a:pPr marL="1030202" lvl="2" indent="-285664"/>
            <a:r>
              <a:rPr lang="en-US" dirty="0"/>
              <a:t>different file types </a:t>
            </a:r>
            <a:r>
              <a:rPr lang="en-US" sz="1000" i="1" dirty="0"/>
              <a:t>(see Notes for exhaustive list)</a:t>
            </a:r>
            <a:endParaRPr lang="en-US" i="1" dirty="0"/>
          </a:p>
          <a:p>
            <a:pPr marL="742864" lvl="1" indent="-285664"/>
            <a:r>
              <a:rPr lang="en-US" dirty="0"/>
              <a:t>Malware Detection only</a:t>
            </a:r>
          </a:p>
          <a:p>
            <a:pPr marL="1030202" lvl="2" indent="-285664"/>
            <a:r>
              <a:rPr lang="en-US" dirty="0"/>
              <a:t>Detect known and previously unseen malicious files with local analysis</a:t>
            </a:r>
          </a:p>
          <a:p>
            <a:pPr marL="1255627" lvl="3" indent="-285664">
              <a:buFont typeface="+mj-lt"/>
              <a:buAutoNum type="arabicPeriod"/>
            </a:pPr>
            <a:r>
              <a:rPr lang="en-US" dirty="0"/>
              <a:t>File Hash</a:t>
            </a:r>
          </a:p>
          <a:p>
            <a:pPr marL="1255627" lvl="3" indent="-285664">
              <a:buFont typeface="+mj-lt"/>
              <a:buAutoNum type="arabicPeriod"/>
            </a:pPr>
            <a:r>
              <a:rPr lang="en-US" dirty="0"/>
              <a:t>If File Hash Local = No Match, File Hash on Security Analyzer</a:t>
            </a:r>
          </a:p>
          <a:p>
            <a:pPr marL="1255627" lvl="3" indent="-285664">
              <a:buFont typeface="+mj-lt"/>
              <a:buAutoNum type="arabicPeriod"/>
            </a:pPr>
            <a:r>
              <a:rPr lang="en-US" dirty="0"/>
              <a:t>If File Hash Security Analyzer = No Match, Local Analysis</a:t>
            </a:r>
          </a:p>
          <a:p>
            <a:pPr marL="1312863" lvl="3" indent="-342900">
              <a:buFont typeface="+mj-lt"/>
              <a:buAutoNum type="arabicPeriod"/>
            </a:pPr>
            <a:r>
              <a:rPr lang="en-US" i="1" dirty="0"/>
              <a:t>(optional) Cloud Analysis if needed and configured</a:t>
            </a:r>
          </a:p>
          <a:p>
            <a:pPr marL="742864" lvl="1" indent="-285664"/>
            <a:r>
              <a:rPr lang="en-US" dirty="0"/>
              <a:t>(optional) Data Source for NSX NDR</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Packet Walk</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2085470" y="2309812"/>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1057967" y="2483229"/>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2359788" y="2067918"/>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2359790" y="2858452"/>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957418" y="1768912"/>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2089673" y="3205077"/>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274320" y="5252710"/>
            <a:ext cx="1466322"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1403024" y="4832275"/>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340823" y="5055098"/>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283227" y="52538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145945" y="56125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cxnSp>
        <p:nvCxnSpPr>
          <p:cNvPr id="69" name="Straight Connector 68">
            <a:extLst>
              <a:ext uri="{FF2B5EF4-FFF2-40B4-BE49-F238E27FC236}">
                <a16:creationId xmlns:a16="http://schemas.microsoft.com/office/drawing/2014/main" id="{2B9E81AB-71AD-6447-B57F-6B98E208C931}"/>
              </a:ext>
            </a:extLst>
          </p:cNvPr>
          <p:cNvCxnSpPr>
            <a:cxnSpLocks/>
            <a:stCxn id="22" idx="2"/>
            <a:endCxn id="50" idx="0"/>
          </p:cNvCxnSpPr>
          <p:nvPr/>
        </p:nvCxnSpPr>
        <p:spPr bwMode="gray">
          <a:xfrm>
            <a:off x="2363993" y="3753717"/>
            <a:ext cx="3082" cy="62992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4B1EE40-4725-5F46-A4F5-B6E6A4029974}"/>
              </a:ext>
            </a:extLst>
          </p:cNvPr>
          <p:cNvGrpSpPr/>
          <p:nvPr/>
        </p:nvGrpSpPr>
        <p:grpSpPr>
          <a:xfrm>
            <a:off x="734568" y="5249872"/>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18" name="Group 117">
            <a:extLst>
              <a:ext uri="{FF2B5EF4-FFF2-40B4-BE49-F238E27FC236}">
                <a16:creationId xmlns:a16="http://schemas.microsoft.com/office/drawing/2014/main" id="{7282FF0C-1257-AC4E-A7A0-9F05A063B94C}"/>
              </a:ext>
            </a:extLst>
          </p:cNvPr>
          <p:cNvGrpSpPr/>
          <p:nvPr/>
        </p:nvGrpSpPr>
        <p:grpSpPr>
          <a:xfrm>
            <a:off x="4123388" y="4547417"/>
            <a:ext cx="847109" cy="307777"/>
            <a:chOff x="3732340" y="3944399"/>
            <a:chExt cx="847109" cy="307777"/>
          </a:xfrm>
        </p:grpSpPr>
        <p:sp>
          <p:nvSpPr>
            <p:cNvPr id="147" name="TextBox 146">
              <a:extLst>
                <a:ext uri="{FF2B5EF4-FFF2-40B4-BE49-F238E27FC236}">
                  <a16:creationId xmlns:a16="http://schemas.microsoft.com/office/drawing/2014/main" id="{87FC1BDD-C144-DE40-8E80-C59671A6DEF1}"/>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148" name="Picture Placeholder 77" descr="Threathunting&#10;">
              <a:extLst>
                <a:ext uri="{FF2B5EF4-FFF2-40B4-BE49-F238E27FC236}">
                  <a16:creationId xmlns:a16="http://schemas.microsoft.com/office/drawing/2014/main" id="{56F97EA0-17D6-334E-A8AC-0261FFD7B5DA}"/>
                </a:ext>
              </a:extLst>
            </p:cNvPr>
            <p:cNvGrpSpPr>
              <a:grpSpLocks noChangeAspect="1"/>
            </p:cNvGrpSpPr>
            <p:nvPr/>
          </p:nvGrpSpPr>
          <p:grpSpPr>
            <a:xfrm>
              <a:off x="3732340" y="3953614"/>
              <a:ext cx="296113" cy="294542"/>
              <a:chOff x="4495969" y="4428417"/>
              <a:chExt cx="375950" cy="373960"/>
            </a:xfrm>
            <a:solidFill>
              <a:srgbClr val="FF0000"/>
            </a:solidFill>
          </p:grpSpPr>
          <p:sp>
            <p:nvSpPr>
              <p:cNvPr id="149" name="Picture Placeholder 77">
                <a:extLst>
                  <a:ext uri="{FF2B5EF4-FFF2-40B4-BE49-F238E27FC236}">
                    <a16:creationId xmlns:a16="http://schemas.microsoft.com/office/drawing/2014/main" id="{BC0A22AE-76F0-4A41-AD4D-E89F7BE58CB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50" name="Picture Placeholder 77">
                <a:extLst>
                  <a:ext uri="{FF2B5EF4-FFF2-40B4-BE49-F238E27FC236}">
                    <a16:creationId xmlns:a16="http://schemas.microsoft.com/office/drawing/2014/main" id="{7874D4F1-4EED-F648-8D51-652603B6E6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cxnSp>
        <p:nvCxnSpPr>
          <p:cNvPr id="61" name="Straight Arrow Connector 60">
            <a:extLst>
              <a:ext uri="{FF2B5EF4-FFF2-40B4-BE49-F238E27FC236}">
                <a16:creationId xmlns:a16="http://schemas.microsoft.com/office/drawing/2014/main" id="{A81D8B0F-D0C3-4441-9AC4-BB8A21A537F5}"/>
              </a:ext>
            </a:extLst>
          </p:cNvPr>
          <p:cNvCxnSpPr>
            <a:cxnSpLocks/>
          </p:cNvCxnSpPr>
          <p:nvPr/>
        </p:nvCxnSpPr>
        <p:spPr bwMode="gray">
          <a:xfrm>
            <a:off x="2927144" y="1978285"/>
            <a:ext cx="0" cy="2727388"/>
          </a:xfrm>
          <a:prstGeom prst="straightConnector1">
            <a:avLst/>
          </a:prstGeom>
          <a:ln w="571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54" name="TextBox 153">
            <a:extLst>
              <a:ext uri="{FF2B5EF4-FFF2-40B4-BE49-F238E27FC236}">
                <a16:creationId xmlns:a16="http://schemas.microsoft.com/office/drawing/2014/main" id="{AC99A3AE-0F9B-9446-A832-77785A1D0829}"/>
              </a:ext>
            </a:extLst>
          </p:cNvPr>
          <p:cNvSpPr txBox="1"/>
          <p:nvPr/>
        </p:nvSpPr>
        <p:spPr>
          <a:xfrm>
            <a:off x="3046172" y="2390935"/>
            <a:ext cx="2623347" cy="646331"/>
          </a:xfrm>
          <a:prstGeom prst="rect">
            <a:avLst/>
          </a:prstGeom>
        </p:spPr>
        <p:txBody>
          <a:bodyPr wrap="none" lIns="0" tIns="0" rIns="0" bIns="0" rtlCol="0" anchor="ctr">
            <a:spAutoFit/>
          </a:bodyPr>
          <a:lstStyle/>
          <a:p>
            <a:r>
              <a:rPr lang="en-US" sz="1400" dirty="0">
                <a:solidFill>
                  <a:srgbClr val="7030A0"/>
                </a:solidFill>
                <a:latin typeface="Calibri" panose="020F0502020204030204" pitchFamily="34" charset="0"/>
              </a:rPr>
              <a:t>Transfer protocol:</a:t>
            </a:r>
          </a:p>
          <a:p>
            <a:r>
              <a:rPr lang="en-US" sz="1400" dirty="0">
                <a:solidFill>
                  <a:srgbClr val="7030A0"/>
                </a:solidFill>
                <a:latin typeface="Calibri" panose="020F0502020204030204" pitchFamily="34" charset="0"/>
              </a:rPr>
              <a:t>HTTP or FTP</a:t>
            </a:r>
          </a:p>
          <a:p>
            <a:r>
              <a:rPr lang="en-US" sz="1400" dirty="0">
                <a:solidFill>
                  <a:srgbClr val="7030A0"/>
                </a:solidFill>
                <a:latin typeface="Calibri" panose="020F0502020204030204" pitchFamily="34" charset="0"/>
              </a:rPr>
              <a:t>(or HTTPS if TLS Inspection enabled)</a:t>
            </a:r>
          </a:p>
        </p:txBody>
      </p:sp>
      <p:cxnSp>
        <p:nvCxnSpPr>
          <p:cNvPr id="155" name="Straight Connector 154">
            <a:extLst>
              <a:ext uri="{FF2B5EF4-FFF2-40B4-BE49-F238E27FC236}">
                <a16:creationId xmlns:a16="http://schemas.microsoft.com/office/drawing/2014/main" id="{7836119C-0CF7-A14B-93EE-75E9DCA97DA1}"/>
              </a:ext>
            </a:extLst>
          </p:cNvPr>
          <p:cNvCxnSpPr>
            <a:cxnSpLocks/>
          </p:cNvCxnSpPr>
          <p:nvPr/>
        </p:nvCxnSpPr>
        <p:spPr bwMode="gray">
          <a:xfrm>
            <a:off x="286482" y="4176879"/>
            <a:ext cx="1454160"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3516E4D3-BD5A-5943-BC24-40A2DF10F3F0}"/>
              </a:ext>
            </a:extLst>
          </p:cNvPr>
          <p:cNvSpPr txBox="1"/>
          <p:nvPr/>
        </p:nvSpPr>
        <p:spPr>
          <a:xfrm>
            <a:off x="315449" y="3976240"/>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grpSp>
        <p:nvGrpSpPr>
          <p:cNvPr id="157" name="Group 156">
            <a:extLst>
              <a:ext uri="{FF2B5EF4-FFF2-40B4-BE49-F238E27FC236}">
                <a16:creationId xmlns:a16="http://schemas.microsoft.com/office/drawing/2014/main" id="{7C030AD0-AF1A-A647-8956-D3487D001DFC}"/>
              </a:ext>
            </a:extLst>
          </p:cNvPr>
          <p:cNvGrpSpPr/>
          <p:nvPr/>
        </p:nvGrpSpPr>
        <p:grpSpPr>
          <a:xfrm>
            <a:off x="679802" y="4176774"/>
            <a:ext cx="657699" cy="540490"/>
            <a:chOff x="6855481" y="3612066"/>
            <a:chExt cx="657699" cy="540490"/>
          </a:xfrm>
        </p:grpSpPr>
        <p:cxnSp>
          <p:nvCxnSpPr>
            <p:cNvPr id="158" name="Straight Connector 157">
              <a:extLst>
                <a:ext uri="{FF2B5EF4-FFF2-40B4-BE49-F238E27FC236}">
                  <a16:creationId xmlns:a16="http://schemas.microsoft.com/office/drawing/2014/main" id="{0D6ABA5B-F5C4-144E-AD79-B02AE41A41D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9" name="Freeform 86">
              <a:extLst>
                <a:ext uri="{FF2B5EF4-FFF2-40B4-BE49-F238E27FC236}">
                  <a16:creationId xmlns:a16="http://schemas.microsoft.com/office/drawing/2014/main" id="{452D8727-E3E8-014B-A777-8328B75E4C5A}"/>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60" name="Straight Connector 159">
            <a:extLst>
              <a:ext uri="{FF2B5EF4-FFF2-40B4-BE49-F238E27FC236}">
                <a16:creationId xmlns:a16="http://schemas.microsoft.com/office/drawing/2014/main" id="{EF8F89A4-CFB6-694E-9D7A-600C29A5624D}"/>
              </a:ext>
            </a:extLst>
          </p:cNvPr>
          <p:cNvCxnSpPr>
            <a:cxnSpLocks/>
          </p:cNvCxnSpPr>
          <p:nvPr/>
        </p:nvCxnSpPr>
        <p:spPr bwMode="gray">
          <a:xfrm flipH="1" flipV="1">
            <a:off x="1420265" y="4175838"/>
            <a:ext cx="731374" cy="32327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2" name="TextBox 181">
            <a:extLst>
              <a:ext uri="{FF2B5EF4-FFF2-40B4-BE49-F238E27FC236}">
                <a16:creationId xmlns:a16="http://schemas.microsoft.com/office/drawing/2014/main" id="{D9F51F94-4767-224F-9145-F9C32EC50525}"/>
              </a:ext>
            </a:extLst>
          </p:cNvPr>
          <p:cNvSpPr txBox="1"/>
          <p:nvPr/>
        </p:nvSpPr>
        <p:spPr>
          <a:xfrm>
            <a:off x="3046172" y="3267252"/>
            <a:ext cx="1473801" cy="430887"/>
          </a:xfrm>
          <a:prstGeom prst="rect">
            <a:avLst/>
          </a:prstGeom>
        </p:spPr>
        <p:txBody>
          <a:bodyPr wrap="none" lIns="0" tIns="0" rIns="0" bIns="0" rtlCol="0" anchor="ctr">
            <a:spAutoFit/>
          </a:bodyPr>
          <a:lstStyle/>
          <a:p>
            <a:r>
              <a:rPr lang="en-US" sz="1400" dirty="0">
                <a:solidFill>
                  <a:srgbClr val="7030A0"/>
                </a:solidFill>
                <a:latin typeface="Calibri" panose="020F0502020204030204" pitchFamily="34" charset="0"/>
              </a:rPr>
              <a:t>File type:</a:t>
            </a:r>
          </a:p>
          <a:p>
            <a:r>
              <a:rPr lang="en-US" sz="1400" dirty="0">
                <a:solidFill>
                  <a:srgbClr val="7030A0"/>
                </a:solidFill>
                <a:latin typeface="Calibri" panose="020F0502020204030204" pitchFamily="34" charset="0"/>
              </a:rPr>
              <a:t>exe, </a:t>
            </a:r>
            <a:r>
              <a:rPr lang="en-US" sz="1400" dirty="0" err="1">
                <a:solidFill>
                  <a:srgbClr val="7030A0"/>
                </a:solidFill>
                <a:latin typeface="Calibri" panose="020F0502020204030204" pitchFamily="34" charset="0"/>
              </a:rPr>
              <a:t>xls</a:t>
            </a:r>
            <a:r>
              <a:rPr lang="en-US" sz="1400" dirty="0">
                <a:solidFill>
                  <a:srgbClr val="7030A0"/>
                </a:solidFill>
                <a:latin typeface="Calibri" panose="020F0502020204030204" pitchFamily="34" charset="0"/>
              </a:rPr>
              <a:t>, </a:t>
            </a:r>
            <a:r>
              <a:rPr lang="en-US" sz="1400" dirty="0" err="1">
                <a:solidFill>
                  <a:srgbClr val="7030A0"/>
                </a:solidFill>
                <a:latin typeface="Calibri" panose="020F0502020204030204" pitchFamily="34" charset="0"/>
              </a:rPr>
              <a:t>vba</a:t>
            </a:r>
            <a:r>
              <a:rPr lang="en-US" sz="1400" dirty="0">
                <a:solidFill>
                  <a:srgbClr val="7030A0"/>
                </a:solidFill>
                <a:latin typeface="Calibri" panose="020F0502020204030204" pitchFamily="34" charset="0"/>
              </a:rPr>
              <a:t>, zip, </a:t>
            </a:r>
            <a:r>
              <a:rPr lang="en-US" sz="1400" dirty="0" err="1">
                <a:solidFill>
                  <a:srgbClr val="7030A0"/>
                </a:solidFill>
                <a:latin typeface="Calibri" panose="020F0502020204030204" pitchFamily="34" charset="0"/>
              </a:rPr>
              <a:t>etc</a:t>
            </a:r>
            <a:endParaRPr lang="en-US" sz="1400" dirty="0">
              <a:solidFill>
                <a:srgbClr val="7030A0"/>
              </a:solidFill>
              <a:latin typeface="Calibri" panose="020F0502020204030204" pitchFamily="34" charset="0"/>
            </a:endParaRPr>
          </a:p>
        </p:txBody>
      </p:sp>
      <p:grpSp>
        <p:nvGrpSpPr>
          <p:cNvPr id="123" name="Group 122">
            <a:extLst>
              <a:ext uri="{FF2B5EF4-FFF2-40B4-BE49-F238E27FC236}">
                <a16:creationId xmlns:a16="http://schemas.microsoft.com/office/drawing/2014/main" id="{820BD952-D7B3-2341-B6FA-F22CF2A7B53B}"/>
              </a:ext>
            </a:extLst>
          </p:cNvPr>
          <p:cNvGrpSpPr/>
          <p:nvPr/>
        </p:nvGrpSpPr>
        <p:grpSpPr>
          <a:xfrm>
            <a:off x="7156274" y="5233341"/>
            <a:ext cx="537164" cy="830423"/>
            <a:chOff x="5490707" y="2971408"/>
            <a:chExt cx="537164" cy="830423"/>
          </a:xfrm>
        </p:grpSpPr>
        <p:cxnSp>
          <p:nvCxnSpPr>
            <p:cNvPr id="179" name="Straight Arrow Connector 178">
              <a:extLst>
                <a:ext uri="{FF2B5EF4-FFF2-40B4-BE49-F238E27FC236}">
                  <a16:creationId xmlns:a16="http://schemas.microsoft.com/office/drawing/2014/main" id="{381A9118-FFB3-9243-A265-613F01EECE23}"/>
                </a:ext>
              </a:extLst>
            </p:cNvPr>
            <p:cNvCxnSpPr>
              <a:cxnSpLocks/>
            </p:cNvCxnSpPr>
            <p:nvPr/>
          </p:nvCxnSpPr>
          <p:spPr bwMode="gray">
            <a:xfrm>
              <a:off x="5759289" y="2971408"/>
              <a:ext cx="0" cy="363047"/>
            </a:xfrm>
            <a:prstGeom prst="straightConnector1">
              <a:avLst/>
            </a:prstGeom>
            <a:ln w="2540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184" name="Hexagon 183">
              <a:extLst>
                <a:ext uri="{FF2B5EF4-FFF2-40B4-BE49-F238E27FC236}">
                  <a16:creationId xmlns:a16="http://schemas.microsoft.com/office/drawing/2014/main" id="{2227310F-F220-E447-B24B-2C8714BB195F}"/>
                </a:ext>
              </a:extLst>
            </p:cNvPr>
            <p:cNvSpPr>
              <a:spLocks/>
            </p:cNvSpPr>
            <p:nvPr/>
          </p:nvSpPr>
          <p:spPr>
            <a:xfrm>
              <a:off x="5490707" y="3399495"/>
              <a:ext cx="537164" cy="402336"/>
            </a:xfrm>
            <a:prstGeom prst="hexagon">
              <a:avLst>
                <a:gd name="adj" fmla="val 29770"/>
                <a:gd name="vf" fmla="val 115470"/>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600"/>
                </a:spcAft>
                <a:defRPr/>
              </a:pPr>
              <a:r>
                <a:rPr lang="en-US" sz="1200">
                  <a:solidFill>
                    <a:schemeClr val="accent2"/>
                  </a:solidFill>
                  <a:latin typeface="Calibri" panose="020F0502020204030204" pitchFamily="34" charset="0"/>
                </a:rPr>
                <a:t>NDR</a:t>
              </a:r>
            </a:p>
          </p:txBody>
        </p:sp>
      </p:grpSp>
      <p:sp>
        <p:nvSpPr>
          <p:cNvPr id="186" name="TextBox 185">
            <a:extLst>
              <a:ext uri="{FF2B5EF4-FFF2-40B4-BE49-F238E27FC236}">
                <a16:creationId xmlns:a16="http://schemas.microsoft.com/office/drawing/2014/main" id="{D417CAA6-44AA-8040-B81F-2F2694C9665B}"/>
              </a:ext>
            </a:extLst>
          </p:cNvPr>
          <p:cNvSpPr txBox="1"/>
          <p:nvPr/>
        </p:nvSpPr>
        <p:spPr>
          <a:xfrm>
            <a:off x="1693975" y="333149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71" name="Straight Arrow Connector 70">
            <a:extLst>
              <a:ext uri="{FF2B5EF4-FFF2-40B4-BE49-F238E27FC236}">
                <a16:creationId xmlns:a16="http://schemas.microsoft.com/office/drawing/2014/main" id="{37FA454A-B1F5-9A49-8C70-A5C76B24B2FC}"/>
              </a:ext>
            </a:extLst>
          </p:cNvPr>
          <p:cNvCxnSpPr>
            <a:cxnSpLocks/>
          </p:cNvCxnSpPr>
          <p:nvPr/>
        </p:nvCxnSpPr>
        <p:spPr bwMode="gray">
          <a:xfrm flipH="1">
            <a:off x="1145945" y="4815968"/>
            <a:ext cx="845376" cy="0"/>
          </a:xfrm>
          <a:prstGeom prst="straightConnector1">
            <a:avLst/>
          </a:prstGeom>
          <a:ln w="571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83" name="Group 82">
            <a:extLst>
              <a:ext uri="{FF2B5EF4-FFF2-40B4-BE49-F238E27FC236}">
                <a16:creationId xmlns:a16="http://schemas.microsoft.com/office/drawing/2014/main" id="{A987CA0B-4DD7-E24F-A777-812E02D6261F}"/>
              </a:ext>
            </a:extLst>
          </p:cNvPr>
          <p:cNvGrpSpPr>
            <a:grpSpLocks noChangeAspect="1"/>
          </p:cNvGrpSpPr>
          <p:nvPr/>
        </p:nvGrpSpPr>
        <p:grpSpPr>
          <a:xfrm>
            <a:off x="3063038" y="2048301"/>
            <a:ext cx="314282" cy="314282"/>
            <a:chOff x="3113791" y="1367124"/>
            <a:chExt cx="612898" cy="612898"/>
          </a:xfrm>
        </p:grpSpPr>
        <p:sp>
          <p:nvSpPr>
            <p:cNvPr id="84" name="Oval 83">
              <a:extLst>
                <a:ext uri="{FF2B5EF4-FFF2-40B4-BE49-F238E27FC236}">
                  <a16:creationId xmlns:a16="http://schemas.microsoft.com/office/drawing/2014/main" id="{8131E83F-D1F0-2040-868F-56392EA39EC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5" name="Picture Placeholder 75" descr="Virus 1&#10;">
              <a:extLst>
                <a:ext uri="{FF2B5EF4-FFF2-40B4-BE49-F238E27FC236}">
                  <a16:creationId xmlns:a16="http://schemas.microsoft.com/office/drawing/2014/main" id="{A807D111-C038-0746-A520-41F796821411}"/>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86" name="Rectangle 85">
            <a:extLst>
              <a:ext uri="{FF2B5EF4-FFF2-40B4-BE49-F238E27FC236}">
                <a16:creationId xmlns:a16="http://schemas.microsoft.com/office/drawing/2014/main" id="{83B40081-072D-B340-A76C-E35D04EDD9CB}"/>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77" name="Rectangle 76">
            <a:extLst>
              <a:ext uri="{FF2B5EF4-FFF2-40B4-BE49-F238E27FC236}">
                <a16:creationId xmlns:a16="http://schemas.microsoft.com/office/drawing/2014/main" id="{F226A759-046A-9D41-813D-75CE4A5CC3D3}"/>
              </a:ext>
            </a:extLst>
          </p:cNvPr>
          <p:cNvSpPr>
            <a:spLocks noChangeAspect="1"/>
          </p:cNvSpPr>
          <p:nvPr/>
        </p:nvSpPr>
        <p:spPr>
          <a:xfrm>
            <a:off x="3484333" y="4075904"/>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7703F4A7-6038-9C45-B64C-815547BAAA62}"/>
              </a:ext>
            </a:extLst>
          </p:cNvPr>
          <p:cNvSpPr txBox="1"/>
          <p:nvPr/>
        </p:nvSpPr>
        <p:spPr>
          <a:xfrm>
            <a:off x="3072641" y="5493732"/>
            <a:ext cx="836832" cy="246221"/>
          </a:xfrm>
          <a:prstGeom prst="rect">
            <a:avLst/>
          </a:prstGeom>
        </p:spPr>
        <p:txBody>
          <a:bodyPr wrap="none" lIns="0" tIns="0" rIns="0" bIns="0" rtlCol="0">
            <a:spAutoFit/>
          </a:bodyPr>
          <a:lstStyle/>
          <a:p>
            <a:pPr algn="ctr">
              <a:spcAft>
                <a:spcPts val="600"/>
              </a:spcAft>
            </a:pPr>
            <a:r>
              <a:rPr lang="en-US" sz="1600">
                <a:solidFill>
                  <a:schemeClr val="tx2"/>
                </a:solidFill>
                <a:latin typeface="Calibri" panose="020F0502020204030204" pitchFamily="34" charset="0"/>
              </a:rPr>
              <a:t>Edge</a:t>
            </a:r>
            <a:r>
              <a:rPr lang="en-US" sz="1400">
                <a:solidFill>
                  <a:schemeClr val="tx2"/>
                </a:solidFill>
                <a:latin typeface="Calibri" panose="020F0502020204030204" pitchFamily="34" charset="0"/>
              </a:rPr>
              <a:t> Node</a:t>
            </a:r>
          </a:p>
        </p:txBody>
      </p:sp>
      <p:grpSp>
        <p:nvGrpSpPr>
          <p:cNvPr id="80" name="Group 79">
            <a:extLst>
              <a:ext uri="{FF2B5EF4-FFF2-40B4-BE49-F238E27FC236}">
                <a16:creationId xmlns:a16="http://schemas.microsoft.com/office/drawing/2014/main" id="{4F43E3E5-E7CB-7444-83AA-88F8DDCE7CBB}"/>
              </a:ext>
            </a:extLst>
          </p:cNvPr>
          <p:cNvGrpSpPr>
            <a:grpSpLocks noChangeAspect="1"/>
          </p:cNvGrpSpPr>
          <p:nvPr/>
        </p:nvGrpSpPr>
        <p:grpSpPr>
          <a:xfrm>
            <a:off x="3064778" y="4472919"/>
            <a:ext cx="314282" cy="314282"/>
            <a:chOff x="3113791" y="1367124"/>
            <a:chExt cx="612898" cy="612898"/>
          </a:xfrm>
        </p:grpSpPr>
        <p:sp>
          <p:nvSpPr>
            <p:cNvPr id="81" name="Oval 80">
              <a:extLst>
                <a:ext uri="{FF2B5EF4-FFF2-40B4-BE49-F238E27FC236}">
                  <a16:creationId xmlns:a16="http://schemas.microsoft.com/office/drawing/2014/main" id="{E84FE7F5-DB2A-4545-8DA8-E611F812A50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2" name="Picture Placeholder 75" descr="Virus 1&#10;">
              <a:extLst>
                <a:ext uri="{FF2B5EF4-FFF2-40B4-BE49-F238E27FC236}">
                  <a16:creationId xmlns:a16="http://schemas.microsoft.com/office/drawing/2014/main" id="{AF14142B-EDB7-1F44-8C0B-EE3009BDB10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90" name="Group 89">
            <a:extLst>
              <a:ext uri="{FF2B5EF4-FFF2-40B4-BE49-F238E27FC236}">
                <a16:creationId xmlns:a16="http://schemas.microsoft.com/office/drawing/2014/main" id="{D0F0FF9A-4305-244C-BCAC-064391572966}"/>
              </a:ext>
            </a:extLst>
          </p:cNvPr>
          <p:cNvGrpSpPr/>
          <p:nvPr/>
        </p:nvGrpSpPr>
        <p:grpSpPr>
          <a:xfrm>
            <a:off x="6244469" y="1863324"/>
            <a:ext cx="1051570" cy="789020"/>
            <a:chOff x="5781882" y="4522572"/>
            <a:chExt cx="1051570" cy="789020"/>
          </a:xfrm>
        </p:grpSpPr>
        <p:grpSp>
          <p:nvGrpSpPr>
            <p:cNvPr id="91" name="Group 90" descr="Cloud Analysis&#10;">
              <a:extLst>
                <a:ext uri="{FF2B5EF4-FFF2-40B4-BE49-F238E27FC236}">
                  <a16:creationId xmlns:a16="http://schemas.microsoft.com/office/drawing/2014/main" id="{6B6FF5C2-77C1-2E4A-A9B4-0A4E4A27C307}"/>
                </a:ext>
              </a:extLst>
            </p:cNvPr>
            <p:cNvGrpSpPr>
              <a:grpSpLocks noChangeAspect="1"/>
            </p:cNvGrpSpPr>
            <p:nvPr/>
          </p:nvGrpSpPr>
          <p:grpSpPr>
            <a:xfrm>
              <a:off x="6007252" y="4522572"/>
              <a:ext cx="443941" cy="418316"/>
              <a:chOff x="11080035" y="1971556"/>
              <a:chExt cx="600836" cy="566154"/>
            </a:xfrm>
          </p:grpSpPr>
          <p:sp>
            <p:nvSpPr>
              <p:cNvPr id="93" name="Picture Placeholder 91">
                <a:extLst>
                  <a:ext uri="{FF2B5EF4-FFF2-40B4-BE49-F238E27FC236}">
                    <a16:creationId xmlns:a16="http://schemas.microsoft.com/office/drawing/2014/main" id="{4199F557-D70E-0942-A174-23461E43082D}"/>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1">
                <a:extLst>
                  <a:ext uri="{FF2B5EF4-FFF2-40B4-BE49-F238E27FC236}">
                    <a16:creationId xmlns:a16="http://schemas.microsoft.com/office/drawing/2014/main" id="{E67EA4B6-8368-E740-8562-59847A5756AF}"/>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92" name="TextBox 91">
              <a:extLst>
                <a:ext uri="{FF2B5EF4-FFF2-40B4-BE49-F238E27FC236}">
                  <a16:creationId xmlns:a16="http://schemas.microsoft.com/office/drawing/2014/main" id="{26B1DBF9-9454-8B47-B86B-9D1A7DAD2276}"/>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grpSp>
        <p:nvGrpSpPr>
          <p:cNvPr id="95" name="Group 94">
            <a:extLst>
              <a:ext uri="{FF2B5EF4-FFF2-40B4-BE49-F238E27FC236}">
                <a16:creationId xmlns:a16="http://schemas.microsoft.com/office/drawing/2014/main" id="{F88DE6B3-9D31-A345-9910-CB7C2925F03A}"/>
              </a:ext>
            </a:extLst>
          </p:cNvPr>
          <p:cNvGrpSpPr>
            <a:grpSpLocks noChangeAspect="1"/>
          </p:cNvGrpSpPr>
          <p:nvPr/>
        </p:nvGrpSpPr>
        <p:grpSpPr>
          <a:xfrm>
            <a:off x="3690479" y="4662356"/>
            <a:ext cx="314282" cy="314282"/>
            <a:chOff x="3113791" y="1367124"/>
            <a:chExt cx="612898" cy="612898"/>
          </a:xfrm>
        </p:grpSpPr>
        <p:sp>
          <p:nvSpPr>
            <p:cNvPr id="96" name="Oval 95">
              <a:extLst>
                <a:ext uri="{FF2B5EF4-FFF2-40B4-BE49-F238E27FC236}">
                  <a16:creationId xmlns:a16="http://schemas.microsoft.com/office/drawing/2014/main" id="{333FEEEA-E53E-4F44-8660-2CCB152179A9}"/>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97" name="Picture Placeholder 75" descr="Virus 1&#10;">
              <a:extLst>
                <a:ext uri="{FF2B5EF4-FFF2-40B4-BE49-F238E27FC236}">
                  <a16:creationId xmlns:a16="http://schemas.microsoft.com/office/drawing/2014/main" id="{E934974B-1DB4-E54B-905D-88452739C108}"/>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100" name="Picture Placeholder 77" descr="Threathunting&#10;">
            <a:extLst>
              <a:ext uri="{FF2B5EF4-FFF2-40B4-BE49-F238E27FC236}">
                <a16:creationId xmlns:a16="http://schemas.microsoft.com/office/drawing/2014/main" id="{15774048-F4EE-6849-8399-3E40DAD5FD45}"/>
              </a:ext>
            </a:extLst>
          </p:cNvPr>
          <p:cNvGrpSpPr>
            <a:grpSpLocks noChangeAspect="1"/>
          </p:cNvGrpSpPr>
          <p:nvPr/>
        </p:nvGrpSpPr>
        <p:grpSpPr>
          <a:xfrm>
            <a:off x="6968818" y="1925813"/>
            <a:ext cx="210639" cy="209522"/>
            <a:chOff x="4495962" y="4428412"/>
            <a:chExt cx="590052" cy="586922"/>
          </a:xfrm>
          <a:solidFill>
            <a:schemeClr val="accent2"/>
          </a:solidFill>
        </p:grpSpPr>
        <p:sp>
          <p:nvSpPr>
            <p:cNvPr id="101" name="Picture Placeholder 77">
              <a:extLst>
                <a:ext uri="{FF2B5EF4-FFF2-40B4-BE49-F238E27FC236}">
                  <a16:creationId xmlns:a16="http://schemas.microsoft.com/office/drawing/2014/main" id="{72246D76-26A5-FF4C-A9DC-788A25A32C71}"/>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02" name="Picture Placeholder 77">
              <a:extLst>
                <a:ext uri="{FF2B5EF4-FFF2-40B4-BE49-F238E27FC236}">
                  <a16:creationId xmlns:a16="http://schemas.microsoft.com/office/drawing/2014/main" id="{8A76F854-58F8-7C45-808B-CC7594117BA9}"/>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32" name="Group 31">
            <a:extLst>
              <a:ext uri="{FF2B5EF4-FFF2-40B4-BE49-F238E27FC236}">
                <a16:creationId xmlns:a16="http://schemas.microsoft.com/office/drawing/2014/main" id="{7DDDB7E5-D504-4449-9816-3811194FB0EA}"/>
              </a:ext>
            </a:extLst>
          </p:cNvPr>
          <p:cNvGrpSpPr/>
          <p:nvPr/>
        </p:nvGrpSpPr>
        <p:grpSpPr>
          <a:xfrm>
            <a:off x="6110499" y="2694470"/>
            <a:ext cx="507455" cy="1353764"/>
            <a:chOff x="6110499" y="2739295"/>
            <a:chExt cx="507455" cy="1353764"/>
          </a:xfrm>
        </p:grpSpPr>
        <p:cxnSp>
          <p:nvCxnSpPr>
            <p:cNvPr id="104" name="Straight Arrow Connector 103">
              <a:extLst>
                <a:ext uri="{FF2B5EF4-FFF2-40B4-BE49-F238E27FC236}">
                  <a16:creationId xmlns:a16="http://schemas.microsoft.com/office/drawing/2014/main" id="{A2AF7137-F6B9-674E-BF6E-069C3BC257F7}"/>
                </a:ext>
              </a:extLst>
            </p:cNvPr>
            <p:cNvCxnSpPr>
              <a:cxnSpLocks/>
            </p:cNvCxnSpPr>
            <p:nvPr/>
          </p:nvCxnSpPr>
          <p:spPr bwMode="gray">
            <a:xfrm flipV="1">
              <a:off x="6617954" y="2739295"/>
              <a:ext cx="0" cy="1353764"/>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106" name="TextBox 105">
              <a:extLst>
                <a:ext uri="{FF2B5EF4-FFF2-40B4-BE49-F238E27FC236}">
                  <a16:creationId xmlns:a16="http://schemas.microsoft.com/office/drawing/2014/main" id="{AF1BDDA1-FB6B-D343-907A-F709AEA6B7D2}"/>
                </a:ext>
              </a:extLst>
            </p:cNvPr>
            <p:cNvSpPr txBox="1"/>
            <p:nvPr/>
          </p:nvSpPr>
          <p:spPr>
            <a:xfrm>
              <a:off x="6110499" y="3137302"/>
              <a:ext cx="447237" cy="307777"/>
            </a:xfrm>
            <a:prstGeom prst="rect">
              <a:avLst/>
            </a:prstGeom>
          </p:spPr>
          <p:txBody>
            <a:bodyPr wrap="none" lIns="0" tIns="0" rIns="0" bIns="0" rtlCol="0" anchor="ctr">
              <a:spAutoFit/>
            </a:bodyPr>
            <a:lstStyle/>
            <a:p>
              <a:pPr algn="r"/>
              <a:r>
                <a:rPr lang="en-US" sz="1000" i="1" dirty="0">
                  <a:solidFill>
                    <a:schemeClr val="accent2"/>
                  </a:solidFill>
                  <a:latin typeface="Calibri" panose="020F0502020204030204" pitchFamily="34" charset="0"/>
                </a:rPr>
                <a:t>Send file</a:t>
              </a:r>
            </a:p>
            <a:p>
              <a:pPr algn="r"/>
              <a:r>
                <a:rPr lang="en-US" sz="1000" i="1" dirty="0">
                  <a:solidFill>
                    <a:schemeClr val="accent2"/>
                  </a:solidFill>
                  <a:latin typeface="Calibri" panose="020F0502020204030204" pitchFamily="34" charset="0"/>
                </a:rPr>
                <a:t>to Cloud</a:t>
              </a:r>
            </a:p>
          </p:txBody>
        </p:sp>
      </p:grpSp>
      <p:sp>
        <p:nvSpPr>
          <p:cNvPr id="98" name="TextBox 97">
            <a:extLst>
              <a:ext uri="{FF2B5EF4-FFF2-40B4-BE49-F238E27FC236}">
                <a16:creationId xmlns:a16="http://schemas.microsoft.com/office/drawing/2014/main" id="{57FC5E68-0CDC-5945-9C71-E3C839E6F57A}"/>
              </a:ext>
            </a:extLst>
          </p:cNvPr>
          <p:cNvSpPr txBox="1"/>
          <p:nvPr/>
        </p:nvSpPr>
        <p:spPr>
          <a:xfrm>
            <a:off x="3771389" y="5063961"/>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103" name="TextBox 102">
            <a:extLst>
              <a:ext uri="{FF2B5EF4-FFF2-40B4-BE49-F238E27FC236}">
                <a16:creationId xmlns:a16="http://schemas.microsoft.com/office/drawing/2014/main" id="{13CD34B5-5477-134C-8B51-DE27DB73F783}"/>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08" name="TextBox 107">
            <a:extLst>
              <a:ext uri="{FF2B5EF4-FFF2-40B4-BE49-F238E27FC236}">
                <a16:creationId xmlns:a16="http://schemas.microsoft.com/office/drawing/2014/main" id="{28E37525-9670-AD49-8E63-EB4CB1A35197}"/>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13" name="Group 112">
            <a:extLst>
              <a:ext uri="{FF2B5EF4-FFF2-40B4-BE49-F238E27FC236}">
                <a16:creationId xmlns:a16="http://schemas.microsoft.com/office/drawing/2014/main" id="{E5C9493A-69F5-334C-8BB3-81D754044B6F}"/>
              </a:ext>
            </a:extLst>
          </p:cNvPr>
          <p:cNvGrpSpPr/>
          <p:nvPr/>
        </p:nvGrpSpPr>
        <p:grpSpPr>
          <a:xfrm>
            <a:off x="5050372" y="4498508"/>
            <a:ext cx="1228076" cy="503792"/>
            <a:chOff x="5054995" y="4705236"/>
            <a:chExt cx="1228076" cy="503792"/>
          </a:xfrm>
        </p:grpSpPr>
        <p:cxnSp>
          <p:nvCxnSpPr>
            <p:cNvPr id="114" name="Straight Arrow Connector 113">
              <a:extLst>
                <a:ext uri="{FF2B5EF4-FFF2-40B4-BE49-F238E27FC236}">
                  <a16:creationId xmlns:a16="http://schemas.microsoft.com/office/drawing/2014/main" id="{9D5C969D-3630-254B-9401-DB4BA9474524}"/>
                </a:ext>
              </a:extLst>
            </p:cNvPr>
            <p:cNvCxnSpPr>
              <a:cxnSpLocks/>
            </p:cNvCxnSpPr>
            <p:nvPr/>
          </p:nvCxnSpPr>
          <p:spPr bwMode="gray">
            <a:xfrm>
              <a:off x="5054995" y="4705236"/>
              <a:ext cx="1228076"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115" name="TextBox 114">
              <a:extLst>
                <a:ext uri="{FF2B5EF4-FFF2-40B4-BE49-F238E27FC236}">
                  <a16:creationId xmlns:a16="http://schemas.microsoft.com/office/drawing/2014/main" id="{257A83D6-FCD8-2441-900A-AB7E9266E3A3}"/>
                </a:ext>
              </a:extLst>
            </p:cNvPr>
            <p:cNvSpPr txBox="1"/>
            <p:nvPr/>
          </p:nvSpPr>
          <p:spPr>
            <a:xfrm>
              <a:off x="5297942" y="4747363"/>
              <a:ext cx="742190" cy="461665"/>
            </a:xfrm>
            <a:prstGeom prst="rect">
              <a:avLst/>
            </a:prstGeom>
          </p:spPr>
          <p:txBody>
            <a:bodyPr wrap="none" lIns="0" tIns="0" rIns="0" bIns="0" rtlCol="0" anchor="t">
              <a:spAutoFit/>
            </a:bodyPr>
            <a:lstStyle/>
            <a:p>
              <a:pPr algn="ctr"/>
              <a:r>
                <a:rPr lang="en-US" sz="1000" i="1" dirty="0">
                  <a:solidFill>
                    <a:schemeClr val="accent2"/>
                  </a:solidFill>
                  <a:latin typeface="Calibri" panose="020F0502020204030204" pitchFamily="34" charset="0"/>
                </a:rPr>
                <a:t>(optional)</a:t>
              </a:r>
            </a:p>
            <a:p>
              <a:pPr algn="ctr"/>
              <a:r>
                <a:rPr lang="en-US" sz="1000" i="1" dirty="0">
                  <a:solidFill>
                    <a:schemeClr val="accent2"/>
                  </a:solidFill>
                  <a:latin typeface="Calibri" panose="020F0502020204030204" pitchFamily="34" charset="0"/>
                </a:rPr>
                <a:t>Send file for</a:t>
              </a:r>
            </a:p>
            <a:p>
              <a:pPr algn="ctr"/>
              <a:r>
                <a:rPr lang="en-US" sz="1000" i="1" dirty="0">
                  <a:solidFill>
                    <a:schemeClr val="accent2"/>
                  </a:solidFill>
                  <a:latin typeface="Calibri" panose="020F0502020204030204" pitchFamily="34" charset="0"/>
                </a:rPr>
                <a:t>Cloud Analysis</a:t>
              </a:r>
            </a:p>
          </p:txBody>
        </p:sp>
      </p:grpSp>
      <p:grpSp>
        <p:nvGrpSpPr>
          <p:cNvPr id="187" name="Picture Placeholder 77" descr="Secure Storage&#10;">
            <a:extLst>
              <a:ext uri="{FF2B5EF4-FFF2-40B4-BE49-F238E27FC236}">
                <a16:creationId xmlns:a16="http://schemas.microsoft.com/office/drawing/2014/main" id="{F266A333-AC92-6C4E-8AA3-3A6B9C4FAE65}"/>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188" name="Picture Placeholder 77">
              <a:extLst>
                <a:ext uri="{FF2B5EF4-FFF2-40B4-BE49-F238E27FC236}">
                  <a16:creationId xmlns:a16="http://schemas.microsoft.com/office/drawing/2014/main" id="{488C24CE-F7B4-2946-8844-DC2F55264F48}"/>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89" name="Picture Placeholder 77">
              <a:extLst>
                <a:ext uri="{FF2B5EF4-FFF2-40B4-BE49-F238E27FC236}">
                  <a16:creationId xmlns:a16="http://schemas.microsoft.com/office/drawing/2014/main" id="{E96CA57C-43D7-3A4C-9067-389EFA593363}"/>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90" name="TextBox 189">
            <a:extLst>
              <a:ext uri="{FF2B5EF4-FFF2-40B4-BE49-F238E27FC236}">
                <a16:creationId xmlns:a16="http://schemas.microsoft.com/office/drawing/2014/main" id="{7F7F3932-D0F7-4641-B79D-3C3D756759B5}"/>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63" name="Group 62">
            <a:extLst>
              <a:ext uri="{FF2B5EF4-FFF2-40B4-BE49-F238E27FC236}">
                <a16:creationId xmlns:a16="http://schemas.microsoft.com/office/drawing/2014/main" id="{3BA0642E-788F-1242-AC22-7CC43DB03914}"/>
              </a:ext>
            </a:extLst>
          </p:cNvPr>
          <p:cNvGrpSpPr/>
          <p:nvPr/>
        </p:nvGrpSpPr>
        <p:grpSpPr>
          <a:xfrm>
            <a:off x="1976484" y="4163120"/>
            <a:ext cx="621014" cy="352504"/>
            <a:chOff x="1976484" y="4163120"/>
            <a:chExt cx="621014" cy="352504"/>
          </a:xfrm>
        </p:grpSpPr>
        <p:sp>
          <p:nvSpPr>
            <p:cNvPr id="215" name="Picture Placeholder 80" descr="Defense Preventions&#10;">
              <a:extLst>
                <a:ext uri="{FF2B5EF4-FFF2-40B4-BE49-F238E27FC236}">
                  <a16:creationId xmlns:a16="http://schemas.microsoft.com/office/drawing/2014/main" id="{F10DDA06-06F6-B54B-994F-CF8A55929721}"/>
                </a:ext>
              </a:extLst>
            </p:cNvPr>
            <p:cNvSpPr>
              <a:spLocks noChangeAspect="1"/>
            </p:cNvSpPr>
            <p:nvPr/>
          </p:nvSpPr>
          <p:spPr>
            <a:xfrm>
              <a:off x="1976484" y="4205825"/>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216" name="Picture Placeholder 80" descr="Defense Preventions&#10;">
              <a:extLst>
                <a:ext uri="{FF2B5EF4-FFF2-40B4-BE49-F238E27FC236}">
                  <a16:creationId xmlns:a16="http://schemas.microsoft.com/office/drawing/2014/main" id="{AC014125-8AF6-CB45-9560-4D74B623C0AD}"/>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218" name="Picture Placeholder 95" descr="Detections 3&#10;">
            <a:extLst>
              <a:ext uri="{FF2B5EF4-FFF2-40B4-BE49-F238E27FC236}">
                <a16:creationId xmlns:a16="http://schemas.microsoft.com/office/drawing/2014/main" id="{D09677FD-2B01-674E-989B-BDEAEF1C9A07}"/>
              </a:ext>
            </a:extLst>
          </p:cNvPr>
          <p:cNvGrpSpPr>
            <a:grpSpLocks noChangeAspect="1"/>
          </p:cNvGrpSpPr>
          <p:nvPr/>
        </p:nvGrpSpPr>
        <p:grpSpPr>
          <a:xfrm>
            <a:off x="4221042" y="4142746"/>
            <a:ext cx="274183" cy="275038"/>
            <a:chOff x="11081827" y="720438"/>
            <a:chExt cx="600204" cy="602073"/>
          </a:xfrm>
          <a:solidFill>
            <a:schemeClr val="accent2"/>
          </a:solidFill>
        </p:grpSpPr>
        <p:sp>
          <p:nvSpPr>
            <p:cNvPr id="220" name="Picture Placeholder 95">
              <a:extLst>
                <a:ext uri="{FF2B5EF4-FFF2-40B4-BE49-F238E27FC236}">
                  <a16:creationId xmlns:a16="http://schemas.microsoft.com/office/drawing/2014/main" id="{65E082D2-3DBA-B549-9C34-2C4EB6904E70}"/>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221" name="Picture Placeholder 95">
              <a:extLst>
                <a:ext uri="{FF2B5EF4-FFF2-40B4-BE49-F238E27FC236}">
                  <a16:creationId xmlns:a16="http://schemas.microsoft.com/office/drawing/2014/main" id="{790A94D3-F6B3-6A42-AA4A-ED303CDDADC0}"/>
                </a:ext>
              </a:extLst>
            </p:cNvPr>
            <p:cNvGrpSpPr/>
            <p:nvPr/>
          </p:nvGrpSpPr>
          <p:grpSpPr>
            <a:xfrm>
              <a:off x="11081827" y="720438"/>
              <a:ext cx="600204" cy="553805"/>
              <a:chOff x="11081827" y="720438"/>
              <a:chExt cx="600204" cy="553805"/>
            </a:xfrm>
            <a:solidFill>
              <a:schemeClr val="accent2"/>
            </a:solidFill>
          </p:grpSpPr>
          <p:grpSp>
            <p:nvGrpSpPr>
              <p:cNvPr id="222" name="Picture Placeholder 95">
                <a:extLst>
                  <a:ext uri="{FF2B5EF4-FFF2-40B4-BE49-F238E27FC236}">
                    <a16:creationId xmlns:a16="http://schemas.microsoft.com/office/drawing/2014/main" id="{257C2670-F86C-AC4B-A85D-BF28AE6C02F1}"/>
                  </a:ext>
                </a:extLst>
              </p:cNvPr>
              <p:cNvGrpSpPr/>
              <p:nvPr/>
            </p:nvGrpSpPr>
            <p:grpSpPr>
              <a:xfrm>
                <a:off x="11252592" y="851999"/>
                <a:ext cx="263103" cy="338137"/>
                <a:chOff x="11252592" y="851999"/>
                <a:chExt cx="263103" cy="338137"/>
              </a:xfrm>
              <a:solidFill>
                <a:schemeClr val="accent2"/>
              </a:solidFill>
            </p:grpSpPr>
            <p:sp>
              <p:nvSpPr>
                <p:cNvPr id="230" name="Picture Placeholder 95">
                  <a:extLst>
                    <a:ext uri="{FF2B5EF4-FFF2-40B4-BE49-F238E27FC236}">
                      <a16:creationId xmlns:a16="http://schemas.microsoft.com/office/drawing/2014/main" id="{0E468093-7507-394D-BCDC-4DD997DBF1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1" name="Picture Placeholder 95">
                  <a:extLst>
                    <a:ext uri="{FF2B5EF4-FFF2-40B4-BE49-F238E27FC236}">
                      <a16:creationId xmlns:a16="http://schemas.microsoft.com/office/drawing/2014/main" id="{9C4A9F7B-931B-8E43-8BC9-D03C1C9A5177}"/>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2" name="Picture Placeholder 95">
                  <a:extLst>
                    <a:ext uri="{FF2B5EF4-FFF2-40B4-BE49-F238E27FC236}">
                      <a16:creationId xmlns:a16="http://schemas.microsoft.com/office/drawing/2014/main" id="{6224399A-107C-A640-95CA-4F0E05934E4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3" name="Picture Placeholder 95">
                  <a:extLst>
                    <a:ext uri="{FF2B5EF4-FFF2-40B4-BE49-F238E27FC236}">
                      <a16:creationId xmlns:a16="http://schemas.microsoft.com/office/drawing/2014/main" id="{AFEBE4E8-A748-7A44-9E78-E3A9AF8C17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4" name="Picture Placeholder 95">
                  <a:extLst>
                    <a:ext uri="{FF2B5EF4-FFF2-40B4-BE49-F238E27FC236}">
                      <a16:creationId xmlns:a16="http://schemas.microsoft.com/office/drawing/2014/main" id="{B8F7AD7B-2BA3-394E-9227-D754B73D44C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5" name="Picture Placeholder 95">
                  <a:extLst>
                    <a:ext uri="{FF2B5EF4-FFF2-40B4-BE49-F238E27FC236}">
                      <a16:creationId xmlns:a16="http://schemas.microsoft.com/office/drawing/2014/main" id="{FFD87BFD-334E-294E-BCCC-02930B359A2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6" name="Picture Placeholder 95">
                  <a:extLst>
                    <a:ext uri="{FF2B5EF4-FFF2-40B4-BE49-F238E27FC236}">
                      <a16:creationId xmlns:a16="http://schemas.microsoft.com/office/drawing/2014/main" id="{0F2E5ED6-8602-4D45-AF11-BACC888C12B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7" name="Picture Placeholder 95">
                  <a:extLst>
                    <a:ext uri="{FF2B5EF4-FFF2-40B4-BE49-F238E27FC236}">
                      <a16:creationId xmlns:a16="http://schemas.microsoft.com/office/drawing/2014/main" id="{4FB12B24-BB77-AB4C-9AFC-6E46EB615155}"/>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23" name="Picture Placeholder 95">
                <a:extLst>
                  <a:ext uri="{FF2B5EF4-FFF2-40B4-BE49-F238E27FC236}">
                    <a16:creationId xmlns:a16="http://schemas.microsoft.com/office/drawing/2014/main" id="{C09F6A0B-B132-5149-9B18-8BF2BE2FAA00}"/>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4" name="Picture Placeholder 95">
                <a:extLst>
                  <a:ext uri="{FF2B5EF4-FFF2-40B4-BE49-F238E27FC236}">
                    <a16:creationId xmlns:a16="http://schemas.microsoft.com/office/drawing/2014/main" id="{A6DD9AEB-D544-1340-8265-4D69BC1F438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5" name="Picture Placeholder 95">
                <a:extLst>
                  <a:ext uri="{FF2B5EF4-FFF2-40B4-BE49-F238E27FC236}">
                    <a16:creationId xmlns:a16="http://schemas.microsoft.com/office/drawing/2014/main" id="{99AD4864-BED3-AD46-9D4D-5D7051A3BE3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6" name="Picture Placeholder 95">
                <a:extLst>
                  <a:ext uri="{FF2B5EF4-FFF2-40B4-BE49-F238E27FC236}">
                    <a16:creationId xmlns:a16="http://schemas.microsoft.com/office/drawing/2014/main" id="{355DA8B1-7366-2542-9941-D328C124EB26}"/>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7" name="Picture Placeholder 95">
                <a:extLst>
                  <a:ext uri="{FF2B5EF4-FFF2-40B4-BE49-F238E27FC236}">
                    <a16:creationId xmlns:a16="http://schemas.microsoft.com/office/drawing/2014/main" id="{81576F78-0F2B-664A-AEE1-40979579D460}"/>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8" name="Picture Placeholder 95">
                <a:extLst>
                  <a:ext uri="{FF2B5EF4-FFF2-40B4-BE49-F238E27FC236}">
                    <a16:creationId xmlns:a16="http://schemas.microsoft.com/office/drawing/2014/main" id="{A5FA2AAE-348B-6943-96A1-52D3B87D8232}"/>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9" name="Picture Placeholder 95">
                <a:extLst>
                  <a:ext uri="{FF2B5EF4-FFF2-40B4-BE49-F238E27FC236}">
                    <a16:creationId xmlns:a16="http://schemas.microsoft.com/office/drawing/2014/main" id="{0D9C1A62-0073-2E44-A344-AA452E0253F7}"/>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42" name="Picture Placeholder 99" descr="Unfiltered Data&#10;">
            <a:extLst>
              <a:ext uri="{FF2B5EF4-FFF2-40B4-BE49-F238E27FC236}">
                <a16:creationId xmlns:a16="http://schemas.microsoft.com/office/drawing/2014/main" id="{089B0D56-BF75-2F41-8F2B-B6AC8E338301}"/>
              </a:ext>
            </a:extLst>
          </p:cNvPr>
          <p:cNvGrpSpPr>
            <a:grpSpLocks noChangeAspect="1"/>
          </p:cNvGrpSpPr>
          <p:nvPr/>
        </p:nvGrpSpPr>
        <p:grpSpPr>
          <a:xfrm>
            <a:off x="4639724" y="4176784"/>
            <a:ext cx="204546" cy="204979"/>
            <a:chOff x="8446849" y="1951740"/>
            <a:chExt cx="595777" cy="597042"/>
          </a:xfrm>
          <a:solidFill>
            <a:schemeClr val="accent2"/>
          </a:solidFill>
        </p:grpSpPr>
        <p:grpSp>
          <p:nvGrpSpPr>
            <p:cNvPr id="243" name="Picture Placeholder 99">
              <a:extLst>
                <a:ext uri="{FF2B5EF4-FFF2-40B4-BE49-F238E27FC236}">
                  <a16:creationId xmlns:a16="http://schemas.microsoft.com/office/drawing/2014/main" id="{1522A93F-5881-7D44-B87C-CC53490642C5}"/>
                </a:ext>
              </a:extLst>
            </p:cNvPr>
            <p:cNvGrpSpPr/>
            <p:nvPr/>
          </p:nvGrpSpPr>
          <p:grpSpPr>
            <a:xfrm>
              <a:off x="8571443" y="2015619"/>
              <a:ext cx="471182" cy="35417"/>
              <a:chOff x="8571443" y="2015619"/>
              <a:chExt cx="471182" cy="35417"/>
            </a:xfrm>
            <a:solidFill>
              <a:schemeClr val="accent2"/>
            </a:solidFill>
          </p:grpSpPr>
          <p:sp>
            <p:nvSpPr>
              <p:cNvPr id="293" name="Picture Placeholder 99">
                <a:extLst>
                  <a:ext uri="{FF2B5EF4-FFF2-40B4-BE49-F238E27FC236}">
                    <a16:creationId xmlns:a16="http://schemas.microsoft.com/office/drawing/2014/main" id="{FABE7DC8-607D-684E-92FF-9C15BD71F547}"/>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1AEBD554-C339-4C41-A9DE-8424757CD82F}"/>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DD8E638B-F30F-C94F-B80A-692BE9B6C7BF}"/>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9BEC298E-02DC-4541-9CF4-734EB329B02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5A9450EF-D9E2-D44C-ADE5-EE8D05672151}"/>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8" name="Picture Placeholder 99">
                <a:extLst>
                  <a:ext uri="{FF2B5EF4-FFF2-40B4-BE49-F238E27FC236}">
                    <a16:creationId xmlns:a16="http://schemas.microsoft.com/office/drawing/2014/main" id="{D9F8A7EF-4C67-5A4D-B664-26B3B3264B6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B7F6F82-19FB-C849-86E4-D34BAA56A70D}"/>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3A40E177-6412-9348-B0CD-21574E082AC5}"/>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4" name="Picture Placeholder 99">
              <a:extLst>
                <a:ext uri="{FF2B5EF4-FFF2-40B4-BE49-F238E27FC236}">
                  <a16:creationId xmlns:a16="http://schemas.microsoft.com/office/drawing/2014/main" id="{9F485F38-6957-6D4A-A2F3-3EF52BDC897C}"/>
                </a:ext>
              </a:extLst>
            </p:cNvPr>
            <p:cNvGrpSpPr/>
            <p:nvPr/>
          </p:nvGrpSpPr>
          <p:grpSpPr>
            <a:xfrm>
              <a:off x="8633425" y="2102266"/>
              <a:ext cx="409201" cy="35417"/>
              <a:chOff x="8633425" y="2102266"/>
              <a:chExt cx="409201" cy="35417"/>
            </a:xfrm>
            <a:solidFill>
              <a:schemeClr val="accent2"/>
            </a:solidFill>
          </p:grpSpPr>
          <p:sp>
            <p:nvSpPr>
              <p:cNvPr id="286" name="Picture Placeholder 99">
                <a:extLst>
                  <a:ext uri="{FF2B5EF4-FFF2-40B4-BE49-F238E27FC236}">
                    <a16:creationId xmlns:a16="http://schemas.microsoft.com/office/drawing/2014/main" id="{ED57ED55-8DEE-C844-8933-62CDD6BB2371}"/>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6937833A-F5F0-7049-B290-B6610A878BEF}"/>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8" name="Picture Placeholder 99">
                <a:extLst>
                  <a:ext uri="{FF2B5EF4-FFF2-40B4-BE49-F238E27FC236}">
                    <a16:creationId xmlns:a16="http://schemas.microsoft.com/office/drawing/2014/main" id="{B5CC73FA-A8B9-2247-85C1-7E7657E6F84B}"/>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D9BA86D-2E2D-C146-B6C8-5EA15828FBF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FC2616B4-1BFD-7B4A-BE19-045C36BC0965}"/>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3B03DFB7-914A-4C45-B977-74397ECFE16A}"/>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47D6A06E-E4BF-064B-B769-60AE94C8F8EB}"/>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5" name="Picture Placeholder 99">
              <a:extLst>
                <a:ext uri="{FF2B5EF4-FFF2-40B4-BE49-F238E27FC236}">
                  <a16:creationId xmlns:a16="http://schemas.microsoft.com/office/drawing/2014/main" id="{CAC423CC-312C-9E4E-8303-06B78A6F0F88}"/>
                </a:ext>
              </a:extLst>
            </p:cNvPr>
            <p:cNvGrpSpPr/>
            <p:nvPr/>
          </p:nvGrpSpPr>
          <p:grpSpPr>
            <a:xfrm>
              <a:off x="8510095" y="2188913"/>
              <a:ext cx="532531" cy="35417"/>
              <a:chOff x="8510095" y="2188913"/>
              <a:chExt cx="532531" cy="35417"/>
            </a:xfrm>
            <a:solidFill>
              <a:schemeClr val="accent2"/>
            </a:solidFill>
          </p:grpSpPr>
          <p:sp>
            <p:nvSpPr>
              <p:cNvPr id="277" name="Picture Placeholder 99">
                <a:extLst>
                  <a:ext uri="{FF2B5EF4-FFF2-40B4-BE49-F238E27FC236}">
                    <a16:creationId xmlns:a16="http://schemas.microsoft.com/office/drawing/2014/main" id="{C8D1CEC5-5B79-AD4D-85DB-01ED623BC858}"/>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FC7D75B8-E584-9A4D-BABA-27E5C1163468}"/>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9" name="Picture Placeholder 99">
                <a:extLst>
                  <a:ext uri="{FF2B5EF4-FFF2-40B4-BE49-F238E27FC236}">
                    <a16:creationId xmlns:a16="http://schemas.microsoft.com/office/drawing/2014/main" id="{C32E428D-ED70-974D-84BB-23EE3734FED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31482E9B-EDD8-CD4D-AA08-8137B8690E16}"/>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76C3293A-7BF8-4949-A6F3-57D630CE4CAF}"/>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A5C40E8F-12E9-9845-8968-E2F5629068B6}"/>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A198DA3D-749A-8942-B154-EDB667B410FF}"/>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45A84476-C353-DA48-96B2-ED5ECE095DA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0BB4D298-9EB3-1140-83F9-696171A1B1D2}"/>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6" name="Picture Placeholder 99">
              <a:extLst>
                <a:ext uri="{FF2B5EF4-FFF2-40B4-BE49-F238E27FC236}">
                  <a16:creationId xmlns:a16="http://schemas.microsoft.com/office/drawing/2014/main" id="{121EB44C-47CB-D546-8B02-A050A5198A0D}"/>
                </a:ext>
              </a:extLst>
            </p:cNvPr>
            <p:cNvGrpSpPr/>
            <p:nvPr/>
          </p:nvGrpSpPr>
          <p:grpSpPr>
            <a:xfrm>
              <a:off x="8446849" y="2275560"/>
              <a:ext cx="595777" cy="35417"/>
              <a:chOff x="8446849" y="2275560"/>
              <a:chExt cx="595777" cy="35417"/>
            </a:xfrm>
            <a:solidFill>
              <a:schemeClr val="accent2"/>
            </a:solidFill>
          </p:grpSpPr>
          <p:sp>
            <p:nvSpPr>
              <p:cNvPr id="267" name="Picture Placeholder 99">
                <a:extLst>
                  <a:ext uri="{FF2B5EF4-FFF2-40B4-BE49-F238E27FC236}">
                    <a16:creationId xmlns:a16="http://schemas.microsoft.com/office/drawing/2014/main" id="{0020F2EC-E799-0D47-A8C9-A4503EDE2E54}"/>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8" name="Picture Placeholder 99">
                <a:extLst>
                  <a:ext uri="{FF2B5EF4-FFF2-40B4-BE49-F238E27FC236}">
                    <a16:creationId xmlns:a16="http://schemas.microsoft.com/office/drawing/2014/main" id="{1FE6CCFA-5C9B-F44C-BDE1-48DEB1EC9603}"/>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9" name="Picture Placeholder 99">
                <a:extLst>
                  <a:ext uri="{FF2B5EF4-FFF2-40B4-BE49-F238E27FC236}">
                    <a16:creationId xmlns:a16="http://schemas.microsoft.com/office/drawing/2014/main" id="{B6867CCB-0BBB-5F4F-B8EF-CD89A6F0DF70}"/>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0" name="Picture Placeholder 99">
                <a:extLst>
                  <a:ext uri="{FF2B5EF4-FFF2-40B4-BE49-F238E27FC236}">
                    <a16:creationId xmlns:a16="http://schemas.microsoft.com/office/drawing/2014/main" id="{85085326-BFFE-8D44-B644-9188DF931AC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1" name="Picture Placeholder 99">
                <a:extLst>
                  <a:ext uri="{FF2B5EF4-FFF2-40B4-BE49-F238E27FC236}">
                    <a16:creationId xmlns:a16="http://schemas.microsoft.com/office/drawing/2014/main" id="{7FF3251E-5A8A-0648-AB10-A4A4C4FE26FE}"/>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FDF9D543-B6EE-3A47-88B8-3BD69D98030B}"/>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AC3560C1-1F34-3943-AB56-32A001222BE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7EF9362C-5959-AC44-BF43-758D70ED0EBF}"/>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508DA184-F271-E445-98C9-DD52D0840B43}"/>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7E779AA8-AA72-C444-86A5-89A0374575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7" name="Picture Placeholder 99">
              <a:extLst>
                <a:ext uri="{FF2B5EF4-FFF2-40B4-BE49-F238E27FC236}">
                  <a16:creationId xmlns:a16="http://schemas.microsoft.com/office/drawing/2014/main" id="{1FF95FE9-85DF-354F-9902-7666164E0B6F}"/>
                </a:ext>
              </a:extLst>
            </p:cNvPr>
            <p:cNvGrpSpPr/>
            <p:nvPr/>
          </p:nvGrpSpPr>
          <p:grpSpPr>
            <a:xfrm>
              <a:off x="8508830" y="2362207"/>
              <a:ext cx="533796" cy="35417"/>
              <a:chOff x="8508830" y="2362207"/>
              <a:chExt cx="533796" cy="35417"/>
            </a:xfrm>
            <a:solidFill>
              <a:schemeClr val="accent2"/>
            </a:solidFill>
          </p:grpSpPr>
          <p:sp>
            <p:nvSpPr>
              <p:cNvPr id="258" name="Picture Placeholder 99">
                <a:extLst>
                  <a:ext uri="{FF2B5EF4-FFF2-40B4-BE49-F238E27FC236}">
                    <a16:creationId xmlns:a16="http://schemas.microsoft.com/office/drawing/2014/main" id="{60B115D5-8F34-CA4F-A95C-BF907124EAD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99">
                <a:extLst>
                  <a:ext uri="{FF2B5EF4-FFF2-40B4-BE49-F238E27FC236}">
                    <a16:creationId xmlns:a16="http://schemas.microsoft.com/office/drawing/2014/main" id="{AA467A78-0E9C-D540-A6E6-767CA046F277}"/>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99">
                <a:extLst>
                  <a:ext uri="{FF2B5EF4-FFF2-40B4-BE49-F238E27FC236}">
                    <a16:creationId xmlns:a16="http://schemas.microsoft.com/office/drawing/2014/main" id="{C47673BE-46CF-0748-8279-E2C71AB46C1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99">
                <a:extLst>
                  <a:ext uri="{FF2B5EF4-FFF2-40B4-BE49-F238E27FC236}">
                    <a16:creationId xmlns:a16="http://schemas.microsoft.com/office/drawing/2014/main" id="{80253464-0AA2-CA45-9CFA-191EFA51F845}"/>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99">
                <a:extLst>
                  <a:ext uri="{FF2B5EF4-FFF2-40B4-BE49-F238E27FC236}">
                    <a16:creationId xmlns:a16="http://schemas.microsoft.com/office/drawing/2014/main" id="{1432AB05-3C23-5745-B065-FE8FB9D21474}"/>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3" name="Picture Placeholder 99">
                <a:extLst>
                  <a:ext uri="{FF2B5EF4-FFF2-40B4-BE49-F238E27FC236}">
                    <a16:creationId xmlns:a16="http://schemas.microsoft.com/office/drawing/2014/main" id="{362B74E8-78BD-404E-83BD-2867677FB619}"/>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4" name="Picture Placeholder 99">
                <a:extLst>
                  <a:ext uri="{FF2B5EF4-FFF2-40B4-BE49-F238E27FC236}">
                    <a16:creationId xmlns:a16="http://schemas.microsoft.com/office/drawing/2014/main" id="{C3E0C70C-2564-3C42-8A9E-98764EDF1E8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5" name="Picture Placeholder 99">
                <a:extLst>
                  <a:ext uri="{FF2B5EF4-FFF2-40B4-BE49-F238E27FC236}">
                    <a16:creationId xmlns:a16="http://schemas.microsoft.com/office/drawing/2014/main" id="{074FD8EC-9194-5743-A0C6-6E555E0067F1}"/>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6" name="Picture Placeholder 99">
                <a:extLst>
                  <a:ext uri="{FF2B5EF4-FFF2-40B4-BE49-F238E27FC236}">
                    <a16:creationId xmlns:a16="http://schemas.microsoft.com/office/drawing/2014/main" id="{3CA0D728-584A-6B43-B49C-3E5B45F0518A}"/>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8" name="Picture Placeholder 99">
              <a:extLst>
                <a:ext uri="{FF2B5EF4-FFF2-40B4-BE49-F238E27FC236}">
                  <a16:creationId xmlns:a16="http://schemas.microsoft.com/office/drawing/2014/main" id="{9FA20966-A865-A04E-9B7A-BB1169C925BF}"/>
                </a:ext>
              </a:extLst>
            </p:cNvPr>
            <p:cNvGrpSpPr/>
            <p:nvPr/>
          </p:nvGrpSpPr>
          <p:grpSpPr>
            <a:xfrm>
              <a:off x="8571443" y="2448854"/>
              <a:ext cx="471182" cy="35417"/>
              <a:chOff x="8571443" y="2448854"/>
              <a:chExt cx="471182" cy="35417"/>
            </a:xfrm>
            <a:solidFill>
              <a:schemeClr val="accent2"/>
            </a:solidFill>
          </p:grpSpPr>
          <p:sp>
            <p:nvSpPr>
              <p:cNvPr id="250" name="Picture Placeholder 99">
                <a:extLst>
                  <a:ext uri="{FF2B5EF4-FFF2-40B4-BE49-F238E27FC236}">
                    <a16:creationId xmlns:a16="http://schemas.microsoft.com/office/drawing/2014/main" id="{9F0F9F95-7909-B440-A824-7FBAF0E4448E}"/>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99">
                <a:extLst>
                  <a:ext uri="{FF2B5EF4-FFF2-40B4-BE49-F238E27FC236}">
                    <a16:creationId xmlns:a16="http://schemas.microsoft.com/office/drawing/2014/main" id="{24BAA637-740B-4546-A1CA-0964B9D7F56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99">
                <a:extLst>
                  <a:ext uri="{FF2B5EF4-FFF2-40B4-BE49-F238E27FC236}">
                    <a16:creationId xmlns:a16="http://schemas.microsoft.com/office/drawing/2014/main" id="{61FF02C7-FBD2-524D-A6D8-7387A51D3D1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99">
                <a:extLst>
                  <a:ext uri="{FF2B5EF4-FFF2-40B4-BE49-F238E27FC236}">
                    <a16:creationId xmlns:a16="http://schemas.microsoft.com/office/drawing/2014/main" id="{149CA4D1-13F2-9E4E-BEBE-4511D3E9FB0D}"/>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4" name="Picture Placeholder 99">
                <a:extLst>
                  <a:ext uri="{FF2B5EF4-FFF2-40B4-BE49-F238E27FC236}">
                    <a16:creationId xmlns:a16="http://schemas.microsoft.com/office/drawing/2014/main" id="{18E0528B-E7C7-2F4C-A2A5-FA4450C68138}"/>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5" name="Picture Placeholder 99">
                <a:extLst>
                  <a:ext uri="{FF2B5EF4-FFF2-40B4-BE49-F238E27FC236}">
                    <a16:creationId xmlns:a16="http://schemas.microsoft.com/office/drawing/2014/main" id="{2C2A6A9E-2FCD-8545-935D-908872805FF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6" name="Picture Placeholder 99">
                <a:extLst>
                  <a:ext uri="{FF2B5EF4-FFF2-40B4-BE49-F238E27FC236}">
                    <a16:creationId xmlns:a16="http://schemas.microsoft.com/office/drawing/2014/main" id="{3E5D12E3-EC42-A84B-BE41-DD5CA6C5AB6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7" name="Picture Placeholder 99">
                <a:extLst>
                  <a:ext uri="{FF2B5EF4-FFF2-40B4-BE49-F238E27FC236}">
                    <a16:creationId xmlns:a16="http://schemas.microsoft.com/office/drawing/2014/main" id="{DAC1A843-2EB5-0646-9718-026917D4D67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9" name="Picture Placeholder 99">
              <a:extLst>
                <a:ext uri="{FF2B5EF4-FFF2-40B4-BE49-F238E27FC236}">
                  <a16:creationId xmlns:a16="http://schemas.microsoft.com/office/drawing/2014/main" id="{5F4738FD-F057-BF49-AB87-5BC087A03F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01" name="Rectangle 300">
            <a:extLst>
              <a:ext uri="{FF2B5EF4-FFF2-40B4-BE49-F238E27FC236}">
                <a16:creationId xmlns:a16="http://schemas.microsoft.com/office/drawing/2014/main" id="{EFFD540D-019F-FA42-BE10-C1D5EC98A28C}"/>
              </a:ext>
            </a:extLst>
          </p:cNvPr>
          <p:cNvSpPr>
            <a:spLocks noChangeAspect="1"/>
          </p:cNvSpPr>
          <p:nvPr/>
        </p:nvSpPr>
        <p:spPr>
          <a:xfrm>
            <a:off x="4187092" y="4119533"/>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1" name="Rectangle 340">
            <a:extLst>
              <a:ext uri="{FF2B5EF4-FFF2-40B4-BE49-F238E27FC236}">
                <a16:creationId xmlns:a16="http://schemas.microsoft.com/office/drawing/2014/main" id="{64D51E6E-992D-E342-A216-B25BC0CEAFFC}"/>
              </a:ext>
            </a:extLst>
          </p:cNvPr>
          <p:cNvSpPr>
            <a:spLocks/>
          </p:cNvSpPr>
          <p:nvPr/>
        </p:nvSpPr>
        <p:spPr>
          <a:xfrm>
            <a:off x="4210050" y="4130647"/>
            <a:ext cx="301752" cy="301752"/>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2" name="Rectangle 341">
            <a:extLst>
              <a:ext uri="{FF2B5EF4-FFF2-40B4-BE49-F238E27FC236}">
                <a16:creationId xmlns:a16="http://schemas.microsoft.com/office/drawing/2014/main" id="{C6268C93-DB4B-294B-8A49-93D305C8802D}"/>
              </a:ext>
            </a:extLst>
          </p:cNvPr>
          <p:cNvSpPr>
            <a:spLocks/>
          </p:cNvSpPr>
          <p:nvPr/>
        </p:nvSpPr>
        <p:spPr>
          <a:xfrm>
            <a:off x="4590871" y="4130647"/>
            <a:ext cx="301752" cy="301752"/>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3" name="Rectangle 342">
            <a:extLst>
              <a:ext uri="{FF2B5EF4-FFF2-40B4-BE49-F238E27FC236}">
                <a16:creationId xmlns:a16="http://schemas.microsoft.com/office/drawing/2014/main" id="{75772810-20B8-2E4D-B977-902BFDA4EE8D}"/>
              </a:ext>
            </a:extLst>
          </p:cNvPr>
          <p:cNvSpPr>
            <a:spLocks/>
          </p:cNvSpPr>
          <p:nvPr/>
        </p:nvSpPr>
        <p:spPr>
          <a:xfrm>
            <a:off x="1911963" y="4100343"/>
            <a:ext cx="729432" cy="444984"/>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4" name="Rectangle 343">
            <a:extLst>
              <a:ext uri="{FF2B5EF4-FFF2-40B4-BE49-F238E27FC236}">
                <a16:creationId xmlns:a16="http://schemas.microsoft.com/office/drawing/2014/main" id="{3CC13BA1-B939-FE4B-8842-92EE0EB1E3A5}"/>
              </a:ext>
            </a:extLst>
          </p:cNvPr>
          <p:cNvSpPr>
            <a:spLocks/>
          </p:cNvSpPr>
          <p:nvPr/>
        </p:nvSpPr>
        <p:spPr>
          <a:xfrm>
            <a:off x="7068741" y="5167372"/>
            <a:ext cx="672556" cy="975184"/>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5" name="Rectangle 344">
            <a:extLst>
              <a:ext uri="{FF2B5EF4-FFF2-40B4-BE49-F238E27FC236}">
                <a16:creationId xmlns:a16="http://schemas.microsoft.com/office/drawing/2014/main" id="{CFB997FF-E4F9-7547-829C-66BDE0CF8D27}"/>
              </a:ext>
            </a:extLst>
          </p:cNvPr>
          <p:cNvSpPr>
            <a:spLocks/>
          </p:cNvSpPr>
          <p:nvPr/>
        </p:nvSpPr>
        <p:spPr>
          <a:xfrm flipV="1">
            <a:off x="4083871" y="4506480"/>
            <a:ext cx="923364" cy="382791"/>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62D52A45-1020-C742-A80F-345367083A84}"/>
              </a:ext>
            </a:extLst>
          </p:cNvPr>
          <p:cNvGrpSpPr/>
          <p:nvPr/>
        </p:nvGrpSpPr>
        <p:grpSpPr>
          <a:xfrm>
            <a:off x="6949118" y="4086852"/>
            <a:ext cx="586604" cy="481830"/>
            <a:chOff x="6811249" y="4075905"/>
            <a:chExt cx="586604" cy="481830"/>
          </a:xfrm>
        </p:grpSpPr>
        <p:sp>
          <p:nvSpPr>
            <p:cNvPr id="47" name="Rounded Rectangle 46">
              <a:extLst>
                <a:ext uri="{FF2B5EF4-FFF2-40B4-BE49-F238E27FC236}">
                  <a16:creationId xmlns:a16="http://schemas.microsoft.com/office/drawing/2014/main" id="{0178C18D-247C-9F4B-8546-72C1DA8114BD}"/>
                </a:ext>
              </a:extLst>
            </p:cNvPr>
            <p:cNvSpPr/>
            <p:nvPr/>
          </p:nvSpPr>
          <p:spPr>
            <a:xfrm>
              <a:off x="6811249" y="4075905"/>
              <a:ext cx="586604" cy="481830"/>
            </a:xfrm>
            <a:prstGeom prst="roundRect">
              <a:avLst>
                <a:gd name="adj" fmla="val 8497"/>
              </a:avLst>
            </a:prstGeom>
            <a:solidFill>
              <a:schemeClr val="bg1">
                <a:lumMod val="75000"/>
                <a:alpha val="3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194" name="Picture Placeholder 79" descr="Defense Malware&#10;">
              <a:extLst>
                <a:ext uri="{FF2B5EF4-FFF2-40B4-BE49-F238E27FC236}">
                  <a16:creationId xmlns:a16="http://schemas.microsoft.com/office/drawing/2014/main" id="{B7F957B9-62E2-9B46-AD7E-06DCDEA9AD9B}"/>
                </a:ext>
              </a:extLst>
            </p:cNvPr>
            <p:cNvGrpSpPr>
              <a:grpSpLocks noChangeAspect="1"/>
            </p:cNvGrpSpPr>
            <p:nvPr/>
          </p:nvGrpSpPr>
          <p:grpSpPr>
            <a:xfrm>
              <a:off x="7165717" y="4328059"/>
              <a:ext cx="181676" cy="214137"/>
              <a:chOff x="7166991" y="712682"/>
              <a:chExt cx="509762" cy="600837"/>
            </a:xfrm>
            <a:solidFill>
              <a:srgbClr val="FF0000"/>
            </a:solidFill>
          </p:grpSpPr>
          <p:grpSp>
            <p:nvGrpSpPr>
              <p:cNvPr id="197" name="Picture Placeholder 79">
                <a:extLst>
                  <a:ext uri="{FF2B5EF4-FFF2-40B4-BE49-F238E27FC236}">
                    <a16:creationId xmlns:a16="http://schemas.microsoft.com/office/drawing/2014/main" id="{0F26A287-DE98-BE44-8552-3C0FBD67658B}"/>
                  </a:ext>
                </a:extLst>
              </p:cNvPr>
              <p:cNvGrpSpPr/>
              <p:nvPr/>
            </p:nvGrpSpPr>
            <p:grpSpPr>
              <a:xfrm>
                <a:off x="7288423" y="828422"/>
                <a:ext cx="266898" cy="369356"/>
                <a:chOff x="7288423" y="828422"/>
                <a:chExt cx="266898" cy="369356"/>
              </a:xfrm>
              <a:grpFill/>
            </p:grpSpPr>
            <p:sp>
              <p:nvSpPr>
                <p:cNvPr id="199" name="Picture Placeholder 79">
                  <a:extLst>
                    <a:ext uri="{FF2B5EF4-FFF2-40B4-BE49-F238E27FC236}">
                      <a16:creationId xmlns:a16="http://schemas.microsoft.com/office/drawing/2014/main" id="{4DB05F91-FD3E-1A41-ABD5-7D7CDCC04871}"/>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0" name="Picture Placeholder 79">
                  <a:extLst>
                    <a:ext uri="{FF2B5EF4-FFF2-40B4-BE49-F238E27FC236}">
                      <a16:creationId xmlns:a16="http://schemas.microsoft.com/office/drawing/2014/main" id="{2920E8B5-B199-7548-BDC7-68428F647CA9}"/>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1" name="Picture Placeholder 79">
                  <a:extLst>
                    <a:ext uri="{FF2B5EF4-FFF2-40B4-BE49-F238E27FC236}">
                      <a16:creationId xmlns:a16="http://schemas.microsoft.com/office/drawing/2014/main" id="{2B35B836-07D0-3847-AF14-AF28C47B1911}"/>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2" name="Picture Placeholder 79">
                  <a:extLst>
                    <a:ext uri="{FF2B5EF4-FFF2-40B4-BE49-F238E27FC236}">
                      <a16:creationId xmlns:a16="http://schemas.microsoft.com/office/drawing/2014/main" id="{FE479702-28C0-8F42-A7CA-F974F079E0E8}"/>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3" name="Picture Placeholder 79">
                  <a:extLst>
                    <a:ext uri="{FF2B5EF4-FFF2-40B4-BE49-F238E27FC236}">
                      <a16:creationId xmlns:a16="http://schemas.microsoft.com/office/drawing/2014/main" id="{47B5115C-937F-B04B-91FB-ADCFDA057695}"/>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4" name="Picture Placeholder 79">
                  <a:extLst>
                    <a:ext uri="{FF2B5EF4-FFF2-40B4-BE49-F238E27FC236}">
                      <a16:creationId xmlns:a16="http://schemas.microsoft.com/office/drawing/2014/main" id="{8F5E736E-3A84-6143-AA91-096955C4BBE6}"/>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5" name="Picture Placeholder 79">
                  <a:extLst>
                    <a:ext uri="{FF2B5EF4-FFF2-40B4-BE49-F238E27FC236}">
                      <a16:creationId xmlns:a16="http://schemas.microsoft.com/office/drawing/2014/main" id="{B6070E40-F6C3-4447-8A09-A3C1F7ACA463}"/>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6" name="Picture Placeholder 79">
                  <a:extLst>
                    <a:ext uri="{FF2B5EF4-FFF2-40B4-BE49-F238E27FC236}">
                      <a16:creationId xmlns:a16="http://schemas.microsoft.com/office/drawing/2014/main" id="{11BF1B29-7A23-3847-8604-290E8646FCBE}"/>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7" name="Picture Placeholder 79">
                  <a:extLst>
                    <a:ext uri="{FF2B5EF4-FFF2-40B4-BE49-F238E27FC236}">
                      <a16:creationId xmlns:a16="http://schemas.microsoft.com/office/drawing/2014/main" id="{3BFF6039-B9E5-3E42-8167-3517C4D3CC08}"/>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8" name="Picture Placeholder 79">
                  <a:extLst>
                    <a:ext uri="{FF2B5EF4-FFF2-40B4-BE49-F238E27FC236}">
                      <a16:creationId xmlns:a16="http://schemas.microsoft.com/office/drawing/2014/main" id="{123BBBEC-585B-FC40-8ABB-EAF9BF8BE262}"/>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198" name="Picture Placeholder 79">
                <a:extLst>
                  <a:ext uri="{FF2B5EF4-FFF2-40B4-BE49-F238E27FC236}">
                    <a16:creationId xmlns:a16="http://schemas.microsoft.com/office/drawing/2014/main" id="{80AF867F-9B6B-1746-8078-D3A0EC203CC0}"/>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195" name="Picture Placeholder 80" descr="Defense Preventions&#10;">
              <a:extLst>
                <a:ext uri="{FF2B5EF4-FFF2-40B4-BE49-F238E27FC236}">
                  <a16:creationId xmlns:a16="http://schemas.microsoft.com/office/drawing/2014/main" id="{C3B41264-726E-1D4E-ADCF-F6AEDDE55124}"/>
                </a:ext>
              </a:extLst>
            </p:cNvPr>
            <p:cNvSpPr>
              <a:spLocks noChangeAspect="1"/>
            </p:cNvSpPr>
            <p:nvPr/>
          </p:nvSpPr>
          <p:spPr>
            <a:xfrm>
              <a:off x="6871110" y="4327947"/>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42" name="Group 41">
              <a:extLst>
                <a:ext uri="{FF2B5EF4-FFF2-40B4-BE49-F238E27FC236}">
                  <a16:creationId xmlns:a16="http://schemas.microsoft.com/office/drawing/2014/main" id="{A5195508-7938-7547-B63E-458EB6609B81}"/>
                </a:ext>
              </a:extLst>
            </p:cNvPr>
            <p:cNvGrpSpPr>
              <a:grpSpLocks noChangeAspect="1"/>
            </p:cNvGrpSpPr>
            <p:nvPr/>
          </p:nvGrpSpPr>
          <p:grpSpPr>
            <a:xfrm>
              <a:off x="6939037" y="4103585"/>
              <a:ext cx="202632" cy="202632"/>
              <a:chOff x="4296200" y="5866475"/>
              <a:chExt cx="314282" cy="314282"/>
            </a:xfrm>
          </p:grpSpPr>
          <p:sp>
            <p:nvSpPr>
              <p:cNvPr id="212" name="Oval 211">
                <a:extLst>
                  <a:ext uri="{FF2B5EF4-FFF2-40B4-BE49-F238E27FC236}">
                    <a16:creationId xmlns:a16="http://schemas.microsoft.com/office/drawing/2014/main" id="{0868A771-526A-E145-9418-E77B526A429E}"/>
                  </a:ext>
                </a:extLst>
              </p:cNvPr>
              <p:cNvSpPr>
                <a:spLocks noChangeAspect="1"/>
              </p:cNvSpPr>
              <p:nvPr/>
            </p:nvSpPr>
            <p:spPr>
              <a:xfrm>
                <a:off x="4296200" y="5866475"/>
                <a:ext cx="314282" cy="314282"/>
              </a:xfrm>
              <a:prstGeom prst="ellipse">
                <a:avLst/>
              </a:prstGeom>
              <a:no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13" name="Picture Placeholder 75" descr="Virus 1&#10;">
                <a:extLst>
                  <a:ext uri="{FF2B5EF4-FFF2-40B4-BE49-F238E27FC236}">
                    <a16:creationId xmlns:a16="http://schemas.microsoft.com/office/drawing/2014/main" id="{A5F24499-72EE-294F-9428-CC6F4056847A}"/>
                  </a:ext>
                </a:extLst>
              </p:cNvPr>
              <p:cNvSpPr>
                <a:spLocks noChangeAspect="1"/>
              </p:cNvSpPr>
              <p:nvPr/>
            </p:nvSpPr>
            <p:spPr>
              <a:xfrm>
                <a:off x="4344943" y="5921262"/>
                <a:ext cx="216796" cy="204709"/>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no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214" name="TextBox 213">
              <a:extLst>
                <a:ext uri="{FF2B5EF4-FFF2-40B4-BE49-F238E27FC236}">
                  <a16:creationId xmlns:a16="http://schemas.microsoft.com/office/drawing/2014/main" id="{ACA7E2B4-58E0-6240-9F3E-211D2EFE3F15}"/>
                </a:ext>
              </a:extLst>
            </p:cNvPr>
            <p:cNvSpPr txBox="1"/>
            <p:nvPr/>
          </p:nvSpPr>
          <p:spPr>
            <a:xfrm>
              <a:off x="7188623" y="4112568"/>
              <a:ext cx="7694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a:t>
              </a:r>
            </a:p>
          </p:txBody>
        </p:sp>
      </p:grpSp>
      <p:grpSp>
        <p:nvGrpSpPr>
          <p:cNvPr id="304" name="Group 303">
            <a:extLst>
              <a:ext uri="{FF2B5EF4-FFF2-40B4-BE49-F238E27FC236}">
                <a16:creationId xmlns:a16="http://schemas.microsoft.com/office/drawing/2014/main" id="{98521FCF-8CE0-B848-A971-27E0B1FC344D}"/>
              </a:ext>
            </a:extLst>
          </p:cNvPr>
          <p:cNvGrpSpPr/>
          <p:nvPr/>
        </p:nvGrpSpPr>
        <p:grpSpPr>
          <a:xfrm>
            <a:off x="6866532" y="2746387"/>
            <a:ext cx="831213" cy="1752121"/>
            <a:chOff x="6866532" y="2746387"/>
            <a:chExt cx="831213" cy="1752121"/>
          </a:xfrm>
        </p:grpSpPr>
        <p:cxnSp>
          <p:nvCxnSpPr>
            <p:cNvPr id="355" name="Straight Arrow Connector 354">
              <a:extLst>
                <a:ext uri="{FF2B5EF4-FFF2-40B4-BE49-F238E27FC236}">
                  <a16:creationId xmlns:a16="http://schemas.microsoft.com/office/drawing/2014/main" id="{8C33A4B7-A3B6-0440-A867-6DFA4FB00BAA}"/>
                </a:ext>
              </a:extLst>
            </p:cNvPr>
            <p:cNvCxnSpPr>
              <a:cxnSpLocks/>
            </p:cNvCxnSpPr>
            <p:nvPr/>
          </p:nvCxnSpPr>
          <p:spPr bwMode="gray">
            <a:xfrm>
              <a:off x="6866532" y="2746387"/>
              <a:ext cx="0" cy="1752121"/>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356" name="TextBox 355">
              <a:extLst>
                <a:ext uri="{FF2B5EF4-FFF2-40B4-BE49-F238E27FC236}">
                  <a16:creationId xmlns:a16="http://schemas.microsoft.com/office/drawing/2014/main" id="{3D06AC91-556E-0B4E-BBFE-012C38872DAE}"/>
                </a:ext>
              </a:extLst>
            </p:cNvPr>
            <p:cNvSpPr txBox="1"/>
            <p:nvPr/>
          </p:nvSpPr>
          <p:spPr>
            <a:xfrm>
              <a:off x="6934716" y="2899344"/>
              <a:ext cx="763029" cy="307777"/>
            </a:xfrm>
            <a:prstGeom prst="rect">
              <a:avLst/>
            </a:prstGeom>
          </p:spPr>
          <p:txBody>
            <a:bodyPr wrap="none" lIns="0" tIns="0" rIns="0" bIns="0" rtlCol="0" anchor="ctr">
              <a:spAutoFit/>
            </a:bodyPr>
            <a:lstStyle/>
            <a:p>
              <a:r>
                <a:rPr lang="en-US" sz="1000" i="1" dirty="0">
                  <a:solidFill>
                    <a:schemeClr val="accent2"/>
                  </a:solidFill>
                  <a:latin typeface="Calibri" panose="020F0502020204030204" pitchFamily="34" charset="0"/>
                </a:rPr>
                <a:t>send cloud</a:t>
              </a:r>
            </a:p>
            <a:p>
              <a:r>
                <a:rPr lang="en-US" sz="1000" i="1" dirty="0">
                  <a:solidFill>
                    <a:schemeClr val="accent2"/>
                  </a:solidFill>
                  <a:latin typeface="Calibri" panose="020F0502020204030204" pitchFamily="34" charset="0"/>
                </a:rPr>
                <a:t>analysis report</a:t>
              </a:r>
            </a:p>
          </p:txBody>
        </p:sp>
        <p:grpSp>
          <p:nvGrpSpPr>
            <p:cNvPr id="357" name="Group 356">
              <a:extLst>
                <a:ext uri="{FF2B5EF4-FFF2-40B4-BE49-F238E27FC236}">
                  <a16:creationId xmlns:a16="http://schemas.microsoft.com/office/drawing/2014/main" id="{79F0C631-9DAE-E545-B03B-9EF9D87A5A7C}"/>
                </a:ext>
              </a:extLst>
            </p:cNvPr>
            <p:cNvGrpSpPr/>
            <p:nvPr/>
          </p:nvGrpSpPr>
          <p:grpSpPr>
            <a:xfrm>
              <a:off x="6943553" y="3228860"/>
              <a:ext cx="745355" cy="332465"/>
              <a:chOff x="2976710" y="6003085"/>
              <a:chExt cx="745355" cy="332465"/>
            </a:xfrm>
          </p:grpSpPr>
          <p:grpSp>
            <p:nvGrpSpPr>
              <p:cNvPr id="372" name="Picture Placeholder 79" descr="Defense Malware&#10;">
                <a:extLst>
                  <a:ext uri="{FF2B5EF4-FFF2-40B4-BE49-F238E27FC236}">
                    <a16:creationId xmlns:a16="http://schemas.microsoft.com/office/drawing/2014/main" id="{C89D8926-D5BD-0A4A-83CE-5EC78342E30D}"/>
                  </a:ext>
                </a:extLst>
              </p:cNvPr>
              <p:cNvGrpSpPr>
                <a:grpSpLocks noChangeAspect="1"/>
              </p:cNvGrpSpPr>
              <p:nvPr/>
            </p:nvGrpSpPr>
            <p:grpSpPr>
              <a:xfrm>
                <a:off x="3440284" y="6003256"/>
                <a:ext cx="281781" cy="332123"/>
                <a:chOff x="7166991" y="712682"/>
                <a:chExt cx="509762" cy="600837"/>
              </a:xfrm>
              <a:solidFill>
                <a:srgbClr val="FF0000"/>
              </a:solidFill>
            </p:grpSpPr>
            <p:grpSp>
              <p:nvGrpSpPr>
                <p:cNvPr id="378" name="Picture Placeholder 79">
                  <a:extLst>
                    <a:ext uri="{FF2B5EF4-FFF2-40B4-BE49-F238E27FC236}">
                      <a16:creationId xmlns:a16="http://schemas.microsoft.com/office/drawing/2014/main" id="{30CA6A21-E6AD-5243-A821-3DA83C2B489B}"/>
                    </a:ext>
                  </a:extLst>
                </p:cNvPr>
                <p:cNvGrpSpPr/>
                <p:nvPr/>
              </p:nvGrpSpPr>
              <p:grpSpPr>
                <a:xfrm>
                  <a:off x="7288423" y="828422"/>
                  <a:ext cx="266898" cy="369356"/>
                  <a:chOff x="7288423" y="828422"/>
                  <a:chExt cx="266898" cy="369356"/>
                </a:xfrm>
                <a:grpFill/>
              </p:grpSpPr>
              <p:sp>
                <p:nvSpPr>
                  <p:cNvPr id="380" name="Picture Placeholder 79">
                    <a:extLst>
                      <a:ext uri="{FF2B5EF4-FFF2-40B4-BE49-F238E27FC236}">
                        <a16:creationId xmlns:a16="http://schemas.microsoft.com/office/drawing/2014/main" id="{34BF9B77-A94B-8D4C-9A76-32CE316F7780}"/>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79">
                    <a:extLst>
                      <a:ext uri="{FF2B5EF4-FFF2-40B4-BE49-F238E27FC236}">
                        <a16:creationId xmlns:a16="http://schemas.microsoft.com/office/drawing/2014/main" id="{D01E5262-BA07-2B4C-9F7D-8F9C08C2BA9A}"/>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79">
                    <a:extLst>
                      <a:ext uri="{FF2B5EF4-FFF2-40B4-BE49-F238E27FC236}">
                        <a16:creationId xmlns:a16="http://schemas.microsoft.com/office/drawing/2014/main" id="{D48DCC91-E604-1D44-9EB2-6A128630B624}"/>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79">
                    <a:extLst>
                      <a:ext uri="{FF2B5EF4-FFF2-40B4-BE49-F238E27FC236}">
                        <a16:creationId xmlns:a16="http://schemas.microsoft.com/office/drawing/2014/main" id="{EC94833C-CDC3-5040-A93C-3BFC1B70EE0D}"/>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79">
                    <a:extLst>
                      <a:ext uri="{FF2B5EF4-FFF2-40B4-BE49-F238E27FC236}">
                        <a16:creationId xmlns:a16="http://schemas.microsoft.com/office/drawing/2014/main" id="{2EFAD409-C93B-0F4F-94F3-EDB01FA17B4F}"/>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79">
                    <a:extLst>
                      <a:ext uri="{FF2B5EF4-FFF2-40B4-BE49-F238E27FC236}">
                        <a16:creationId xmlns:a16="http://schemas.microsoft.com/office/drawing/2014/main" id="{22DD1374-ECA2-3C46-8B6D-3246FCE5790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79">
                    <a:extLst>
                      <a:ext uri="{FF2B5EF4-FFF2-40B4-BE49-F238E27FC236}">
                        <a16:creationId xmlns:a16="http://schemas.microsoft.com/office/drawing/2014/main" id="{19C65E75-8DA7-8E4D-BE7D-4B72C2D69C2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7" name="Picture Placeholder 79">
                    <a:extLst>
                      <a:ext uri="{FF2B5EF4-FFF2-40B4-BE49-F238E27FC236}">
                        <a16:creationId xmlns:a16="http://schemas.microsoft.com/office/drawing/2014/main" id="{8FF8C1BD-4B5D-5149-8769-9B2C240BC679}"/>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79">
                    <a:extLst>
                      <a:ext uri="{FF2B5EF4-FFF2-40B4-BE49-F238E27FC236}">
                        <a16:creationId xmlns:a16="http://schemas.microsoft.com/office/drawing/2014/main" id="{80AC2849-1D96-5445-9144-41DAF2B0AD62}"/>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79">
                    <a:extLst>
                      <a:ext uri="{FF2B5EF4-FFF2-40B4-BE49-F238E27FC236}">
                        <a16:creationId xmlns:a16="http://schemas.microsoft.com/office/drawing/2014/main" id="{126E27E3-2A6F-0646-A65F-4612B6828B3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79" name="Picture Placeholder 79">
                  <a:extLst>
                    <a:ext uri="{FF2B5EF4-FFF2-40B4-BE49-F238E27FC236}">
                      <a16:creationId xmlns:a16="http://schemas.microsoft.com/office/drawing/2014/main" id="{53CB0F04-2B2C-AF47-BA30-54E14F1628F1}"/>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73" name="Picture Placeholder 80" descr="Defense Preventions&#10;">
                <a:extLst>
                  <a:ext uri="{FF2B5EF4-FFF2-40B4-BE49-F238E27FC236}">
                    <a16:creationId xmlns:a16="http://schemas.microsoft.com/office/drawing/2014/main" id="{F534E108-D0A3-E447-A70D-96AE955B7188}"/>
                  </a:ext>
                </a:extLst>
              </p:cNvPr>
              <p:cNvSpPr>
                <a:spLocks noChangeAspect="1"/>
              </p:cNvSpPr>
              <p:nvPr/>
            </p:nvSpPr>
            <p:spPr>
              <a:xfrm>
                <a:off x="2976710" y="6003085"/>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74" name="TextBox 373">
                <a:extLst>
                  <a:ext uri="{FF2B5EF4-FFF2-40B4-BE49-F238E27FC236}">
                    <a16:creationId xmlns:a16="http://schemas.microsoft.com/office/drawing/2014/main" id="{A0323BE5-CE73-BE47-AA0B-0CF265295183}"/>
                  </a:ext>
                </a:extLst>
              </p:cNvPr>
              <p:cNvSpPr txBox="1"/>
              <p:nvPr/>
            </p:nvSpPr>
            <p:spPr>
              <a:xfrm>
                <a:off x="3286434" y="6076984"/>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grpSp>
      <p:grpSp>
        <p:nvGrpSpPr>
          <p:cNvPr id="16" name="Group 15">
            <a:extLst>
              <a:ext uri="{FF2B5EF4-FFF2-40B4-BE49-F238E27FC236}">
                <a16:creationId xmlns:a16="http://schemas.microsoft.com/office/drawing/2014/main" id="{71220FA1-4312-1C49-88D8-8E2AF3BC3A41}"/>
              </a:ext>
            </a:extLst>
          </p:cNvPr>
          <p:cNvGrpSpPr/>
          <p:nvPr/>
        </p:nvGrpSpPr>
        <p:grpSpPr>
          <a:xfrm>
            <a:off x="5045426" y="4725325"/>
            <a:ext cx="1606460" cy="1018856"/>
            <a:chOff x="3727422" y="5548193"/>
            <a:chExt cx="1606460" cy="1018856"/>
          </a:xfrm>
        </p:grpSpPr>
        <p:grpSp>
          <p:nvGrpSpPr>
            <p:cNvPr id="303" name="Group 302">
              <a:extLst>
                <a:ext uri="{FF2B5EF4-FFF2-40B4-BE49-F238E27FC236}">
                  <a16:creationId xmlns:a16="http://schemas.microsoft.com/office/drawing/2014/main" id="{474A9FC3-10BD-6D40-88C6-47992F16F8D7}"/>
                </a:ext>
              </a:extLst>
            </p:cNvPr>
            <p:cNvGrpSpPr/>
            <p:nvPr/>
          </p:nvGrpSpPr>
          <p:grpSpPr>
            <a:xfrm>
              <a:off x="3727422" y="5548193"/>
              <a:ext cx="1606460" cy="349904"/>
              <a:chOff x="5054995" y="4705236"/>
              <a:chExt cx="1606460" cy="349904"/>
            </a:xfrm>
          </p:grpSpPr>
          <p:cxnSp>
            <p:nvCxnSpPr>
              <p:cNvPr id="320" name="Straight Arrow Connector 319">
                <a:extLst>
                  <a:ext uri="{FF2B5EF4-FFF2-40B4-BE49-F238E27FC236}">
                    <a16:creationId xmlns:a16="http://schemas.microsoft.com/office/drawing/2014/main" id="{1B16B3E0-7292-F34F-92AE-D877188C9CDE}"/>
                  </a:ext>
                </a:extLst>
              </p:cNvPr>
              <p:cNvCxnSpPr>
                <a:cxnSpLocks/>
              </p:cNvCxnSpPr>
              <p:nvPr/>
            </p:nvCxnSpPr>
            <p:spPr bwMode="gray">
              <a:xfrm>
                <a:off x="5054995" y="4705236"/>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321" name="TextBox 320">
                <a:extLst>
                  <a:ext uri="{FF2B5EF4-FFF2-40B4-BE49-F238E27FC236}">
                    <a16:creationId xmlns:a16="http://schemas.microsoft.com/office/drawing/2014/main" id="{0E5CE64B-F5B2-3143-8366-7A07B4ACB485}"/>
                  </a:ext>
                </a:extLst>
              </p:cNvPr>
              <p:cNvSpPr txBox="1"/>
              <p:nvPr/>
            </p:nvSpPr>
            <p:spPr>
              <a:xfrm>
                <a:off x="5287525" y="4747363"/>
                <a:ext cx="763029" cy="307777"/>
              </a:xfrm>
              <a:prstGeom prst="rect">
                <a:avLst/>
              </a:prstGeom>
            </p:spPr>
            <p:txBody>
              <a:bodyPr wrap="none" lIns="0" tIns="0" rIns="0" bIns="0" rtlCol="0" anchor="ctr">
                <a:spAutoFit/>
              </a:bodyPr>
              <a:lstStyle/>
              <a:p>
                <a:pPr algn="ctr"/>
                <a:r>
                  <a:rPr lang="en-US" sz="1000" i="1" dirty="0">
                    <a:solidFill>
                      <a:schemeClr val="accent2"/>
                    </a:solidFill>
                    <a:latin typeface="Calibri" panose="020F0502020204030204" pitchFamily="34" charset="0"/>
                  </a:rPr>
                  <a:t>Send local</a:t>
                </a:r>
              </a:p>
              <a:p>
                <a:pPr algn="ctr"/>
                <a:r>
                  <a:rPr lang="en-US" sz="1000" i="1" dirty="0">
                    <a:solidFill>
                      <a:schemeClr val="accent2"/>
                    </a:solidFill>
                    <a:latin typeface="Calibri" panose="020F0502020204030204" pitchFamily="34" charset="0"/>
                  </a:rPr>
                  <a:t>analysis report</a:t>
                </a:r>
              </a:p>
            </p:txBody>
          </p:sp>
        </p:grpSp>
        <p:grpSp>
          <p:nvGrpSpPr>
            <p:cNvPr id="3" name="Group 2">
              <a:extLst>
                <a:ext uri="{FF2B5EF4-FFF2-40B4-BE49-F238E27FC236}">
                  <a16:creationId xmlns:a16="http://schemas.microsoft.com/office/drawing/2014/main" id="{ACDC665F-CD6F-C041-A2C4-4A10613324FC}"/>
                </a:ext>
              </a:extLst>
            </p:cNvPr>
            <p:cNvGrpSpPr/>
            <p:nvPr/>
          </p:nvGrpSpPr>
          <p:grpSpPr>
            <a:xfrm>
              <a:off x="3984306" y="5954890"/>
              <a:ext cx="745355" cy="612159"/>
              <a:chOff x="3984306" y="5954890"/>
              <a:chExt cx="745355" cy="612159"/>
            </a:xfrm>
          </p:grpSpPr>
          <p:grpSp>
            <p:nvGrpSpPr>
              <p:cNvPr id="305" name="Picture Placeholder 79" descr="Defense Malware&#10;">
                <a:extLst>
                  <a:ext uri="{FF2B5EF4-FFF2-40B4-BE49-F238E27FC236}">
                    <a16:creationId xmlns:a16="http://schemas.microsoft.com/office/drawing/2014/main" id="{3F622B0A-E097-7F4E-B777-218BDEB2B59F}"/>
                  </a:ext>
                </a:extLst>
              </p:cNvPr>
              <p:cNvGrpSpPr>
                <a:grpSpLocks noChangeAspect="1"/>
              </p:cNvGrpSpPr>
              <p:nvPr/>
            </p:nvGrpSpPr>
            <p:grpSpPr>
              <a:xfrm>
                <a:off x="4447880" y="5955061"/>
                <a:ext cx="281781" cy="332123"/>
                <a:chOff x="7166991" y="712682"/>
                <a:chExt cx="509762" cy="600837"/>
              </a:xfrm>
              <a:solidFill>
                <a:srgbClr val="FF0000"/>
              </a:solidFill>
            </p:grpSpPr>
            <p:grpSp>
              <p:nvGrpSpPr>
                <p:cNvPr id="308" name="Picture Placeholder 79">
                  <a:extLst>
                    <a:ext uri="{FF2B5EF4-FFF2-40B4-BE49-F238E27FC236}">
                      <a16:creationId xmlns:a16="http://schemas.microsoft.com/office/drawing/2014/main" id="{CA6CEA8B-1A0A-D34B-97B9-E64645E18F1D}"/>
                    </a:ext>
                  </a:extLst>
                </p:cNvPr>
                <p:cNvGrpSpPr/>
                <p:nvPr/>
              </p:nvGrpSpPr>
              <p:grpSpPr>
                <a:xfrm>
                  <a:off x="7288423" y="828422"/>
                  <a:ext cx="266898" cy="369356"/>
                  <a:chOff x="7288423" y="828422"/>
                  <a:chExt cx="266898" cy="369356"/>
                </a:xfrm>
                <a:grpFill/>
              </p:grpSpPr>
              <p:sp>
                <p:nvSpPr>
                  <p:cNvPr id="310" name="Picture Placeholder 79">
                    <a:extLst>
                      <a:ext uri="{FF2B5EF4-FFF2-40B4-BE49-F238E27FC236}">
                        <a16:creationId xmlns:a16="http://schemas.microsoft.com/office/drawing/2014/main" id="{39E8EAA0-3F0B-254C-98CE-4AB6CF8C1D44}"/>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1" name="Picture Placeholder 79">
                    <a:extLst>
                      <a:ext uri="{FF2B5EF4-FFF2-40B4-BE49-F238E27FC236}">
                        <a16:creationId xmlns:a16="http://schemas.microsoft.com/office/drawing/2014/main" id="{7022F20E-9B2C-0642-9961-10451585B783}"/>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2" name="Picture Placeholder 79">
                    <a:extLst>
                      <a:ext uri="{FF2B5EF4-FFF2-40B4-BE49-F238E27FC236}">
                        <a16:creationId xmlns:a16="http://schemas.microsoft.com/office/drawing/2014/main" id="{5854B8EA-13B1-1E48-89D6-E11CD7E9FBBA}"/>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3" name="Picture Placeholder 79">
                    <a:extLst>
                      <a:ext uri="{FF2B5EF4-FFF2-40B4-BE49-F238E27FC236}">
                        <a16:creationId xmlns:a16="http://schemas.microsoft.com/office/drawing/2014/main" id="{6AE2E655-2E72-344E-83BC-3A01212375BF}"/>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4" name="Picture Placeholder 79">
                    <a:extLst>
                      <a:ext uri="{FF2B5EF4-FFF2-40B4-BE49-F238E27FC236}">
                        <a16:creationId xmlns:a16="http://schemas.microsoft.com/office/drawing/2014/main" id="{A8B4971D-8BD3-9A43-A133-DB0E55886DC9}"/>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5" name="Picture Placeholder 79">
                    <a:extLst>
                      <a:ext uri="{FF2B5EF4-FFF2-40B4-BE49-F238E27FC236}">
                        <a16:creationId xmlns:a16="http://schemas.microsoft.com/office/drawing/2014/main" id="{8AE7C8D6-BD3B-4C4B-8824-3195908A2ACE}"/>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6" name="Picture Placeholder 79">
                    <a:extLst>
                      <a:ext uri="{FF2B5EF4-FFF2-40B4-BE49-F238E27FC236}">
                        <a16:creationId xmlns:a16="http://schemas.microsoft.com/office/drawing/2014/main" id="{FB831FC4-77AA-6B40-B183-F5DBD0F1138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7" name="Picture Placeholder 79">
                    <a:extLst>
                      <a:ext uri="{FF2B5EF4-FFF2-40B4-BE49-F238E27FC236}">
                        <a16:creationId xmlns:a16="http://schemas.microsoft.com/office/drawing/2014/main" id="{00FEB0D7-6437-1C44-91EF-A975FFF416A1}"/>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8" name="Picture Placeholder 79">
                    <a:extLst>
                      <a:ext uri="{FF2B5EF4-FFF2-40B4-BE49-F238E27FC236}">
                        <a16:creationId xmlns:a16="http://schemas.microsoft.com/office/drawing/2014/main" id="{50F73518-AFB5-BD49-B1FF-5FF98A8B987B}"/>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9" name="Picture Placeholder 79">
                    <a:extLst>
                      <a:ext uri="{FF2B5EF4-FFF2-40B4-BE49-F238E27FC236}">
                        <a16:creationId xmlns:a16="http://schemas.microsoft.com/office/drawing/2014/main" id="{273338F7-EB39-2646-B2A4-468224A328F4}"/>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09" name="Picture Placeholder 79">
                  <a:extLst>
                    <a:ext uri="{FF2B5EF4-FFF2-40B4-BE49-F238E27FC236}">
                      <a16:creationId xmlns:a16="http://schemas.microsoft.com/office/drawing/2014/main" id="{985EFD65-EB6B-FD40-B5EE-F68DA6C8A1D6}"/>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06" name="Picture Placeholder 80" descr="Defense Preventions&#10;">
                <a:extLst>
                  <a:ext uri="{FF2B5EF4-FFF2-40B4-BE49-F238E27FC236}">
                    <a16:creationId xmlns:a16="http://schemas.microsoft.com/office/drawing/2014/main" id="{F8D243EA-C5A0-D84A-A55B-3DBC7C98FCD6}"/>
                  </a:ext>
                </a:extLst>
              </p:cNvPr>
              <p:cNvSpPr>
                <a:spLocks noChangeAspect="1"/>
              </p:cNvSpPr>
              <p:nvPr/>
            </p:nvSpPr>
            <p:spPr>
              <a:xfrm>
                <a:off x="3984306" y="5954890"/>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07" name="TextBox 306">
                <a:extLst>
                  <a:ext uri="{FF2B5EF4-FFF2-40B4-BE49-F238E27FC236}">
                    <a16:creationId xmlns:a16="http://schemas.microsoft.com/office/drawing/2014/main" id="{96517127-89F4-624E-AD47-3251E2983205}"/>
                  </a:ext>
                </a:extLst>
              </p:cNvPr>
              <p:cNvSpPr txBox="1"/>
              <p:nvPr/>
            </p:nvSpPr>
            <p:spPr>
              <a:xfrm>
                <a:off x="4294030" y="6028789"/>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364" name="Group 363">
                <a:extLst>
                  <a:ext uri="{FF2B5EF4-FFF2-40B4-BE49-F238E27FC236}">
                    <a16:creationId xmlns:a16="http://schemas.microsoft.com/office/drawing/2014/main" id="{C42B83F7-3AA6-844F-8D3F-7FADF40AE95A}"/>
                  </a:ext>
                </a:extLst>
              </p:cNvPr>
              <p:cNvGrpSpPr>
                <a:grpSpLocks noChangeAspect="1"/>
              </p:cNvGrpSpPr>
              <p:nvPr/>
            </p:nvGrpSpPr>
            <p:grpSpPr>
              <a:xfrm>
                <a:off x="4221719" y="6255172"/>
                <a:ext cx="265030" cy="311877"/>
                <a:chOff x="1321268" y="5123093"/>
                <a:chExt cx="372678" cy="438554"/>
              </a:xfrm>
            </p:grpSpPr>
            <p:grpSp>
              <p:nvGrpSpPr>
                <p:cNvPr id="365" name="Picture Placeholder 74" descr="Analytics Engine&#10;">
                  <a:extLst>
                    <a:ext uri="{FF2B5EF4-FFF2-40B4-BE49-F238E27FC236}">
                      <a16:creationId xmlns:a16="http://schemas.microsoft.com/office/drawing/2014/main" id="{F0884EBD-C806-B54E-94B3-8CC923C474FC}"/>
                    </a:ext>
                  </a:extLst>
                </p:cNvPr>
                <p:cNvGrpSpPr>
                  <a:grpSpLocks noChangeAspect="1"/>
                </p:cNvGrpSpPr>
                <p:nvPr/>
              </p:nvGrpSpPr>
              <p:grpSpPr>
                <a:xfrm>
                  <a:off x="1337315" y="5139352"/>
                  <a:ext cx="316027" cy="318760"/>
                  <a:chOff x="480034" y="3955282"/>
                  <a:chExt cx="658390" cy="664083"/>
                </a:xfrm>
                <a:solidFill>
                  <a:schemeClr val="tx1"/>
                </a:solidFill>
              </p:grpSpPr>
              <p:sp>
                <p:nvSpPr>
                  <p:cNvPr id="367" name="Picture Placeholder 74">
                    <a:extLst>
                      <a:ext uri="{FF2B5EF4-FFF2-40B4-BE49-F238E27FC236}">
                        <a16:creationId xmlns:a16="http://schemas.microsoft.com/office/drawing/2014/main" id="{5B4E4D36-111A-C340-8A21-8A5F4C454762}"/>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8" name="Picture Placeholder 74">
                    <a:extLst>
                      <a:ext uri="{FF2B5EF4-FFF2-40B4-BE49-F238E27FC236}">
                        <a16:creationId xmlns:a16="http://schemas.microsoft.com/office/drawing/2014/main" id="{EAACE9EC-13AB-2742-95B3-2DED3A0CCB76}"/>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74">
                    <a:extLst>
                      <a:ext uri="{FF2B5EF4-FFF2-40B4-BE49-F238E27FC236}">
                        <a16:creationId xmlns:a16="http://schemas.microsoft.com/office/drawing/2014/main" id="{273A7FE5-FE2F-644C-BC34-D930632960B8}"/>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74">
                    <a:extLst>
                      <a:ext uri="{FF2B5EF4-FFF2-40B4-BE49-F238E27FC236}">
                        <a16:creationId xmlns:a16="http://schemas.microsoft.com/office/drawing/2014/main" id="{C622CFA2-5B19-824A-86BD-4CB237BE25EA}"/>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74">
                    <a:extLst>
                      <a:ext uri="{FF2B5EF4-FFF2-40B4-BE49-F238E27FC236}">
                        <a16:creationId xmlns:a16="http://schemas.microsoft.com/office/drawing/2014/main" id="{FA83C29C-3CD9-1E4B-821B-2AAA3A07CDC0}"/>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74">
                    <a:extLst>
                      <a:ext uri="{FF2B5EF4-FFF2-40B4-BE49-F238E27FC236}">
                        <a16:creationId xmlns:a16="http://schemas.microsoft.com/office/drawing/2014/main" id="{FE8AEA85-AD2C-3744-B30E-40E747C867D6}"/>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74">
                    <a:extLst>
                      <a:ext uri="{FF2B5EF4-FFF2-40B4-BE49-F238E27FC236}">
                        <a16:creationId xmlns:a16="http://schemas.microsoft.com/office/drawing/2014/main" id="{74B5CAF0-F929-1640-BEC1-96E2A1DED00E}"/>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74">
                    <a:extLst>
                      <a:ext uri="{FF2B5EF4-FFF2-40B4-BE49-F238E27FC236}">
                        <a16:creationId xmlns:a16="http://schemas.microsoft.com/office/drawing/2014/main" id="{15E1210A-7DB4-644D-8B20-16768D67347D}"/>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74">
                    <a:extLst>
                      <a:ext uri="{FF2B5EF4-FFF2-40B4-BE49-F238E27FC236}">
                        <a16:creationId xmlns:a16="http://schemas.microsoft.com/office/drawing/2014/main" id="{A4370ADE-5F02-6045-8D4F-8BA92297B249}"/>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66" name="Picture Placeholder 74" descr="Security 1&#10;">
                  <a:extLst>
                    <a:ext uri="{FF2B5EF4-FFF2-40B4-BE49-F238E27FC236}">
                      <a16:creationId xmlns:a16="http://schemas.microsoft.com/office/drawing/2014/main" id="{A1895B6D-EB5D-AC47-9936-107EE77FAB7B}"/>
                    </a:ext>
                  </a:extLst>
                </p:cNvPr>
                <p:cNvSpPr>
                  <a:spLocks noChangeAspect="1"/>
                </p:cNvSpPr>
                <p:nvPr/>
              </p:nvSpPr>
              <p:spPr>
                <a:xfrm>
                  <a:off x="1321268" y="5123093"/>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grpSp>
        <p:nvGrpSpPr>
          <p:cNvPr id="18" name="Group 17">
            <a:extLst>
              <a:ext uri="{FF2B5EF4-FFF2-40B4-BE49-F238E27FC236}">
                <a16:creationId xmlns:a16="http://schemas.microsoft.com/office/drawing/2014/main" id="{16BDC0BB-D4A2-8645-8FDE-D7EC56B147A6}"/>
              </a:ext>
            </a:extLst>
          </p:cNvPr>
          <p:cNvGrpSpPr/>
          <p:nvPr/>
        </p:nvGrpSpPr>
        <p:grpSpPr>
          <a:xfrm>
            <a:off x="6936594" y="4082500"/>
            <a:ext cx="586604" cy="481830"/>
            <a:chOff x="6096000" y="5746396"/>
            <a:chExt cx="586604" cy="481830"/>
          </a:xfrm>
        </p:grpSpPr>
        <p:sp>
          <p:nvSpPr>
            <p:cNvPr id="407" name="Rounded Rectangle 406">
              <a:extLst>
                <a:ext uri="{FF2B5EF4-FFF2-40B4-BE49-F238E27FC236}">
                  <a16:creationId xmlns:a16="http://schemas.microsoft.com/office/drawing/2014/main" id="{A59BDD45-80D8-4C49-AEBD-9A51FB94FCBA}"/>
                </a:ext>
              </a:extLst>
            </p:cNvPr>
            <p:cNvSpPr/>
            <p:nvPr/>
          </p:nvSpPr>
          <p:spPr>
            <a:xfrm>
              <a:off x="6096000" y="5746396"/>
              <a:ext cx="586604" cy="481830"/>
            </a:xfrm>
            <a:prstGeom prst="roundRect">
              <a:avLst>
                <a:gd name="adj" fmla="val 8497"/>
              </a:avLst>
            </a:prstGeom>
            <a:solidFill>
              <a:schemeClr val="bg1">
                <a:lumMod val="75000"/>
                <a:alpha val="3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408" name="Picture Placeholder 79" descr="Defense Malware&#10;">
              <a:extLst>
                <a:ext uri="{FF2B5EF4-FFF2-40B4-BE49-F238E27FC236}">
                  <a16:creationId xmlns:a16="http://schemas.microsoft.com/office/drawing/2014/main" id="{7724E0BF-CC0E-5D4D-B896-C813148138E2}"/>
                </a:ext>
              </a:extLst>
            </p:cNvPr>
            <p:cNvGrpSpPr>
              <a:grpSpLocks noChangeAspect="1"/>
            </p:cNvGrpSpPr>
            <p:nvPr/>
          </p:nvGrpSpPr>
          <p:grpSpPr>
            <a:xfrm>
              <a:off x="6301243" y="6000383"/>
              <a:ext cx="181676" cy="214137"/>
              <a:chOff x="7166991" y="712682"/>
              <a:chExt cx="509762" cy="600837"/>
            </a:xfrm>
            <a:solidFill>
              <a:srgbClr val="FF0000"/>
            </a:solidFill>
          </p:grpSpPr>
          <p:grpSp>
            <p:nvGrpSpPr>
              <p:cNvPr id="417" name="Picture Placeholder 79">
                <a:extLst>
                  <a:ext uri="{FF2B5EF4-FFF2-40B4-BE49-F238E27FC236}">
                    <a16:creationId xmlns:a16="http://schemas.microsoft.com/office/drawing/2014/main" id="{E7975AF4-427B-4140-9BC0-653F03E01387}"/>
                  </a:ext>
                </a:extLst>
              </p:cNvPr>
              <p:cNvGrpSpPr/>
              <p:nvPr/>
            </p:nvGrpSpPr>
            <p:grpSpPr>
              <a:xfrm>
                <a:off x="7288423" y="828422"/>
                <a:ext cx="266898" cy="369356"/>
                <a:chOff x="7288423" y="828422"/>
                <a:chExt cx="266898" cy="369356"/>
              </a:xfrm>
              <a:grpFill/>
            </p:grpSpPr>
            <p:sp>
              <p:nvSpPr>
                <p:cNvPr id="419" name="Picture Placeholder 79">
                  <a:extLst>
                    <a:ext uri="{FF2B5EF4-FFF2-40B4-BE49-F238E27FC236}">
                      <a16:creationId xmlns:a16="http://schemas.microsoft.com/office/drawing/2014/main" id="{97C1B327-7E47-294C-BA85-132B8F2D968B}"/>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0" name="Picture Placeholder 79">
                  <a:extLst>
                    <a:ext uri="{FF2B5EF4-FFF2-40B4-BE49-F238E27FC236}">
                      <a16:creationId xmlns:a16="http://schemas.microsoft.com/office/drawing/2014/main" id="{8FF6141D-406C-4543-B606-CE63A9E5CBC9}"/>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1" name="Picture Placeholder 79">
                  <a:extLst>
                    <a:ext uri="{FF2B5EF4-FFF2-40B4-BE49-F238E27FC236}">
                      <a16:creationId xmlns:a16="http://schemas.microsoft.com/office/drawing/2014/main" id="{3704BB93-2D98-D844-B03C-AD370E3FB32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2" name="Picture Placeholder 79">
                  <a:extLst>
                    <a:ext uri="{FF2B5EF4-FFF2-40B4-BE49-F238E27FC236}">
                      <a16:creationId xmlns:a16="http://schemas.microsoft.com/office/drawing/2014/main" id="{12794E84-E6EA-C842-AB8C-9DA4963D709A}"/>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3" name="Picture Placeholder 79">
                  <a:extLst>
                    <a:ext uri="{FF2B5EF4-FFF2-40B4-BE49-F238E27FC236}">
                      <a16:creationId xmlns:a16="http://schemas.microsoft.com/office/drawing/2014/main" id="{450A306F-88A3-9B42-B935-A60DD7F4C593}"/>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4" name="Picture Placeholder 79">
                  <a:extLst>
                    <a:ext uri="{FF2B5EF4-FFF2-40B4-BE49-F238E27FC236}">
                      <a16:creationId xmlns:a16="http://schemas.microsoft.com/office/drawing/2014/main" id="{6C6273CE-3BC8-984A-835B-218426B600CF}"/>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5" name="Picture Placeholder 79">
                  <a:extLst>
                    <a:ext uri="{FF2B5EF4-FFF2-40B4-BE49-F238E27FC236}">
                      <a16:creationId xmlns:a16="http://schemas.microsoft.com/office/drawing/2014/main" id="{A21DB2E5-E6EA-864D-966A-B15B8A36831A}"/>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6" name="Picture Placeholder 79">
                  <a:extLst>
                    <a:ext uri="{FF2B5EF4-FFF2-40B4-BE49-F238E27FC236}">
                      <a16:creationId xmlns:a16="http://schemas.microsoft.com/office/drawing/2014/main" id="{03DB10A1-71A9-0348-9A30-7BA7720FE688}"/>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7" name="Picture Placeholder 79">
                  <a:extLst>
                    <a:ext uri="{FF2B5EF4-FFF2-40B4-BE49-F238E27FC236}">
                      <a16:creationId xmlns:a16="http://schemas.microsoft.com/office/drawing/2014/main" id="{211E782C-ED8A-234E-9E34-7CE358F48DA2}"/>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8" name="Picture Placeholder 79">
                  <a:extLst>
                    <a:ext uri="{FF2B5EF4-FFF2-40B4-BE49-F238E27FC236}">
                      <a16:creationId xmlns:a16="http://schemas.microsoft.com/office/drawing/2014/main" id="{35742588-14B8-3142-B41F-109879706E30}"/>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18" name="Picture Placeholder 79">
                <a:extLst>
                  <a:ext uri="{FF2B5EF4-FFF2-40B4-BE49-F238E27FC236}">
                    <a16:creationId xmlns:a16="http://schemas.microsoft.com/office/drawing/2014/main" id="{498859A0-C081-D44E-A64D-D7BD8DAA6D1A}"/>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09" name="Picture Placeholder 80" descr="Defense Preventions&#10;">
              <a:extLst>
                <a:ext uri="{FF2B5EF4-FFF2-40B4-BE49-F238E27FC236}">
                  <a16:creationId xmlns:a16="http://schemas.microsoft.com/office/drawing/2014/main" id="{E6DF26A9-B137-7841-A3F9-24A19168F853}"/>
                </a:ext>
              </a:extLst>
            </p:cNvPr>
            <p:cNvSpPr>
              <a:spLocks noChangeAspect="1"/>
            </p:cNvSpPr>
            <p:nvPr/>
          </p:nvSpPr>
          <p:spPr>
            <a:xfrm>
              <a:off x="6111411" y="6000271"/>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410" name="Group 409">
              <a:extLst>
                <a:ext uri="{FF2B5EF4-FFF2-40B4-BE49-F238E27FC236}">
                  <a16:creationId xmlns:a16="http://schemas.microsoft.com/office/drawing/2014/main" id="{C54A50E7-D16E-594C-B95C-203061451AC0}"/>
                </a:ext>
              </a:extLst>
            </p:cNvPr>
            <p:cNvGrpSpPr>
              <a:grpSpLocks noChangeAspect="1"/>
            </p:cNvGrpSpPr>
            <p:nvPr/>
          </p:nvGrpSpPr>
          <p:grpSpPr>
            <a:xfrm>
              <a:off x="6287288" y="5774076"/>
              <a:ext cx="202632" cy="202632"/>
              <a:chOff x="4626110" y="5866475"/>
              <a:chExt cx="314282" cy="314282"/>
            </a:xfrm>
          </p:grpSpPr>
          <p:sp>
            <p:nvSpPr>
              <p:cNvPr id="415" name="Oval 414">
                <a:extLst>
                  <a:ext uri="{FF2B5EF4-FFF2-40B4-BE49-F238E27FC236}">
                    <a16:creationId xmlns:a16="http://schemas.microsoft.com/office/drawing/2014/main" id="{2C600A50-66B7-CC4B-BB97-CC24ECDB03C3}"/>
                  </a:ext>
                </a:extLst>
              </p:cNvPr>
              <p:cNvSpPr>
                <a:spLocks noChangeAspect="1"/>
              </p:cNvSpPr>
              <p:nvPr/>
            </p:nvSpPr>
            <p:spPr>
              <a:xfrm>
                <a:off x="4626110" y="5866475"/>
                <a:ext cx="314282" cy="314282"/>
              </a:xfrm>
              <a:prstGeom prst="ellipse">
                <a:avLst/>
              </a:prstGeom>
              <a:no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416" name="Picture Placeholder 75" descr="Virus 1&#10;">
                <a:extLst>
                  <a:ext uri="{FF2B5EF4-FFF2-40B4-BE49-F238E27FC236}">
                    <a16:creationId xmlns:a16="http://schemas.microsoft.com/office/drawing/2014/main" id="{F8887C63-8C01-BC4D-A308-83EE0BB731AA}"/>
                  </a:ext>
                </a:extLst>
              </p:cNvPr>
              <p:cNvSpPr>
                <a:spLocks noChangeAspect="1"/>
              </p:cNvSpPr>
              <p:nvPr/>
            </p:nvSpPr>
            <p:spPr>
              <a:xfrm>
                <a:off x="4674853" y="5921262"/>
                <a:ext cx="216796" cy="204708"/>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no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411" name="TextBox 410">
              <a:extLst>
                <a:ext uri="{FF2B5EF4-FFF2-40B4-BE49-F238E27FC236}">
                  <a16:creationId xmlns:a16="http://schemas.microsoft.com/office/drawing/2014/main" id="{2BCB9B1F-CAE3-0047-9A26-7F0F0B882A1F}"/>
                </a:ext>
              </a:extLst>
            </p:cNvPr>
            <p:cNvSpPr txBox="1"/>
            <p:nvPr/>
          </p:nvSpPr>
          <p:spPr>
            <a:xfrm>
              <a:off x="6505124" y="5783059"/>
              <a:ext cx="7694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a:t>
              </a:r>
            </a:p>
          </p:txBody>
        </p:sp>
        <p:grpSp>
          <p:nvGrpSpPr>
            <p:cNvPr id="435" name="Group 434">
              <a:extLst>
                <a:ext uri="{FF2B5EF4-FFF2-40B4-BE49-F238E27FC236}">
                  <a16:creationId xmlns:a16="http://schemas.microsoft.com/office/drawing/2014/main" id="{2AD0FEDC-7C50-FC4B-B776-AF463748EE95}"/>
                </a:ext>
              </a:extLst>
            </p:cNvPr>
            <p:cNvGrpSpPr>
              <a:grpSpLocks noChangeAspect="1"/>
            </p:cNvGrpSpPr>
            <p:nvPr/>
          </p:nvGrpSpPr>
          <p:grpSpPr>
            <a:xfrm>
              <a:off x="6489920" y="6001413"/>
              <a:ext cx="180220" cy="212076"/>
              <a:chOff x="1321268" y="5123100"/>
              <a:chExt cx="372678" cy="438558"/>
            </a:xfrm>
          </p:grpSpPr>
          <p:grpSp>
            <p:nvGrpSpPr>
              <p:cNvPr id="436" name="Picture Placeholder 74" descr="Analytics Engine&#10;">
                <a:extLst>
                  <a:ext uri="{FF2B5EF4-FFF2-40B4-BE49-F238E27FC236}">
                    <a16:creationId xmlns:a16="http://schemas.microsoft.com/office/drawing/2014/main" id="{7E1F7ACE-EFD4-DE47-BB37-5B2196515C01}"/>
                  </a:ext>
                </a:extLst>
              </p:cNvPr>
              <p:cNvGrpSpPr>
                <a:grpSpLocks noChangeAspect="1"/>
              </p:cNvGrpSpPr>
              <p:nvPr/>
            </p:nvGrpSpPr>
            <p:grpSpPr>
              <a:xfrm>
                <a:off x="1337315" y="5139352"/>
                <a:ext cx="316027" cy="318760"/>
                <a:chOff x="480034" y="3955282"/>
                <a:chExt cx="658390" cy="664083"/>
              </a:xfrm>
              <a:solidFill>
                <a:schemeClr val="tx1"/>
              </a:solidFill>
            </p:grpSpPr>
            <p:sp>
              <p:nvSpPr>
                <p:cNvPr id="438" name="Picture Placeholder 74">
                  <a:extLst>
                    <a:ext uri="{FF2B5EF4-FFF2-40B4-BE49-F238E27FC236}">
                      <a16:creationId xmlns:a16="http://schemas.microsoft.com/office/drawing/2014/main" id="{3678E26A-D3CD-7742-A418-09014FC69B67}"/>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39" name="Picture Placeholder 74">
                  <a:extLst>
                    <a:ext uri="{FF2B5EF4-FFF2-40B4-BE49-F238E27FC236}">
                      <a16:creationId xmlns:a16="http://schemas.microsoft.com/office/drawing/2014/main" id="{41DE6439-A09D-244C-BBF5-244D032BD7FE}"/>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0" name="Picture Placeholder 74">
                  <a:extLst>
                    <a:ext uri="{FF2B5EF4-FFF2-40B4-BE49-F238E27FC236}">
                      <a16:creationId xmlns:a16="http://schemas.microsoft.com/office/drawing/2014/main" id="{1F0B393A-0A4E-F84C-987C-DD6A63794431}"/>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1" name="Picture Placeholder 74">
                  <a:extLst>
                    <a:ext uri="{FF2B5EF4-FFF2-40B4-BE49-F238E27FC236}">
                      <a16:creationId xmlns:a16="http://schemas.microsoft.com/office/drawing/2014/main" id="{28C2B25B-0CDD-C34D-B1AF-D4BD5B7D1511}"/>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2" name="Picture Placeholder 74">
                  <a:extLst>
                    <a:ext uri="{FF2B5EF4-FFF2-40B4-BE49-F238E27FC236}">
                      <a16:creationId xmlns:a16="http://schemas.microsoft.com/office/drawing/2014/main" id="{40C48EFE-735E-3842-9C8F-BCE82AD7650A}"/>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3" name="Picture Placeholder 74">
                  <a:extLst>
                    <a:ext uri="{FF2B5EF4-FFF2-40B4-BE49-F238E27FC236}">
                      <a16:creationId xmlns:a16="http://schemas.microsoft.com/office/drawing/2014/main" id="{91DB61AA-2BA0-BB45-AD37-4A6B6F56BC47}"/>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4" name="Picture Placeholder 74">
                  <a:extLst>
                    <a:ext uri="{FF2B5EF4-FFF2-40B4-BE49-F238E27FC236}">
                      <a16:creationId xmlns:a16="http://schemas.microsoft.com/office/drawing/2014/main" id="{18C04154-5084-5249-9A12-480DDFE91678}"/>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5" name="Picture Placeholder 74">
                  <a:extLst>
                    <a:ext uri="{FF2B5EF4-FFF2-40B4-BE49-F238E27FC236}">
                      <a16:creationId xmlns:a16="http://schemas.microsoft.com/office/drawing/2014/main" id="{F80DC70C-07CA-1F4B-B45C-2735AB19F3A2}"/>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6" name="Picture Placeholder 74">
                  <a:extLst>
                    <a:ext uri="{FF2B5EF4-FFF2-40B4-BE49-F238E27FC236}">
                      <a16:creationId xmlns:a16="http://schemas.microsoft.com/office/drawing/2014/main" id="{C4F5A958-A835-5C4D-9F31-575C41B37031}"/>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37" name="Picture Placeholder 74" descr="Security 1&#10;">
                <a:extLst>
                  <a:ext uri="{FF2B5EF4-FFF2-40B4-BE49-F238E27FC236}">
                    <a16:creationId xmlns:a16="http://schemas.microsoft.com/office/drawing/2014/main" id="{C0276B76-982F-9A4B-866A-24976A827A6C}"/>
                  </a:ext>
                </a:extLst>
              </p:cNvPr>
              <p:cNvSpPr>
                <a:spLocks noChangeAspect="1"/>
              </p:cNvSpPr>
              <p:nvPr/>
            </p:nvSpPr>
            <p:spPr>
              <a:xfrm>
                <a:off x="1321268" y="5123100"/>
                <a:ext cx="372678" cy="438558"/>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sp>
        <p:nvSpPr>
          <p:cNvPr id="432" name="TextBox 431">
            <a:extLst>
              <a:ext uri="{FF2B5EF4-FFF2-40B4-BE49-F238E27FC236}">
                <a16:creationId xmlns:a16="http://schemas.microsoft.com/office/drawing/2014/main" id="{4E18ED5D-2BBF-094D-97F7-DD19C567053B}"/>
              </a:ext>
            </a:extLst>
          </p:cNvPr>
          <p:cNvSpPr txBox="1"/>
          <p:nvPr/>
        </p:nvSpPr>
        <p:spPr>
          <a:xfrm>
            <a:off x="7210841" y="6224624"/>
            <a:ext cx="707886" cy="246221"/>
          </a:xfrm>
          <a:prstGeom prst="rect">
            <a:avLst/>
          </a:prstGeom>
          <a:solidFill>
            <a:srgbClr val="F8981D">
              <a:alpha val="20000"/>
            </a:srgbClr>
          </a:solidFill>
          <a:ln w="19050">
            <a:solidFill>
              <a:srgbClr val="F8981D"/>
            </a:solidFill>
          </a:ln>
        </p:spPr>
        <p:txBody>
          <a:bodyPr wrap="none" lIns="45720" tIns="45720" rIns="45720" bIns="45720" rtlCol="0" anchor="ctr">
            <a:spAutoFit/>
          </a:bodyPr>
          <a:lstStyle/>
          <a:p>
            <a:pPr algn="r"/>
            <a:r>
              <a:rPr lang="en-US" sz="1000" i="1">
                <a:solidFill>
                  <a:srgbClr val="F8981D"/>
                </a:solidFill>
                <a:latin typeface="Calibri" panose="020F0502020204030204" pitchFamily="34" charset="0"/>
              </a:rPr>
              <a:t>Mouse Click</a:t>
            </a:r>
          </a:p>
        </p:txBody>
      </p:sp>
      <p:grpSp>
        <p:nvGrpSpPr>
          <p:cNvPr id="346" name="Group 345">
            <a:extLst>
              <a:ext uri="{FF2B5EF4-FFF2-40B4-BE49-F238E27FC236}">
                <a16:creationId xmlns:a16="http://schemas.microsoft.com/office/drawing/2014/main" id="{D10ABD08-A298-5642-AD88-0CDF4F61758B}"/>
              </a:ext>
            </a:extLst>
          </p:cNvPr>
          <p:cNvGrpSpPr/>
          <p:nvPr/>
        </p:nvGrpSpPr>
        <p:grpSpPr>
          <a:xfrm>
            <a:off x="3526864" y="4104335"/>
            <a:ext cx="490933" cy="505907"/>
            <a:chOff x="4365579" y="6103624"/>
            <a:chExt cx="490933" cy="505907"/>
          </a:xfrm>
        </p:grpSpPr>
        <p:sp>
          <p:nvSpPr>
            <p:cNvPr id="347" name="TextBox 346">
              <a:extLst>
                <a:ext uri="{FF2B5EF4-FFF2-40B4-BE49-F238E27FC236}">
                  <a16:creationId xmlns:a16="http://schemas.microsoft.com/office/drawing/2014/main" id="{E4250CBB-A571-D142-B4A1-86149DBD7CC6}"/>
                </a:ext>
              </a:extLst>
            </p:cNvPr>
            <p:cNvSpPr txBox="1"/>
            <p:nvPr/>
          </p:nvSpPr>
          <p:spPr>
            <a:xfrm>
              <a:off x="4408773" y="6126463"/>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grpSp>
          <p:nvGrpSpPr>
            <p:cNvPr id="348" name="Group 347">
              <a:extLst>
                <a:ext uri="{FF2B5EF4-FFF2-40B4-BE49-F238E27FC236}">
                  <a16:creationId xmlns:a16="http://schemas.microsoft.com/office/drawing/2014/main" id="{9A917B12-A11B-C149-A3FC-198587EEA79F}"/>
                </a:ext>
              </a:extLst>
            </p:cNvPr>
            <p:cNvGrpSpPr>
              <a:grpSpLocks noChangeAspect="1"/>
            </p:cNvGrpSpPr>
            <p:nvPr/>
          </p:nvGrpSpPr>
          <p:grpSpPr>
            <a:xfrm>
              <a:off x="4632105" y="6358792"/>
              <a:ext cx="182778" cy="215088"/>
              <a:chOff x="5701265" y="5600325"/>
              <a:chExt cx="274169" cy="322631"/>
            </a:xfrm>
          </p:grpSpPr>
          <p:sp>
            <p:nvSpPr>
              <p:cNvPr id="405" name="Picture Placeholder 74" descr="Security 1&#10;">
                <a:extLst>
                  <a:ext uri="{FF2B5EF4-FFF2-40B4-BE49-F238E27FC236}">
                    <a16:creationId xmlns:a16="http://schemas.microsoft.com/office/drawing/2014/main" id="{F5E1F018-BFAC-8440-BBDF-EA98E758A2C3}"/>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406" name="Picture Placeholder 192" descr="Question&#10;">
                <a:extLst>
                  <a:ext uri="{FF2B5EF4-FFF2-40B4-BE49-F238E27FC236}">
                    <a16:creationId xmlns:a16="http://schemas.microsoft.com/office/drawing/2014/main" id="{993CBAF7-C506-7F45-A64D-B40D2F4F7A54}"/>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nvGrpSpPr>
            <p:cNvPr id="351" name="Picture Placeholder 95" descr="Detections 3&#10;">
              <a:extLst>
                <a:ext uri="{FF2B5EF4-FFF2-40B4-BE49-F238E27FC236}">
                  <a16:creationId xmlns:a16="http://schemas.microsoft.com/office/drawing/2014/main" id="{C62C7AC5-123A-5C44-9C5E-F8F0B6FEA646}"/>
                </a:ext>
              </a:extLst>
            </p:cNvPr>
            <p:cNvGrpSpPr>
              <a:grpSpLocks noChangeAspect="1"/>
            </p:cNvGrpSpPr>
            <p:nvPr/>
          </p:nvGrpSpPr>
          <p:grpSpPr>
            <a:xfrm>
              <a:off x="4532700" y="6110773"/>
              <a:ext cx="219346" cy="220030"/>
              <a:chOff x="11081827" y="720438"/>
              <a:chExt cx="600204" cy="602073"/>
            </a:xfrm>
            <a:solidFill>
              <a:schemeClr val="tx1"/>
            </a:solidFill>
          </p:grpSpPr>
          <p:sp>
            <p:nvSpPr>
              <p:cNvPr id="354" name="Picture Placeholder 95">
                <a:extLst>
                  <a:ext uri="{FF2B5EF4-FFF2-40B4-BE49-F238E27FC236}">
                    <a16:creationId xmlns:a16="http://schemas.microsoft.com/office/drawing/2014/main" id="{5A0958CB-2253-A148-9665-76D13DAAE155}"/>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nvGrpSpPr>
              <p:cNvPr id="358" name="Picture Placeholder 95">
                <a:extLst>
                  <a:ext uri="{FF2B5EF4-FFF2-40B4-BE49-F238E27FC236}">
                    <a16:creationId xmlns:a16="http://schemas.microsoft.com/office/drawing/2014/main" id="{80076D6D-50EA-6140-8859-87DB0C0F2E3A}"/>
                  </a:ext>
                </a:extLst>
              </p:cNvPr>
              <p:cNvGrpSpPr/>
              <p:nvPr/>
            </p:nvGrpSpPr>
            <p:grpSpPr>
              <a:xfrm>
                <a:off x="11081827" y="720438"/>
                <a:ext cx="600204" cy="553805"/>
                <a:chOff x="11081827" y="720438"/>
                <a:chExt cx="600204" cy="553805"/>
              </a:xfrm>
              <a:grpFill/>
            </p:grpSpPr>
            <p:grpSp>
              <p:nvGrpSpPr>
                <p:cNvPr id="359" name="Picture Placeholder 95">
                  <a:extLst>
                    <a:ext uri="{FF2B5EF4-FFF2-40B4-BE49-F238E27FC236}">
                      <a16:creationId xmlns:a16="http://schemas.microsoft.com/office/drawing/2014/main" id="{F18F0DD6-D3DA-514E-A18F-64E4FB4F75FD}"/>
                    </a:ext>
                  </a:extLst>
                </p:cNvPr>
                <p:cNvGrpSpPr/>
                <p:nvPr/>
              </p:nvGrpSpPr>
              <p:grpSpPr>
                <a:xfrm>
                  <a:off x="11252592" y="851999"/>
                  <a:ext cx="263103" cy="338137"/>
                  <a:chOff x="11252592" y="851999"/>
                  <a:chExt cx="263103" cy="338137"/>
                </a:xfrm>
                <a:grpFill/>
              </p:grpSpPr>
              <p:sp>
                <p:nvSpPr>
                  <p:cNvPr id="397" name="Picture Placeholder 95">
                    <a:extLst>
                      <a:ext uri="{FF2B5EF4-FFF2-40B4-BE49-F238E27FC236}">
                        <a16:creationId xmlns:a16="http://schemas.microsoft.com/office/drawing/2014/main" id="{9106AE6E-95CF-964D-9821-797563CDC8D3}"/>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5">
                    <a:extLst>
                      <a:ext uri="{FF2B5EF4-FFF2-40B4-BE49-F238E27FC236}">
                        <a16:creationId xmlns:a16="http://schemas.microsoft.com/office/drawing/2014/main" id="{9749ADBD-1F26-3143-9BD0-74F2ACC32AF0}"/>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5">
                    <a:extLst>
                      <a:ext uri="{FF2B5EF4-FFF2-40B4-BE49-F238E27FC236}">
                        <a16:creationId xmlns:a16="http://schemas.microsoft.com/office/drawing/2014/main" id="{5A0DC409-423B-5A4E-B251-2EE1E7A70624}"/>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5">
                    <a:extLst>
                      <a:ext uri="{FF2B5EF4-FFF2-40B4-BE49-F238E27FC236}">
                        <a16:creationId xmlns:a16="http://schemas.microsoft.com/office/drawing/2014/main" id="{921B4C7F-04BD-8C44-8229-457167E416C5}"/>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5">
                    <a:extLst>
                      <a:ext uri="{FF2B5EF4-FFF2-40B4-BE49-F238E27FC236}">
                        <a16:creationId xmlns:a16="http://schemas.microsoft.com/office/drawing/2014/main" id="{DDFB9906-2E0A-B84F-B736-FD05B3572E5D}"/>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2" name="Picture Placeholder 95">
                    <a:extLst>
                      <a:ext uri="{FF2B5EF4-FFF2-40B4-BE49-F238E27FC236}">
                        <a16:creationId xmlns:a16="http://schemas.microsoft.com/office/drawing/2014/main" id="{5ED9B772-90B3-A64C-A86D-10D4F2425E7D}"/>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3" name="Picture Placeholder 95">
                    <a:extLst>
                      <a:ext uri="{FF2B5EF4-FFF2-40B4-BE49-F238E27FC236}">
                        <a16:creationId xmlns:a16="http://schemas.microsoft.com/office/drawing/2014/main" id="{1460FBC0-2C55-2B4E-AD48-FF3BD15F15DB}"/>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4" name="Picture Placeholder 95">
                    <a:extLst>
                      <a:ext uri="{FF2B5EF4-FFF2-40B4-BE49-F238E27FC236}">
                        <a16:creationId xmlns:a16="http://schemas.microsoft.com/office/drawing/2014/main" id="{E0E676AA-49BB-1843-BE5C-9278AAF4AF1F}"/>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60" name="Picture Placeholder 95">
                  <a:extLst>
                    <a:ext uri="{FF2B5EF4-FFF2-40B4-BE49-F238E27FC236}">
                      <a16:creationId xmlns:a16="http://schemas.microsoft.com/office/drawing/2014/main" id="{5AE00FA5-FC61-8347-A434-59BC3513B408}"/>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5">
                  <a:extLst>
                    <a:ext uri="{FF2B5EF4-FFF2-40B4-BE49-F238E27FC236}">
                      <a16:creationId xmlns:a16="http://schemas.microsoft.com/office/drawing/2014/main" id="{B0250925-9583-114A-A4D5-8F6DAE9085C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5">
                  <a:extLst>
                    <a:ext uri="{FF2B5EF4-FFF2-40B4-BE49-F238E27FC236}">
                      <a16:creationId xmlns:a16="http://schemas.microsoft.com/office/drawing/2014/main" id="{9CE1BEEA-FAFA-9744-A387-BC386B33A8F2}"/>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5">
                  <a:extLst>
                    <a:ext uri="{FF2B5EF4-FFF2-40B4-BE49-F238E27FC236}">
                      <a16:creationId xmlns:a16="http://schemas.microsoft.com/office/drawing/2014/main" id="{A4411AFF-DB6B-954D-92B6-71B3698F3F5F}"/>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4" name="Picture Placeholder 95">
                  <a:extLst>
                    <a:ext uri="{FF2B5EF4-FFF2-40B4-BE49-F238E27FC236}">
                      <a16:creationId xmlns:a16="http://schemas.microsoft.com/office/drawing/2014/main" id="{E6CE817D-E523-6046-8E9E-E696EE1075D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5">
                  <a:extLst>
                    <a:ext uri="{FF2B5EF4-FFF2-40B4-BE49-F238E27FC236}">
                      <a16:creationId xmlns:a16="http://schemas.microsoft.com/office/drawing/2014/main" id="{0E073F58-D49B-C543-90B3-7A2CF620BA2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5">
                  <a:extLst>
                    <a:ext uri="{FF2B5EF4-FFF2-40B4-BE49-F238E27FC236}">
                      <a16:creationId xmlns:a16="http://schemas.microsoft.com/office/drawing/2014/main" id="{9AE14917-9F6B-4E4D-BDBF-9E025DCAB3C8}"/>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sp>
          <p:nvSpPr>
            <p:cNvPr id="352" name="TextBox 351">
              <a:extLst>
                <a:ext uri="{FF2B5EF4-FFF2-40B4-BE49-F238E27FC236}">
                  <a16:creationId xmlns:a16="http://schemas.microsoft.com/office/drawing/2014/main" id="{C89D03D0-9C5A-3046-92D1-6DEAEDCBCEE4}"/>
                </a:ext>
              </a:extLst>
            </p:cNvPr>
            <p:cNvSpPr txBox="1"/>
            <p:nvPr/>
          </p:nvSpPr>
          <p:spPr>
            <a:xfrm>
              <a:off x="4521371" y="6372410"/>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353" name="Rectangle 352">
              <a:extLst>
                <a:ext uri="{FF2B5EF4-FFF2-40B4-BE49-F238E27FC236}">
                  <a16:creationId xmlns:a16="http://schemas.microsoft.com/office/drawing/2014/main" id="{8353D84E-552F-4B4C-B925-CAF689424047}"/>
                </a:ext>
              </a:extLst>
            </p:cNvPr>
            <p:cNvSpPr>
              <a:spLocks noChangeAspect="1"/>
            </p:cNvSpPr>
            <p:nvPr/>
          </p:nvSpPr>
          <p:spPr>
            <a:xfrm>
              <a:off x="4365579" y="6103624"/>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412" name="Group 411">
            <a:extLst>
              <a:ext uri="{FF2B5EF4-FFF2-40B4-BE49-F238E27FC236}">
                <a16:creationId xmlns:a16="http://schemas.microsoft.com/office/drawing/2014/main" id="{C9A06076-E845-D647-80EB-98C1510099C3}"/>
              </a:ext>
            </a:extLst>
          </p:cNvPr>
          <p:cNvGrpSpPr/>
          <p:nvPr/>
        </p:nvGrpSpPr>
        <p:grpSpPr>
          <a:xfrm>
            <a:off x="3526864" y="4104335"/>
            <a:ext cx="490933" cy="505907"/>
            <a:chOff x="4497649" y="6099566"/>
            <a:chExt cx="490933" cy="505907"/>
          </a:xfrm>
        </p:grpSpPr>
        <p:sp>
          <p:nvSpPr>
            <p:cNvPr id="413" name="TextBox 412">
              <a:extLst>
                <a:ext uri="{FF2B5EF4-FFF2-40B4-BE49-F238E27FC236}">
                  <a16:creationId xmlns:a16="http://schemas.microsoft.com/office/drawing/2014/main" id="{0176FE9D-5DBA-0E44-9A0D-792F07CC616C}"/>
                </a:ext>
              </a:extLst>
            </p:cNvPr>
            <p:cNvSpPr txBox="1"/>
            <p:nvPr/>
          </p:nvSpPr>
          <p:spPr>
            <a:xfrm>
              <a:off x="4540843" y="6122405"/>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sp>
          <p:nvSpPr>
            <p:cNvPr id="414" name="TextBox 413">
              <a:extLst>
                <a:ext uri="{FF2B5EF4-FFF2-40B4-BE49-F238E27FC236}">
                  <a16:creationId xmlns:a16="http://schemas.microsoft.com/office/drawing/2014/main" id="{B0A247A0-318F-A04B-892C-BE5A2168ACC5}"/>
                </a:ext>
              </a:extLst>
            </p:cNvPr>
            <p:cNvSpPr txBox="1"/>
            <p:nvPr/>
          </p:nvSpPr>
          <p:spPr>
            <a:xfrm>
              <a:off x="4653441" y="6368352"/>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429" name="Rectangle 428">
              <a:extLst>
                <a:ext uri="{FF2B5EF4-FFF2-40B4-BE49-F238E27FC236}">
                  <a16:creationId xmlns:a16="http://schemas.microsoft.com/office/drawing/2014/main" id="{935918F5-9184-894A-93B4-CFD56167FD50}"/>
                </a:ext>
              </a:extLst>
            </p:cNvPr>
            <p:cNvSpPr>
              <a:spLocks noChangeAspect="1"/>
            </p:cNvSpPr>
            <p:nvPr/>
          </p:nvSpPr>
          <p:spPr>
            <a:xfrm>
              <a:off x="4497649" y="6099566"/>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430" name="Picture Placeholder 99" descr="Unfiltered Data&#10;">
              <a:extLst>
                <a:ext uri="{FF2B5EF4-FFF2-40B4-BE49-F238E27FC236}">
                  <a16:creationId xmlns:a16="http://schemas.microsoft.com/office/drawing/2014/main" id="{0812331D-E4C4-3C47-BA2E-81620BC9E567}"/>
                </a:ext>
              </a:extLst>
            </p:cNvPr>
            <p:cNvGrpSpPr>
              <a:grpSpLocks noChangeAspect="1"/>
            </p:cNvGrpSpPr>
            <p:nvPr/>
          </p:nvGrpSpPr>
          <p:grpSpPr>
            <a:xfrm>
              <a:off x="4680487" y="6131470"/>
              <a:ext cx="204546" cy="204979"/>
              <a:chOff x="8446849" y="1951740"/>
              <a:chExt cx="595777" cy="597042"/>
            </a:xfrm>
            <a:solidFill>
              <a:schemeClr val="tx1"/>
            </a:solidFill>
          </p:grpSpPr>
          <p:grpSp>
            <p:nvGrpSpPr>
              <p:cNvPr id="456" name="Picture Placeholder 99">
                <a:extLst>
                  <a:ext uri="{FF2B5EF4-FFF2-40B4-BE49-F238E27FC236}">
                    <a16:creationId xmlns:a16="http://schemas.microsoft.com/office/drawing/2014/main" id="{C898035E-B131-A545-ABF3-54A2320DC9E2}"/>
                  </a:ext>
                </a:extLst>
              </p:cNvPr>
              <p:cNvGrpSpPr/>
              <p:nvPr/>
            </p:nvGrpSpPr>
            <p:grpSpPr>
              <a:xfrm>
                <a:off x="8571443" y="2015619"/>
                <a:ext cx="471182" cy="35417"/>
                <a:chOff x="8571443" y="2015619"/>
                <a:chExt cx="471182" cy="35417"/>
              </a:xfrm>
              <a:grpFill/>
            </p:grpSpPr>
            <p:sp>
              <p:nvSpPr>
                <p:cNvPr id="506" name="Picture Placeholder 99">
                  <a:extLst>
                    <a:ext uri="{FF2B5EF4-FFF2-40B4-BE49-F238E27FC236}">
                      <a16:creationId xmlns:a16="http://schemas.microsoft.com/office/drawing/2014/main" id="{32879ED6-D952-234B-893B-333B035D1C7B}"/>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7" name="Picture Placeholder 99">
                  <a:extLst>
                    <a:ext uri="{FF2B5EF4-FFF2-40B4-BE49-F238E27FC236}">
                      <a16:creationId xmlns:a16="http://schemas.microsoft.com/office/drawing/2014/main" id="{0178CEBB-0066-DB4D-82A0-F621CE4BEE48}"/>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8" name="Picture Placeholder 99">
                  <a:extLst>
                    <a:ext uri="{FF2B5EF4-FFF2-40B4-BE49-F238E27FC236}">
                      <a16:creationId xmlns:a16="http://schemas.microsoft.com/office/drawing/2014/main" id="{909ABB2A-8D40-CF4B-9731-08ACE8911F09}"/>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9" name="Picture Placeholder 99">
                  <a:extLst>
                    <a:ext uri="{FF2B5EF4-FFF2-40B4-BE49-F238E27FC236}">
                      <a16:creationId xmlns:a16="http://schemas.microsoft.com/office/drawing/2014/main" id="{D428858E-7459-6C4E-B2C2-C0D2C3C806E3}"/>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0" name="Picture Placeholder 99">
                  <a:extLst>
                    <a:ext uri="{FF2B5EF4-FFF2-40B4-BE49-F238E27FC236}">
                      <a16:creationId xmlns:a16="http://schemas.microsoft.com/office/drawing/2014/main" id="{3390FD86-0352-5549-B0C3-0034737CE8B2}"/>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1" name="Picture Placeholder 99">
                  <a:extLst>
                    <a:ext uri="{FF2B5EF4-FFF2-40B4-BE49-F238E27FC236}">
                      <a16:creationId xmlns:a16="http://schemas.microsoft.com/office/drawing/2014/main" id="{3B900AB4-DFEC-0B4B-A7DD-00382BF5014F}"/>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2" name="Picture Placeholder 99">
                  <a:extLst>
                    <a:ext uri="{FF2B5EF4-FFF2-40B4-BE49-F238E27FC236}">
                      <a16:creationId xmlns:a16="http://schemas.microsoft.com/office/drawing/2014/main" id="{864BB3C4-40E2-714F-AD20-F8ACCE9CCA6F}"/>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3" name="Picture Placeholder 99">
                  <a:extLst>
                    <a:ext uri="{FF2B5EF4-FFF2-40B4-BE49-F238E27FC236}">
                      <a16:creationId xmlns:a16="http://schemas.microsoft.com/office/drawing/2014/main" id="{85C2ACC3-56B5-8047-8006-2E34220685B4}"/>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57" name="Picture Placeholder 99">
                <a:extLst>
                  <a:ext uri="{FF2B5EF4-FFF2-40B4-BE49-F238E27FC236}">
                    <a16:creationId xmlns:a16="http://schemas.microsoft.com/office/drawing/2014/main" id="{AFB83034-2FBA-B440-B840-9530308D25BE}"/>
                  </a:ext>
                </a:extLst>
              </p:cNvPr>
              <p:cNvGrpSpPr/>
              <p:nvPr/>
            </p:nvGrpSpPr>
            <p:grpSpPr>
              <a:xfrm>
                <a:off x="8633425" y="2102266"/>
                <a:ext cx="409201" cy="35417"/>
                <a:chOff x="8633425" y="2102266"/>
                <a:chExt cx="409201" cy="35417"/>
              </a:xfrm>
              <a:grpFill/>
            </p:grpSpPr>
            <p:sp>
              <p:nvSpPr>
                <p:cNvPr id="499" name="Picture Placeholder 99">
                  <a:extLst>
                    <a:ext uri="{FF2B5EF4-FFF2-40B4-BE49-F238E27FC236}">
                      <a16:creationId xmlns:a16="http://schemas.microsoft.com/office/drawing/2014/main" id="{9973441E-4482-994F-BD11-6C52EBE4FE92}"/>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0" name="Picture Placeholder 99">
                  <a:extLst>
                    <a:ext uri="{FF2B5EF4-FFF2-40B4-BE49-F238E27FC236}">
                      <a16:creationId xmlns:a16="http://schemas.microsoft.com/office/drawing/2014/main" id="{96D88052-55B2-5540-866B-EC0F68C54726}"/>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1" name="Picture Placeholder 99">
                  <a:extLst>
                    <a:ext uri="{FF2B5EF4-FFF2-40B4-BE49-F238E27FC236}">
                      <a16:creationId xmlns:a16="http://schemas.microsoft.com/office/drawing/2014/main" id="{22E61A76-1C8E-304A-8435-723E215100AE}"/>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2" name="Picture Placeholder 99">
                  <a:extLst>
                    <a:ext uri="{FF2B5EF4-FFF2-40B4-BE49-F238E27FC236}">
                      <a16:creationId xmlns:a16="http://schemas.microsoft.com/office/drawing/2014/main" id="{F226471D-12B1-F843-B84A-6A7F2844CE10}"/>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3" name="Picture Placeholder 99">
                  <a:extLst>
                    <a:ext uri="{FF2B5EF4-FFF2-40B4-BE49-F238E27FC236}">
                      <a16:creationId xmlns:a16="http://schemas.microsoft.com/office/drawing/2014/main" id="{EAC39A62-5515-7C49-BF7A-31E299D5AF9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4" name="Picture Placeholder 99">
                  <a:extLst>
                    <a:ext uri="{FF2B5EF4-FFF2-40B4-BE49-F238E27FC236}">
                      <a16:creationId xmlns:a16="http://schemas.microsoft.com/office/drawing/2014/main" id="{904FD6C5-DD21-0F4E-8F62-33F635A3DCF1}"/>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5" name="Picture Placeholder 99">
                  <a:extLst>
                    <a:ext uri="{FF2B5EF4-FFF2-40B4-BE49-F238E27FC236}">
                      <a16:creationId xmlns:a16="http://schemas.microsoft.com/office/drawing/2014/main" id="{991C6892-3345-EC41-B0C6-78B434A09D2E}"/>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58" name="Picture Placeholder 99">
                <a:extLst>
                  <a:ext uri="{FF2B5EF4-FFF2-40B4-BE49-F238E27FC236}">
                    <a16:creationId xmlns:a16="http://schemas.microsoft.com/office/drawing/2014/main" id="{7ED362A3-20CC-2043-A181-740CD126C2EC}"/>
                  </a:ext>
                </a:extLst>
              </p:cNvPr>
              <p:cNvGrpSpPr/>
              <p:nvPr/>
            </p:nvGrpSpPr>
            <p:grpSpPr>
              <a:xfrm>
                <a:off x="8510095" y="2188913"/>
                <a:ext cx="532531" cy="35417"/>
                <a:chOff x="8510095" y="2188913"/>
                <a:chExt cx="532531" cy="35417"/>
              </a:xfrm>
              <a:grpFill/>
            </p:grpSpPr>
            <p:sp>
              <p:nvSpPr>
                <p:cNvPr id="490" name="Picture Placeholder 99">
                  <a:extLst>
                    <a:ext uri="{FF2B5EF4-FFF2-40B4-BE49-F238E27FC236}">
                      <a16:creationId xmlns:a16="http://schemas.microsoft.com/office/drawing/2014/main" id="{2635F549-E54F-3F4D-A464-4DE1C3A36BDC}"/>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1" name="Picture Placeholder 99">
                  <a:extLst>
                    <a:ext uri="{FF2B5EF4-FFF2-40B4-BE49-F238E27FC236}">
                      <a16:creationId xmlns:a16="http://schemas.microsoft.com/office/drawing/2014/main" id="{0B451ED3-28FB-434C-A828-6E66F602B27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2" name="Picture Placeholder 99">
                  <a:extLst>
                    <a:ext uri="{FF2B5EF4-FFF2-40B4-BE49-F238E27FC236}">
                      <a16:creationId xmlns:a16="http://schemas.microsoft.com/office/drawing/2014/main" id="{66CA9C0C-FF88-2D49-BFC7-62DE6C01027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3" name="Picture Placeholder 99">
                  <a:extLst>
                    <a:ext uri="{FF2B5EF4-FFF2-40B4-BE49-F238E27FC236}">
                      <a16:creationId xmlns:a16="http://schemas.microsoft.com/office/drawing/2014/main" id="{82A5A354-51B9-8642-8836-C2B37E34D08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4" name="Picture Placeholder 99">
                  <a:extLst>
                    <a:ext uri="{FF2B5EF4-FFF2-40B4-BE49-F238E27FC236}">
                      <a16:creationId xmlns:a16="http://schemas.microsoft.com/office/drawing/2014/main" id="{6BB563F2-64F9-5F4F-9E01-D8B5E1E18096}"/>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5" name="Picture Placeholder 99">
                  <a:extLst>
                    <a:ext uri="{FF2B5EF4-FFF2-40B4-BE49-F238E27FC236}">
                      <a16:creationId xmlns:a16="http://schemas.microsoft.com/office/drawing/2014/main" id="{6F51183A-53C7-0243-87D1-80FD282EC6EF}"/>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6" name="Picture Placeholder 99">
                  <a:extLst>
                    <a:ext uri="{FF2B5EF4-FFF2-40B4-BE49-F238E27FC236}">
                      <a16:creationId xmlns:a16="http://schemas.microsoft.com/office/drawing/2014/main" id="{28335F5E-94BF-FB4B-B0DE-630362D3EB3C}"/>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7" name="Picture Placeholder 99">
                  <a:extLst>
                    <a:ext uri="{FF2B5EF4-FFF2-40B4-BE49-F238E27FC236}">
                      <a16:creationId xmlns:a16="http://schemas.microsoft.com/office/drawing/2014/main" id="{57B38B2C-F9B8-2846-BF92-DC2F3220B080}"/>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8" name="Picture Placeholder 99">
                  <a:extLst>
                    <a:ext uri="{FF2B5EF4-FFF2-40B4-BE49-F238E27FC236}">
                      <a16:creationId xmlns:a16="http://schemas.microsoft.com/office/drawing/2014/main" id="{38151A7D-49B7-6748-A034-02F1C9ADF388}"/>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59" name="Picture Placeholder 99">
                <a:extLst>
                  <a:ext uri="{FF2B5EF4-FFF2-40B4-BE49-F238E27FC236}">
                    <a16:creationId xmlns:a16="http://schemas.microsoft.com/office/drawing/2014/main" id="{F13295A0-F22B-6847-92DF-01F7619E4E31}"/>
                  </a:ext>
                </a:extLst>
              </p:cNvPr>
              <p:cNvGrpSpPr/>
              <p:nvPr/>
            </p:nvGrpSpPr>
            <p:grpSpPr>
              <a:xfrm>
                <a:off x="8446849" y="2275560"/>
                <a:ext cx="595777" cy="35417"/>
                <a:chOff x="8446849" y="2275560"/>
                <a:chExt cx="595777" cy="35417"/>
              </a:xfrm>
              <a:grpFill/>
            </p:grpSpPr>
            <p:sp>
              <p:nvSpPr>
                <p:cNvPr id="480" name="Picture Placeholder 99">
                  <a:extLst>
                    <a:ext uri="{FF2B5EF4-FFF2-40B4-BE49-F238E27FC236}">
                      <a16:creationId xmlns:a16="http://schemas.microsoft.com/office/drawing/2014/main" id="{C6CE6AA0-004D-6E4D-B21A-706131196B73}"/>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1" name="Picture Placeholder 99">
                  <a:extLst>
                    <a:ext uri="{FF2B5EF4-FFF2-40B4-BE49-F238E27FC236}">
                      <a16:creationId xmlns:a16="http://schemas.microsoft.com/office/drawing/2014/main" id="{DFDDEF6E-FAF0-0A4E-8D7D-08D63F6D8D7A}"/>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2" name="Picture Placeholder 99">
                  <a:extLst>
                    <a:ext uri="{FF2B5EF4-FFF2-40B4-BE49-F238E27FC236}">
                      <a16:creationId xmlns:a16="http://schemas.microsoft.com/office/drawing/2014/main" id="{9FFAA5A8-ED4A-1E49-A5D0-C3EC2FC5137E}"/>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3" name="Picture Placeholder 99">
                  <a:extLst>
                    <a:ext uri="{FF2B5EF4-FFF2-40B4-BE49-F238E27FC236}">
                      <a16:creationId xmlns:a16="http://schemas.microsoft.com/office/drawing/2014/main" id="{4A80FE53-EFFC-AE4E-B73E-4E48B3C99819}"/>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4" name="Picture Placeholder 99">
                  <a:extLst>
                    <a:ext uri="{FF2B5EF4-FFF2-40B4-BE49-F238E27FC236}">
                      <a16:creationId xmlns:a16="http://schemas.microsoft.com/office/drawing/2014/main" id="{EE894E1A-19D4-2547-A16C-0C5C98D206AC}"/>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5" name="Picture Placeholder 99">
                  <a:extLst>
                    <a:ext uri="{FF2B5EF4-FFF2-40B4-BE49-F238E27FC236}">
                      <a16:creationId xmlns:a16="http://schemas.microsoft.com/office/drawing/2014/main" id="{C3DB91CE-EB48-AD4C-AE1B-316F1A90E485}"/>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6" name="Picture Placeholder 99">
                  <a:extLst>
                    <a:ext uri="{FF2B5EF4-FFF2-40B4-BE49-F238E27FC236}">
                      <a16:creationId xmlns:a16="http://schemas.microsoft.com/office/drawing/2014/main" id="{6E0CC01C-0CD0-5C45-8319-B7311967B796}"/>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7" name="Picture Placeholder 99">
                  <a:extLst>
                    <a:ext uri="{FF2B5EF4-FFF2-40B4-BE49-F238E27FC236}">
                      <a16:creationId xmlns:a16="http://schemas.microsoft.com/office/drawing/2014/main" id="{45BD6CEF-5CDF-6E40-BA1F-0E29AA2E5244}"/>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8" name="Picture Placeholder 99">
                  <a:extLst>
                    <a:ext uri="{FF2B5EF4-FFF2-40B4-BE49-F238E27FC236}">
                      <a16:creationId xmlns:a16="http://schemas.microsoft.com/office/drawing/2014/main" id="{B21CCA71-18A3-C248-BEC7-07041705B67D}"/>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9" name="Picture Placeholder 99">
                  <a:extLst>
                    <a:ext uri="{FF2B5EF4-FFF2-40B4-BE49-F238E27FC236}">
                      <a16:creationId xmlns:a16="http://schemas.microsoft.com/office/drawing/2014/main" id="{1604CDE9-5936-1F40-8A4F-E575F3B290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60" name="Picture Placeholder 99">
                <a:extLst>
                  <a:ext uri="{FF2B5EF4-FFF2-40B4-BE49-F238E27FC236}">
                    <a16:creationId xmlns:a16="http://schemas.microsoft.com/office/drawing/2014/main" id="{7FA85185-6D11-D142-907C-23444770C135}"/>
                  </a:ext>
                </a:extLst>
              </p:cNvPr>
              <p:cNvGrpSpPr/>
              <p:nvPr/>
            </p:nvGrpSpPr>
            <p:grpSpPr>
              <a:xfrm>
                <a:off x="8508830" y="2362207"/>
                <a:ext cx="533796" cy="35417"/>
                <a:chOff x="8508830" y="2362207"/>
                <a:chExt cx="533796" cy="35417"/>
              </a:xfrm>
              <a:grpFill/>
            </p:grpSpPr>
            <p:sp>
              <p:nvSpPr>
                <p:cNvPr id="471" name="Picture Placeholder 99">
                  <a:extLst>
                    <a:ext uri="{FF2B5EF4-FFF2-40B4-BE49-F238E27FC236}">
                      <a16:creationId xmlns:a16="http://schemas.microsoft.com/office/drawing/2014/main" id="{5C48CCC8-2E13-B94F-AA1E-136D9D43B18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2" name="Picture Placeholder 99">
                  <a:extLst>
                    <a:ext uri="{FF2B5EF4-FFF2-40B4-BE49-F238E27FC236}">
                      <a16:creationId xmlns:a16="http://schemas.microsoft.com/office/drawing/2014/main" id="{3E0BC361-946E-0D43-B988-8906A5B7FA29}"/>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3" name="Picture Placeholder 99">
                  <a:extLst>
                    <a:ext uri="{FF2B5EF4-FFF2-40B4-BE49-F238E27FC236}">
                      <a16:creationId xmlns:a16="http://schemas.microsoft.com/office/drawing/2014/main" id="{B06C1D11-31CA-7D4E-993E-02F0867914B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4" name="Picture Placeholder 99">
                  <a:extLst>
                    <a:ext uri="{FF2B5EF4-FFF2-40B4-BE49-F238E27FC236}">
                      <a16:creationId xmlns:a16="http://schemas.microsoft.com/office/drawing/2014/main" id="{5C871472-D512-8B41-9E44-58D12B6C4A33}"/>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5" name="Picture Placeholder 99">
                  <a:extLst>
                    <a:ext uri="{FF2B5EF4-FFF2-40B4-BE49-F238E27FC236}">
                      <a16:creationId xmlns:a16="http://schemas.microsoft.com/office/drawing/2014/main" id="{CEDB972D-B406-CC49-9002-5CCBDBA9AC5E}"/>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6" name="Picture Placeholder 99">
                  <a:extLst>
                    <a:ext uri="{FF2B5EF4-FFF2-40B4-BE49-F238E27FC236}">
                      <a16:creationId xmlns:a16="http://schemas.microsoft.com/office/drawing/2014/main" id="{13BDA172-8715-144F-B2AF-176524ECB9A3}"/>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7" name="Picture Placeholder 99">
                  <a:extLst>
                    <a:ext uri="{FF2B5EF4-FFF2-40B4-BE49-F238E27FC236}">
                      <a16:creationId xmlns:a16="http://schemas.microsoft.com/office/drawing/2014/main" id="{39A5D9BB-F553-264D-8996-767832DD4C4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8" name="Picture Placeholder 99">
                  <a:extLst>
                    <a:ext uri="{FF2B5EF4-FFF2-40B4-BE49-F238E27FC236}">
                      <a16:creationId xmlns:a16="http://schemas.microsoft.com/office/drawing/2014/main" id="{B5B36FA7-EAA3-2A40-A44A-982E7B1F8005}"/>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9" name="Picture Placeholder 99">
                  <a:extLst>
                    <a:ext uri="{FF2B5EF4-FFF2-40B4-BE49-F238E27FC236}">
                      <a16:creationId xmlns:a16="http://schemas.microsoft.com/office/drawing/2014/main" id="{327945DC-5CF9-D84E-A8F2-D0D1A8F07EAD}"/>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61" name="Picture Placeholder 99">
                <a:extLst>
                  <a:ext uri="{FF2B5EF4-FFF2-40B4-BE49-F238E27FC236}">
                    <a16:creationId xmlns:a16="http://schemas.microsoft.com/office/drawing/2014/main" id="{1BA3B06D-7465-CA42-A975-EA0122A0D72C}"/>
                  </a:ext>
                </a:extLst>
              </p:cNvPr>
              <p:cNvGrpSpPr/>
              <p:nvPr/>
            </p:nvGrpSpPr>
            <p:grpSpPr>
              <a:xfrm>
                <a:off x="8571443" y="2448854"/>
                <a:ext cx="471182" cy="35417"/>
                <a:chOff x="8571443" y="2448854"/>
                <a:chExt cx="471182" cy="35417"/>
              </a:xfrm>
              <a:grpFill/>
            </p:grpSpPr>
            <p:sp>
              <p:nvSpPr>
                <p:cNvPr id="463" name="Picture Placeholder 99">
                  <a:extLst>
                    <a:ext uri="{FF2B5EF4-FFF2-40B4-BE49-F238E27FC236}">
                      <a16:creationId xmlns:a16="http://schemas.microsoft.com/office/drawing/2014/main" id="{D285788B-6EA8-BE44-8079-0C4BF2EEFEAB}"/>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4" name="Picture Placeholder 99">
                  <a:extLst>
                    <a:ext uri="{FF2B5EF4-FFF2-40B4-BE49-F238E27FC236}">
                      <a16:creationId xmlns:a16="http://schemas.microsoft.com/office/drawing/2014/main" id="{1A789449-5EE0-9C4A-B4F4-906BE95D198B}"/>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5" name="Picture Placeholder 99">
                  <a:extLst>
                    <a:ext uri="{FF2B5EF4-FFF2-40B4-BE49-F238E27FC236}">
                      <a16:creationId xmlns:a16="http://schemas.microsoft.com/office/drawing/2014/main" id="{D51A6AF9-18B7-0749-AE8A-D3DBDB7C0705}"/>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6" name="Picture Placeholder 99">
                  <a:extLst>
                    <a:ext uri="{FF2B5EF4-FFF2-40B4-BE49-F238E27FC236}">
                      <a16:creationId xmlns:a16="http://schemas.microsoft.com/office/drawing/2014/main" id="{27FB7C54-89BB-4148-AA35-F590B5B95E2A}"/>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7" name="Picture Placeholder 99">
                  <a:extLst>
                    <a:ext uri="{FF2B5EF4-FFF2-40B4-BE49-F238E27FC236}">
                      <a16:creationId xmlns:a16="http://schemas.microsoft.com/office/drawing/2014/main" id="{9EA1185E-D836-FD40-9AB1-A3B30DDFA951}"/>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8" name="Picture Placeholder 99">
                  <a:extLst>
                    <a:ext uri="{FF2B5EF4-FFF2-40B4-BE49-F238E27FC236}">
                      <a16:creationId xmlns:a16="http://schemas.microsoft.com/office/drawing/2014/main" id="{55FCFC67-411D-A34E-A861-BECF55DF30B7}"/>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9" name="Picture Placeholder 99">
                  <a:extLst>
                    <a:ext uri="{FF2B5EF4-FFF2-40B4-BE49-F238E27FC236}">
                      <a16:creationId xmlns:a16="http://schemas.microsoft.com/office/drawing/2014/main" id="{A47D3FA7-6B9A-0E46-904F-C663EA9C71D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0" name="Picture Placeholder 99">
                  <a:extLst>
                    <a:ext uri="{FF2B5EF4-FFF2-40B4-BE49-F238E27FC236}">
                      <a16:creationId xmlns:a16="http://schemas.microsoft.com/office/drawing/2014/main" id="{56FD2460-0AA8-5943-95AD-6BDE25879F4F}"/>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62" name="Picture Placeholder 99">
                <a:extLst>
                  <a:ext uri="{FF2B5EF4-FFF2-40B4-BE49-F238E27FC236}">
                    <a16:creationId xmlns:a16="http://schemas.microsoft.com/office/drawing/2014/main" id="{0F7F234A-805F-C045-B286-7CC7097AD649}"/>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31" name="Group 430">
              <a:extLst>
                <a:ext uri="{FF2B5EF4-FFF2-40B4-BE49-F238E27FC236}">
                  <a16:creationId xmlns:a16="http://schemas.microsoft.com/office/drawing/2014/main" id="{DB4BDEFC-AE49-774D-B162-EB6DE963F9F9}"/>
                </a:ext>
              </a:extLst>
            </p:cNvPr>
            <p:cNvGrpSpPr>
              <a:grpSpLocks noChangeAspect="1"/>
            </p:cNvGrpSpPr>
            <p:nvPr/>
          </p:nvGrpSpPr>
          <p:grpSpPr>
            <a:xfrm>
              <a:off x="4761922" y="6364923"/>
              <a:ext cx="180220" cy="212076"/>
              <a:chOff x="1321268" y="5123100"/>
              <a:chExt cx="372678" cy="438558"/>
            </a:xfrm>
          </p:grpSpPr>
          <p:grpSp>
            <p:nvGrpSpPr>
              <p:cNvPr id="433" name="Picture Placeholder 74" descr="Analytics Engine&#10;">
                <a:extLst>
                  <a:ext uri="{FF2B5EF4-FFF2-40B4-BE49-F238E27FC236}">
                    <a16:creationId xmlns:a16="http://schemas.microsoft.com/office/drawing/2014/main" id="{2BDD4688-CD84-9F4D-9B7A-2FF6EF2846B7}"/>
                  </a:ext>
                </a:extLst>
              </p:cNvPr>
              <p:cNvGrpSpPr>
                <a:grpSpLocks noChangeAspect="1"/>
              </p:cNvGrpSpPr>
              <p:nvPr/>
            </p:nvGrpSpPr>
            <p:grpSpPr>
              <a:xfrm>
                <a:off x="1337315" y="5139352"/>
                <a:ext cx="316027" cy="318760"/>
                <a:chOff x="480034" y="3955282"/>
                <a:chExt cx="658390" cy="664083"/>
              </a:xfrm>
              <a:solidFill>
                <a:schemeClr val="tx1"/>
              </a:solidFill>
            </p:grpSpPr>
            <p:sp>
              <p:nvSpPr>
                <p:cNvPr id="447" name="Picture Placeholder 74">
                  <a:extLst>
                    <a:ext uri="{FF2B5EF4-FFF2-40B4-BE49-F238E27FC236}">
                      <a16:creationId xmlns:a16="http://schemas.microsoft.com/office/drawing/2014/main" id="{DFBD8103-58E6-5F44-9F25-25AB7052D68A}"/>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8" name="Picture Placeholder 74">
                  <a:extLst>
                    <a:ext uri="{FF2B5EF4-FFF2-40B4-BE49-F238E27FC236}">
                      <a16:creationId xmlns:a16="http://schemas.microsoft.com/office/drawing/2014/main" id="{D961458E-E349-8648-90AA-BF00B91E460C}"/>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9" name="Picture Placeholder 74">
                  <a:extLst>
                    <a:ext uri="{FF2B5EF4-FFF2-40B4-BE49-F238E27FC236}">
                      <a16:creationId xmlns:a16="http://schemas.microsoft.com/office/drawing/2014/main" id="{9CE19152-00BF-854E-A437-28414C52765C}"/>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0" name="Picture Placeholder 74">
                  <a:extLst>
                    <a:ext uri="{FF2B5EF4-FFF2-40B4-BE49-F238E27FC236}">
                      <a16:creationId xmlns:a16="http://schemas.microsoft.com/office/drawing/2014/main" id="{8CB3DAE9-98CB-2B41-92BF-FB12D7C49D07}"/>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1" name="Picture Placeholder 74">
                  <a:extLst>
                    <a:ext uri="{FF2B5EF4-FFF2-40B4-BE49-F238E27FC236}">
                      <a16:creationId xmlns:a16="http://schemas.microsoft.com/office/drawing/2014/main" id="{97DAE66A-AF7D-DB48-A798-BF61F41F55D4}"/>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2" name="Picture Placeholder 74">
                  <a:extLst>
                    <a:ext uri="{FF2B5EF4-FFF2-40B4-BE49-F238E27FC236}">
                      <a16:creationId xmlns:a16="http://schemas.microsoft.com/office/drawing/2014/main" id="{26353E0A-14D0-2F48-8113-3DEAE84D5A1D}"/>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3" name="Picture Placeholder 74">
                  <a:extLst>
                    <a:ext uri="{FF2B5EF4-FFF2-40B4-BE49-F238E27FC236}">
                      <a16:creationId xmlns:a16="http://schemas.microsoft.com/office/drawing/2014/main" id="{64F32B63-26B3-E843-B22F-25C82A3F947F}"/>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4" name="Picture Placeholder 74">
                  <a:extLst>
                    <a:ext uri="{FF2B5EF4-FFF2-40B4-BE49-F238E27FC236}">
                      <a16:creationId xmlns:a16="http://schemas.microsoft.com/office/drawing/2014/main" id="{3187630B-236E-E748-A1E4-C5EFB9EA9774}"/>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5" name="Picture Placeholder 74">
                  <a:extLst>
                    <a:ext uri="{FF2B5EF4-FFF2-40B4-BE49-F238E27FC236}">
                      <a16:creationId xmlns:a16="http://schemas.microsoft.com/office/drawing/2014/main" id="{0BD36CDC-403D-C346-B86B-F38544E97607}"/>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34" name="Picture Placeholder 74" descr="Security 1&#10;">
                <a:extLst>
                  <a:ext uri="{FF2B5EF4-FFF2-40B4-BE49-F238E27FC236}">
                    <a16:creationId xmlns:a16="http://schemas.microsoft.com/office/drawing/2014/main" id="{D452F4E7-617A-D941-B96E-1720D7EB44B5}"/>
                  </a:ext>
                </a:extLst>
              </p:cNvPr>
              <p:cNvSpPr>
                <a:spLocks noChangeAspect="1"/>
              </p:cNvSpPr>
              <p:nvPr/>
            </p:nvSpPr>
            <p:spPr>
              <a:xfrm>
                <a:off x="1321268" y="5123100"/>
                <a:ext cx="372678" cy="438558"/>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7" name="Group 26">
            <a:extLst>
              <a:ext uri="{FF2B5EF4-FFF2-40B4-BE49-F238E27FC236}">
                <a16:creationId xmlns:a16="http://schemas.microsoft.com/office/drawing/2014/main" id="{357063CC-2DF2-634A-9368-69892F14ADD8}"/>
              </a:ext>
            </a:extLst>
          </p:cNvPr>
          <p:cNvGrpSpPr/>
          <p:nvPr/>
        </p:nvGrpSpPr>
        <p:grpSpPr>
          <a:xfrm>
            <a:off x="5046347" y="4723056"/>
            <a:ext cx="1606460" cy="1069333"/>
            <a:chOff x="3949468" y="463867"/>
            <a:chExt cx="1606460" cy="1069333"/>
          </a:xfrm>
        </p:grpSpPr>
        <p:grpSp>
          <p:nvGrpSpPr>
            <p:cNvPr id="515" name="Group 514">
              <a:extLst>
                <a:ext uri="{FF2B5EF4-FFF2-40B4-BE49-F238E27FC236}">
                  <a16:creationId xmlns:a16="http://schemas.microsoft.com/office/drawing/2014/main" id="{D1F54FF2-7B94-5746-8F0F-969056E6E420}"/>
                </a:ext>
              </a:extLst>
            </p:cNvPr>
            <p:cNvGrpSpPr/>
            <p:nvPr/>
          </p:nvGrpSpPr>
          <p:grpSpPr>
            <a:xfrm>
              <a:off x="3949468" y="463867"/>
              <a:ext cx="1606460" cy="349904"/>
              <a:chOff x="5054995" y="4705236"/>
              <a:chExt cx="1606460" cy="349904"/>
            </a:xfrm>
          </p:grpSpPr>
          <p:cxnSp>
            <p:nvCxnSpPr>
              <p:cNvPr id="535" name="Straight Arrow Connector 534">
                <a:extLst>
                  <a:ext uri="{FF2B5EF4-FFF2-40B4-BE49-F238E27FC236}">
                    <a16:creationId xmlns:a16="http://schemas.microsoft.com/office/drawing/2014/main" id="{BF1D10FB-22D7-1A40-A3DF-CDDD303FA1F4}"/>
                  </a:ext>
                </a:extLst>
              </p:cNvPr>
              <p:cNvCxnSpPr>
                <a:cxnSpLocks/>
              </p:cNvCxnSpPr>
              <p:nvPr/>
            </p:nvCxnSpPr>
            <p:spPr bwMode="gray">
              <a:xfrm>
                <a:off x="5054995" y="4705236"/>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536" name="TextBox 535">
                <a:extLst>
                  <a:ext uri="{FF2B5EF4-FFF2-40B4-BE49-F238E27FC236}">
                    <a16:creationId xmlns:a16="http://schemas.microsoft.com/office/drawing/2014/main" id="{AA7B17F4-A80D-5F49-9593-12B6F7DDACF9}"/>
                  </a:ext>
                </a:extLst>
              </p:cNvPr>
              <p:cNvSpPr txBox="1"/>
              <p:nvPr/>
            </p:nvSpPr>
            <p:spPr>
              <a:xfrm>
                <a:off x="5245847" y="4747363"/>
                <a:ext cx="846386" cy="307777"/>
              </a:xfrm>
              <a:prstGeom prst="rect">
                <a:avLst/>
              </a:prstGeom>
            </p:spPr>
            <p:txBody>
              <a:bodyPr wrap="none" lIns="0" tIns="0" rIns="0" bIns="0" rtlCol="0" anchor="ctr">
                <a:spAutoFit/>
              </a:bodyPr>
              <a:lstStyle/>
              <a:p>
                <a:pPr algn="ctr"/>
                <a:r>
                  <a:rPr lang="en-US" sz="1000" i="1" dirty="0">
                    <a:solidFill>
                      <a:schemeClr val="accent2"/>
                    </a:solidFill>
                    <a:latin typeface="Calibri" panose="020F0502020204030204" pitchFamily="34" charset="0"/>
                  </a:rPr>
                  <a:t>If hash matches,</a:t>
                </a:r>
              </a:p>
              <a:p>
                <a:pPr algn="ctr"/>
                <a:r>
                  <a:rPr lang="en-US" sz="1000" i="1" dirty="0">
                    <a:solidFill>
                      <a:schemeClr val="accent2"/>
                    </a:solidFill>
                    <a:latin typeface="Calibri" panose="020F0502020204030204" pitchFamily="34" charset="0"/>
                  </a:rPr>
                  <a:t>send statistic</a:t>
                </a:r>
              </a:p>
            </p:txBody>
          </p:sp>
        </p:grpSp>
        <p:grpSp>
          <p:nvGrpSpPr>
            <p:cNvPr id="516" name="Picture Placeholder 95" descr="Detections 3&#10;">
              <a:extLst>
                <a:ext uri="{FF2B5EF4-FFF2-40B4-BE49-F238E27FC236}">
                  <a16:creationId xmlns:a16="http://schemas.microsoft.com/office/drawing/2014/main" id="{11543312-4052-944D-9B86-18495D07DCF4}"/>
                </a:ext>
              </a:extLst>
            </p:cNvPr>
            <p:cNvGrpSpPr>
              <a:grpSpLocks noChangeAspect="1"/>
            </p:cNvGrpSpPr>
            <p:nvPr/>
          </p:nvGrpSpPr>
          <p:grpSpPr>
            <a:xfrm>
              <a:off x="4358631" y="816665"/>
              <a:ext cx="364623" cy="365760"/>
              <a:chOff x="11081827" y="720438"/>
              <a:chExt cx="600204" cy="602073"/>
            </a:xfrm>
            <a:solidFill>
              <a:schemeClr val="accent2"/>
            </a:solidFill>
          </p:grpSpPr>
          <p:sp>
            <p:nvSpPr>
              <p:cNvPr id="517" name="Picture Placeholder 95">
                <a:extLst>
                  <a:ext uri="{FF2B5EF4-FFF2-40B4-BE49-F238E27FC236}">
                    <a16:creationId xmlns:a16="http://schemas.microsoft.com/office/drawing/2014/main" id="{9A29FCB9-B255-D54B-9DEA-6F0D6F2AE7E6}"/>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518" name="Picture Placeholder 95">
                <a:extLst>
                  <a:ext uri="{FF2B5EF4-FFF2-40B4-BE49-F238E27FC236}">
                    <a16:creationId xmlns:a16="http://schemas.microsoft.com/office/drawing/2014/main" id="{A7055AC5-21F9-3740-B729-0B4D161CE8D9}"/>
                  </a:ext>
                </a:extLst>
              </p:cNvPr>
              <p:cNvGrpSpPr/>
              <p:nvPr/>
            </p:nvGrpSpPr>
            <p:grpSpPr>
              <a:xfrm>
                <a:off x="11081827" y="720438"/>
                <a:ext cx="600204" cy="553805"/>
                <a:chOff x="11081827" y="720438"/>
                <a:chExt cx="600204" cy="553805"/>
              </a:xfrm>
              <a:solidFill>
                <a:schemeClr val="accent2"/>
              </a:solidFill>
            </p:grpSpPr>
            <p:grpSp>
              <p:nvGrpSpPr>
                <p:cNvPr id="519" name="Picture Placeholder 95">
                  <a:extLst>
                    <a:ext uri="{FF2B5EF4-FFF2-40B4-BE49-F238E27FC236}">
                      <a16:creationId xmlns:a16="http://schemas.microsoft.com/office/drawing/2014/main" id="{527D51E9-E68D-A049-9015-EB230DA19C6E}"/>
                    </a:ext>
                  </a:extLst>
                </p:cNvPr>
                <p:cNvGrpSpPr/>
                <p:nvPr/>
              </p:nvGrpSpPr>
              <p:grpSpPr>
                <a:xfrm>
                  <a:off x="11252592" y="851999"/>
                  <a:ext cx="263103" cy="338137"/>
                  <a:chOff x="11252592" y="851999"/>
                  <a:chExt cx="263103" cy="338137"/>
                </a:xfrm>
                <a:solidFill>
                  <a:schemeClr val="accent2"/>
                </a:solidFill>
              </p:grpSpPr>
              <p:sp>
                <p:nvSpPr>
                  <p:cNvPr id="527" name="Picture Placeholder 95">
                    <a:extLst>
                      <a:ext uri="{FF2B5EF4-FFF2-40B4-BE49-F238E27FC236}">
                        <a16:creationId xmlns:a16="http://schemas.microsoft.com/office/drawing/2014/main" id="{FC885C43-63D3-EB44-8DB9-4E087A88D073}"/>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8" name="Picture Placeholder 95">
                    <a:extLst>
                      <a:ext uri="{FF2B5EF4-FFF2-40B4-BE49-F238E27FC236}">
                        <a16:creationId xmlns:a16="http://schemas.microsoft.com/office/drawing/2014/main" id="{0E54A79D-447C-494A-B2D6-9574D6E4159F}"/>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9" name="Picture Placeholder 95">
                    <a:extLst>
                      <a:ext uri="{FF2B5EF4-FFF2-40B4-BE49-F238E27FC236}">
                        <a16:creationId xmlns:a16="http://schemas.microsoft.com/office/drawing/2014/main" id="{D8005496-D49C-9C42-BC9D-C509AA84FB84}"/>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0" name="Picture Placeholder 95">
                    <a:extLst>
                      <a:ext uri="{FF2B5EF4-FFF2-40B4-BE49-F238E27FC236}">
                        <a16:creationId xmlns:a16="http://schemas.microsoft.com/office/drawing/2014/main" id="{586AB6CB-185C-3047-9DD2-5DB40A3092B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1" name="Picture Placeholder 95">
                    <a:extLst>
                      <a:ext uri="{FF2B5EF4-FFF2-40B4-BE49-F238E27FC236}">
                        <a16:creationId xmlns:a16="http://schemas.microsoft.com/office/drawing/2014/main" id="{C06623ED-76E1-6F47-A9AA-5DD668E73E8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2" name="Picture Placeholder 95">
                    <a:extLst>
                      <a:ext uri="{FF2B5EF4-FFF2-40B4-BE49-F238E27FC236}">
                        <a16:creationId xmlns:a16="http://schemas.microsoft.com/office/drawing/2014/main" id="{E39E9429-588E-5B41-ACF8-1979C6DD9D1D}"/>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3" name="Picture Placeholder 95">
                    <a:extLst>
                      <a:ext uri="{FF2B5EF4-FFF2-40B4-BE49-F238E27FC236}">
                        <a16:creationId xmlns:a16="http://schemas.microsoft.com/office/drawing/2014/main" id="{3B3A4CF5-FD8B-854E-8C45-64150A9EC7E9}"/>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4" name="Picture Placeholder 95">
                    <a:extLst>
                      <a:ext uri="{FF2B5EF4-FFF2-40B4-BE49-F238E27FC236}">
                        <a16:creationId xmlns:a16="http://schemas.microsoft.com/office/drawing/2014/main" id="{3FF65B72-468B-B644-93DD-55E2FD2E291D}"/>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520" name="Picture Placeholder 95">
                  <a:extLst>
                    <a:ext uri="{FF2B5EF4-FFF2-40B4-BE49-F238E27FC236}">
                      <a16:creationId xmlns:a16="http://schemas.microsoft.com/office/drawing/2014/main" id="{3194CB9C-5FDB-6349-83D1-6021A2B63D93}"/>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1" name="Picture Placeholder 95">
                  <a:extLst>
                    <a:ext uri="{FF2B5EF4-FFF2-40B4-BE49-F238E27FC236}">
                      <a16:creationId xmlns:a16="http://schemas.microsoft.com/office/drawing/2014/main" id="{E1341394-5EB8-E64E-8672-E77580734A25}"/>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2" name="Picture Placeholder 95">
                  <a:extLst>
                    <a:ext uri="{FF2B5EF4-FFF2-40B4-BE49-F238E27FC236}">
                      <a16:creationId xmlns:a16="http://schemas.microsoft.com/office/drawing/2014/main" id="{9734CF8D-EE39-6F43-9713-076B27B3A46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3" name="Picture Placeholder 95">
                  <a:extLst>
                    <a:ext uri="{FF2B5EF4-FFF2-40B4-BE49-F238E27FC236}">
                      <a16:creationId xmlns:a16="http://schemas.microsoft.com/office/drawing/2014/main" id="{509BDDB2-A389-BC45-AEA9-955F2C44C592}"/>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4" name="Picture Placeholder 95">
                  <a:extLst>
                    <a:ext uri="{FF2B5EF4-FFF2-40B4-BE49-F238E27FC236}">
                      <a16:creationId xmlns:a16="http://schemas.microsoft.com/office/drawing/2014/main" id="{6AD99F92-1CE4-244B-9D02-CFCABC2A3A57}"/>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5" name="Picture Placeholder 95">
                  <a:extLst>
                    <a:ext uri="{FF2B5EF4-FFF2-40B4-BE49-F238E27FC236}">
                      <a16:creationId xmlns:a16="http://schemas.microsoft.com/office/drawing/2014/main" id="{D34010B0-396D-C740-BBF7-AF399C89AC7B}"/>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6" name="Picture Placeholder 95">
                  <a:extLst>
                    <a:ext uri="{FF2B5EF4-FFF2-40B4-BE49-F238E27FC236}">
                      <a16:creationId xmlns:a16="http://schemas.microsoft.com/office/drawing/2014/main" id="{00765523-DEC0-2541-9B71-13E92BD7070D}"/>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0" name="Group 19">
              <a:extLst>
                <a:ext uri="{FF2B5EF4-FFF2-40B4-BE49-F238E27FC236}">
                  <a16:creationId xmlns:a16="http://schemas.microsoft.com/office/drawing/2014/main" id="{B25C09C1-863B-BC4E-96C7-CDADC9640E1D}"/>
                </a:ext>
              </a:extLst>
            </p:cNvPr>
            <p:cNvGrpSpPr/>
            <p:nvPr/>
          </p:nvGrpSpPr>
          <p:grpSpPr>
            <a:xfrm>
              <a:off x="4163078" y="1200735"/>
              <a:ext cx="745355" cy="332465"/>
              <a:chOff x="7232769" y="878822"/>
              <a:chExt cx="745355" cy="332465"/>
            </a:xfrm>
          </p:grpSpPr>
          <p:grpSp>
            <p:nvGrpSpPr>
              <p:cNvPr id="540" name="Picture Placeholder 79" descr="Defense Malware&#10;">
                <a:extLst>
                  <a:ext uri="{FF2B5EF4-FFF2-40B4-BE49-F238E27FC236}">
                    <a16:creationId xmlns:a16="http://schemas.microsoft.com/office/drawing/2014/main" id="{DDE29059-8463-E344-9F26-C8447FD1ECB0}"/>
                  </a:ext>
                </a:extLst>
              </p:cNvPr>
              <p:cNvGrpSpPr>
                <a:grpSpLocks noChangeAspect="1"/>
              </p:cNvGrpSpPr>
              <p:nvPr/>
            </p:nvGrpSpPr>
            <p:grpSpPr>
              <a:xfrm>
                <a:off x="7696343" y="878993"/>
                <a:ext cx="281781" cy="332123"/>
                <a:chOff x="7166991" y="712682"/>
                <a:chExt cx="509762" cy="600837"/>
              </a:xfrm>
              <a:solidFill>
                <a:srgbClr val="FF0000"/>
              </a:solidFill>
            </p:grpSpPr>
            <p:grpSp>
              <p:nvGrpSpPr>
                <p:cNvPr id="555" name="Picture Placeholder 79">
                  <a:extLst>
                    <a:ext uri="{FF2B5EF4-FFF2-40B4-BE49-F238E27FC236}">
                      <a16:creationId xmlns:a16="http://schemas.microsoft.com/office/drawing/2014/main" id="{C0B66CD8-ED76-D848-90FD-226B3BD47663}"/>
                    </a:ext>
                  </a:extLst>
                </p:cNvPr>
                <p:cNvGrpSpPr/>
                <p:nvPr/>
              </p:nvGrpSpPr>
              <p:grpSpPr>
                <a:xfrm>
                  <a:off x="7288423" y="828422"/>
                  <a:ext cx="266898" cy="369356"/>
                  <a:chOff x="7288423" y="828422"/>
                  <a:chExt cx="266898" cy="369356"/>
                </a:xfrm>
                <a:grpFill/>
              </p:grpSpPr>
              <p:sp>
                <p:nvSpPr>
                  <p:cNvPr id="557" name="Picture Placeholder 79">
                    <a:extLst>
                      <a:ext uri="{FF2B5EF4-FFF2-40B4-BE49-F238E27FC236}">
                        <a16:creationId xmlns:a16="http://schemas.microsoft.com/office/drawing/2014/main" id="{67C89307-FBBA-0641-BB48-EFED71EB9BBF}"/>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8" name="Picture Placeholder 79">
                    <a:extLst>
                      <a:ext uri="{FF2B5EF4-FFF2-40B4-BE49-F238E27FC236}">
                        <a16:creationId xmlns:a16="http://schemas.microsoft.com/office/drawing/2014/main" id="{56BEEC07-BAEC-3D43-A06C-47F08DA7E3CB}"/>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9" name="Picture Placeholder 79">
                    <a:extLst>
                      <a:ext uri="{FF2B5EF4-FFF2-40B4-BE49-F238E27FC236}">
                        <a16:creationId xmlns:a16="http://schemas.microsoft.com/office/drawing/2014/main" id="{10799552-EB1D-AD43-924A-91761792E674}"/>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0" name="Picture Placeholder 79">
                    <a:extLst>
                      <a:ext uri="{FF2B5EF4-FFF2-40B4-BE49-F238E27FC236}">
                        <a16:creationId xmlns:a16="http://schemas.microsoft.com/office/drawing/2014/main" id="{245A4D04-4696-FB44-A58A-5528988A025D}"/>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1" name="Picture Placeholder 79">
                    <a:extLst>
                      <a:ext uri="{FF2B5EF4-FFF2-40B4-BE49-F238E27FC236}">
                        <a16:creationId xmlns:a16="http://schemas.microsoft.com/office/drawing/2014/main" id="{D2B60457-1A80-3745-A88C-2795B0456A91}"/>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2" name="Picture Placeholder 79">
                    <a:extLst>
                      <a:ext uri="{FF2B5EF4-FFF2-40B4-BE49-F238E27FC236}">
                        <a16:creationId xmlns:a16="http://schemas.microsoft.com/office/drawing/2014/main" id="{C214D2BE-3343-E844-BED9-9542C4BE4C45}"/>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3" name="Picture Placeholder 79">
                    <a:extLst>
                      <a:ext uri="{FF2B5EF4-FFF2-40B4-BE49-F238E27FC236}">
                        <a16:creationId xmlns:a16="http://schemas.microsoft.com/office/drawing/2014/main" id="{A427E3EF-701D-5449-B58C-F3DA4F36F64C}"/>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4" name="Picture Placeholder 79">
                    <a:extLst>
                      <a:ext uri="{FF2B5EF4-FFF2-40B4-BE49-F238E27FC236}">
                        <a16:creationId xmlns:a16="http://schemas.microsoft.com/office/drawing/2014/main" id="{C7D5B74B-E41A-1941-A9BC-A05DC24DD81F}"/>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5" name="Picture Placeholder 79">
                    <a:extLst>
                      <a:ext uri="{FF2B5EF4-FFF2-40B4-BE49-F238E27FC236}">
                        <a16:creationId xmlns:a16="http://schemas.microsoft.com/office/drawing/2014/main" id="{C89CD0B2-CCAE-0D45-AC7E-4BCCBDDE5C50}"/>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6" name="Picture Placeholder 79">
                    <a:extLst>
                      <a:ext uri="{FF2B5EF4-FFF2-40B4-BE49-F238E27FC236}">
                        <a16:creationId xmlns:a16="http://schemas.microsoft.com/office/drawing/2014/main" id="{329C80A7-848F-5541-89E4-69CBC66C8B2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56" name="Picture Placeholder 79">
                  <a:extLst>
                    <a:ext uri="{FF2B5EF4-FFF2-40B4-BE49-F238E27FC236}">
                      <a16:creationId xmlns:a16="http://schemas.microsoft.com/office/drawing/2014/main" id="{3A96DBC8-A7CB-8443-B72E-6774CDD699BC}"/>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41" name="Picture Placeholder 80" descr="Defense Preventions&#10;">
                <a:extLst>
                  <a:ext uri="{FF2B5EF4-FFF2-40B4-BE49-F238E27FC236}">
                    <a16:creationId xmlns:a16="http://schemas.microsoft.com/office/drawing/2014/main" id="{9E2D0413-856D-2646-9978-965FD81E7FCB}"/>
                  </a:ext>
                </a:extLst>
              </p:cNvPr>
              <p:cNvSpPr>
                <a:spLocks noChangeAspect="1"/>
              </p:cNvSpPr>
              <p:nvPr/>
            </p:nvSpPr>
            <p:spPr>
              <a:xfrm>
                <a:off x="7232769" y="878822"/>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542" name="TextBox 541">
                <a:extLst>
                  <a:ext uri="{FF2B5EF4-FFF2-40B4-BE49-F238E27FC236}">
                    <a16:creationId xmlns:a16="http://schemas.microsoft.com/office/drawing/2014/main" id="{35D1C481-0B50-B040-93F9-44EF80765634}"/>
                  </a:ext>
                </a:extLst>
              </p:cNvPr>
              <p:cNvSpPr txBox="1"/>
              <p:nvPr/>
            </p:nvSpPr>
            <p:spPr>
              <a:xfrm>
                <a:off x="7542493" y="952721"/>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grpSp>
      <p:sp>
        <p:nvSpPr>
          <p:cNvPr id="608" name="TextBox 607">
            <a:extLst>
              <a:ext uri="{FF2B5EF4-FFF2-40B4-BE49-F238E27FC236}">
                <a16:creationId xmlns:a16="http://schemas.microsoft.com/office/drawing/2014/main" id="{B979DD63-7C52-8B4F-8D7A-756241F79EAE}"/>
              </a:ext>
            </a:extLst>
          </p:cNvPr>
          <p:cNvSpPr txBox="1"/>
          <p:nvPr/>
        </p:nvSpPr>
        <p:spPr>
          <a:xfrm>
            <a:off x="7210841" y="6224624"/>
            <a:ext cx="707886" cy="246221"/>
          </a:xfrm>
          <a:prstGeom prst="rect">
            <a:avLst/>
          </a:prstGeom>
          <a:solidFill>
            <a:srgbClr val="F8981D">
              <a:alpha val="20000"/>
            </a:srgbClr>
          </a:solidFill>
          <a:ln w="19050">
            <a:solidFill>
              <a:srgbClr val="F8981D"/>
            </a:solidFill>
          </a:ln>
        </p:spPr>
        <p:txBody>
          <a:bodyPr wrap="none" lIns="45720" tIns="45720" rIns="45720" bIns="45720" rtlCol="0" anchor="ctr">
            <a:noAutofit/>
          </a:bodyPr>
          <a:lstStyle/>
          <a:p>
            <a:pPr algn="ctr"/>
            <a:r>
              <a:rPr lang="en-US" sz="1000" i="1">
                <a:solidFill>
                  <a:srgbClr val="F8981D"/>
                </a:solidFill>
                <a:latin typeface="Calibri" panose="020F0502020204030204" pitchFamily="34" charset="0"/>
              </a:rPr>
              <a:t>End</a:t>
            </a:r>
          </a:p>
        </p:txBody>
      </p:sp>
      <p:grpSp>
        <p:nvGrpSpPr>
          <p:cNvPr id="514" name="Group 513">
            <a:extLst>
              <a:ext uri="{FF2B5EF4-FFF2-40B4-BE49-F238E27FC236}">
                <a16:creationId xmlns:a16="http://schemas.microsoft.com/office/drawing/2014/main" id="{6436D111-DE69-BF4D-A9E4-E0C5EA757B66}"/>
              </a:ext>
            </a:extLst>
          </p:cNvPr>
          <p:cNvGrpSpPr/>
          <p:nvPr/>
        </p:nvGrpSpPr>
        <p:grpSpPr>
          <a:xfrm>
            <a:off x="3526864" y="4104335"/>
            <a:ext cx="490933" cy="505907"/>
            <a:chOff x="4365579" y="6103624"/>
            <a:chExt cx="490933" cy="505907"/>
          </a:xfrm>
        </p:grpSpPr>
        <p:sp>
          <p:nvSpPr>
            <p:cNvPr id="537" name="TextBox 536">
              <a:extLst>
                <a:ext uri="{FF2B5EF4-FFF2-40B4-BE49-F238E27FC236}">
                  <a16:creationId xmlns:a16="http://schemas.microsoft.com/office/drawing/2014/main" id="{CF62CADE-B065-CC45-820F-27FC1877B3F8}"/>
                </a:ext>
              </a:extLst>
            </p:cNvPr>
            <p:cNvSpPr txBox="1"/>
            <p:nvPr/>
          </p:nvSpPr>
          <p:spPr>
            <a:xfrm>
              <a:off x="4408773" y="6126463"/>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grpSp>
          <p:nvGrpSpPr>
            <p:cNvPr id="538" name="Group 537">
              <a:extLst>
                <a:ext uri="{FF2B5EF4-FFF2-40B4-BE49-F238E27FC236}">
                  <a16:creationId xmlns:a16="http://schemas.microsoft.com/office/drawing/2014/main" id="{1FD005EB-E30B-CE49-AFEA-B92A5CFA5588}"/>
                </a:ext>
              </a:extLst>
            </p:cNvPr>
            <p:cNvGrpSpPr>
              <a:grpSpLocks noChangeAspect="1"/>
            </p:cNvGrpSpPr>
            <p:nvPr/>
          </p:nvGrpSpPr>
          <p:grpSpPr>
            <a:xfrm>
              <a:off x="4632105" y="6358792"/>
              <a:ext cx="182778" cy="215088"/>
              <a:chOff x="5701265" y="5600325"/>
              <a:chExt cx="274169" cy="322631"/>
            </a:xfrm>
          </p:grpSpPr>
          <p:sp>
            <p:nvSpPr>
              <p:cNvPr id="575" name="Picture Placeholder 74" descr="Security 1&#10;">
                <a:extLst>
                  <a:ext uri="{FF2B5EF4-FFF2-40B4-BE49-F238E27FC236}">
                    <a16:creationId xmlns:a16="http://schemas.microsoft.com/office/drawing/2014/main" id="{4D32B697-FB20-B04A-A5E6-C68197D52B0C}"/>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576" name="Picture Placeholder 192" descr="Question&#10;">
                <a:extLst>
                  <a:ext uri="{FF2B5EF4-FFF2-40B4-BE49-F238E27FC236}">
                    <a16:creationId xmlns:a16="http://schemas.microsoft.com/office/drawing/2014/main" id="{C08FE356-C644-9E43-A7A5-DB38716EDC4F}"/>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nvGrpSpPr>
            <p:cNvPr id="539" name="Picture Placeholder 95" descr="Detections 3&#10;">
              <a:extLst>
                <a:ext uri="{FF2B5EF4-FFF2-40B4-BE49-F238E27FC236}">
                  <a16:creationId xmlns:a16="http://schemas.microsoft.com/office/drawing/2014/main" id="{7F073DC0-8FF9-EC45-97AD-B056B5CF9D9C}"/>
                </a:ext>
              </a:extLst>
            </p:cNvPr>
            <p:cNvGrpSpPr>
              <a:grpSpLocks noChangeAspect="1"/>
            </p:cNvGrpSpPr>
            <p:nvPr/>
          </p:nvGrpSpPr>
          <p:grpSpPr>
            <a:xfrm>
              <a:off x="4532700" y="6110773"/>
              <a:ext cx="219346" cy="220030"/>
              <a:chOff x="11081827" y="720438"/>
              <a:chExt cx="600204" cy="602073"/>
            </a:xfrm>
            <a:solidFill>
              <a:schemeClr val="tx1"/>
            </a:solidFill>
          </p:grpSpPr>
          <p:sp>
            <p:nvSpPr>
              <p:cNvPr id="545" name="Picture Placeholder 95">
                <a:extLst>
                  <a:ext uri="{FF2B5EF4-FFF2-40B4-BE49-F238E27FC236}">
                    <a16:creationId xmlns:a16="http://schemas.microsoft.com/office/drawing/2014/main" id="{B50A3CB8-301C-094D-8EC7-8EDD931DE312}"/>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nvGrpSpPr>
              <p:cNvPr id="546" name="Picture Placeholder 95">
                <a:extLst>
                  <a:ext uri="{FF2B5EF4-FFF2-40B4-BE49-F238E27FC236}">
                    <a16:creationId xmlns:a16="http://schemas.microsoft.com/office/drawing/2014/main" id="{81744BB8-7C07-3244-8BA8-F7DDE98A0699}"/>
                  </a:ext>
                </a:extLst>
              </p:cNvPr>
              <p:cNvGrpSpPr/>
              <p:nvPr/>
            </p:nvGrpSpPr>
            <p:grpSpPr>
              <a:xfrm>
                <a:off x="11081827" y="720438"/>
                <a:ext cx="600204" cy="553805"/>
                <a:chOff x="11081827" y="720438"/>
                <a:chExt cx="600204" cy="553805"/>
              </a:xfrm>
              <a:grpFill/>
            </p:grpSpPr>
            <p:grpSp>
              <p:nvGrpSpPr>
                <p:cNvPr id="547" name="Picture Placeholder 95">
                  <a:extLst>
                    <a:ext uri="{FF2B5EF4-FFF2-40B4-BE49-F238E27FC236}">
                      <a16:creationId xmlns:a16="http://schemas.microsoft.com/office/drawing/2014/main" id="{61014219-64CF-A843-816F-A5D347C34F5C}"/>
                    </a:ext>
                  </a:extLst>
                </p:cNvPr>
                <p:cNvGrpSpPr/>
                <p:nvPr/>
              </p:nvGrpSpPr>
              <p:grpSpPr>
                <a:xfrm>
                  <a:off x="11252592" y="851999"/>
                  <a:ext cx="263103" cy="338137"/>
                  <a:chOff x="11252592" y="851999"/>
                  <a:chExt cx="263103" cy="338137"/>
                </a:xfrm>
                <a:grpFill/>
              </p:grpSpPr>
              <p:sp>
                <p:nvSpPr>
                  <p:cNvPr id="567" name="Picture Placeholder 95">
                    <a:extLst>
                      <a:ext uri="{FF2B5EF4-FFF2-40B4-BE49-F238E27FC236}">
                        <a16:creationId xmlns:a16="http://schemas.microsoft.com/office/drawing/2014/main" id="{A29FF026-2F9A-5940-8105-9341B18C9CD0}"/>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8" name="Picture Placeholder 95">
                    <a:extLst>
                      <a:ext uri="{FF2B5EF4-FFF2-40B4-BE49-F238E27FC236}">
                        <a16:creationId xmlns:a16="http://schemas.microsoft.com/office/drawing/2014/main" id="{6C026488-81B2-024D-A601-E56F3F3741E1}"/>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9" name="Picture Placeholder 95">
                    <a:extLst>
                      <a:ext uri="{FF2B5EF4-FFF2-40B4-BE49-F238E27FC236}">
                        <a16:creationId xmlns:a16="http://schemas.microsoft.com/office/drawing/2014/main" id="{C0946820-825B-6F44-B14E-E09436DF0E52}"/>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0" name="Picture Placeholder 95">
                    <a:extLst>
                      <a:ext uri="{FF2B5EF4-FFF2-40B4-BE49-F238E27FC236}">
                        <a16:creationId xmlns:a16="http://schemas.microsoft.com/office/drawing/2014/main" id="{1889C770-EDE8-B449-94F9-0712B8294F6A}"/>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1" name="Picture Placeholder 95">
                    <a:extLst>
                      <a:ext uri="{FF2B5EF4-FFF2-40B4-BE49-F238E27FC236}">
                        <a16:creationId xmlns:a16="http://schemas.microsoft.com/office/drawing/2014/main" id="{3C838181-6B10-0C4D-87D7-8026DF4FFDEF}"/>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2" name="Picture Placeholder 95">
                    <a:extLst>
                      <a:ext uri="{FF2B5EF4-FFF2-40B4-BE49-F238E27FC236}">
                        <a16:creationId xmlns:a16="http://schemas.microsoft.com/office/drawing/2014/main" id="{68BFC6F6-278E-F140-8A45-3F061A63B49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3" name="Picture Placeholder 95">
                    <a:extLst>
                      <a:ext uri="{FF2B5EF4-FFF2-40B4-BE49-F238E27FC236}">
                        <a16:creationId xmlns:a16="http://schemas.microsoft.com/office/drawing/2014/main" id="{7A0918AC-E482-E547-ACE3-AB5316B50B26}"/>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4" name="Picture Placeholder 95">
                    <a:extLst>
                      <a:ext uri="{FF2B5EF4-FFF2-40B4-BE49-F238E27FC236}">
                        <a16:creationId xmlns:a16="http://schemas.microsoft.com/office/drawing/2014/main" id="{6C48B1D7-5EDC-7A4B-9345-1B969D422597}"/>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48" name="Picture Placeholder 95">
                  <a:extLst>
                    <a:ext uri="{FF2B5EF4-FFF2-40B4-BE49-F238E27FC236}">
                      <a16:creationId xmlns:a16="http://schemas.microsoft.com/office/drawing/2014/main" id="{9BE69EEB-5903-FD4E-B211-4D24CB4D7239}"/>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9" name="Picture Placeholder 95">
                  <a:extLst>
                    <a:ext uri="{FF2B5EF4-FFF2-40B4-BE49-F238E27FC236}">
                      <a16:creationId xmlns:a16="http://schemas.microsoft.com/office/drawing/2014/main" id="{518CDFA6-4E9B-224D-B25D-542EA5AC6EC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0" name="Picture Placeholder 95">
                  <a:extLst>
                    <a:ext uri="{FF2B5EF4-FFF2-40B4-BE49-F238E27FC236}">
                      <a16:creationId xmlns:a16="http://schemas.microsoft.com/office/drawing/2014/main" id="{1B75ECAD-5427-1944-8E39-A07D06AE84BF}"/>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1" name="Picture Placeholder 95">
                  <a:extLst>
                    <a:ext uri="{FF2B5EF4-FFF2-40B4-BE49-F238E27FC236}">
                      <a16:creationId xmlns:a16="http://schemas.microsoft.com/office/drawing/2014/main" id="{938A285F-FE70-4B4F-A2C8-55F73D3B2D7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2" name="Picture Placeholder 95">
                  <a:extLst>
                    <a:ext uri="{FF2B5EF4-FFF2-40B4-BE49-F238E27FC236}">
                      <a16:creationId xmlns:a16="http://schemas.microsoft.com/office/drawing/2014/main" id="{DA87A20B-69C7-4F4C-B498-66C65FDA4A6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3" name="Picture Placeholder 95">
                  <a:extLst>
                    <a:ext uri="{FF2B5EF4-FFF2-40B4-BE49-F238E27FC236}">
                      <a16:creationId xmlns:a16="http://schemas.microsoft.com/office/drawing/2014/main" id="{1AC3FB96-B1F3-E848-9C0F-9A509302C077}"/>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4" name="Picture Placeholder 95">
                  <a:extLst>
                    <a:ext uri="{FF2B5EF4-FFF2-40B4-BE49-F238E27FC236}">
                      <a16:creationId xmlns:a16="http://schemas.microsoft.com/office/drawing/2014/main" id="{B81B7F98-24F9-0C45-A397-B60D56B446FD}"/>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sp>
          <p:nvSpPr>
            <p:cNvPr id="543" name="TextBox 542">
              <a:extLst>
                <a:ext uri="{FF2B5EF4-FFF2-40B4-BE49-F238E27FC236}">
                  <a16:creationId xmlns:a16="http://schemas.microsoft.com/office/drawing/2014/main" id="{30AC2E0A-C72E-3442-87AD-F0B9CB46D36F}"/>
                </a:ext>
              </a:extLst>
            </p:cNvPr>
            <p:cNvSpPr txBox="1"/>
            <p:nvPr/>
          </p:nvSpPr>
          <p:spPr>
            <a:xfrm>
              <a:off x="4521371" y="6372410"/>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544" name="Rectangle 543">
              <a:extLst>
                <a:ext uri="{FF2B5EF4-FFF2-40B4-BE49-F238E27FC236}">
                  <a16:creationId xmlns:a16="http://schemas.microsoft.com/office/drawing/2014/main" id="{6D3335FA-CA61-7A48-B024-46CF48C1B321}"/>
                </a:ext>
              </a:extLst>
            </p:cNvPr>
            <p:cNvSpPr>
              <a:spLocks noChangeAspect="1"/>
            </p:cNvSpPr>
            <p:nvPr/>
          </p:nvSpPr>
          <p:spPr>
            <a:xfrm>
              <a:off x="4365579" y="6103624"/>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653" name="Group 652">
            <a:extLst>
              <a:ext uri="{FF2B5EF4-FFF2-40B4-BE49-F238E27FC236}">
                <a16:creationId xmlns:a16="http://schemas.microsoft.com/office/drawing/2014/main" id="{FECED530-38ED-1C45-9976-D2B4720CE99F}"/>
              </a:ext>
            </a:extLst>
          </p:cNvPr>
          <p:cNvGrpSpPr/>
          <p:nvPr/>
        </p:nvGrpSpPr>
        <p:grpSpPr>
          <a:xfrm>
            <a:off x="5064480" y="3946635"/>
            <a:ext cx="1606460" cy="550322"/>
            <a:chOff x="8258193" y="455054"/>
            <a:chExt cx="1606460" cy="550322"/>
          </a:xfrm>
        </p:grpSpPr>
        <p:grpSp>
          <p:nvGrpSpPr>
            <p:cNvPr id="654" name="Group 653">
              <a:extLst>
                <a:ext uri="{FF2B5EF4-FFF2-40B4-BE49-F238E27FC236}">
                  <a16:creationId xmlns:a16="http://schemas.microsoft.com/office/drawing/2014/main" id="{E4C9987D-E1A4-EC4F-BBC2-0059F619E986}"/>
                </a:ext>
              </a:extLst>
            </p:cNvPr>
            <p:cNvGrpSpPr/>
            <p:nvPr/>
          </p:nvGrpSpPr>
          <p:grpSpPr>
            <a:xfrm>
              <a:off x="8258193" y="842222"/>
              <a:ext cx="1606460" cy="163154"/>
              <a:chOff x="5054995" y="4677550"/>
              <a:chExt cx="1606460" cy="163154"/>
            </a:xfrm>
          </p:grpSpPr>
          <p:cxnSp>
            <p:nvCxnSpPr>
              <p:cNvPr id="674" name="Straight Arrow Connector 673">
                <a:extLst>
                  <a:ext uri="{FF2B5EF4-FFF2-40B4-BE49-F238E27FC236}">
                    <a16:creationId xmlns:a16="http://schemas.microsoft.com/office/drawing/2014/main" id="{9019701D-1416-2F49-B480-5C450AB286A0}"/>
                  </a:ext>
                </a:extLst>
              </p:cNvPr>
              <p:cNvCxnSpPr>
                <a:cxnSpLocks/>
              </p:cNvCxnSpPr>
              <p:nvPr/>
            </p:nvCxnSpPr>
            <p:spPr bwMode="gray">
              <a:xfrm>
                <a:off x="5054995" y="4840704"/>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675" name="TextBox 674">
                <a:extLst>
                  <a:ext uri="{FF2B5EF4-FFF2-40B4-BE49-F238E27FC236}">
                    <a16:creationId xmlns:a16="http://schemas.microsoft.com/office/drawing/2014/main" id="{8B778AFE-18D9-9B41-ACEA-B5F8BF253FF5}"/>
                  </a:ext>
                </a:extLst>
              </p:cNvPr>
              <p:cNvSpPr txBox="1"/>
              <p:nvPr/>
            </p:nvSpPr>
            <p:spPr>
              <a:xfrm>
                <a:off x="5299548" y="4677550"/>
                <a:ext cx="738985" cy="153888"/>
              </a:xfrm>
              <a:prstGeom prst="rect">
                <a:avLst/>
              </a:prstGeom>
            </p:spPr>
            <p:txBody>
              <a:bodyPr wrap="none" lIns="0" tIns="0" rIns="0" bIns="0" rtlCol="0" anchor="ctr">
                <a:spAutoFit/>
              </a:bodyPr>
              <a:lstStyle/>
              <a:p>
                <a:pPr algn="ctr"/>
                <a:r>
                  <a:rPr lang="en-US" sz="1000" i="1">
                    <a:solidFill>
                      <a:schemeClr val="accent2"/>
                    </a:solidFill>
                    <a:latin typeface="Calibri" panose="020F0502020204030204" pitchFamily="34" charset="0"/>
                  </a:rPr>
                  <a:t>send File Hash</a:t>
                </a:r>
              </a:p>
            </p:txBody>
          </p:sp>
        </p:grpSp>
        <p:grpSp>
          <p:nvGrpSpPr>
            <p:cNvPr id="655" name="Picture Placeholder 95" descr="Detections 3&#10;">
              <a:extLst>
                <a:ext uri="{FF2B5EF4-FFF2-40B4-BE49-F238E27FC236}">
                  <a16:creationId xmlns:a16="http://schemas.microsoft.com/office/drawing/2014/main" id="{76CEEF69-A1BA-E444-BC17-F845E01AEDD2}"/>
                </a:ext>
              </a:extLst>
            </p:cNvPr>
            <p:cNvGrpSpPr>
              <a:grpSpLocks noChangeAspect="1"/>
            </p:cNvGrpSpPr>
            <p:nvPr/>
          </p:nvGrpSpPr>
          <p:grpSpPr>
            <a:xfrm>
              <a:off x="8667356" y="455054"/>
              <a:ext cx="364623" cy="365760"/>
              <a:chOff x="11081827" y="720438"/>
              <a:chExt cx="600204" cy="602073"/>
            </a:xfrm>
            <a:solidFill>
              <a:schemeClr val="accent2"/>
            </a:solidFill>
          </p:grpSpPr>
          <p:sp>
            <p:nvSpPr>
              <p:cNvPr id="656" name="Picture Placeholder 95">
                <a:extLst>
                  <a:ext uri="{FF2B5EF4-FFF2-40B4-BE49-F238E27FC236}">
                    <a16:creationId xmlns:a16="http://schemas.microsoft.com/office/drawing/2014/main" id="{0758C979-B9B1-5447-8241-448C1AA96941}"/>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657" name="Picture Placeholder 95">
                <a:extLst>
                  <a:ext uri="{FF2B5EF4-FFF2-40B4-BE49-F238E27FC236}">
                    <a16:creationId xmlns:a16="http://schemas.microsoft.com/office/drawing/2014/main" id="{019BEAA9-910E-2241-8C03-EF5539131A3E}"/>
                  </a:ext>
                </a:extLst>
              </p:cNvPr>
              <p:cNvGrpSpPr/>
              <p:nvPr/>
            </p:nvGrpSpPr>
            <p:grpSpPr>
              <a:xfrm>
                <a:off x="11081827" y="720438"/>
                <a:ext cx="600204" cy="553805"/>
                <a:chOff x="11081827" y="720438"/>
                <a:chExt cx="600204" cy="553805"/>
              </a:xfrm>
              <a:solidFill>
                <a:schemeClr val="accent2"/>
              </a:solidFill>
            </p:grpSpPr>
            <p:grpSp>
              <p:nvGrpSpPr>
                <p:cNvPr id="658" name="Picture Placeholder 95">
                  <a:extLst>
                    <a:ext uri="{FF2B5EF4-FFF2-40B4-BE49-F238E27FC236}">
                      <a16:creationId xmlns:a16="http://schemas.microsoft.com/office/drawing/2014/main" id="{04EF9938-F53D-D740-9F00-E3245E674FCA}"/>
                    </a:ext>
                  </a:extLst>
                </p:cNvPr>
                <p:cNvGrpSpPr/>
                <p:nvPr/>
              </p:nvGrpSpPr>
              <p:grpSpPr>
                <a:xfrm>
                  <a:off x="11252592" y="851999"/>
                  <a:ext cx="263103" cy="338137"/>
                  <a:chOff x="11252592" y="851999"/>
                  <a:chExt cx="263103" cy="338137"/>
                </a:xfrm>
                <a:solidFill>
                  <a:schemeClr val="accent2"/>
                </a:solidFill>
              </p:grpSpPr>
              <p:sp>
                <p:nvSpPr>
                  <p:cNvPr id="666" name="Picture Placeholder 95">
                    <a:extLst>
                      <a:ext uri="{FF2B5EF4-FFF2-40B4-BE49-F238E27FC236}">
                        <a16:creationId xmlns:a16="http://schemas.microsoft.com/office/drawing/2014/main" id="{95166EF5-7078-6543-864C-7048F7FF0DC7}"/>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7" name="Picture Placeholder 95">
                    <a:extLst>
                      <a:ext uri="{FF2B5EF4-FFF2-40B4-BE49-F238E27FC236}">
                        <a16:creationId xmlns:a16="http://schemas.microsoft.com/office/drawing/2014/main" id="{CEFF0E2E-6CA5-914A-8D96-B74E13779E65}"/>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8" name="Picture Placeholder 95">
                    <a:extLst>
                      <a:ext uri="{FF2B5EF4-FFF2-40B4-BE49-F238E27FC236}">
                        <a16:creationId xmlns:a16="http://schemas.microsoft.com/office/drawing/2014/main" id="{C1A778F8-B358-2049-BC98-14EEF04029D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9" name="Picture Placeholder 95">
                    <a:extLst>
                      <a:ext uri="{FF2B5EF4-FFF2-40B4-BE49-F238E27FC236}">
                        <a16:creationId xmlns:a16="http://schemas.microsoft.com/office/drawing/2014/main" id="{3EF1DE05-D01D-5249-8572-F364C9F6786F}"/>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70" name="Picture Placeholder 95">
                    <a:extLst>
                      <a:ext uri="{FF2B5EF4-FFF2-40B4-BE49-F238E27FC236}">
                        <a16:creationId xmlns:a16="http://schemas.microsoft.com/office/drawing/2014/main" id="{BD915015-2083-0643-8756-AED57151FBA1}"/>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71" name="Picture Placeholder 95">
                    <a:extLst>
                      <a:ext uri="{FF2B5EF4-FFF2-40B4-BE49-F238E27FC236}">
                        <a16:creationId xmlns:a16="http://schemas.microsoft.com/office/drawing/2014/main" id="{53363A60-45EE-6D42-A0B3-1C47CBFF38FA}"/>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72" name="Picture Placeholder 95">
                    <a:extLst>
                      <a:ext uri="{FF2B5EF4-FFF2-40B4-BE49-F238E27FC236}">
                        <a16:creationId xmlns:a16="http://schemas.microsoft.com/office/drawing/2014/main" id="{7F92B6A3-14C3-1D44-9C75-18003DFD27A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73" name="Picture Placeholder 95">
                    <a:extLst>
                      <a:ext uri="{FF2B5EF4-FFF2-40B4-BE49-F238E27FC236}">
                        <a16:creationId xmlns:a16="http://schemas.microsoft.com/office/drawing/2014/main" id="{26CF6BB9-58BE-434E-A958-D37B07200183}"/>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659" name="Picture Placeholder 95">
                  <a:extLst>
                    <a:ext uri="{FF2B5EF4-FFF2-40B4-BE49-F238E27FC236}">
                      <a16:creationId xmlns:a16="http://schemas.microsoft.com/office/drawing/2014/main" id="{B4C547F5-83FD-F34D-9CEB-097F6609003F}"/>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0" name="Picture Placeholder 95">
                  <a:extLst>
                    <a:ext uri="{FF2B5EF4-FFF2-40B4-BE49-F238E27FC236}">
                      <a16:creationId xmlns:a16="http://schemas.microsoft.com/office/drawing/2014/main" id="{82CE1065-0B2C-D14A-939E-0D193283DB8E}"/>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1" name="Picture Placeholder 95">
                  <a:extLst>
                    <a:ext uri="{FF2B5EF4-FFF2-40B4-BE49-F238E27FC236}">
                      <a16:creationId xmlns:a16="http://schemas.microsoft.com/office/drawing/2014/main" id="{DD213DC4-0752-D94F-8483-1FC27B7B9BD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2" name="Picture Placeholder 95">
                  <a:extLst>
                    <a:ext uri="{FF2B5EF4-FFF2-40B4-BE49-F238E27FC236}">
                      <a16:creationId xmlns:a16="http://schemas.microsoft.com/office/drawing/2014/main" id="{4AE3FF23-8B1A-104D-9976-4A8D5EA116EE}"/>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3" name="Picture Placeholder 95">
                  <a:extLst>
                    <a:ext uri="{FF2B5EF4-FFF2-40B4-BE49-F238E27FC236}">
                      <a16:creationId xmlns:a16="http://schemas.microsoft.com/office/drawing/2014/main" id="{DA170058-5E34-4C46-8592-BFD54700E38F}"/>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4" name="Picture Placeholder 95">
                  <a:extLst>
                    <a:ext uri="{FF2B5EF4-FFF2-40B4-BE49-F238E27FC236}">
                      <a16:creationId xmlns:a16="http://schemas.microsoft.com/office/drawing/2014/main" id="{8EA486C0-DDDF-2E43-B2EF-C3F06DDE5F33}"/>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5" name="Picture Placeholder 95">
                  <a:extLst>
                    <a:ext uri="{FF2B5EF4-FFF2-40B4-BE49-F238E27FC236}">
                      <a16:creationId xmlns:a16="http://schemas.microsoft.com/office/drawing/2014/main" id="{F114F345-9204-D741-9E2E-5F83AE88A80A}"/>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sp>
        <p:nvSpPr>
          <p:cNvPr id="714" name="Rectangle 713">
            <a:extLst>
              <a:ext uri="{FF2B5EF4-FFF2-40B4-BE49-F238E27FC236}">
                <a16:creationId xmlns:a16="http://schemas.microsoft.com/office/drawing/2014/main" id="{8E4DAD07-120E-5A40-8B41-BB72A5449698}"/>
              </a:ext>
            </a:extLst>
          </p:cNvPr>
          <p:cNvSpPr>
            <a:spLocks/>
          </p:cNvSpPr>
          <p:nvPr/>
        </p:nvSpPr>
        <p:spPr>
          <a:xfrm>
            <a:off x="6683918" y="4532834"/>
            <a:ext cx="859737" cy="378483"/>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715" name="Group 714">
            <a:extLst>
              <a:ext uri="{FF2B5EF4-FFF2-40B4-BE49-F238E27FC236}">
                <a16:creationId xmlns:a16="http://schemas.microsoft.com/office/drawing/2014/main" id="{2D78A6BF-6B1C-5D41-90DC-FD0FEBF954AD}"/>
              </a:ext>
            </a:extLst>
          </p:cNvPr>
          <p:cNvGrpSpPr/>
          <p:nvPr/>
        </p:nvGrpSpPr>
        <p:grpSpPr>
          <a:xfrm>
            <a:off x="5124504" y="4732414"/>
            <a:ext cx="1228076" cy="1262036"/>
            <a:chOff x="5157726" y="5982993"/>
            <a:chExt cx="1228076" cy="1262036"/>
          </a:xfrm>
        </p:grpSpPr>
        <p:cxnSp>
          <p:nvCxnSpPr>
            <p:cNvPr id="716" name="Straight Arrow Connector 715">
              <a:extLst>
                <a:ext uri="{FF2B5EF4-FFF2-40B4-BE49-F238E27FC236}">
                  <a16:creationId xmlns:a16="http://schemas.microsoft.com/office/drawing/2014/main" id="{B6243FC8-C2F8-4B48-A9A4-3C59F84F07A7}"/>
                </a:ext>
              </a:extLst>
            </p:cNvPr>
            <p:cNvCxnSpPr>
              <a:cxnSpLocks/>
            </p:cNvCxnSpPr>
            <p:nvPr/>
          </p:nvCxnSpPr>
          <p:spPr bwMode="gray">
            <a:xfrm>
              <a:off x="5157726" y="5982993"/>
              <a:ext cx="1228076" cy="0"/>
            </a:xfrm>
            <a:prstGeom prst="straightConnector1">
              <a:avLst/>
            </a:prstGeom>
            <a:ln w="19050">
              <a:solidFill>
                <a:schemeClr val="accent2"/>
              </a:solidFill>
              <a:miter lim="800000"/>
              <a:headEnd type="arrow" w="med" len="med"/>
              <a:tailEnd type="oval" w="med" len="sm"/>
            </a:ln>
          </p:spPr>
          <p:style>
            <a:lnRef idx="1">
              <a:schemeClr val="accent1"/>
            </a:lnRef>
            <a:fillRef idx="0">
              <a:schemeClr val="accent1"/>
            </a:fillRef>
            <a:effectRef idx="0">
              <a:schemeClr val="accent1"/>
            </a:effectRef>
            <a:fontRef idx="minor">
              <a:schemeClr val="tx1"/>
            </a:fontRef>
          </p:style>
        </p:cxnSp>
        <p:sp>
          <p:nvSpPr>
            <p:cNvPr id="717" name="TextBox 716">
              <a:extLst>
                <a:ext uri="{FF2B5EF4-FFF2-40B4-BE49-F238E27FC236}">
                  <a16:creationId xmlns:a16="http://schemas.microsoft.com/office/drawing/2014/main" id="{B881C3F4-C4C3-EA44-AC97-6C3E999B0A80}"/>
                </a:ext>
              </a:extLst>
            </p:cNvPr>
            <p:cNvSpPr txBox="1"/>
            <p:nvPr/>
          </p:nvSpPr>
          <p:spPr>
            <a:xfrm>
              <a:off x="5265754" y="6013831"/>
              <a:ext cx="921727" cy="153888"/>
            </a:xfrm>
            <a:prstGeom prst="rect">
              <a:avLst/>
            </a:prstGeom>
          </p:spPr>
          <p:txBody>
            <a:bodyPr wrap="none" lIns="0" tIns="0" rIns="0" bIns="0" rtlCol="0" anchor="t">
              <a:spAutoFit/>
            </a:bodyPr>
            <a:lstStyle/>
            <a:p>
              <a:pPr algn="ctr"/>
              <a:r>
                <a:rPr lang="en-US" sz="1000" i="1">
                  <a:solidFill>
                    <a:schemeClr val="accent2"/>
                  </a:solidFill>
                  <a:latin typeface="Calibri" panose="020F0502020204030204" pitchFamily="34" charset="0"/>
                </a:rPr>
                <a:t>result of File Hash</a:t>
              </a:r>
            </a:p>
          </p:txBody>
        </p:sp>
        <p:grpSp>
          <p:nvGrpSpPr>
            <p:cNvPr id="718" name="Picture Placeholder 95" descr="Detections 3&#10;">
              <a:extLst>
                <a:ext uri="{FF2B5EF4-FFF2-40B4-BE49-F238E27FC236}">
                  <a16:creationId xmlns:a16="http://schemas.microsoft.com/office/drawing/2014/main" id="{CFD24730-A1A3-1545-A1F3-C9BF4E2F258E}"/>
                </a:ext>
              </a:extLst>
            </p:cNvPr>
            <p:cNvGrpSpPr>
              <a:grpSpLocks noChangeAspect="1"/>
            </p:cNvGrpSpPr>
            <p:nvPr/>
          </p:nvGrpSpPr>
          <p:grpSpPr>
            <a:xfrm>
              <a:off x="5601728" y="6190969"/>
              <a:ext cx="364623" cy="365760"/>
              <a:chOff x="11081827" y="720438"/>
              <a:chExt cx="600204" cy="602073"/>
            </a:xfrm>
            <a:solidFill>
              <a:schemeClr val="accent2"/>
            </a:solidFill>
          </p:grpSpPr>
          <p:sp>
            <p:nvSpPr>
              <p:cNvPr id="737" name="Picture Placeholder 95">
                <a:extLst>
                  <a:ext uri="{FF2B5EF4-FFF2-40B4-BE49-F238E27FC236}">
                    <a16:creationId xmlns:a16="http://schemas.microsoft.com/office/drawing/2014/main" id="{F2E54ED4-EC82-0C43-854B-5CF873F2AEE7}"/>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738" name="Picture Placeholder 95">
                <a:extLst>
                  <a:ext uri="{FF2B5EF4-FFF2-40B4-BE49-F238E27FC236}">
                    <a16:creationId xmlns:a16="http://schemas.microsoft.com/office/drawing/2014/main" id="{5BD0F75E-9D8E-6D4C-928F-110C1D07C2E2}"/>
                  </a:ext>
                </a:extLst>
              </p:cNvPr>
              <p:cNvGrpSpPr/>
              <p:nvPr/>
            </p:nvGrpSpPr>
            <p:grpSpPr>
              <a:xfrm>
                <a:off x="11081827" y="720438"/>
                <a:ext cx="600204" cy="553805"/>
                <a:chOff x="11081827" y="720438"/>
                <a:chExt cx="600204" cy="553805"/>
              </a:xfrm>
              <a:solidFill>
                <a:schemeClr val="accent2"/>
              </a:solidFill>
            </p:grpSpPr>
            <p:grpSp>
              <p:nvGrpSpPr>
                <p:cNvPr id="739" name="Picture Placeholder 95">
                  <a:extLst>
                    <a:ext uri="{FF2B5EF4-FFF2-40B4-BE49-F238E27FC236}">
                      <a16:creationId xmlns:a16="http://schemas.microsoft.com/office/drawing/2014/main" id="{2F78628C-A6D8-BD40-95C6-1D5F5E48A836}"/>
                    </a:ext>
                  </a:extLst>
                </p:cNvPr>
                <p:cNvGrpSpPr/>
                <p:nvPr/>
              </p:nvGrpSpPr>
              <p:grpSpPr>
                <a:xfrm>
                  <a:off x="11252592" y="851999"/>
                  <a:ext cx="263103" cy="338137"/>
                  <a:chOff x="11252592" y="851999"/>
                  <a:chExt cx="263103" cy="338137"/>
                </a:xfrm>
                <a:solidFill>
                  <a:schemeClr val="accent2"/>
                </a:solidFill>
              </p:grpSpPr>
              <p:sp>
                <p:nvSpPr>
                  <p:cNvPr id="747" name="Picture Placeholder 95">
                    <a:extLst>
                      <a:ext uri="{FF2B5EF4-FFF2-40B4-BE49-F238E27FC236}">
                        <a16:creationId xmlns:a16="http://schemas.microsoft.com/office/drawing/2014/main" id="{D69CD28E-108D-844D-A210-57D18C48A6DF}"/>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8" name="Picture Placeholder 95">
                    <a:extLst>
                      <a:ext uri="{FF2B5EF4-FFF2-40B4-BE49-F238E27FC236}">
                        <a16:creationId xmlns:a16="http://schemas.microsoft.com/office/drawing/2014/main" id="{D895395D-A0C4-0E4C-81AD-543464EB1E14}"/>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9" name="Picture Placeholder 95">
                    <a:extLst>
                      <a:ext uri="{FF2B5EF4-FFF2-40B4-BE49-F238E27FC236}">
                        <a16:creationId xmlns:a16="http://schemas.microsoft.com/office/drawing/2014/main" id="{02FA9FEB-2DF6-B449-A93C-EA46C0FBA0C0}"/>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0" name="Picture Placeholder 95">
                    <a:extLst>
                      <a:ext uri="{FF2B5EF4-FFF2-40B4-BE49-F238E27FC236}">
                        <a16:creationId xmlns:a16="http://schemas.microsoft.com/office/drawing/2014/main" id="{33C1E538-72A2-1E45-80D4-6326E94F171C}"/>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1" name="Picture Placeholder 95">
                    <a:extLst>
                      <a:ext uri="{FF2B5EF4-FFF2-40B4-BE49-F238E27FC236}">
                        <a16:creationId xmlns:a16="http://schemas.microsoft.com/office/drawing/2014/main" id="{173D140B-8B68-4A42-8A3F-B1FC2666F018}"/>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2" name="Picture Placeholder 95">
                    <a:extLst>
                      <a:ext uri="{FF2B5EF4-FFF2-40B4-BE49-F238E27FC236}">
                        <a16:creationId xmlns:a16="http://schemas.microsoft.com/office/drawing/2014/main" id="{4C752610-96CA-0C43-88FB-FE801CDEB30B}"/>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3" name="Picture Placeholder 95">
                    <a:extLst>
                      <a:ext uri="{FF2B5EF4-FFF2-40B4-BE49-F238E27FC236}">
                        <a16:creationId xmlns:a16="http://schemas.microsoft.com/office/drawing/2014/main" id="{D818BF25-E711-BA44-B69B-9891E22EAE02}"/>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4" name="Picture Placeholder 95">
                    <a:extLst>
                      <a:ext uri="{FF2B5EF4-FFF2-40B4-BE49-F238E27FC236}">
                        <a16:creationId xmlns:a16="http://schemas.microsoft.com/office/drawing/2014/main" id="{D708A352-F1D5-7046-BD56-7527535F307C}"/>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740" name="Picture Placeholder 95">
                  <a:extLst>
                    <a:ext uri="{FF2B5EF4-FFF2-40B4-BE49-F238E27FC236}">
                      <a16:creationId xmlns:a16="http://schemas.microsoft.com/office/drawing/2014/main" id="{0BEBE91C-1C2F-E347-B5C2-327ECA8BFE15}"/>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1" name="Picture Placeholder 95">
                  <a:extLst>
                    <a:ext uri="{FF2B5EF4-FFF2-40B4-BE49-F238E27FC236}">
                      <a16:creationId xmlns:a16="http://schemas.microsoft.com/office/drawing/2014/main" id="{5DB7FE90-4EF6-C04C-B14A-2D8D37D3A100}"/>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2" name="Picture Placeholder 95">
                  <a:extLst>
                    <a:ext uri="{FF2B5EF4-FFF2-40B4-BE49-F238E27FC236}">
                      <a16:creationId xmlns:a16="http://schemas.microsoft.com/office/drawing/2014/main" id="{D72D2044-862A-BC41-9A73-B9A46AAE55F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3" name="Picture Placeholder 95">
                  <a:extLst>
                    <a:ext uri="{FF2B5EF4-FFF2-40B4-BE49-F238E27FC236}">
                      <a16:creationId xmlns:a16="http://schemas.microsoft.com/office/drawing/2014/main" id="{C94A16B8-9B31-994B-89C2-6F4F0AF22F77}"/>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4" name="Picture Placeholder 95">
                  <a:extLst>
                    <a:ext uri="{FF2B5EF4-FFF2-40B4-BE49-F238E27FC236}">
                      <a16:creationId xmlns:a16="http://schemas.microsoft.com/office/drawing/2014/main" id="{18620505-F0FC-9647-A52C-E5E80391E096}"/>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5" name="Picture Placeholder 95">
                  <a:extLst>
                    <a:ext uri="{FF2B5EF4-FFF2-40B4-BE49-F238E27FC236}">
                      <a16:creationId xmlns:a16="http://schemas.microsoft.com/office/drawing/2014/main" id="{E299DBC1-9EAA-5844-892A-BBA73B86CCDA}"/>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6" name="Picture Placeholder 95">
                  <a:extLst>
                    <a:ext uri="{FF2B5EF4-FFF2-40B4-BE49-F238E27FC236}">
                      <a16:creationId xmlns:a16="http://schemas.microsoft.com/office/drawing/2014/main" id="{8182BB53-8CA5-E642-9A4F-B7A57676D6D3}"/>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719" name="Group 718">
              <a:extLst>
                <a:ext uri="{FF2B5EF4-FFF2-40B4-BE49-F238E27FC236}">
                  <a16:creationId xmlns:a16="http://schemas.microsoft.com/office/drawing/2014/main" id="{AD8ECDB0-AF2E-9747-BB93-8F2FB4995BBF}"/>
                </a:ext>
              </a:extLst>
            </p:cNvPr>
            <p:cNvGrpSpPr/>
            <p:nvPr/>
          </p:nvGrpSpPr>
          <p:grpSpPr>
            <a:xfrm>
              <a:off x="5406175" y="6575039"/>
              <a:ext cx="745355" cy="669990"/>
              <a:chOff x="5406175" y="6575039"/>
              <a:chExt cx="745355" cy="669990"/>
            </a:xfrm>
          </p:grpSpPr>
          <p:grpSp>
            <p:nvGrpSpPr>
              <p:cNvPr id="720" name="Picture Placeholder 79" descr="Defense Malware&#10;">
                <a:extLst>
                  <a:ext uri="{FF2B5EF4-FFF2-40B4-BE49-F238E27FC236}">
                    <a16:creationId xmlns:a16="http://schemas.microsoft.com/office/drawing/2014/main" id="{EFBAD638-7732-D546-8CE1-405D233E2123}"/>
                  </a:ext>
                </a:extLst>
              </p:cNvPr>
              <p:cNvGrpSpPr>
                <a:grpSpLocks noChangeAspect="1"/>
              </p:cNvGrpSpPr>
              <p:nvPr/>
            </p:nvGrpSpPr>
            <p:grpSpPr>
              <a:xfrm>
                <a:off x="5869749" y="6575210"/>
                <a:ext cx="281781" cy="332123"/>
                <a:chOff x="7166991" y="712682"/>
                <a:chExt cx="509762" cy="600837"/>
              </a:xfrm>
              <a:solidFill>
                <a:srgbClr val="FF0000"/>
              </a:solidFill>
            </p:grpSpPr>
            <p:grpSp>
              <p:nvGrpSpPr>
                <p:cNvPr id="725" name="Picture Placeholder 79">
                  <a:extLst>
                    <a:ext uri="{FF2B5EF4-FFF2-40B4-BE49-F238E27FC236}">
                      <a16:creationId xmlns:a16="http://schemas.microsoft.com/office/drawing/2014/main" id="{E3E5612D-C99A-AC40-AFC8-D2E56952E192}"/>
                    </a:ext>
                  </a:extLst>
                </p:cNvPr>
                <p:cNvGrpSpPr/>
                <p:nvPr/>
              </p:nvGrpSpPr>
              <p:grpSpPr>
                <a:xfrm>
                  <a:off x="7288423" y="828422"/>
                  <a:ext cx="266898" cy="369356"/>
                  <a:chOff x="7288423" y="828422"/>
                  <a:chExt cx="266898" cy="369356"/>
                </a:xfrm>
                <a:grpFill/>
              </p:grpSpPr>
              <p:sp>
                <p:nvSpPr>
                  <p:cNvPr id="727" name="Picture Placeholder 79">
                    <a:extLst>
                      <a:ext uri="{FF2B5EF4-FFF2-40B4-BE49-F238E27FC236}">
                        <a16:creationId xmlns:a16="http://schemas.microsoft.com/office/drawing/2014/main" id="{F355CF23-DE98-024C-AC8B-A09B0F239E1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28" name="Picture Placeholder 79">
                    <a:extLst>
                      <a:ext uri="{FF2B5EF4-FFF2-40B4-BE49-F238E27FC236}">
                        <a16:creationId xmlns:a16="http://schemas.microsoft.com/office/drawing/2014/main" id="{057AD028-C5B3-EA43-BAD9-2E9117631227}"/>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29" name="Picture Placeholder 79">
                    <a:extLst>
                      <a:ext uri="{FF2B5EF4-FFF2-40B4-BE49-F238E27FC236}">
                        <a16:creationId xmlns:a16="http://schemas.microsoft.com/office/drawing/2014/main" id="{2E7773CC-9858-154C-8068-4F28DEB2660F}"/>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0" name="Picture Placeholder 79">
                    <a:extLst>
                      <a:ext uri="{FF2B5EF4-FFF2-40B4-BE49-F238E27FC236}">
                        <a16:creationId xmlns:a16="http://schemas.microsoft.com/office/drawing/2014/main" id="{1A8C8725-2BB6-404F-8221-34B1807AC8A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1" name="Picture Placeholder 79">
                    <a:extLst>
                      <a:ext uri="{FF2B5EF4-FFF2-40B4-BE49-F238E27FC236}">
                        <a16:creationId xmlns:a16="http://schemas.microsoft.com/office/drawing/2014/main" id="{54A8994E-392B-AB4B-97C7-0667299C4693}"/>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2" name="Picture Placeholder 79">
                    <a:extLst>
                      <a:ext uri="{FF2B5EF4-FFF2-40B4-BE49-F238E27FC236}">
                        <a16:creationId xmlns:a16="http://schemas.microsoft.com/office/drawing/2014/main" id="{35E8D314-09C8-2B4D-8D78-5344DE035DE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3" name="Picture Placeholder 79">
                    <a:extLst>
                      <a:ext uri="{FF2B5EF4-FFF2-40B4-BE49-F238E27FC236}">
                        <a16:creationId xmlns:a16="http://schemas.microsoft.com/office/drawing/2014/main" id="{4D9BE3D1-3E42-3B48-8E04-43F3FC34EF2D}"/>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4" name="Picture Placeholder 79">
                    <a:extLst>
                      <a:ext uri="{FF2B5EF4-FFF2-40B4-BE49-F238E27FC236}">
                        <a16:creationId xmlns:a16="http://schemas.microsoft.com/office/drawing/2014/main" id="{1A96D1BA-DD80-BF47-A92F-BDC91BDD93AF}"/>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5" name="Picture Placeholder 79">
                    <a:extLst>
                      <a:ext uri="{FF2B5EF4-FFF2-40B4-BE49-F238E27FC236}">
                        <a16:creationId xmlns:a16="http://schemas.microsoft.com/office/drawing/2014/main" id="{5B1A949B-2046-CB42-8C9B-BCC947754654}"/>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6" name="Picture Placeholder 79">
                    <a:extLst>
                      <a:ext uri="{FF2B5EF4-FFF2-40B4-BE49-F238E27FC236}">
                        <a16:creationId xmlns:a16="http://schemas.microsoft.com/office/drawing/2014/main" id="{97AEB1EF-2355-334E-85E6-AFB1260266E1}"/>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26" name="Picture Placeholder 79">
                  <a:extLst>
                    <a:ext uri="{FF2B5EF4-FFF2-40B4-BE49-F238E27FC236}">
                      <a16:creationId xmlns:a16="http://schemas.microsoft.com/office/drawing/2014/main" id="{F41A5153-BAD6-CC4B-9969-F5CAA40B5EC1}"/>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21" name="Picture Placeholder 80" descr="Defense Preventions&#10;">
                <a:extLst>
                  <a:ext uri="{FF2B5EF4-FFF2-40B4-BE49-F238E27FC236}">
                    <a16:creationId xmlns:a16="http://schemas.microsoft.com/office/drawing/2014/main" id="{19018BA4-9C8B-2A45-B5EF-7E179EC1A3D0}"/>
                  </a:ext>
                </a:extLst>
              </p:cNvPr>
              <p:cNvSpPr>
                <a:spLocks noChangeAspect="1"/>
              </p:cNvSpPr>
              <p:nvPr/>
            </p:nvSpPr>
            <p:spPr>
              <a:xfrm>
                <a:off x="5406175" y="6575039"/>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722" name="TextBox 721">
                <a:extLst>
                  <a:ext uri="{FF2B5EF4-FFF2-40B4-BE49-F238E27FC236}">
                    <a16:creationId xmlns:a16="http://schemas.microsoft.com/office/drawing/2014/main" id="{8CE06F49-0B9E-B944-BFC6-B329282D478B}"/>
                  </a:ext>
                </a:extLst>
              </p:cNvPr>
              <p:cNvSpPr txBox="1"/>
              <p:nvPr/>
            </p:nvSpPr>
            <p:spPr>
              <a:xfrm>
                <a:off x="5711526" y="6721434"/>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723" name="Picture Placeholder 74" descr="Security 1&#10;">
                <a:extLst>
                  <a:ext uri="{FF2B5EF4-FFF2-40B4-BE49-F238E27FC236}">
                    <a16:creationId xmlns:a16="http://schemas.microsoft.com/office/drawing/2014/main" id="{5B7D4DE0-A53B-D74B-B9BB-A2E5AFA6EF53}"/>
                  </a:ext>
                </a:extLst>
              </p:cNvPr>
              <p:cNvSpPr>
                <a:spLocks noChangeAspect="1"/>
              </p:cNvSpPr>
              <p:nvPr/>
            </p:nvSpPr>
            <p:spPr>
              <a:xfrm>
                <a:off x="5639730" y="6922398"/>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724" name="Picture Placeholder 192" descr="Question&#10;">
                <a:extLst>
                  <a:ext uri="{FF2B5EF4-FFF2-40B4-BE49-F238E27FC236}">
                    <a16:creationId xmlns:a16="http://schemas.microsoft.com/office/drawing/2014/main" id="{9DFA64D0-0AAE-8A4B-A047-66632BB467A4}"/>
                  </a:ext>
                </a:extLst>
              </p:cNvPr>
              <p:cNvSpPr>
                <a:spLocks noChangeAspect="1"/>
              </p:cNvSpPr>
              <p:nvPr/>
            </p:nvSpPr>
            <p:spPr>
              <a:xfrm>
                <a:off x="5719239" y="6986662"/>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spTree>
    <p:extLst>
      <p:ext uri="{BB962C8B-B14F-4D97-AF65-F5344CB8AC3E}">
        <p14:creationId xmlns:p14="http://schemas.microsoft.com/office/powerpoint/2010/main" val="3306700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4" nodeType="afterEffect">
                                  <p:stCondLst>
                                    <p:cond delay="0"/>
                                  </p:stCondLst>
                                  <p:childTnLst>
                                    <p:set>
                                      <p:cBhvr>
                                        <p:cTn id="6" dur="1" fill="hold">
                                          <p:stCondLst>
                                            <p:cond delay="0"/>
                                          </p:stCondLst>
                                        </p:cTn>
                                        <p:tgtEl>
                                          <p:spTgt spid="432"/>
                                        </p:tgtEl>
                                        <p:attrNameLst>
                                          <p:attrName>style.visibility</p:attrName>
                                        </p:attrNameLst>
                                      </p:cBhvr>
                                      <p:to>
                                        <p:strVal val="visible"/>
                                      </p:to>
                                    </p:set>
                                    <p:animEffect transition="in" filter="fade">
                                      <p:cBhvr>
                                        <p:cTn id="7" dur="500"/>
                                        <p:tgtEl>
                                          <p:spTgt spid="4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5" nodeType="clickEffect">
                                  <p:stCondLst>
                                    <p:cond delay="0"/>
                                  </p:stCondLst>
                                  <p:childTnLst>
                                    <p:animEffect transition="out" filter="fade">
                                      <p:cBhvr>
                                        <p:cTn id="11" dur="500"/>
                                        <p:tgtEl>
                                          <p:spTgt spid="432"/>
                                        </p:tgtEl>
                                      </p:cBhvr>
                                    </p:animEffect>
                                    <p:set>
                                      <p:cBhvr>
                                        <p:cTn id="12" dur="1" fill="hold">
                                          <p:stCondLst>
                                            <p:cond delay="499"/>
                                          </p:stCondLst>
                                        </p:cTn>
                                        <p:tgtEl>
                                          <p:spTgt spid="432"/>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500"/>
                                        <p:tgtEl>
                                          <p:spTgt spid="6">
                                            <p:txEl>
                                              <p:pRg st="1" end="1"/>
                                            </p:txEl>
                                          </p:spTgt>
                                        </p:tgtEl>
                                      </p:cBhvr>
                                    </p:animEffect>
                                  </p:childTnLst>
                                </p:cTn>
                              </p:par>
                            </p:childTnLst>
                          </p:cTn>
                        </p:par>
                        <p:par>
                          <p:cTn id="17" fill="hold">
                            <p:stCondLst>
                              <p:cond delay="1000"/>
                            </p:stCondLst>
                            <p:childTnLst>
                              <p:par>
                                <p:cTn id="18" presetID="10" presetClass="entr" presetSubtype="0" repeatCount="3000" fill="hold" grpId="0" nodeType="afterEffect">
                                  <p:stCondLst>
                                    <p:cond delay="0"/>
                                  </p:stCondLst>
                                  <p:childTnLst>
                                    <p:set>
                                      <p:cBhvr>
                                        <p:cTn id="19" dur="1" fill="hold">
                                          <p:stCondLst>
                                            <p:cond delay="0"/>
                                          </p:stCondLst>
                                        </p:cTn>
                                        <p:tgtEl>
                                          <p:spTgt spid="343"/>
                                        </p:tgtEl>
                                        <p:attrNameLst>
                                          <p:attrName>style.visibility</p:attrName>
                                        </p:attrNameLst>
                                      </p:cBhvr>
                                      <p:to>
                                        <p:strVal val="visible"/>
                                      </p:to>
                                    </p:set>
                                    <p:animEffect transition="in" filter="fade">
                                      <p:cBhvr>
                                        <p:cTn id="20" dur="500"/>
                                        <p:tgtEl>
                                          <p:spTgt spid="343"/>
                                        </p:tgtEl>
                                      </p:cBhvr>
                                    </p:animEffect>
                                  </p:childTnLst>
                                </p:cTn>
                              </p:par>
                              <p:par>
                                <p:cTn id="21" presetID="10" presetClass="entr" presetSubtype="0"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par>
                                <p:cTn id="24" presetID="26" presetClass="emph" presetSubtype="0" repeatCount="3000" fill="hold" nodeType="withEffect">
                                  <p:stCondLst>
                                    <p:cond delay="0"/>
                                  </p:stCondLst>
                                  <p:childTnLst>
                                    <p:animEffect transition="out" filter="fade">
                                      <p:cBhvr>
                                        <p:cTn id="25" dur="500" tmFilter="0, 0; .2, .5; .8, .5; 1, 0"/>
                                        <p:tgtEl>
                                          <p:spTgt spid="63"/>
                                        </p:tgtEl>
                                      </p:cBhvr>
                                    </p:animEffect>
                                    <p:animScale>
                                      <p:cBhvr>
                                        <p:cTn id="26" dur="250" autoRev="1" fill="hold"/>
                                        <p:tgtEl>
                                          <p:spTgt spid="63"/>
                                        </p:tgtEl>
                                      </p:cBhvr>
                                      <p:by x="105000" y="105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32"/>
                                        </p:tgtEl>
                                        <p:attrNameLst>
                                          <p:attrName>style.visibility</p:attrName>
                                        </p:attrNameLst>
                                      </p:cBhvr>
                                      <p:to>
                                        <p:strVal val="visible"/>
                                      </p:to>
                                    </p:set>
                                    <p:animEffect transition="in" filter="fade">
                                      <p:cBhvr>
                                        <p:cTn id="30" dur="500"/>
                                        <p:tgtEl>
                                          <p:spTgt spid="43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432"/>
                                        </p:tgtEl>
                                      </p:cBhvr>
                                    </p:animEffect>
                                    <p:set>
                                      <p:cBhvr>
                                        <p:cTn id="35" dur="1" fill="hold">
                                          <p:stCondLst>
                                            <p:cond delay="499"/>
                                          </p:stCondLst>
                                        </p:cTn>
                                        <p:tgtEl>
                                          <p:spTgt spid="43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343"/>
                                        </p:tgtEl>
                                      </p:cBhvr>
                                    </p:animEffect>
                                    <p:set>
                                      <p:cBhvr>
                                        <p:cTn id="38" dur="1" fill="hold">
                                          <p:stCondLst>
                                            <p:cond delay="499"/>
                                          </p:stCondLst>
                                        </p:cTn>
                                        <p:tgtEl>
                                          <p:spTgt spid="343"/>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6">
                                            <p:txEl>
                                              <p:pRg st="2" end="2"/>
                                            </p:txEl>
                                          </p:spTgt>
                                        </p:tgtEl>
                                        <p:attrNameLst>
                                          <p:attrName>style.visibility</p:attrName>
                                        </p:attrNameLst>
                                      </p:cBhvr>
                                      <p:to>
                                        <p:strVal val="visible"/>
                                      </p:to>
                                    </p:set>
                                    <p:animEffect transition="in" filter="fade">
                                      <p:cBhvr>
                                        <p:cTn id="42" dur="500"/>
                                        <p:tgtEl>
                                          <p:spTgt spid="6">
                                            <p:txEl>
                                              <p:pRg st="2" end="2"/>
                                            </p:txEl>
                                          </p:spTgt>
                                        </p:tgtEl>
                                      </p:cBhvr>
                                    </p:animEffect>
                                  </p:childTnLst>
                                </p:cTn>
                              </p:par>
                            </p:childTnLst>
                          </p:cTn>
                        </p:par>
                        <p:par>
                          <p:cTn id="43" fill="hold">
                            <p:stCondLst>
                              <p:cond delay="1000"/>
                            </p:stCondLst>
                            <p:childTnLst>
                              <p:par>
                                <p:cTn id="44" presetID="10" presetClass="entr" presetSubtype="0" fill="hold" nodeType="after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500"/>
                                        <p:tgtEl>
                                          <p:spTgt spid="6">
                                            <p:txEl>
                                              <p:pRg st="3" end="3"/>
                                            </p:txEl>
                                          </p:spTgt>
                                        </p:tgtEl>
                                      </p:cBhvr>
                                    </p:animEffect>
                                  </p:childTnLst>
                                </p:cTn>
                              </p:par>
                            </p:childTnLst>
                          </p:cTn>
                        </p:par>
                        <p:par>
                          <p:cTn id="47" fill="hold">
                            <p:stCondLst>
                              <p:cond delay="1500"/>
                            </p:stCondLst>
                            <p:childTnLst>
                              <p:par>
                                <p:cTn id="48" presetID="10" presetClass="entr" presetSubtype="0" fill="hold" nodeType="afterEffect">
                                  <p:stCondLst>
                                    <p:cond delay="0"/>
                                  </p:stCondLst>
                                  <p:childTnLst>
                                    <p:set>
                                      <p:cBhvr>
                                        <p:cTn id="49" dur="1" fill="hold">
                                          <p:stCondLst>
                                            <p:cond delay="0"/>
                                          </p:stCondLst>
                                        </p:cTn>
                                        <p:tgtEl>
                                          <p:spTgt spid="6">
                                            <p:txEl>
                                              <p:pRg st="4" end="4"/>
                                            </p:txEl>
                                          </p:spTgt>
                                        </p:tgtEl>
                                        <p:attrNameLst>
                                          <p:attrName>style.visibility</p:attrName>
                                        </p:attrNameLst>
                                      </p:cBhvr>
                                      <p:to>
                                        <p:strVal val="visible"/>
                                      </p:to>
                                    </p:set>
                                    <p:animEffect transition="in" filter="fade">
                                      <p:cBhvr>
                                        <p:cTn id="50" dur="500"/>
                                        <p:tgtEl>
                                          <p:spTgt spid="6">
                                            <p:txEl>
                                              <p:pRg st="4" end="4"/>
                                            </p:txEl>
                                          </p:spTgt>
                                        </p:tgtEl>
                                      </p:cBhvr>
                                    </p:animEffect>
                                  </p:childTnLst>
                                </p:cTn>
                              </p:par>
                            </p:childTnLst>
                          </p:cTn>
                        </p:par>
                        <p:par>
                          <p:cTn id="51" fill="hold">
                            <p:stCondLst>
                              <p:cond delay="2000"/>
                            </p:stCondLst>
                            <p:childTnLst>
                              <p:par>
                                <p:cTn id="52" presetID="22" presetClass="entr" presetSubtype="1"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wipe(up)">
                                      <p:cBhvr>
                                        <p:cTn id="54" dur="500"/>
                                        <p:tgtEl>
                                          <p:spTgt spid="61"/>
                                        </p:tgtEl>
                                      </p:cBhvr>
                                    </p:animEffect>
                                  </p:childTnLst>
                                </p:cTn>
                              </p:par>
                              <p:par>
                                <p:cTn id="55" presetID="10" presetClass="entr" presetSubtype="0" fill="hold"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childTnLst>
                          </p:cTn>
                        </p:par>
                        <p:par>
                          <p:cTn id="58" fill="hold">
                            <p:stCondLst>
                              <p:cond delay="2500"/>
                            </p:stCondLst>
                            <p:childTnLst>
                              <p:par>
                                <p:cTn id="59" presetID="22" presetClass="entr" presetSubtype="2" fill="hold"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right)">
                                      <p:cBhvr>
                                        <p:cTn id="61" dur="500"/>
                                        <p:tgtEl>
                                          <p:spTgt spid="7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54"/>
                                        </p:tgtEl>
                                        <p:attrNameLst>
                                          <p:attrName>style.visibility</p:attrName>
                                        </p:attrNameLst>
                                      </p:cBhvr>
                                      <p:to>
                                        <p:strVal val="visible"/>
                                      </p:to>
                                    </p:set>
                                    <p:animEffect transition="in" filter="fade">
                                      <p:cBhvr>
                                        <p:cTn id="64" dur="500"/>
                                        <p:tgtEl>
                                          <p:spTgt spid="154"/>
                                        </p:tgtEl>
                                      </p:cBhvr>
                                    </p:animEffect>
                                  </p:childTnLst>
                                </p:cTn>
                              </p:par>
                            </p:childTnLst>
                          </p:cTn>
                        </p:par>
                        <p:par>
                          <p:cTn id="65" fill="hold">
                            <p:stCondLst>
                              <p:cond delay="3000"/>
                            </p:stCondLst>
                            <p:childTnLst>
                              <p:par>
                                <p:cTn id="66" presetID="26" presetClass="emph" presetSubtype="0" repeatCount="3000" fill="hold" grpId="1" nodeType="afterEffect">
                                  <p:stCondLst>
                                    <p:cond delay="0"/>
                                  </p:stCondLst>
                                  <p:childTnLst>
                                    <p:animEffect transition="out" filter="fade">
                                      <p:cBhvr>
                                        <p:cTn id="67" dur="500" tmFilter="0, 0; .2, .5; .8, .5; 1, 0"/>
                                        <p:tgtEl>
                                          <p:spTgt spid="154"/>
                                        </p:tgtEl>
                                      </p:cBhvr>
                                    </p:animEffect>
                                    <p:animScale>
                                      <p:cBhvr>
                                        <p:cTn id="68" dur="250" autoRev="1" fill="hold"/>
                                        <p:tgtEl>
                                          <p:spTgt spid="154"/>
                                        </p:tgtEl>
                                      </p:cBhvr>
                                      <p:by x="105000" y="105000"/>
                                    </p:animScale>
                                  </p:childTnLst>
                                </p:cTn>
                              </p:par>
                            </p:childTnLst>
                          </p:cTn>
                        </p:par>
                        <p:par>
                          <p:cTn id="69" fill="hold">
                            <p:stCondLst>
                              <p:cond delay="4500"/>
                            </p:stCondLst>
                            <p:childTnLst>
                              <p:par>
                                <p:cTn id="70" presetID="10" presetClass="entr" presetSubtype="0" fill="hold" grpId="2" nodeType="afterEffect">
                                  <p:stCondLst>
                                    <p:cond delay="0"/>
                                  </p:stCondLst>
                                  <p:childTnLst>
                                    <p:set>
                                      <p:cBhvr>
                                        <p:cTn id="71" dur="1" fill="hold">
                                          <p:stCondLst>
                                            <p:cond delay="0"/>
                                          </p:stCondLst>
                                        </p:cTn>
                                        <p:tgtEl>
                                          <p:spTgt spid="432"/>
                                        </p:tgtEl>
                                        <p:attrNameLst>
                                          <p:attrName>style.visibility</p:attrName>
                                        </p:attrNameLst>
                                      </p:cBhvr>
                                      <p:to>
                                        <p:strVal val="visible"/>
                                      </p:to>
                                    </p:set>
                                    <p:animEffect transition="in" filter="fade">
                                      <p:cBhvr>
                                        <p:cTn id="72" dur="500"/>
                                        <p:tgtEl>
                                          <p:spTgt spid="43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3" nodeType="clickEffect">
                                  <p:stCondLst>
                                    <p:cond delay="0"/>
                                  </p:stCondLst>
                                  <p:childTnLst>
                                    <p:animEffect transition="out" filter="fade">
                                      <p:cBhvr>
                                        <p:cTn id="76" dur="500"/>
                                        <p:tgtEl>
                                          <p:spTgt spid="432"/>
                                        </p:tgtEl>
                                      </p:cBhvr>
                                    </p:animEffect>
                                    <p:set>
                                      <p:cBhvr>
                                        <p:cTn id="77" dur="1" fill="hold">
                                          <p:stCondLst>
                                            <p:cond delay="499"/>
                                          </p:stCondLst>
                                        </p:cTn>
                                        <p:tgtEl>
                                          <p:spTgt spid="432"/>
                                        </p:tgtEl>
                                        <p:attrNameLst>
                                          <p:attrName>style.visibility</p:attrName>
                                        </p:attrNameLst>
                                      </p:cBhvr>
                                      <p:to>
                                        <p:strVal val="hidden"/>
                                      </p:to>
                                    </p:set>
                                  </p:childTnLst>
                                </p:cTn>
                              </p:par>
                            </p:childTnLst>
                          </p:cTn>
                        </p:par>
                        <p:par>
                          <p:cTn id="78" fill="hold">
                            <p:stCondLst>
                              <p:cond delay="500"/>
                            </p:stCondLst>
                            <p:childTnLst>
                              <p:par>
                                <p:cTn id="79" presetID="10" presetClass="entr" presetSubtype="0" fill="hold" nodeType="afterEffect">
                                  <p:stCondLst>
                                    <p:cond delay="0"/>
                                  </p:stCondLst>
                                  <p:childTnLst>
                                    <p:set>
                                      <p:cBhvr>
                                        <p:cTn id="80" dur="1" fill="hold">
                                          <p:stCondLst>
                                            <p:cond delay="0"/>
                                          </p:stCondLst>
                                        </p:cTn>
                                        <p:tgtEl>
                                          <p:spTgt spid="6">
                                            <p:txEl>
                                              <p:pRg st="5" end="5"/>
                                            </p:txEl>
                                          </p:spTgt>
                                        </p:tgtEl>
                                        <p:attrNameLst>
                                          <p:attrName>style.visibility</p:attrName>
                                        </p:attrNameLst>
                                      </p:cBhvr>
                                      <p:to>
                                        <p:strVal val="visible"/>
                                      </p:to>
                                    </p:set>
                                    <p:animEffect transition="in" filter="fade">
                                      <p:cBhvr>
                                        <p:cTn id="81" dur="500"/>
                                        <p:tgtEl>
                                          <p:spTgt spid="6">
                                            <p:txEl>
                                              <p:pRg st="5" end="5"/>
                                            </p:txEl>
                                          </p:spTgt>
                                        </p:tgtEl>
                                      </p:cBhvr>
                                    </p:animEffect>
                                  </p:childTnLst>
                                </p:cTn>
                              </p:par>
                            </p:childTnLst>
                          </p:cTn>
                        </p:par>
                        <p:par>
                          <p:cTn id="82" fill="hold">
                            <p:stCondLst>
                              <p:cond delay="1000"/>
                            </p:stCondLst>
                            <p:childTnLst>
                              <p:par>
                                <p:cTn id="83" presetID="10" presetClass="entr" presetSubtype="0" fill="hold" grpId="0" nodeType="afterEffect">
                                  <p:stCondLst>
                                    <p:cond delay="0"/>
                                  </p:stCondLst>
                                  <p:childTnLst>
                                    <p:set>
                                      <p:cBhvr>
                                        <p:cTn id="84" dur="1" fill="hold">
                                          <p:stCondLst>
                                            <p:cond delay="0"/>
                                          </p:stCondLst>
                                        </p:cTn>
                                        <p:tgtEl>
                                          <p:spTgt spid="182"/>
                                        </p:tgtEl>
                                        <p:attrNameLst>
                                          <p:attrName>style.visibility</p:attrName>
                                        </p:attrNameLst>
                                      </p:cBhvr>
                                      <p:to>
                                        <p:strVal val="visible"/>
                                      </p:to>
                                    </p:set>
                                    <p:animEffect transition="in" filter="fade">
                                      <p:cBhvr>
                                        <p:cTn id="85" dur="500"/>
                                        <p:tgtEl>
                                          <p:spTgt spid="182"/>
                                        </p:tgtEl>
                                      </p:cBhvr>
                                    </p:animEffect>
                                  </p:childTnLst>
                                </p:cTn>
                              </p:par>
                            </p:childTnLst>
                          </p:cTn>
                        </p:par>
                        <p:par>
                          <p:cTn id="86" fill="hold">
                            <p:stCondLst>
                              <p:cond delay="1500"/>
                            </p:stCondLst>
                            <p:childTnLst>
                              <p:par>
                                <p:cTn id="87" presetID="26" presetClass="emph" presetSubtype="0" repeatCount="3000" fill="hold" grpId="1" nodeType="afterEffect">
                                  <p:stCondLst>
                                    <p:cond delay="0"/>
                                  </p:stCondLst>
                                  <p:childTnLst>
                                    <p:animEffect transition="out" filter="fade">
                                      <p:cBhvr>
                                        <p:cTn id="88" dur="500" tmFilter="0, 0; .2, .5; .8, .5; 1, 0"/>
                                        <p:tgtEl>
                                          <p:spTgt spid="182"/>
                                        </p:tgtEl>
                                      </p:cBhvr>
                                    </p:animEffect>
                                    <p:animScale>
                                      <p:cBhvr>
                                        <p:cTn id="89" dur="250" autoRev="1" fill="hold"/>
                                        <p:tgtEl>
                                          <p:spTgt spid="182"/>
                                        </p:tgtEl>
                                      </p:cBhvr>
                                      <p:by x="105000" y="105000"/>
                                    </p:animScale>
                                  </p:childTnLst>
                                </p:cTn>
                              </p:par>
                            </p:childTnLst>
                          </p:cTn>
                        </p:par>
                        <p:par>
                          <p:cTn id="90" fill="hold">
                            <p:stCondLst>
                              <p:cond delay="3000"/>
                            </p:stCondLst>
                            <p:childTnLst>
                              <p:par>
                                <p:cTn id="91" presetID="42" presetClass="path" presetSubtype="0" accel="50000" decel="50000" fill="hold" nodeType="afterEffect">
                                  <p:stCondLst>
                                    <p:cond delay="0"/>
                                  </p:stCondLst>
                                  <p:childTnLst>
                                    <p:animMotion origin="layout" path="M -2.5E-6 2.22222E-6 L -2.5E-6 0.35764 " pathEditMode="relative" rAng="0" ptsTypes="AA">
                                      <p:cBhvr>
                                        <p:cTn id="92" dur="2000" fill="hold"/>
                                        <p:tgtEl>
                                          <p:spTgt spid="83"/>
                                        </p:tgtEl>
                                        <p:attrNameLst>
                                          <p:attrName>ppt_x</p:attrName>
                                          <p:attrName>ppt_y</p:attrName>
                                        </p:attrNameLst>
                                      </p:cBhvr>
                                      <p:rCtr x="0" y="17870"/>
                                    </p:animMotion>
                                  </p:childTnLst>
                                </p:cTn>
                              </p:par>
                            </p:childTnLst>
                          </p:cTn>
                        </p:par>
                        <p:par>
                          <p:cTn id="93" fill="hold">
                            <p:stCondLst>
                              <p:cond delay="5000"/>
                            </p:stCondLst>
                            <p:childTnLst>
                              <p:par>
                                <p:cTn id="94" presetID="0" presetClass="path" presetSubtype="0" accel="50000" decel="50000" fill="hold" nodeType="afterEffect">
                                  <p:stCondLst>
                                    <p:cond delay="0"/>
                                  </p:stCondLst>
                                  <p:childTnLst>
                                    <p:animMotion origin="layout" path="M 0.00039 0.35416 L -0.15911 0.42685 " pathEditMode="relative" rAng="0" ptsTypes="AA">
                                      <p:cBhvr>
                                        <p:cTn id="95" dur="2000" fill="hold"/>
                                        <p:tgtEl>
                                          <p:spTgt spid="83"/>
                                        </p:tgtEl>
                                        <p:attrNameLst>
                                          <p:attrName>ppt_x</p:attrName>
                                          <p:attrName>ppt_y</p:attrName>
                                        </p:attrNameLst>
                                      </p:cBhvr>
                                      <p:rCtr x="-7982" y="3634"/>
                                    </p:animMotion>
                                  </p:childTnLst>
                                </p:cTn>
                              </p:par>
                              <p:par>
                                <p:cTn id="96" presetID="1" presetClass="entr" presetSubtype="0" fill="hold" nodeType="withEffect">
                                  <p:stCondLst>
                                    <p:cond delay="0"/>
                                  </p:stCondLst>
                                  <p:childTnLst>
                                    <p:set>
                                      <p:cBhvr>
                                        <p:cTn id="97" dur="1" fill="hold">
                                          <p:stCondLst>
                                            <p:cond delay="0"/>
                                          </p:stCondLst>
                                        </p:cTn>
                                        <p:tgtEl>
                                          <p:spTgt spid="80"/>
                                        </p:tgtEl>
                                        <p:attrNameLst>
                                          <p:attrName>style.visibility</p:attrName>
                                        </p:attrNameLst>
                                      </p:cBhvr>
                                      <p:to>
                                        <p:strVal val="visible"/>
                                      </p:to>
                                    </p:set>
                                  </p:childTnLst>
                                </p:cTn>
                              </p:par>
                              <p:par>
                                <p:cTn id="98" presetID="42" presetClass="path" presetSubtype="0" accel="50000" decel="50000" fill="hold" nodeType="withEffect">
                                  <p:stCondLst>
                                    <p:cond delay="0"/>
                                  </p:stCondLst>
                                  <p:childTnLst>
                                    <p:animMotion origin="layout" path="M -2.91667E-6 -1.48148E-6 L 0.05131 0.02755 " pathEditMode="relative" rAng="0" ptsTypes="AA">
                                      <p:cBhvr>
                                        <p:cTn id="99" dur="2000" fill="hold"/>
                                        <p:tgtEl>
                                          <p:spTgt spid="80"/>
                                        </p:tgtEl>
                                        <p:attrNameLst>
                                          <p:attrName>ppt_x</p:attrName>
                                          <p:attrName>ppt_y</p:attrName>
                                        </p:attrNameLst>
                                      </p:cBhvr>
                                      <p:rCtr x="2617" y="1458"/>
                                    </p:animMotion>
                                  </p:childTnLst>
                                </p:cTn>
                              </p:par>
                            </p:childTnLst>
                          </p:cTn>
                        </p:par>
                        <p:par>
                          <p:cTn id="100" fill="hold">
                            <p:stCondLst>
                              <p:cond delay="7000"/>
                            </p:stCondLst>
                            <p:childTnLst>
                              <p:par>
                                <p:cTn id="101" presetID="10" presetClass="entr" presetSubtype="0" fill="hold" grpId="4" nodeType="afterEffect">
                                  <p:stCondLst>
                                    <p:cond delay="0"/>
                                  </p:stCondLst>
                                  <p:childTnLst>
                                    <p:set>
                                      <p:cBhvr>
                                        <p:cTn id="102" dur="1" fill="hold">
                                          <p:stCondLst>
                                            <p:cond delay="0"/>
                                          </p:stCondLst>
                                        </p:cTn>
                                        <p:tgtEl>
                                          <p:spTgt spid="432"/>
                                        </p:tgtEl>
                                        <p:attrNameLst>
                                          <p:attrName>style.visibility</p:attrName>
                                        </p:attrNameLst>
                                      </p:cBhvr>
                                      <p:to>
                                        <p:strVal val="visible"/>
                                      </p:to>
                                    </p:set>
                                    <p:animEffect transition="in" filter="fade">
                                      <p:cBhvr>
                                        <p:cTn id="103" dur="500"/>
                                        <p:tgtEl>
                                          <p:spTgt spid="432"/>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xit" presetSubtype="0" fill="hold" grpId="5" nodeType="clickEffect">
                                  <p:stCondLst>
                                    <p:cond delay="0"/>
                                  </p:stCondLst>
                                  <p:childTnLst>
                                    <p:animEffect transition="out" filter="fade">
                                      <p:cBhvr>
                                        <p:cTn id="107" dur="500"/>
                                        <p:tgtEl>
                                          <p:spTgt spid="432"/>
                                        </p:tgtEl>
                                      </p:cBhvr>
                                    </p:animEffect>
                                    <p:set>
                                      <p:cBhvr>
                                        <p:cTn id="108" dur="1" fill="hold">
                                          <p:stCondLst>
                                            <p:cond delay="499"/>
                                          </p:stCondLst>
                                        </p:cTn>
                                        <p:tgtEl>
                                          <p:spTgt spid="432"/>
                                        </p:tgtEl>
                                        <p:attrNameLst>
                                          <p:attrName>style.visibility</p:attrName>
                                        </p:attrNameLst>
                                      </p:cBhvr>
                                      <p:to>
                                        <p:strVal val="hidden"/>
                                      </p:to>
                                    </p:set>
                                  </p:childTnLst>
                                </p:cTn>
                              </p:par>
                            </p:childTnLst>
                          </p:cTn>
                        </p:par>
                        <p:par>
                          <p:cTn id="109" fill="hold">
                            <p:stCondLst>
                              <p:cond delay="500"/>
                            </p:stCondLst>
                            <p:childTnLst>
                              <p:par>
                                <p:cTn id="110" presetID="10" presetClass="entr" presetSubtype="0" fill="hold" nodeType="afterEffect">
                                  <p:stCondLst>
                                    <p:cond delay="0"/>
                                  </p:stCondLst>
                                  <p:childTnLst>
                                    <p:set>
                                      <p:cBhvr>
                                        <p:cTn id="111" dur="1" fill="hold">
                                          <p:stCondLst>
                                            <p:cond delay="0"/>
                                          </p:stCondLst>
                                        </p:cTn>
                                        <p:tgtEl>
                                          <p:spTgt spid="6">
                                            <p:txEl>
                                              <p:pRg st="6" end="6"/>
                                            </p:txEl>
                                          </p:spTgt>
                                        </p:tgtEl>
                                        <p:attrNameLst>
                                          <p:attrName>style.visibility</p:attrName>
                                        </p:attrNameLst>
                                      </p:cBhvr>
                                      <p:to>
                                        <p:strVal val="visible"/>
                                      </p:to>
                                    </p:set>
                                    <p:animEffect transition="in" filter="fade">
                                      <p:cBhvr>
                                        <p:cTn id="112" dur="500"/>
                                        <p:tgtEl>
                                          <p:spTgt spid="6">
                                            <p:txEl>
                                              <p:pRg st="6" end="6"/>
                                            </p:txEl>
                                          </p:spTgt>
                                        </p:tgtEl>
                                      </p:cBhvr>
                                    </p:animEffect>
                                  </p:childTnLst>
                                </p:cTn>
                              </p:par>
                              <p:par>
                                <p:cTn id="113" presetID="10" presetClass="entr" presetSubtype="0" fill="hold" nodeType="withEffect">
                                  <p:stCondLst>
                                    <p:cond delay="0"/>
                                  </p:stCondLst>
                                  <p:childTnLst>
                                    <p:set>
                                      <p:cBhvr>
                                        <p:cTn id="114" dur="1" fill="hold">
                                          <p:stCondLst>
                                            <p:cond delay="0"/>
                                          </p:stCondLst>
                                        </p:cTn>
                                        <p:tgtEl>
                                          <p:spTgt spid="6">
                                            <p:txEl>
                                              <p:pRg st="7" end="7"/>
                                            </p:txEl>
                                          </p:spTgt>
                                        </p:tgtEl>
                                        <p:attrNameLst>
                                          <p:attrName>style.visibility</p:attrName>
                                        </p:attrNameLst>
                                      </p:cBhvr>
                                      <p:to>
                                        <p:strVal val="visible"/>
                                      </p:to>
                                    </p:set>
                                    <p:animEffect transition="in" filter="fade">
                                      <p:cBhvr>
                                        <p:cTn id="115" dur="500"/>
                                        <p:tgtEl>
                                          <p:spTgt spid="6">
                                            <p:txEl>
                                              <p:pRg st="7" end="7"/>
                                            </p:txEl>
                                          </p:spTgt>
                                        </p:tgtEl>
                                      </p:cBhvr>
                                    </p:animEffect>
                                  </p:childTnLst>
                                </p:cTn>
                              </p:par>
                            </p:childTnLst>
                          </p:cTn>
                        </p:par>
                        <p:par>
                          <p:cTn id="116" fill="hold">
                            <p:stCondLst>
                              <p:cond delay="1000"/>
                            </p:stCondLst>
                            <p:childTnLst>
                              <p:par>
                                <p:cTn id="117" presetID="10" presetClass="entr" presetSubtype="0" repeatCount="3000" fill="hold" grpId="0" nodeType="afterEffect">
                                  <p:stCondLst>
                                    <p:cond delay="0"/>
                                  </p:stCondLst>
                                  <p:childTnLst>
                                    <p:set>
                                      <p:cBhvr>
                                        <p:cTn id="118" dur="1" fill="hold">
                                          <p:stCondLst>
                                            <p:cond delay="0"/>
                                          </p:stCondLst>
                                        </p:cTn>
                                        <p:tgtEl>
                                          <p:spTgt spid="345"/>
                                        </p:tgtEl>
                                        <p:attrNameLst>
                                          <p:attrName>style.visibility</p:attrName>
                                        </p:attrNameLst>
                                      </p:cBhvr>
                                      <p:to>
                                        <p:strVal val="visible"/>
                                      </p:to>
                                    </p:set>
                                    <p:animEffect transition="in" filter="fade">
                                      <p:cBhvr>
                                        <p:cTn id="119" dur="500"/>
                                        <p:tgtEl>
                                          <p:spTgt spid="345"/>
                                        </p:tgtEl>
                                      </p:cBhvr>
                                    </p:animEffect>
                                  </p:childTnLst>
                                </p:cTn>
                              </p:par>
                              <p:par>
                                <p:cTn id="120" presetID="26" presetClass="emph" presetSubtype="0" repeatCount="3000" fill="hold" nodeType="withEffect">
                                  <p:stCondLst>
                                    <p:cond delay="0"/>
                                  </p:stCondLst>
                                  <p:childTnLst>
                                    <p:animEffect transition="out" filter="fade">
                                      <p:cBhvr>
                                        <p:cTn id="121" dur="500" tmFilter="0, 0; .2, .5; .8, .5; 1, 0"/>
                                        <p:tgtEl>
                                          <p:spTgt spid="118"/>
                                        </p:tgtEl>
                                      </p:cBhvr>
                                    </p:animEffect>
                                    <p:animScale>
                                      <p:cBhvr>
                                        <p:cTn id="122" dur="250" autoRev="1" fill="hold"/>
                                        <p:tgtEl>
                                          <p:spTgt spid="118"/>
                                        </p:tgtEl>
                                      </p:cBhvr>
                                      <p:by x="105000" y="105000"/>
                                    </p:animScale>
                                  </p:childTnLst>
                                </p:cTn>
                              </p:par>
                            </p:childTnLst>
                          </p:cTn>
                        </p:par>
                        <p:par>
                          <p:cTn id="123" fill="hold">
                            <p:stCondLst>
                              <p:cond delay="2500"/>
                            </p:stCondLst>
                            <p:childTnLst>
                              <p:par>
                                <p:cTn id="124" presetID="10" presetClass="entr" presetSubtype="0" fill="hold" grpId="8" nodeType="afterEffect">
                                  <p:stCondLst>
                                    <p:cond delay="0"/>
                                  </p:stCondLst>
                                  <p:childTnLst>
                                    <p:set>
                                      <p:cBhvr>
                                        <p:cTn id="125" dur="1" fill="hold">
                                          <p:stCondLst>
                                            <p:cond delay="0"/>
                                          </p:stCondLst>
                                        </p:cTn>
                                        <p:tgtEl>
                                          <p:spTgt spid="432"/>
                                        </p:tgtEl>
                                        <p:attrNameLst>
                                          <p:attrName>style.visibility</p:attrName>
                                        </p:attrNameLst>
                                      </p:cBhvr>
                                      <p:to>
                                        <p:strVal val="visible"/>
                                      </p:to>
                                    </p:set>
                                    <p:animEffect transition="in" filter="fade">
                                      <p:cBhvr>
                                        <p:cTn id="126" dur="500"/>
                                        <p:tgtEl>
                                          <p:spTgt spid="432"/>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xit" presetSubtype="0" fill="hold" grpId="7" nodeType="clickEffect">
                                  <p:stCondLst>
                                    <p:cond delay="0"/>
                                  </p:stCondLst>
                                  <p:childTnLst>
                                    <p:animEffect transition="out" filter="fade">
                                      <p:cBhvr>
                                        <p:cTn id="130" dur="500"/>
                                        <p:tgtEl>
                                          <p:spTgt spid="432"/>
                                        </p:tgtEl>
                                      </p:cBhvr>
                                    </p:animEffect>
                                    <p:set>
                                      <p:cBhvr>
                                        <p:cTn id="131" dur="1" fill="hold">
                                          <p:stCondLst>
                                            <p:cond delay="499"/>
                                          </p:stCondLst>
                                        </p:cTn>
                                        <p:tgtEl>
                                          <p:spTgt spid="432"/>
                                        </p:tgtEl>
                                        <p:attrNameLst>
                                          <p:attrName>style.visibility</p:attrName>
                                        </p:attrNameLst>
                                      </p:cBhvr>
                                      <p:to>
                                        <p:strVal val="hidden"/>
                                      </p:to>
                                    </p:set>
                                  </p:childTnLst>
                                </p:cTn>
                              </p:par>
                              <p:par>
                                <p:cTn id="132" presetID="10" presetClass="exit" presetSubtype="0" fill="hold" grpId="1" nodeType="withEffect">
                                  <p:stCondLst>
                                    <p:cond delay="0"/>
                                  </p:stCondLst>
                                  <p:childTnLst>
                                    <p:animEffect transition="out" filter="fade">
                                      <p:cBhvr>
                                        <p:cTn id="133" dur="500"/>
                                        <p:tgtEl>
                                          <p:spTgt spid="345"/>
                                        </p:tgtEl>
                                      </p:cBhvr>
                                    </p:animEffect>
                                    <p:set>
                                      <p:cBhvr>
                                        <p:cTn id="134" dur="1" fill="hold">
                                          <p:stCondLst>
                                            <p:cond delay="499"/>
                                          </p:stCondLst>
                                        </p:cTn>
                                        <p:tgtEl>
                                          <p:spTgt spid="345"/>
                                        </p:tgtEl>
                                        <p:attrNameLst>
                                          <p:attrName>style.visibility</p:attrName>
                                        </p:attrNameLst>
                                      </p:cBhvr>
                                      <p:to>
                                        <p:strVal val="hidden"/>
                                      </p:to>
                                    </p:set>
                                  </p:childTnLst>
                                </p:cTn>
                              </p:par>
                            </p:childTnLst>
                          </p:cTn>
                        </p:par>
                        <p:par>
                          <p:cTn id="135" fill="hold">
                            <p:stCondLst>
                              <p:cond delay="500"/>
                            </p:stCondLst>
                            <p:childTnLst>
                              <p:par>
                                <p:cTn id="136" presetID="10" presetClass="entr" presetSubtype="0" fill="hold" nodeType="afterEffect">
                                  <p:stCondLst>
                                    <p:cond delay="0"/>
                                  </p:stCondLst>
                                  <p:childTnLst>
                                    <p:set>
                                      <p:cBhvr>
                                        <p:cTn id="137" dur="1" fill="hold">
                                          <p:stCondLst>
                                            <p:cond delay="0"/>
                                          </p:stCondLst>
                                        </p:cTn>
                                        <p:tgtEl>
                                          <p:spTgt spid="6">
                                            <p:txEl>
                                              <p:pRg st="8" end="8"/>
                                            </p:txEl>
                                          </p:spTgt>
                                        </p:tgtEl>
                                        <p:attrNameLst>
                                          <p:attrName>style.visibility</p:attrName>
                                        </p:attrNameLst>
                                      </p:cBhvr>
                                      <p:to>
                                        <p:strVal val="visible"/>
                                      </p:to>
                                    </p:set>
                                    <p:animEffect transition="in" filter="fade">
                                      <p:cBhvr>
                                        <p:cTn id="138" dur="500"/>
                                        <p:tgtEl>
                                          <p:spTgt spid="6">
                                            <p:txEl>
                                              <p:pRg st="8" end="8"/>
                                            </p:txEl>
                                          </p:spTgt>
                                        </p:tgtEl>
                                      </p:cBhvr>
                                    </p:animEffect>
                                  </p:childTnLst>
                                </p:cTn>
                              </p:par>
                            </p:childTnLst>
                          </p:cTn>
                        </p:par>
                        <p:par>
                          <p:cTn id="139" fill="hold">
                            <p:stCondLst>
                              <p:cond delay="1500"/>
                            </p:stCondLst>
                            <p:childTnLst>
                              <p:par>
                                <p:cTn id="140" presetID="10" presetClass="entr" presetSubtype="0" repeatCount="3000" fill="hold" grpId="0" nodeType="afterEffect">
                                  <p:stCondLst>
                                    <p:cond delay="0"/>
                                  </p:stCondLst>
                                  <p:childTnLst>
                                    <p:set>
                                      <p:cBhvr>
                                        <p:cTn id="141" dur="1" fill="hold">
                                          <p:stCondLst>
                                            <p:cond delay="0"/>
                                          </p:stCondLst>
                                        </p:cTn>
                                        <p:tgtEl>
                                          <p:spTgt spid="341"/>
                                        </p:tgtEl>
                                        <p:attrNameLst>
                                          <p:attrName>style.visibility</p:attrName>
                                        </p:attrNameLst>
                                      </p:cBhvr>
                                      <p:to>
                                        <p:strVal val="visible"/>
                                      </p:to>
                                    </p:set>
                                    <p:animEffect transition="in" filter="fade">
                                      <p:cBhvr>
                                        <p:cTn id="142" dur="500"/>
                                        <p:tgtEl>
                                          <p:spTgt spid="341"/>
                                        </p:tgtEl>
                                      </p:cBhvr>
                                    </p:animEffect>
                                  </p:childTnLst>
                                </p:cTn>
                              </p:par>
                              <p:par>
                                <p:cTn id="143" presetID="26" presetClass="emph" presetSubtype="0" repeatCount="3000" fill="hold" nodeType="withEffect">
                                  <p:stCondLst>
                                    <p:cond delay="0"/>
                                  </p:stCondLst>
                                  <p:childTnLst>
                                    <p:animEffect transition="out" filter="fade">
                                      <p:cBhvr>
                                        <p:cTn id="144" dur="500" tmFilter="0, 0; .2, .5; .8, .5; 1, 0"/>
                                        <p:tgtEl>
                                          <p:spTgt spid="218"/>
                                        </p:tgtEl>
                                      </p:cBhvr>
                                    </p:animEffect>
                                    <p:animScale>
                                      <p:cBhvr>
                                        <p:cTn id="145" dur="250" autoRev="1" fill="hold"/>
                                        <p:tgtEl>
                                          <p:spTgt spid="218"/>
                                        </p:tgtEl>
                                      </p:cBhvr>
                                      <p:by x="105000" y="105000"/>
                                    </p:animScale>
                                  </p:childTnLst>
                                </p:cTn>
                              </p:par>
                            </p:childTnLst>
                          </p:cTn>
                        </p:par>
                        <p:par>
                          <p:cTn id="146" fill="hold">
                            <p:stCondLst>
                              <p:cond delay="3000"/>
                            </p:stCondLst>
                            <p:childTnLst>
                              <p:par>
                                <p:cTn id="147" presetID="22" presetClass="entr" presetSubtype="8" fill="hold" nodeType="afterEffect">
                                  <p:stCondLst>
                                    <p:cond delay="0"/>
                                  </p:stCondLst>
                                  <p:childTnLst>
                                    <p:set>
                                      <p:cBhvr>
                                        <p:cTn id="148" dur="1" fill="hold">
                                          <p:stCondLst>
                                            <p:cond delay="0"/>
                                          </p:stCondLst>
                                        </p:cTn>
                                        <p:tgtEl>
                                          <p:spTgt spid="27"/>
                                        </p:tgtEl>
                                        <p:attrNameLst>
                                          <p:attrName>style.visibility</p:attrName>
                                        </p:attrNameLst>
                                      </p:cBhvr>
                                      <p:to>
                                        <p:strVal val="visible"/>
                                      </p:to>
                                    </p:set>
                                    <p:animEffect transition="in" filter="wipe(left)">
                                      <p:cBhvr>
                                        <p:cTn id="149" dur="500"/>
                                        <p:tgtEl>
                                          <p:spTgt spid="27"/>
                                        </p:tgtEl>
                                      </p:cBhvr>
                                    </p:animEffect>
                                  </p:childTnLst>
                                </p:cTn>
                              </p:par>
                            </p:childTnLst>
                          </p:cTn>
                        </p:par>
                        <p:par>
                          <p:cTn id="150" fill="hold">
                            <p:stCondLst>
                              <p:cond delay="4000"/>
                            </p:stCondLst>
                            <p:childTnLst>
                              <p:par>
                                <p:cTn id="151" presetID="10" presetClass="entr" presetSubtype="0" fill="hold" grpId="16" nodeType="afterEffect">
                                  <p:stCondLst>
                                    <p:cond delay="0"/>
                                  </p:stCondLst>
                                  <p:childTnLst>
                                    <p:set>
                                      <p:cBhvr>
                                        <p:cTn id="152" dur="1" fill="hold">
                                          <p:stCondLst>
                                            <p:cond delay="0"/>
                                          </p:stCondLst>
                                        </p:cTn>
                                        <p:tgtEl>
                                          <p:spTgt spid="432"/>
                                        </p:tgtEl>
                                        <p:attrNameLst>
                                          <p:attrName>style.visibility</p:attrName>
                                        </p:attrNameLst>
                                      </p:cBhvr>
                                      <p:to>
                                        <p:strVal val="visible"/>
                                      </p:to>
                                    </p:set>
                                    <p:animEffect transition="in" filter="fade">
                                      <p:cBhvr>
                                        <p:cTn id="153" dur="500"/>
                                        <p:tgtEl>
                                          <p:spTgt spid="432"/>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xit" presetSubtype="0" fill="hold" grpId="17" nodeType="clickEffect">
                                  <p:stCondLst>
                                    <p:cond delay="0"/>
                                  </p:stCondLst>
                                  <p:childTnLst>
                                    <p:animEffect transition="out" filter="fade">
                                      <p:cBhvr>
                                        <p:cTn id="157" dur="500"/>
                                        <p:tgtEl>
                                          <p:spTgt spid="432"/>
                                        </p:tgtEl>
                                      </p:cBhvr>
                                    </p:animEffect>
                                    <p:set>
                                      <p:cBhvr>
                                        <p:cTn id="158" dur="1" fill="hold">
                                          <p:stCondLst>
                                            <p:cond delay="499"/>
                                          </p:stCondLst>
                                        </p:cTn>
                                        <p:tgtEl>
                                          <p:spTgt spid="43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7"/>
                                        </p:tgtEl>
                                      </p:cBhvr>
                                    </p:animEffect>
                                    <p:set>
                                      <p:cBhvr>
                                        <p:cTn id="161" dur="1" fill="hold">
                                          <p:stCondLst>
                                            <p:cond delay="499"/>
                                          </p:stCondLst>
                                        </p:cTn>
                                        <p:tgtEl>
                                          <p:spTgt spid="27"/>
                                        </p:tgtEl>
                                        <p:attrNameLst>
                                          <p:attrName>style.visibility</p:attrName>
                                        </p:attrNameLst>
                                      </p:cBhvr>
                                      <p:to>
                                        <p:strVal val="hidden"/>
                                      </p:to>
                                    </p:set>
                                  </p:childTnLst>
                                </p:cTn>
                              </p:par>
                              <p:par>
                                <p:cTn id="162" presetID="10" presetClass="exit" presetSubtype="0" fill="hold" grpId="1" nodeType="withEffect">
                                  <p:stCondLst>
                                    <p:cond delay="0"/>
                                  </p:stCondLst>
                                  <p:childTnLst>
                                    <p:animEffect transition="out" filter="fade">
                                      <p:cBhvr>
                                        <p:cTn id="163" dur="500"/>
                                        <p:tgtEl>
                                          <p:spTgt spid="341"/>
                                        </p:tgtEl>
                                      </p:cBhvr>
                                    </p:animEffect>
                                    <p:set>
                                      <p:cBhvr>
                                        <p:cTn id="164" dur="1" fill="hold">
                                          <p:stCondLst>
                                            <p:cond delay="499"/>
                                          </p:stCondLst>
                                        </p:cTn>
                                        <p:tgtEl>
                                          <p:spTgt spid="341"/>
                                        </p:tgtEl>
                                        <p:attrNameLst>
                                          <p:attrName>style.visibility</p:attrName>
                                        </p:attrNameLst>
                                      </p:cBhvr>
                                      <p:to>
                                        <p:strVal val="hidden"/>
                                      </p:to>
                                    </p:set>
                                  </p:childTnLst>
                                </p:cTn>
                              </p:par>
                            </p:childTnLst>
                          </p:cTn>
                        </p:par>
                        <p:par>
                          <p:cTn id="165" fill="hold">
                            <p:stCondLst>
                              <p:cond delay="500"/>
                            </p:stCondLst>
                            <p:childTnLst>
                              <p:par>
                                <p:cTn id="166" presetID="10" presetClass="entr" presetSubtype="0" fill="hold" nodeType="afterEffect">
                                  <p:stCondLst>
                                    <p:cond delay="0"/>
                                  </p:stCondLst>
                                  <p:childTnLst>
                                    <p:set>
                                      <p:cBhvr>
                                        <p:cTn id="167" dur="1" fill="hold">
                                          <p:stCondLst>
                                            <p:cond delay="0"/>
                                          </p:stCondLst>
                                        </p:cTn>
                                        <p:tgtEl>
                                          <p:spTgt spid="6">
                                            <p:txEl>
                                              <p:pRg st="9" end="9"/>
                                            </p:txEl>
                                          </p:spTgt>
                                        </p:tgtEl>
                                        <p:attrNameLst>
                                          <p:attrName>style.visibility</p:attrName>
                                        </p:attrNameLst>
                                      </p:cBhvr>
                                      <p:to>
                                        <p:strVal val="visible"/>
                                      </p:to>
                                    </p:set>
                                    <p:animEffect transition="in" filter="fade">
                                      <p:cBhvr>
                                        <p:cTn id="168" dur="500"/>
                                        <p:tgtEl>
                                          <p:spTgt spid="6">
                                            <p:txEl>
                                              <p:pRg st="9" end="9"/>
                                            </p:txEl>
                                          </p:spTgt>
                                        </p:tgtEl>
                                      </p:cBhvr>
                                    </p:animEffect>
                                  </p:childTnLst>
                                </p:cTn>
                              </p:par>
                            </p:childTnLst>
                          </p:cTn>
                        </p:par>
                        <p:par>
                          <p:cTn id="169" fill="hold">
                            <p:stCondLst>
                              <p:cond delay="1000"/>
                            </p:stCondLst>
                            <p:childTnLst>
                              <p:par>
                                <p:cTn id="170" presetID="10" presetClass="entr" presetSubtype="0" repeatCount="3000" fill="hold" nodeType="afterEffect">
                                  <p:stCondLst>
                                    <p:cond delay="0"/>
                                  </p:stCondLst>
                                  <p:childTnLst>
                                    <p:set>
                                      <p:cBhvr>
                                        <p:cTn id="171" dur="1" fill="hold">
                                          <p:stCondLst>
                                            <p:cond delay="0"/>
                                          </p:stCondLst>
                                        </p:cTn>
                                        <p:tgtEl>
                                          <p:spTgt spid="514"/>
                                        </p:tgtEl>
                                        <p:attrNameLst>
                                          <p:attrName>style.visibility</p:attrName>
                                        </p:attrNameLst>
                                      </p:cBhvr>
                                      <p:to>
                                        <p:strVal val="visible"/>
                                      </p:to>
                                    </p:set>
                                    <p:animEffect transition="in" filter="fade">
                                      <p:cBhvr>
                                        <p:cTn id="172" dur="500"/>
                                        <p:tgtEl>
                                          <p:spTgt spid="514"/>
                                        </p:tgtEl>
                                      </p:cBhvr>
                                    </p:animEffect>
                                  </p:childTnLst>
                                </p:cTn>
                              </p:par>
                            </p:childTnLst>
                          </p:cTn>
                        </p:par>
                        <p:par>
                          <p:cTn id="173" fill="hold">
                            <p:stCondLst>
                              <p:cond delay="2500"/>
                            </p:stCondLst>
                            <p:childTnLst>
                              <p:par>
                                <p:cTn id="174" presetID="22" presetClass="entr" presetSubtype="8" fill="hold" nodeType="afterEffect">
                                  <p:stCondLst>
                                    <p:cond delay="0"/>
                                  </p:stCondLst>
                                  <p:childTnLst>
                                    <p:set>
                                      <p:cBhvr>
                                        <p:cTn id="175" dur="1" fill="hold">
                                          <p:stCondLst>
                                            <p:cond delay="0"/>
                                          </p:stCondLst>
                                        </p:cTn>
                                        <p:tgtEl>
                                          <p:spTgt spid="653"/>
                                        </p:tgtEl>
                                        <p:attrNameLst>
                                          <p:attrName>style.visibility</p:attrName>
                                        </p:attrNameLst>
                                      </p:cBhvr>
                                      <p:to>
                                        <p:strVal val="visible"/>
                                      </p:to>
                                    </p:set>
                                    <p:animEffect transition="in" filter="wipe(left)">
                                      <p:cBhvr>
                                        <p:cTn id="176" dur="500"/>
                                        <p:tgtEl>
                                          <p:spTgt spid="653"/>
                                        </p:tgtEl>
                                      </p:cBhvr>
                                    </p:animEffect>
                                  </p:childTnLst>
                                </p:cTn>
                              </p:par>
                            </p:childTnLst>
                          </p:cTn>
                        </p:par>
                        <p:par>
                          <p:cTn id="177" fill="hold">
                            <p:stCondLst>
                              <p:cond delay="3000"/>
                            </p:stCondLst>
                            <p:childTnLst>
                              <p:par>
                                <p:cTn id="178" presetID="10" presetClass="entr" presetSubtype="0" repeatCount="3000" fill="hold" grpId="0" nodeType="afterEffect">
                                  <p:stCondLst>
                                    <p:cond delay="0"/>
                                  </p:stCondLst>
                                  <p:childTnLst>
                                    <p:set>
                                      <p:cBhvr>
                                        <p:cTn id="179" dur="1" fill="hold">
                                          <p:stCondLst>
                                            <p:cond delay="0"/>
                                          </p:stCondLst>
                                        </p:cTn>
                                        <p:tgtEl>
                                          <p:spTgt spid="714"/>
                                        </p:tgtEl>
                                        <p:attrNameLst>
                                          <p:attrName>style.visibility</p:attrName>
                                        </p:attrNameLst>
                                      </p:cBhvr>
                                      <p:to>
                                        <p:strVal val="visible"/>
                                      </p:to>
                                    </p:set>
                                    <p:animEffect transition="in" filter="fade">
                                      <p:cBhvr>
                                        <p:cTn id="180" dur="500"/>
                                        <p:tgtEl>
                                          <p:spTgt spid="714"/>
                                        </p:tgtEl>
                                      </p:cBhvr>
                                    </p:animEffect>
                                  </p:childTnLst>
                                </p:cTn>
                              </p:par>
                              <p:par>
                                <p:cTn id="181" presetID="26" presetClass="emph" presetSubtype="0" repeatCount="3000" fill="hold" nodeType="withEffect">
                                  <p:stCondLst>
                                    <p:cond delay="0"/>
                                  </p:stCondLst>
                                  <p:childTnLst>
                                    <p:animEffect transition="out" filter="fade">
                                      <p:cBhvr>
                                        <p:cTn id="182" dur="500" tmFilter="0, 0; .2, .5; .8, .5; 1, 0"/>
                                        <p:tgtEl>
                                          <p:spTgt spid="187"/>
                                        </p:tgtEl>
                                      </p:cBhvr>
                                    </p:animEffect>
                                    <p:animScale>
                                      <p:cBhvr>
                                        <p:cTn id="183" dur="250" autoRev="1" fill="hold"/>
                                        <p:tgtEl>
                                          <p:spTgt spid="187"/>
                                        </p:tgtEl>
                                      </p:cBhvr>
                                      <p:by x="105000" y="105000"/>
                                    </p:animScale>
                                  </p:childTnLst>
                                </p:cTn>
                              </p:par>
                            </p:childTnLst>
                          </p:cTn>
                        </p:par>
                        <p:par>
                          <p:cTn id="184" fill="hold">
                            <p:stCondLst>
                              <p:cond delay="4500"/>
                            </p:stCondLst>
                            <p:childTnLst>
                              <p:par>
                                <p:cTn id="185" presetID="22" presetClass="entr" presetSubtype="2" fill="hold" nodeType="afterEffect">
                                  <p:stCondLst>
                                    <p:cond delay="0"/>
                                  </p:stCondLst>
                                  <p:childTnLst>
                                    <p:set>
                                      <p:cBhvr>
                                        <p:cTn id="186" dur="1" fill="hold">
                                          <p:stCondLst>
                                            <p:cond delay="0"/>
                                          </p:stCondLst>
                                        </p:cTn>
                                        <p:tgtEl>
                                          <p:spTgt spid="715"/>
                                        </p:tgtEl>
                                        <p:attrNameLst>
                                          <p:attrName>style.visibility</p:attrName>
                                        </p:attrNameLst>
                                      </p:cBhvr>
                                      <p:to>
                                        <p:strVal val="visible"/>
                                      </p:to>
                                    </p:set>
                                    <p:animEffect transition="in" filter="wipe(right)">
                                      <p:cBhvr>
                                        <p:cTn id="187" dur="500"/>
                                        <p:tgtEl>
                                          <p:spTgt spid="715"/>
                                        </p:tgtEl>
                                      </p:cBhvr>
                                    </p:animEffect>
                                  </p:childTnLst>
                                </p:cTn>
                              </p:par>
                            </p:childTnLst>
                          </p:cTn>
                        </p:par>
                        <p:par>
                          <p:cTn id="188" fill="hold">
                            <p:stCondLst>
                              <p:cond delay="5000"/>
                            </p:stCondLst>
                            <p:childTnLst>
                              <p:par>
                                <p:cTn id="189" presetID="10" presetClass="entr" presetSubtype="0" fill="hold" grpId="6" nodeType="afterEffect">
                                  <p:stCondLst>
                                    <p:cond delay="0"/>
                                  </p:stCondLst>
                                  <p:childTnLst>
                                    <p:set>
                                      <p:cBhvr>
                                        <p:cTn id="190" dur="1" fill="hold">
                                          <p:stCondLst>
                                            <p:cond delay="0"/>
                                          </p:stCondLst>
                                        </p:cTn>
                                        <p:tgtEl>
                                          <p:spTgt spid="432"/>
                                        </p:tgtEl>
                                        <p:attrNameLst>
                                          <p:attrName>style.visibility</p:attrName>
                                        </p:attrNameLst>
                                      </p:cBhvr>
                                      <p:to>
                                        <p:strVal val="visible"/>
                                      </p:to>
                                    </p:set>
                                    <p:animEffect transition="in" filter="fade">
                                      <p:cBhvr>
                                        <p:cTn id="191" dur="500"/>
                                        <p:tgtEl>
                                          <p:spTgt spid="432"/>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xit" presetSubtype="0" fill="hold" grpId="9" nodeType="clickEffect">
                                  <p:stCondLst>
                                    <p:cond delay="0"/>
                                  </p:stCondLst>
                                  <p:childTnLst>
                                    <p:animEffect transition="out" filter="fade">
                                      <p:cBhvr>
                                        <p:cTn id="195" dur="500"/>
                                        <p:tgtEl>
                                          <p:spTgt spid="432"/>
                                        </p:tgtEl>
                                      </p:cBhvr>
                                    </p:animEffect>
                                    <p:set>
                                      <p:cBhvr>
                                        <p:cTn id="196" dur="1" fill="hold">
                                          <p:stCondLst>
                                            <p:cond delay="499"/>
                                          </p:stCondLst>
                                        </p:cTn>
                                        <p:tgtEl>
                                          <p:spTgt spid="432"/>
                                        </p:tgtEl>
                                        <p:attrNameLst>
                                          <p:attrName>style.visibility</p:attrName>
                                        </p:attrNameLst>
                                      </p:cBhvr>
                                      <p:to>
                                        <p:strVal val="hidden"/>
                                      </p:to>
                                    </p:set>
                                  </p:childTnLst>
                                </p:cTn>
                              </p:par>
                              <p:par>
                                <p:cTn id="197" presetID="10" presetClass="exit" presetSubtype="0" fill="hold" nodeType="withEffect">
                                  <p:stCondLst>
                                    <p:cond delay="0"/>
                                  </p:stCondLst>
                                  <p:childTnLst>
                                    <p:animEffect transition="out" filter="fade">
                                      <p:cBhvr>
                                        <p:cTn id="198" dur="500"/>
                                        <p:tgtEl>
                                          <p:spTgt spid="653"/>
                                        </p:tgtEl>
                                      </p:cBhvr>
                                    </p:animEffect>
                                    <p:set>
                                      <p:cBhvr>
                                        <p:cTn id="199" dur="1" fill="hold">
                                          <p:stCondLst>
                                            <p:cond delay="499"/>
                                          </p:stCondLst>
                                        </p:cTn>
                                        <p:tgtEl>
                                          <p:spTgt spid="653"/>
                                        </p:tgtEl>
                                        <p:attrNameLst>
                                          <p:attrName>style.visibility</p:attrName>
                                        </p:attrNameLst>
                                      </p:cBhvr>
                                      <p:to>
                                        <p:strVal val="hidden"/>
                                      </p:to>
                                    </p:set>
                                  </p:childTnLst>
                                </p:cTn>
                              </p:par>
                              <p:par>
                                <p:cTn id="200" presetID="10" presetClass="exit" presetSubtype="0" fill="hold" nodeType="withEffect">
                                  <p:stCondLst>
                                    <p:cond delay="0"/>
                                  </p:stCondLst>
                                  <p:childTnLst>
                                    <p:animEffect transition="out" filter="fade">
                                      <p:cBhvr>
                                        <p:cTn id="201" dur="500"/>
                                        <p:tgtEl>
                                          <p:spTgt spid="715"/>
                                        </p:tgtEl>
                                      </p:cBhvr>
                                    </p:animEffect>
                                    <p:set>
                                      <p:cBhvr>
                                        <p:cTn id="202" dur="1" fill="hold">
                                          <p:stCondLst>
                                            <p:cond delay="499"/>
                                          </p:stCondLst>
                                        </p:cTn>
                                        <p:tgtEl>
                                          <p:spTgt spid="715"/>
                                        </p:tgtEl>
                                        <p:attrNameLst>
                                          <p:attrName>style.visibility</p:attrName>
                                        </p:attrNameLst>
                                      </p:cBhvr>
                                      <p:to>
                                        <p:strVal val="hidden"/>
                                      </p:to>
                                    </p:set>
                                  </p:childTnLst>
                                </p:cTn>
                              </p:par>
                              <p:par>
                                <p:cTn id="203" presetID="10" presetClass="exit" presetSubtype="0" fill="hold" nodeType="withEffect">
                                  <p:stCondLst>
                                    <p:cond delay="0"/>
                                  </p:stCondLst>
                                  <p:childTnLst>
                                    <p:animEffect transition="out" filter="fade">
                                      <p:cBhvr>
                                        <p:cTn id="204" dur="500"/>
                                        <p:tgtEl>
                                          <p:spTgt spid="514"/>
                                        </p:tgtEl>
                                      </p:cBhvr>
                                    </p:animEffect>
                                    <p:set>
                                      <p:cBhvr>
                                        <p:cTn id="205" dur="1" fill="hold">
                                          <p:stCondLst>
                                            <p:cond delay="499"/>
                                          </p:stCondLst>
                                        </p:cTn>
                                        <p:tgtEl>
                                          <p:spTgt spid="514"/>
                                        </p:tgtEl>
                                        <p:attrNameLst>
                                          <p:attrName>style.visibility</p:attrName>
                                        </p:attrNameLst>
                                      </p:cBhvr>
                                      <p:to>
                                        <p:strVal val="hidden"/>
                                      </p:to>
                                    </p:set>
                                  </p:childTnLst>
                                </p:cTn>
                              </p:par>
                              <p:par>
                                <p:cTn id="206" presetID="10" presetClass="exit" presetSubtype="0" fill="hold" grpId="1" nodeType="withEffect">
                                  <p:stCondLst>
                                    <p:cond delay="0"/>
                                  </p:stCondLst>
                                  <p:childTnLst>
                                    <p:animEffect transition="out" filter="fade">
                                      <p:cBhvr>
                                        <p:cTn id="207" dur="500"/>
                                        <p:tgtEl>
                                          <p:spTgt spid="714"/>
                                        </p:tgtEl>
                                      </p:cBhvr>
                                    </p:animEffect>
                                    <p:set>
                                      <p:cBhvr>
                                        <p:cTn id="208" dur="1" fill="hold">
                                          <p:stCondLst>
                                            <p:cond delay="499"/>
                                          </p:stCondLst>
                                        </p:cTn>
                                        <p:tgtEl>
                                          <p:spTgt spid="714"/>
                                        </p:tgtEl>
                                        <p:attrNameLst>
                                          <p:attrName>style.visibility</p:attrName>
                                        </p:attrNameLst>
                                      </p:cBhvr>
                                      <p:to>
                                        <p:strVal val="hidden"/>
                                      </p:to>
                                    </p:set>
                                  </p:childTnLst>
                                </p:cTn>
                              </p:par>
                            </p:childTnLst>
                          </p:cTn>
                        </p:par>
                        <p:par>
                          <p:cTn id="209" fill="hold">
                            <p:stCondLst>
                              <p:cond delay="500"/>
                            </p:stCondLst>
                            <p:childTnLst>
                              <p:par>
                                <p:cTn id="210" presetID="10" presetClass="entr" presetSubtype="0" fill="hold" nodeType="afterEffect">
                                  <p:stCondLst>
                                    <p:cond delay="0"/>
                                  </p:stCondLst>
                                  <p:childTnLst>
                                    <p:set>
                                      <p:cBhvr>
                                        <p:cTn id="211" dur="1" fill="hold">
                                          <p:stCondLst>
                                            <p:cond delay="0"/>
                                          </p:stCondLst>
                                        </p:cTn>
                                        <p:tgtEl>
                                          <p:spTgt spid="6">
                                            <p:txEl>
                                              <p:pRg st="10" end="10"/>
                                            </p:txEl>
                                          </p:spTgt>
                                        </p:tgtEl>
                                        <p:attrNameLst>
                                          <p:attrName>style.visibility</p:attrName>
                                        </p:attrNameLst>
                                      </p:cBhvr>
                                      <p:to>
                                        <p:strVal val="visible"/>
                                      </p:to>
                                    </p:set>
                                    <p:animEffect transition="in" filter="fade">
                                      <p:cBhvr>
                                        <p:cTn id="212" dur="500"/>
                                        <p:tgtEl>
                                          <p:spTgt spid="6">
                                            <p:txEl>
                                              <p:pRg st="10" end="10"/>
                                            </p:txEl>
                                          </p:spTgt>
                                        </p:tgtEl>
                                      </p:cBhvr>
                                    </p:animEffect>
                                  </p:childTnLst>
                                </p:cTn>
                              </p:par>
                            </p:childTnLst>
                          </p:cTn>
                        </p:par>
                        <p:par>
                          <p:cTn id="213" fill="hold">
                            <p:stCondLst>
                              <p:cond delay="1000"/>
                            </p:stCondLst>
                            <p:childTnLst>
                              <p:par>
                                <p:cTn id="214" presetID="10" presetClass="entr" presetSubtype="0" repeatCount="3000" fill="hold" nodeType="afterEffect">
                                  <p:stCondLst>
                                    <p:cond delay="0"/>
                                  </p:stCondLst>
                                  <p:childTnLst>
                                    <p:set>
                                      <p:cBhvr>
                                        <p:cTn id="215" dur="1" fill="hold">
                                          <p:stCondLst>
                                            <p:cond delay="0"/>
                                          </p:stCondLst>
                                        </p:cTn>
                                        <p:tgtEl>
                                          <p:spTgt spid="346"/>
                                        </p:tgtEl>
                                        <p:attrNameLst>
                                          <p:attrName>style.visibility</p:attrName>
                                        </p:attrNameLst>
                                      </p:cBhvr>
                                      <p:to>
                                        <p:strVal val="visible"/>
                                      </p:to>
                                    </p:set>
                                    <p:animEffect transition="in" filter="fade">
                                      <p:cBhvr>
                                        <p:cTn id="216" dur="500"/>
                                        <p:tgtEl>
                                          <p:spTgt spid="346"/>
                                        </p:tgtEl>
                                      </p:cBhvr>
                                    </p:animEffect>
                                  </p:childTnLst>
                                </p:cTn>
                              </p:par>
                            </p:childTnLst>
                          </p:cTn>
                        </p:par>
                        <p:par>
                          <p:cTn id="217" fill="hold">
                            <p:stCondLst>
                              <p:cond delay="2500"/>
                            </p:stCondLst>
                            <p:childTnLst>
                              <p:par>
                                <p:cTn id="218" presetID="10" presetClass="entr" presetSubtype="0" repeatCount="3000" fill="hold" grpId="0" nodeType="afterEffect">
                                  <p:stCondLst>
                                    <p:cond delay="0"/>
                                  </p:stCondLst>
                                  <p:childTnLst>
                                    <p:set>
                                      <p:cBhvr>
                                        <p:cTn id="219" dur="1" fill="hold">
                                          <p:stCondLst>
                                            <p:cond delay="0"/>
                                          </p:stCondLst>
                                        </p:cTn>
                                        <p:tgtEl>
                                          <p:spTgt spid="342"/>
                                        </p:tgtEl>
                                        <p:attrNameLst>
                                          <p:attrName>style.visibility</p:attrName>
                                        </p:attrNameLst>
                                      </p:cBhvr>
                                      <p:to>
                                        <p:strVal val="visible"/>
                                      </p:to>
                                    </p:set>
                                    <p:animEffect transition="in" filter="fade">
                                      <p:cBhvr>
                                        <p:cTn id="220" dur="500"/>
                                        <p:tgtEl>
                                          <p:spTgt spid="342"/>
                                        </p:tgtEl>
                                      </p:cBhvr>
                                    </p:animEffect>
                                  </p:childTnLst>
                                </p:cTn>
                              </p:par>
                              <p:par>
                                <p:cTn id="221" presetID="26" presetClass="emph" presetSubtype="0" repeatCount="3000" fill="hold" nodeType="withEffect">
                                  <p:stCondLst>
                                    <p:cond delay="0"/>
                                  </p:stCondLst>
                                  <p:childTnLst>
                                    <p:animEffect transition="out" filter="fade">
                                      <p:cBhvr>
                                        <p:cTn id="222" dur="500" tmFilter="0, 0; .2, .5; .8, .5; 1, 0"/>
                                        <p:tgtEl>
                                          <p:spTgt spid="242"/>
                                        </p:tgtEl>
                                      </p:cBhvr>
                                    </p:animEffect>
                                    <p:animScale>
                                      <p:cBhvr>
                                        <p:cTn id="223" dur="250" autoRev="1" fill="hold"/>
                                        <p:tgtEl>
                                          <p:spTgt spid="242"/>
                                        </p:tgtEl>
                                      </p:cBhvr>
                                      <p:by x="105000" y="105000"/>
                                    </p:animScale>
                                  </p:childTnLst>
                                </p:cTn>
                              </p:par>
                            </p:childTnLst>
                          </p:cTn>
                        </p:par>
                        <p:par>
                          <p:cTn id="224" fill="hold">
                            <p:stCondLst>
                              <p:cond delay="4000"/>
                            </p:stCondLst>
                            <p:childTnLst>
                              <p:par>
                                <p:cTn id="225" presetID="22" presetClass="entr" presetSubtype="8" fill="hold" nodeType="afterEffect">
                                  <p:stCondLst>
                                    <p:cond delay="0"/>
                                  </p:stCondLst>
                                  <p:childTnLst>
                                    <p:set>
                                      <p:cBhvr>
                                        <p:cTn id="226" dur="1" fill="hold">
                                          <p:stCondLst>
                                            <p:cond delay="0"/>
                                          </p:stCondLst>
                                        </p:cTn>
                                        <p:tgtEl>
                                          <p:spTgt spid="16"/>
                                        </p:tgtEl>
                                        <p:attrNameLst>
                                          <p:attrName>style.visibility</p:attrName>
                                        </p:attrNameLst>
                                      </p:cBhvr>
                                      <p:to>
                                        <p:strVal val="visible"/>
                                      </p:to>
                                    </p:set>
                                    <p:animEffect transition="in" filter="wipe(left)">
                                      <p:cBhvr>
                                        <p:cTn id="227" dur="500"/>
                                        <p:tgtEl>
                                          <p:spTgt spid="16"/>
                                        </p:tgtEl>
                                      </p:cBhvr>
                                    </p:animEffect>
                                  </p:childTnLst>
                                </p:cTn>
                              </p:par>
                            </p:childTnLst>
                          </p:cTn>
                        </p:par>
                        <p:par>
                          <p:cTn id="228" fill="hold">
                            <p:stCondLst>
                              <p:cond delay="4500"/>
                            </p:stCondLst>
                            <p:childTnLst>
                              <p:par>
                                <p:cTn id="229" presetID="10" presetClass="entr" presetSubtype="0" fill="hold" nodeType="afterEffect">
                                  <p:stCondLst>
                                    <p:cond delay="0"/>
                                  </p:stCondLst>
                                  <p:childTnLst>
                                    <p:set>
                                      <p:cBhvr>
                                        <p:cTn id="230" dur="1" fill="hold">
                                          <p:stCondLst>
                                            <p:cond delay="0"/>
                                          </p:stCondLst>
                                        </p:cTn>
                                        <p:tgtEl>
                                          <p:spTgt spid="18"/>
                                        </p:tgtEl>
                                        <p:attrNameLst>
                                          <p:attrName>style.visibility</p:attrName>
                                        </p:attrNameLst>
                                      </p:cBhvr>
                                      <p:to>
                                        <p:strVal val="visible"/>
                                      </p:to>
                                    </p:set>
                                    <p:animEffect transition="in" filter="fade">
                                      <p:cBhvr>
                                        <p:cTn id="231" dur="500"/>
                                        <p:tgtEl>
                                          <p:spTgt spid="18"/>
                                        </p:tgtEl>
                                      </p:cBhvr>
                                    </p:animEffect>
                                  </p:childTnLst>
                                </p:cTn>
                              </p:par>
                            </p:childTnLst>
                          </p:cTn>
                        </p:par>
                        <p:par>
                          <p:cTn id="232" fill="hold">
                            <p:stCondLst>
                              <p:cond delay="5000"/>
                            </p:stCondLst>
                            <p:childTnLst>
                              <p:par>
                                <p:cTn id="233" presetID="10" presetClass="entr" presetSubtype="0" fill="hold" grpId="10" nodeType="afterEffect">
                                  <p:stCondLst>
                                    <p:cond delay="0"/>
                                  </p:stCondLst>
                                  <p:childTnLst>
                                    <p:set>
                                      <p:cBhvr>
                                        <p:cTn id="234" dur="1" fill="hold">
                                          <p:stCondLst>
                                            <p:cond delay="0"/>
                                          </p:stCondLst>
                                        </p:cTn>
                                        <p:tgtEl>
                                          <p:spTgt spid="432"/>
                                        </p:tgtEl>
                                        <p:attrNameLst>
                                          <p:attrName>style.visibility</p:attrName>
                                        </p:attrNameLst>
                                      </p:cBhvr>
                                      <p:to>
                                        <p:strVal val="visible"/>
                                      </p:to>
                                    </p:set>
                                    <p:animEffect transition="in" filter="fade">
                                      <p:cBhvr>
                                        <p:cTn id="235" dur="500"/>
                                        <p:tgtEl>
                                          <p:spTgt spid="432"/>
                                        </p:tgtEl>
                                      </p:cBhvr>
                                    </p:animEffect>
                                  </p:childTnLst>
                                </p:cTn>
                              </p:par>
                            </p:childTnLst>
                          </p:cTn>
                        </p:par>
                      </p:childTnLst>
                    </p:cTn>
                  </p:par>
                  <p:par>
                    <p:cTn id="236" fill="hold">
                      <p:stCondLst>
                        <p:cond delay="indefinite"/>
                      </p:stCondLst>
                      <p:childTnLst>
                        <p:par>
                          <p:cTn id="237" fill="hold">
                            <p:stCondLst>
                              <p:cond delay="0"/>
                            </p:stCondLst>
                            <p:childTnLst>
                              <p:par>
                                <p:cTn id="238" presetID="10" presetClass="exit" presetSubtype="0" fill="hold" grpId="11" nodeType="clickEffect">
                                  <p:stCondLst>
                                    <p:cond delay="0"/>
                                  </p:stCondLst>
                                  <p:childTnLst>
                                    <p:animEffect transition="out" filter="fade">
                                      <p:cBhvr>
                                        <p:cTn id="239" dur="500"/>
                                        <p:tgtEl>
                                          <p:spTgt spid="432"/>
                                        </p:tgtEl>
                                      </p:cBhvr>
                                    </p:animEffect>
                                    <p:set>
                                      <p:cBhvr>
                                        <p:cTn id="240" dur="1" fill="hold">
                                          <p:stCondLst>
                                            <p:cond delay="499"/>
                                          </p:stCondLst>
                                        </p:cTn>
                                        <p:tgtEl>
                                          <p:spTgt spid="432"/>
                                        </p:tgtEl>
                                        <p:attrNameLst>
                                          <p:attrName>style.visibility</p:attrName>
                                        </p:attrNameLst>
                                      </p:cBhvr>
                                      <p:to>
                                        <p:strVal val="hidden"/>
                                      </p:to>
                                    </p:set>
                                  </p:childTnLst>
                                </p:cTn>
                              </p:par>
                              <p:par>
                                <p:cTn id="241" presetID="10" presetClass="exit" presetSubtype="0" fill="hold" nodeType="withEffect">
                                  <p:stCondLst>
                                    <p:cond delay="0"/>
                                  </p:stCondLst>
                                  <p:childTnLst>
                                    <p:animEffect transition="out" filter="fade">
                                      <p:cBhvr>
                                        <p:cTn id="242" dur="500"/>
                                        <p:tgtEl>
                                          <p:spTgt spid="18"/>
                                        </p:tgtEl>
                                      </p:cBhvr>
                                    </p:animEffect>
                                    <p:set>
                                      <p:cBhvr>
                                        <p:cTn id="243" dur="1" fill="hold">
                                          <p:stCondLst>
                                            <p:cond delay="499"/>
                                          </p:stCondLst>
                                        </p:cTn>
                                        <p:tgtEl>
                                          <p:spTgt spid="18"/>
                                        </p:tgtEl>
                                        <p:attrNameLst>
                                          <p:attrName>style.visibility</p:attrName>
                                        </p:attrNameLst>
                                      </p:cBhvr>
                                      <p:to>
                                        <p:strVal val="hidden"/>
                                      </p:to>
                                    </p:set>
                                  </p:childTnLst>
                                </p:cTn>
                              </p:par>
                              <p:par>
                                <p:cTn id="244" presetID="10" presetClass="exit" presetSubtype="0" fill="hold" nodeType="withEffect">
                                  <p:stCondLst>
                                    <p:cond delay="0"/>
                                  </p:stCondLst>
                                  <p:childTnLst>
                                    <p:animEffect transition="out" filter="fade">
                                      <p:cBhvr>
                                        <p:cTn id="245" dur="500"/>
                                        <p:tgtEl>
                                          <p:spTgt spid="346"/>
                                        </p:tgtEl>
                                      </p:cBhvr>
                                    </p:animEffect>
                                    <p:set>
                                      <p:cBhvr>
                                        <p:cTn id="246" dur="1" fill="hold">
                                          <p:stCondLst>
                                            <p:cond delay="499"/>
                                          </p:stCondLst>
                                        </p:cTn>
                                        <p:tgtEl>
                                          <p:spTgt spid="346"/>
                                        </p:tgtEl>
                                        <p:attrNameLst>
                                          <p:attrName>style.visibility</p:attrName>
                                        </p:attrNameLst>
                                      </p:cBhvr>
                                      <p:to>
                                        <p:strVal val="hidden"/>
                                      </p:to>
                                    </p:set>
                                  </p:childTnLst>
                                </p:cTn>
                              </p:par>
                              <p:par>
                                <p:cTn id="247" presetID="10" presetClass="exit" presetSubtype="0" fill="hold" grpId="1" nodeType="withEffect">
                                  <p:stCondLst>
                                    <p:cond delay="0"/>
                                  </p:stCondLst>
                                  <p:childTnLst>
                                    <p:animEffect transition="out" filter="fade">
                                      <p:cBhvr>
                                        <p:cTn id="248" dur="500"/>
                                        <p:tgtEl>
                                          <p:spTgt spid="342"/>
                                        </p:tgtEl>
                                      </p:cBhvr>
                                    </p:animEffect>
                                    <p:set>
                                      <p:cBhvr>
                                        <p:cTn id="249" dur="1" fill="hold">
                                          <p:stCondLst>
                                            <p:cond delay="499"/>
                                          </p:stCondLst>
                                        </p:cTn>
                                        <p:tgtEl>
                                          <p:spTgt spid="342"/>
                                        </p:tgtEl>
                                        <p:attrNameLst>
                                          <p:attrName>style.visibility</p:attrName>
                                        </p:attrNameLst>
                                      </p:cBhvr>
                                      <p:to>
                                        <p:strVal val="hidden"/>
                                      </p:to>
                                    </p:set>
                                  </p:childTnLst>
                                </p:cTn>
                              </p:par>
                              <p:par>
                                <p:cTn id="250" presetID="10" presetClass="exit" presetSubtype="0" fill="hold" nodeType="withEffect">
                                  <p:stCondLst>
                                    <p:cond delay="0"/>
                                  </p:stCondLst>
                                  <p:childTnLst>
                                    <p:animEffect transition="out" filter="fade">
                                      <p:cBhvr>
                                        <p:cTn id="251" dur="500"/>
                                        <p:tgtEl>
                                          <p:spTgt spid="16"/>
                                        </p:tgtEl>
                                      </p:cBhvr>
                                    </p:animEffect>
                                    <p:set>
                                      <p:cBhvr>
                                        <p:cTn id="252" dur="1" fill="hold">
                                          <p:stCondLst>
                                            <p:cond delay="499"/>
                                          </p:stCondLst>
                                        </p:cTn>
                                        <p:tgtEl>
                                          <p:spTgt spid="16"/>
                                        </p:tgtEl>
                                        <p:attrNameLst>
                                          <p:attrName>style.visibility</p:attrName>
                                        </p:attrNameLst>
                                      </p:cBhvr>
                                      <p:to>
                                        <p:strVal val="hidden"/>
                                      </p:to>
                                    </p:set>
                                  </p:childTnLst>
                                </p:cTn>
                              </p:par>
                            </p:childTnLst>
                          </p:cTn>
                        </p:par>
                        <p:par>
                          <p:cTn id="253" fill="hold">
                            <p:stCondLst>
                              <p:cond delay="500"/>
                            </p:stCondLst>
                            <p:childTnLst>
                              <p:par>
                                <p:cTn id="254" presetID="10" presetClass="entr" presetSubtype="0" fill="hold" nodeType="afterEffect">
                                  <p:stCondLst>
                                    <p:cond delay="0"/>
                                  </p:stCondLst>
                                  <p:childTnLst>
                                    <p:set>
                                      <p:cBhvr>
                                        <p:cTn id="255" dur="1" fill="hold">
                                          <p:stCondLst>
                                            <p:cond delay="0"/>
                                          </p:stCondLst>
                                        </p:cTn>
                                        <p:tgtEl>
                                          <p:spTgt spid="6">
                                            <p:txEl>
                                              <p:pRg st="11" end="11"/>
                                            </p:txEl>
                                          </p:spTgt>
                                        </p:tgtEl>
                                        <p:attrNameLst>
                                          <p:attrName>style.visibility</p:attrName>
                                        </p:attrNameLst>
                                      </p:cBhvr>
                                      <p:to>
                                        <p:strVal val="visible"/>
                                      </p:to>
                                    </p:set>
                                    <p:animEffect transition="in" filter="fade">
                                      <p:cBhvr>
                                        <p:cTn id="256" dur="500"/>
                                        <p:tgtEl>
                                          <p:spTgt spid="6">
                                            <p:txEl>
                                              <p:pRg st="11" end="11"/>
                                            </p:txEl>
                                          </p:spTgt>
                                        </p:tgtEl>
                                      </p:cBhvr>
                                    </p:animEffect>
                                  </p:childTnLst>
                                </p:cTn>
                              </p:par>
                            </p:childTnLst>
                          </p:cTn>
                        </p:par>
                        <p:par>
                          <p:cTn id="257" fill="hold">
                            <p:stCondLst>
                              <p:cond delay="1000"/>
                            </p:stCondLst>
                            <p:childTnLst>
                              <p:par>
                                <p:cTn id="258" presetID="10" presetClass="entr" presetSubtype="0" repeatCount="3000" fill="hold" nodeType="afterEffect">
                                  <p:stCondLst>
                                    <p:cond delay="0"/>
                                  </p:stCondLst>
                                  <p:childTnLst>
                                    <p:set>
                                      <p:cBhvr>
                                        <p:cTn id="259" dur="1" fill="hold">
                                          <p:stCondLst>
                                            <p:cond delay="0"/>
                                          </p:stCondLst>
                                        </p:cTn>
                                        <p:tgtEl>
                                          <p:spTgt spid="412"/>
                                        </p:tgtEl>
                                        <p:attrNameLst>
                                          <p:attrName>style.visibility</p:attrName>
                                        </p:attrNameLst>
                                      </p:cBhvr>
                                      <p:to>
                                        <p:strVal val="visible"/>
                                      </p:to>
                                    </p:set>
                                    <p:animEffect transition="in" filter="fade">
                                      <p:cBhvr>
                                        <p:cTn id="260" dur="500"/>
                                        <p:tgtEl>
                                          <p:spTgt spid="412"/>
                                        </p:tgtEl>
                                      </p:cBhvr>
                                    </p:animEffect>
                                  </p:childTnLst>
                                </p:cTn>
                              </p:par>
                            </p:childTnLst>
                          </p:cTn>
                        </p:par>
                        <p:par>
                          <p:cTn id="261" fill="hold">
                            <p:stCondLst>
                              <p:cond delay="2500"/>
                            </p:stCondLst>
                            <p:childTnLst>
                              <p:par>
                                <p:cTn id="262" presetID="10" presetClass="exit" presetSubtype="0" fill="hold" nodeType="afterEffect">
                                  <p:stCondLst>
                                    <p:cond delay="0"/>
                                  </p:stCondLst>
                                  <p:childTnLst>
                                    <p:animEffect transition="out" filter="fade">
                                      <p:cBhvr>
                                        <p:cTn id="263" dur="500"/>
                                        <p:tgtEl>
                                          <p:spTgt spid="80"/>
                                        </p:tgtEl>
                                      </p:cBhvr>
                                    </p:animEffect>
                                    <p:set>
                                      <p:cBhvr>
                                        <p:cTn id="264" dur="1" fill="hold">
                                          <p:stCondLst>
                                            <p:cond delay="499"/>
                                          </p:stCondLst>
                                        </p:cTn>
                                        <p:tgtEl>
                                          <p:spTgt spid="80"/>
                                        </p:tgtEl>
                                        <p:attrNameLst>
                                          <p:attrName>style.visibility</p:attrName>
                                        </p:attrNameLst>
                                      </p:cBhvr>
                                      <p:to>
                                        <p:strVal val="hidden"/>
                                      </p:to>
                                    </p:set>
                                  </p:childTnLst>
                                </p:cTn>
                              </p:par>
                              <p:par>
                                <p:cTn id="265" presetID="1" presetClass="entr" presetSubtype="0" fill="hold" nodeType="withEffect">
                                  <p:stCondLst>
                                    <p:cond delay="0"/>
                                  </p:stCondLst>
                                  <p:childTnLst>
                                    <p:set>
                                      <p:cBhvr>
                                        <p:cTn id="266" dur="1" fill="hold">
                                          <p:stCondLst>
                                            <p:cond delay="0"/>
                                          </p:stCondLst>
                                        </p:cTn>
                                        <p:tgtEl>
                                          <p:spTgt spid="95"/>
                                        </p:tgtEl>
                                        <p:attrNameLst>
                                          <p:attrName>style.visibility</p:attrName>
                                        </p:attrNameLst>
                                      </p:cBhvr>
                                      <p:to>
                                        <p:strVal val="visible"/>
                                      </p:to>
                                    </p:set>
                                  </p:childTnLst>
                                </p:cTn>
                              </p:par>
                            </p:childTnLst>
                          </p:cTn>
                        </p:par>
                        <p:par>
                          <p:cTn id="267" fill="hold">
                            <p:stCondLst>
                              <p:cond delay="3000"/>
                            </p:stCondLst>
                            <p:childTnLst>
                              <p:par>
                                <p:cTn id="268" presetID="6" presetClass="emph" presetSubtype="0" fill="hold" nodeType="afterEffect">
                                  <p:stCondLst>
                                    <p:cond delay="0"/>
                                  </p:stCondLst>
                                  <p:childTnLst>
                                    <p:animScale>
                                      <p:cBhvr>
                                        <p:cTn id="269" dur="2000" fill="hold"/>
                                        <p:tgtEl>
                                          <p:spTgt spid="95"/>
                                        </p:tgtEl>
                                      </p:cBhvr>
                                      <p:by x="50000" y="50000"/>
                                    </p:animScale>
                                  </p:childTnLst>
                                </p:cTn>
                              </p:par>
                              <p:par>
                                <p:cTn id="270" presetID="22" presetClass="entr" presetSubtype="8" fill="hold" nodeType="withEffect">
                                  <p:stCondLst>
                                    <p:cond delay="0"/>
                                  </p:stCondLst>
                                  <p:childTnLst>
                                    <p:set>
                                      <p:cBhvr>
                                        <p:cTn id="271" dur="1" fill="hold">
                                          <p:stCondLst>
                                            <p:cond delay="0"/>
                                          </p:stCondLst>
                                        </p:cTn>
                                        <p:tgtEl>
                                          <p:spTgt spid="113"/>
                                        </p:tgtEl>
                                        <p:attrNameLst>
                                          <p:attrName>style.visibility</p:attrName>
                                        </p:attrNameLst>
                                      </p:cBhvr>
                                      <p:to>
                                        <p:strVal val="visible"/>
                                      </p:to>
                                    </p:set>
                                    <p:animEffect transition="in" filter="wipe(left)">
                                      <p:cBhvr>
                                        <p:cTn id="272" dur="500"/>
                                        <p:tgtEl>
                                          <p:spTgt spid="113"/>
                                        </p:tgtEl>
                                      </p:cBhvr>
                                    </p:animEffect>
                                  </p:childTnLst>
                                </p:cTn>
                              </p:par>
                              <p:par>
                                <p:cTn id="273" presetID="0" presetClass="path" presetSubtype="0" accel="50000" decel="50000" fill="hold" nodeType="withEffect">
                                  <p:stCondLst>
                                    <p:cond delay="0"/>
                                  </p:stCondLst>
                                  <p:childTnLst>
                                    <p:animMotion origin="layout" path="M 5E-6 2.22222E-6 C 0.04636 0.00046 0.21706 0.01412 0.22657 -0.00232 C 0.23529 -0.01945 0.23946 -0.06829 0.24037 -0.08102 C 0.24102 -0.09167 0.25248 -0.33681 0.25248 -0.41019 " pathEditMode="relative" rAng="0" ptsTypes="AAAA">
                                      <p:cBhvr>
                                        <p:cTn id="274" dur="2000" fill="hold"/>
                                        <p:tgtEl>
                                          <p:spTgt spid="95"/>
                                        </p:tgtEl>
                                        <p:attrNameLst>
                                          <p:attrName>ppt_x</p:attrName>
                                          <p:attrName>ppt_y</p:attrName>
                                        </p:attrNameLst>
                                      </p:cBhvr>
                                      <p:rCtr x="12617" y="-20231"/>
                                    </p:animMotion>
                                  </p:childTnLst>
                                </p:cTn>
                              </p:par>
                              <p:par>
                                <p:cTn id="275" presetID="22" presetClass="entr" presetSubtype="4" fill="hold" nodeType="withEffect">
                                  <p:stCondLst>
                                    <p:cond delay="500"/>
                                  </p:stCondLst>
                                  <p:childTnLst>
                                    <p:set>
                                      <p:cBhvr>
                                        <p:cTn id="276" dur="1" fill="hold">
                                          <p:stCondLst>
                                            <p:cond delay="0"/>
                                          </p:stCondLst>
                                        </p:cTn>
                                        <p:tgtEl>
                                          <p:spTgt spid="32"/>
                                        </p:tgtEl>
                                        <p:attrNameLst>
                                          <p:attrName>style.visibility</p:attrName>
                                        </p:attrNameLst>
                                      </p:cBhvr>
                                      <p:to>
                                        <p:strVal val="visible"/>
                                      </p:to>
                                    </p:set>
                                    <p:animEffect transition="in" filter="wipe(down)">
                                      <p:cBhvr>
                                        <p:cTn id="277" dur="500"/>
                                        <p:tgtEl>
                                          <p:spTgt spid="32"/>
                                        </p:tgtEl>
                                      </p:cBhvr>
                                    </p:animEffect>
                                  </p:childTnLst>
                                </p:cTn>
                              </p:par>
                            </p:childTnLst>
                          </p:cTn>
                        </p:par>
                        <p:par>
                          <p:cTn id="278" fill="hold">
                            <p:stCondLst>
                              <p:cond delay="5000"/>
                            </p:stCondLst>
                            <p:childTnLst>
                              <p:par>
                                <p:cTn id="279" presetID="1" presetClass="entr" presetSubtype="0" fill="hold" nodeType="afterEffect">
                                  <p:stCondLst>
                                    <p:cond delay="0"/>
                                  </p:stCondLst>
                                  <p:childTnLst>
                                    <p:set>
                                      <p:cBhvr>
                                        <p:cTn id="280" dur="1" fill="hold">
                                          <p:stCondLst>
                                            <p:cond delay="0"/>
                                          </p:stCondLst>
                                        </p:cTn>
                                        <p:tgtEl>
                                          <p:spTgt spid="100"/>
                                        </p:tgtEl>
                                        <p:attrNameLst>
                                          <p:attrName>style.visibility</p:attrName>
                                        </p:attrNameLst>
                                      </p:cBhvr>
                                      <p:to>
                                        <p:strVal val="visible"/>
                                      </p:to>
                                    </p:set>
                                  </p:childTnLst>
                                </p:cTn>
                              </p:par>
                            </p:childTnLst>
                          </p:cTn>
                        </p:par>
                        <p:par>
                          <p:cTn id="281" fill="hold">
                            <p:stCondLst>
                              <p:cond delay="5000"/>
                            </p:stCondLst>
                            <p:childTnLst>
                              <p:par>
                                <p:cTn id="282" presetID="26" presetClass="emph" presetSubtype="0" repeatCount="3000" fill="hold" nodeType="afterEffect">
                                  <p:stCondLst>
                                    <p:cond delay="0"/>
                                  </p:stCondLst>
                                  <p:childTnLst>
                                    <p:animEffect transition="out" filter="fade">
                                      <p:cBhvr>
                                        <p:cTn id="283" dur="500" tmFilter="0, 0; .2, .5; .8, .5; 1, 0"/>
                                        <p:tgtEl>
                                          <p:spTgt spid="100"/>
                                        </p:tgtEl>
                                      </p:cBhvr>
                                    </p:animEffect>
                                    <p:animScale>
                                      <p:cBhvr>
                                        <p:cTn id="284" dur="250" autoRev="1" fill="hold"/>
                                        <p:tgtEl>
                                          <p:spTgt spid="100"/>
                                        </p:tgtEl>
                                      </p:cBhvr>
                                      <p:by x="105000" y="105000"/>
                                    </p:animScale>
                                  </p:childTnLst>
                                </p:cTn>
                              </p:par>
                            </p:childTnLst>
                          </p:cTn>
                        </p:par>
                        <p:par>
                          <p:cTn id="285" fill="hold">
                            <p:stCondLst>
                              <p:cond delay="6500"/>
                            </p:stCondLst>
                            <p:childTnLst>
                              <p:par>
                                <p:cTn id="286" presetID="22" presetClass="entr" presetSubtype="1" fill="hold" nodeType="afterEffect">
                                  <p:stCondLst>
                                    <p:cond delay="0"/>
                                  </p:stCondLst>
                                  <p:childTnLst>
                                    <p:set>
                                      <p:cBhvr>
                                        <p:cTn id="287" dur="1" fill="hold">
                                          <p:stCondLst>
                                            <p:cond delay="0"/>
                                          </p:stCondLst>
                                        </p:cTn>
                                        <p:tgtEl>
                                          <p:spTgt spid="304"/>
                                        </p:tgtEl>
                                        <p:attrNameLst>
                                          <p:attrName>style.visibility</p:attrName>
                                        </p:attrNameLst>
                                      </p:cBhvr>
                                      <p:to>
                                        <p:strVal val="visible"/>
                                      </p:to>
                                    </p:set>
                                    <p:animEffect transition="in" filter="wipe(up)">
                                      <p:cBhvr>
                                        <p:cTn id="288" dur="500"/>
                                        <p:tgtEl>
                                          <p:spTgt spid="304"/>
                                        </p:tgtEl>
                                      </p:cBhvr>
                                    </p:animEffect>
                                  </p:childTnLst>
                                </p:cTn>
                              </p:par>
                            </p:childTnLst>
                          </p:cTn>
                        </p:par>
                        <p:par>
                          <p:cTn id="289" fill="hold">
                            <p:stCondLst>
                              <p:cond delay="7000"/>
                            </p:stCondLst>
                            <p:childTnLst>
                              <p:par>
                                <p:cTn id="290" presetID="10" presetClass="entr" presetSubtype="0" fill="hold" nodeType="afterEffect">
                                  <p:stCondLst>
                                    <p:cond delay="0"/>
                                  </p:stCondLst>
                                  <p:childTnLst>
                                    <p:set>
                                      <p:cBhvr>
                                        <p:cTn id="291" dur="1" fill="hold">
                                          <p:stCondLst>
                                            <p:cond delay="0"/>
                                          </p:stCondLst>
                                        </p:cTn>
                                        <p:tgtEl>
                                          <p:spTgt spid="2"/>
                                        </p:tgtEl>
                                        <p:attrNameLst>
                                          <p:attrName>style.visibility</p:attrName>
                                        </p:attrNameLst>
                                      </p:cBhvr>
                                      <p:to>
                                        <p:strVal val="visible"/>
                                      </p:to>
                                    </p:set>
                                    <p:animEffect transition="in" filter="fade">
                                      <p:cBhvr>
                                        <p:cTn id="292" dur="500"/>
                                        <p:tgtEl>
                                          <p:spTgt spid="2"/>
                                        </p:tgtEl>
                                      </p:cBhvr>
                                    </p:animEffect>
                                  </p:childTnLst>
                                </p:cTn>
                              </p:par>
                            </p:childTnLst>
                          </p:cTn>
                        </p:par>
                        <p:par>
                          <p:cTn id="293" fill="hold">
                            <p:stCondLst>
                              <p:cond delay="7500"/>
                            </p:stCondLst>
                            <p:childTnLst>
                              <p:par>
                                <p:cTn id="294" presetID="10" presetClass="entr" presetSubtype="0" fill="hold" grpId="12" nodeType="afterEffect">
                                  <p:stCondLst>
                                    <p:cond delay="0"/>
                                  </p:stCondLst>
                                  <p:childTnLst>
                                    <p:set>
                                      <p:cBhvr>
                                        <p:cTn id="295" dur="1" fill="hold">
                                          <p:stCondLst>
                                            <p:cond delay="0"/>
                                          </p:stCondLst>
                                        </p:cTn>
                                        <p:tgtEl>
                                          <p:spTgt spid="432"/>
                                        </p:tgtEl>
                                        <p:attrNameLst>
                                          <p:attrName>style.visibility</p:attrName>
                                        </p:attrNameLst>
                                      </p:cBhvr>
                                      <p:to>
                                        <p:strVal val="visible"/>
                                      </p:to>
                                    </p:set>
                                    <p:animEffect transition="in" filter="fade">
                                      <p:cBhvr>
                                        <p:cTn id="296" dur="500"/>
                                        <p:tgtEl>
                                          <p:spTgt spid="432"/>
                                        </p:tgtEl>
                                      </p:cBhvr>
                                    </p:animEffect>
                                  </p:childTnLst>
                                </p:cTn>
                              </p:par>
                            </p:childTnLst>
                          </p:cTn>
                        </p:par>
                      </p:childTnLst>
                    </p:cTn>
                  </p:par>
                  <p:par>
                    <p:cTn id="297" fill="hold">
                      <p:stCondLst>
                        <p:cond delay="indefinite"/>
                      </p:stCondLst>
                      <p:childTnLst>
                        <p:par>
                          <p:cTn id="298" fill="hold">
                            <p:stCondLst>
                              <p:cond delay="0"/>
                            </p:stCondLst>
                            <p:childTnLst>
                              <p:par>
                                <p:cTn id="299" presetID="10" presetClass="exit" presetSubtype="0" fill="hold" grpId="13" nodeType="clickEffect">
                                  <p:stCondLst>
                                    <p:cond delay="0"/>
                                  </p:stCondLst>
                                  <p:childTnLst>
                                    <p:animEffect transition="out" filter="fade">
                                      <p:cBhvr>
                                        <p:cTn id="300" dur="500"/>
                                        <p:tgtEl>
                                          <p:spTgt spid="432"/>
                                        </p:tgtEl>
                                      </p:cBhvr>
                                    </p:animEffect>
                                    <p:set>
                                      <p:cBhvr>
                                        <p:cTn id="301" dur="1" fill="hold">
                                          <p:stCondLst>
                                            <p:cond delay="499"/>
                                          </p:stCondLst>
                                        </p:cTn>
                                        <p:tgtEl>
                                          <p:spTgt spid="432"/>
                                        </p:tgtEl>
                                        <p:attrNameLst>
                                          <p:attrName>style.visibility</p:attrName>
                                        </p:attrNameLst>
                                      </p:cBhvr>
                                      <p:to>
                                        <p:strVal val="hidden"/>
                                      </p:to>
                                    </p:set>
                                  </p:childTnLst>
                                </p:cTn>
                              </p:par>
                              <p:par>
                                <p:cTn id="302" presetID="10" presetClass="exit" presetSubtype="0" fill="hold" nodeType="withEffect">
                                  <p:stCondLst>
                                    <p:cond delay="0"/>
                                  </p:stCondLst>
                                  <p:childTnLst>
                                    <p:animEffect transition="out" filter="fade">
                                      <p:cBhvr>
                                        <p:cTn id="303" dur="500"/>
                                        <p:tgtEl>
                                          <p:spTgt spid="113"/>
                                        </p:tgtEl>
                                      </p:cBhvr>
                                    </p:animEffect>
                                    <p:set>
                                      <p:cBhvr>
                                        <p:cTn id="304" dur="1" fill="hold">
                                          <p:stCondLst>
                                            <p:cond delay="499"/>
                                          </p:stCondLst>
                                        </p:cTn>
                                        <p:tgtEl>
                                          <p:spTgt spid="113"/>
                                        </p:tgtEl>
                                        <p:attrNameLst>
                                          <p:attrName>style.visibility</p:attrName>
                                        </p:attrNameLst>
                                      </p:cBhvr>
                                      <p:to>
                                        <p:strVal val="hidden"/>
                                      </p:to>
                                    </p:set>
                                  </p:childTnLst>
                                </p:cTn>
                              </p:par>
                              <p:par>
                                <p:cTn id="305" presetID="10" presetClass="exit" presetSubtype="0" fill="hold" nodeType="withEffect">
                                  <p:stCondLst>
                                    <p:cond delay="0"/>
                                  </p:stCondLst>
                                  <p:childTnLst>
                                    <p:animEffect transition="out" filter="fade">
                                      <p:cBhvr>
                                        <p:cTn id="306" dur="500"/>
                                        <p:tgtEl>
                                          <p:spTgt spid="412"/>
                                        </p:tgtEl>
                                      </p:cBhvr>
                                    </p:animEffect>
                                    <p:set>
                                      <p:cBhvr>
                                        <p:cTn id="307" dur="1" fill="hold">
                                          <p:stCondLst>
                                            <p:cond delay="499"/>
                                          </p:stCondLst>
                                        </p:cTn>
                                        <p:tgtEl>
                                          <p:spTgt spid="412"/>
                                        </p:tgtEl>
                                        <p:attrNameLst>
                                          <p:attrName>style.visibility</p:attrName>
                                        </p:attrNameLst>
                                      </p:cBhvr>
                                      <p:to>
                                        <p:strVal val="hidden"/>
                                      </p:to>
                                    </p:set>
                                  </p:childTnLst>
                                </p:cTn>
                              </p:par>
                              <p:par>
                                <p:cTn id="308" presetID="10" presetClass="exit" presetSubtype="0" fill="hold" nodeType="withEffect">
                                  <p:stCondLst>
                                    <p:cond delay="0"/>
                                  </p:stCondLst>
                                  <p:childTnLst>
                                    <p:animEffect transition="out" filter="fade">
                                      <p:cBhvr>
                                        <p:cTn id="309" dur="500"/>
                                        <p:tgtEl>
                                          <p:spTgt spid="32"/>
                                        </p:tgtEl>
                                      </p:cBhvr>
                                    </p:animEffect>
                                    <p:set>
                                      <p:cBhvr>
                                        <p:cTn id="310" dur="1" fill="hold">
                                          <p:stCondLst>
                                            <p:cond delay="499"/>
                                          </p:stCondLst>
                                        </p:cTn>
                                        <p:tgtEl>
                                          <p:spTgt spid="32"/>
                                        </p:tgtEl>
                                        <p:attrNameLst>
                                          <p:attrName>style.visibility</p:attrName>
                                        </p:attrNameLst>
                                      </p:cBhvr>
                                      <p:to>
                                        <p:strVal val="hidden"/>
                                      </p:to>
                                    </p:set>
                                  </p:childTnLst>
                                </p:cTn>
                              </p:par>
                              <p:par>
                                <p:cTn id="311" presetID="10" presetClass="exit" presetSubtype="0" fill="hold" nodeType="withEffect">
                                  <p:stCondLst>
                                    <p:cond delay="0"/>
                                  </p:stCondLst>
                                  <p:childTnLst>
                                    <p:animEffect transition="out" filter="fade">
                                      <p:cBhvr>
                                        <p:cTn id="312" dur="500"/>
                                        <p:tgtEl>
                                          <p:spTgt spid="304"/>
                                        </p:tgtEl>
                                      </p:cBhvr>
                                    </p:animEffect>
                                    <p:set>
                                      <p:cBhvr>
                                        <p:cTn id="313" dur="1" fill="hold">
                                          <p:stCondLst>
                                            <p:cond delay="499"/>
                                          </p:stCondLst>
                                        </p:cTn>
                                        <p:tgtEl>
                                          <p:spTgt spid="304"/>
                                        </p:tgtEl>
                                        <p:attrNameLst>
                                          <p:attrName>style.visibility</p:attrName>
                                        </p:attrNameLst>
                                      </p:cBhvr>
                                      <p:to>
                                        <p:strVal val="hidden"/>
                                      </p:to>
                                    </p:set>
                                  </p:childTnLst>
                                </p:cTn>
                              </p:par>
                              <p:par>
                                <p:cTn id="314" presetID="10" presetClass="exit" presetSubtype="0" fill="hold" nodeType="withEffect">
                                  <p:stCondLst>
                                    <p:cond delay="0"/>
                                  </p:stCondLst>
                                  <p:childTnLst>
                                    <p:animEffect transition="out" filter="fade">
                                      <p:cBhvr>
                                        <p:cTn id="315" dur="500"/>
                                        <p:tgtEl>
                                          <p:spTgt spid="95"/>
                                        </p:tgtEl>
                                      </p:cBhvr>
                                    </p:animEffect>
                                    <p:set>
                                      <p:cBhvr>
                                        <p:cTn id="316" dur="1" fill="hold">
                                          <p:stCondLst>
                                            <p:cond delay="499"/>
                                          </p:stCondLst>
                                        </p:cTn>
                                        <p:tgtEl>
                                          <p:spTgt spid="95"/>
                                        </p:tgtEl>
                                        <p:attrNameLst>
                                          <p:attrName>style.visibility</p:attrName>
                                        </p:attrNameLst>
                                      </p:cBhvr>
                                      <p:to>
                                        <p:strVal val="hidden"/>
                                      </p:to>
                                    </p:set>
                                  </p:childTnLst>
                                </p:cTn>
                              </p:par>
                            </p:childTnLst>
                          </p:cTn>
                        </p:par>
                        <p:par>
                          <p:cTn id="317" fill="hold">
                            <p:stCondLst>
                              <p:cond delay="500"/>
                            </p:stCondLst>
                            <p:childTnLst>
                              <p:par>
                                <p:cTn id="318" presetID="10" presetClass="entr" presetSubtype="0" fill="hold" nodeType="afterEffect">
                                  <p:stCondLst>
                                    <p:cond delay="0"/>
                                  </p:stCondLst>
                                  <p:childTnLst>
                                    <p:set>
                                      <p:cBhvr>
                                        <p:cTn id="319" dur="1" fill="hold">
                                          <p:stCondLst>
                                            <p:cond delay="0"/>
                                          </p:stCondLst>
                                        </p:cTn>
                                        <p:tgtEl>
                                          <p:spTgt spid="6">
                                            <p:txEl>
                                              <p:pRg st="12" end="12"/>
                                            </p:txEl>
                                          </p:spTgt>
                                        </p:tgtEl>
                                        <p:attrNameLst>
                                          <p:attrName>style.visibility</p:attrName>
                                        </p:attrNameLst>
                                      </p:cBhvr>
                                      <p:to>
                                        <p:strVal val="visible"/>
                                      </p:to>
                                    </p:set>
                                    <p:animEffect transition="in" filter="fade">
                                      <p:cBhvr>
                                        <p:cTn id="320" dur="500"/>
                                        <p:tgtEl>
                                          <p:spTgt spid="6">
                                            <p:txEl>
                                              <p:pRg st="12" end="12"/>
                                            </p:txEl>
                                          </p:spTgt>
                                        </p:tgtEl>
                                      </p:cBhvr>
                                    </p:animEffect>
                                  </p:childTnLst>
                                </p:cTn>
                              </p:par>
                            </p:childTnLst>
                          </p:cTn>
                        </p:par>
                        <p:par>
                          <p:cTn id="321" fill="hold">
                            <p:stCondLst>
                              <p:cond delay="1000"/>
                            </p:stCondLst>
                            <p:childTnLst>
                              <p:par>
                                <p:cTn id="322" presetID="10" presetClass="entr" presetSubtype="0" repeatCount="3000" fill="hold" grpId="0" nodeType="afterEffect">
                                  <p:stCondLst>
                                    <p:cond delay="0"/>
                                  </p:stCondLst>
                                  <p:childTnLst>
                                    <p:set>
                                      <p:cBhvr>
                                        <p:cTn id="323" dur="1" fill="hold">
                                          <p:stCondLst>
                                            <p:cond delay="0"/>
                                          </p:stCondLst>
                                        </p:cTn>
                                        <p:tgtEl>
                                          <p:spTgt spid="344"/>
                                        </p:tgtEl>
                                        <p:attrNameLst>
                                          <p:attrName>style.visibility</p:attrName>
                                        </p:attrNameLst>
                                      </p:cBhvr>
                                      <p:to>
                                        <p:strVal val="visible"/>
                                      </p:to>
                                    </p:set>
                                    <p:animEffect transition="in" filter="fade">
                                      <p:cBhvr>
                                        <p:cTn id="324" dur="500"/>
                                        <p:tgtEl>
                                          <p:spTgt spid="344"/>
                                        </p:tgtEl>
                                      </p:cBhvr>
                                    </p:animEffect>
                                  </p:childTnLst>
                                </p:cTn>
                              </p:par>
                              <p:par>
                                <p:cTn id="325" presetID="22" presetClass="entr" presetSubtype="1" fill="hold" nodeType="withEffect">
                                  <p:stCondLst>
                                    <p:cond delay="0"/>
                                  </p:stCondLst>
                                  <p:childTnLst>
                                    <p:set>
                                      <p:cBhvr>
                                        <p:cTn id="326" dur="1" fill="hold">
                                          <p:stCondLst>
                                            <p:cond delay="0"/>
                                          </p:stCondLst>
                                        </p:cTn>
                                        <p:tgtEl>
                                          <p:spTgt spid="123"/>
                                        </p:tgtEl>
                                        <p:attrNameLst>
                                          <p:attrName>style.visibility</p:attrName>
                                        </p:attrNameLst>
                                      </p:cBhvr>
                                      <p:to>
                                        <p:strVal val="visible"/>
                                      </p:to>
                                    </p:set>
                                    <p:animEffect transition="in" filter="wipe(up)">
                                      <p:cBhvr>
                                        <p:cTn id="327" dur="500"/>
                                        <p:tgtEl>
                                          <p:spTgt spid="123"/>
                                        </p:tgtEl>
                                      </p:cBhvr>
                                    </p:animEffect>
                                  </p:childTnLst>
                                </p:cTn>
                              </p:par>
                            </p:childTnLst>
                          </p:cTn>
                        </p:par>
                        <p:par>
                          <p:cTn id="328" fill="hold">
                            <p:stCondLst>
                              <p:cond delay="2500"/>
                            </p:stCondLst>
                            <p:childTnLst>
                              <p:par>
                                <p:cTn id="329" presetID="26" presetClass="emph" presetSubtype="0" repeatCount="3000" fill="hold" nodeType="afterEffect">
                                  <p:stCondLst>
                                    <p:cond delay="0"/>
                                  </p:stCondLst>
                                  <p:childTnLst>
                                    <p:animEffect transition="out" filter="fade">
                                      <p:cBhvr>
                                        <p:cTn id="330" dur="500" tmFilter="0, 0; .2, .5; .8, .5; 1, 0"/>
                                        <p:tgtEl>
                                          <p:spTgt spid="123"/>
                                        </p:tgtEl>
                                      </p:cBhvr>
                                    </p:animEffect>
                                    <p:animScale>
                                      <p:cBhvr>
                                        <p:cTn id="331" dur="250" autoRev="1" fill="hold"/>
                                        <p:tgtEl>
                                          <p:spTgt spid="123"/>
                                        </p:tgtEl>
                                      </p:cBhvr>
                                      <p:by x="105000" y="105000"/>
                                    </p:animScale>
                                  </p:childTnLst>
                                </p:cTn>
                              </p:par>
                            </p:childTnLst>
                          </p:cTn>
                        </p:par>
                        <p:par>
                          <p:cTn id="332" fill="hold">
                            <p:stCondLst>
                              <p:cond delay="4000"/>
                            </p:stCondLst>
                            <p:childTnLst>
                              <p:par>
                                <p:cTn id="333" presetID="10" presetClass="entr" presetSubtype="0" fill="hold" grpId="0" nodeType="afterEffect">
                                  <p:stCondLst>
                                    <p:cond delay="0"/>
                                  </p:stCondLst>
                                  <p:childTnLst>
                                    <p:set>
                                      <p:cBhvr>
                                        <p:cTn id="334" dur="1" fill="hold">
                                          <p:stCondLst>
                                            <p:cond delay="0"/>
                                          </p:stCondLst>
                                        </p:cTn>
                                        <p:tgtEl>
                                          <p:spTgt spid="608"/>
                                        </p:tgtEl>
                                        <p:attrNameLst>
                                          <p:attrName>style.visibility</p:attrName>
                                        </p:attrNameLst>
                                      </p:cBhvr>
                                      <p:to>
                                        <p:strVal val="visible"/>
                                      </p:to>
                                    </p:set>
                                    <p:animEffect transition="in" filter="fade">
                                      <p:cBhvr>
                                        <p:cTn id="335" dur="500"/>
                                        <p:tgtEl>
                                          <p:spTgt spid="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p:bldP spid="154" grpId="1"/>
      <p:bldP spid="182" grpId="0"/>
      <p:bldP spid="182" grpId="1"/>
      <p:bldP spid="341" grpId="0" animBg="1"/>
      <p:bldP spid="341" grpId="1" animBg="1"/>
      <p:bldP spid="342" grpId="0" animBg="1"/>
      <p:bldP spid="342" grpId="1" animBg="1"/>
      <p:bldP spid="343" grpId="0" animBg="1"/>
      <p:bldP spid="343" grpId="1" animBg="1"/>
      <p:bldP spid="344" grpId="0" animBg="1"/>
      <p:bldP spid="345" grpId="0" animBg="1"/>
      <p:bldP spid="345" grpId="1" animBg="1"/>
      <p:bldP spid="432" grpId="0" animBg="1"/>
      <p:bldP spid="432" grpId="1" animBg="1"/>
      <p:bldP spid="432" grpId="2" animBg="1"/>
      <p:bldP spid="432" grpId="3" animBg="1"/>
      <p:bldP spid="432" grpId="4" animBg="1"/>
      <p:bldP spid="432" grpId="5" animBg="1"/>
      <p:bldP spid="432" grpId="6" animBg="1"/>
      <p:bldP spid="432" grpId="7" animBg="1"/>
      <p:bldP spid="432" grpId="8" animBg="1"/>
      <p:bldP spid="432" grpId="9" animBg="1"/>
      <p:bldP spid="432" grpId="10" animBg="1"/>
      <p:bldP spid="432" grpId="11" animBg="1"/>
      <p:bldP spid="432" grpId="12" animBg="1"/>
      <p:bldP spid="432" grpId="13" animBg="1"/>
      <p:bldP spid="432" grpId="14" animBg="1"/>
      <p:bldP spid="432" grpId="15" animBg="1"/>
      <p:bldP spid="432" grpId="16" animBg="1"/>
      <p:bldP spid="432" grpId="17" animBg="1"/>
      <p:bldP spid="608" grpId="0" animBg="1"/>
      <p:bldP spid="714" grpId="0" animBg="1"/>
      <p:bldP spid="714"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ctangle 97">
            <a:extLst>
              <a:ext uri="{FF2B5EF4-FFF2-40B4-BE49-F238E27FC236}">
                <a16:creationId xmlns:a16="http://schemas.microsoft.com/office/drawing/2014/main" id="{0AA01BEF-B9B7-3245-8F52-D6B39901B839}"/>
              </a:ext>
            </a:extLst>
          </p:cNvPr>
          <p:cNvSpPr/>
          <p:nvPr/>
        </p:nvSpPr>
        <p:spPr>
          <a:xfrm>
            <a:off x="3175" y="1373420"/>
            <a:ext cx="12185650" cy="4805631"/>
          </a:xfrm>
          <a:prstGeom prst="rect">
            <a:avLst/>
          </a:prstGeom>
          <a:gradFill>
            <a:gsLst>
              <a:gs pos="99000">
                <a:schemeClr val="bg1"/>
              </a:gs>
              <a:gs pos="0">
                <a:schemeClr val="bg1">
                  <a:lumMod val="9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5398" dirty="0">
                <a:solidFill>
                  <a:schemeClr val="tx2"/>
                </a:solidFill>
                <a:latin typeface="Calibri" panose="020F0502020204030204" pitchFamily="34" charset="0"/>
              </a:rPr>
              <a:t>Detect &amp; Prevent the transfer of </a:t>
            </a:r>
            <a:r>
              <a:rPr lang="en-US" sz="5398" dirty="0">
                <a:solidFill>
                  <a:srgbClr val="C00000"/>
                </a:solidFill>
                <a:latin typeface="Calibri" panose="020F0502020204030204" pitchFamily="34" charset="0"/>
              </a:rPr>
              <a:t>malicious</a:t>
            </a:r>
            <a:r>
              <a:rPr lang="en-US" sz="5398" dirty="0">
                <a:solidFill>
                  <a:schemeClr val="tx2"/>
                </a:solidFill>
                <a:latin typeface="Calibri" panose="020F0502020204030204" pitchFamily="34" charset="0"/>
              </a:rPr>
              <a:t> files</a:t>
            </a:r>
            <a:br>
              <a:rPr lang="en-US" sz="5398" dirty="0">
                <a:solidFill>
                  <a:schemeClr val="tx2"/>
                </a:solidFill>
                <a:latin typeface="Calibri" panose="020F0502020204030204" pitchFamily="34" charset="0"/>
              </a:rPr>
            </a:br>
            <a:r>
              <a:rPr lang="en-US" sz="1799" dirty="0">
                <a:solidFill>
                  <a:schemeClr val="tx2"/>
                </a:solidFill>
                <a:latin typeface="Calibri" panose="020F0502020204030204" pitchFamily="34" charset="0"/>
              </a:rPr>
              <a:t>Wherever these might occur</a:t>
            </a:r>
            <a:endParaRPr lang="en-US" sz="5398" dirty="0">
              <a:solidFill>
                <a:schemeClr val="tx2"/>
              </a:solidFill>
              <a:latin typeface="Calibri" panose="020F0502020204030204" pitchFamily="34" charset="0"/>
            </a:endParaRPr>
          </a:p>
        </p:txBody>
      </p:sp>
      <p:sp>
        <p:nvSpPr>
          <p:cNvPr id="3" name="Title 2">
            <a:extLst>
              <a:ext uri="{FF2B5EF4-FFF2-40B4-BE49-F238E27FC236}">
                <a16:creationId xmlns:a16="http://schemas.microsoft.com/office/drawing/2014/main" id="{D19B9D56-000C-024D-B2AB-C9D44BAE34A6}"/>
              </a:ext>
            </a:extLst>
          </p:cNvPr>
          <p:cNvSpPr>
            <a:spLocks noGrp="1"/>
          </p:cNvSpPr>
          <p:nvPr>
            <p:ph type="title"/>
          </p:nvPr>
        </p:nvSpPr>
        <p:spPr/>
        <p:txBody>
          <a:bodyPr/>
          <a:lstStyle/>
          <a:p>
            <a:r>
              <a:rPr lang="en-US" dirty="0"/>
              <a:t>NSX Malware Detection and Prevention</a:t>
            </a:r>
          </a:p>
        </p:txBody>
      </p:sp>
      <p:grpSp>
        <p:nvGrpSpPr>
          <p:cNvPr id="12" name="Group 11">
            <a:extLst>
              <a:ext uri="{FF2B5EF4-FFF2-40B4-BE49-F238E27FC236}">
                <a16:creationId xmlns:a16="http://schemas.microsoft.com/office/drawing/2014/main" id="{9167CBD7-F991-DC43-B83B-793AF6A1D6CA}"/>
              </a:ext>
            </a:extLst>
          </p:cNvPr>
          <p:cNvGrpSpPr/>
          <p:nvPr/>
        </p:nvGrpSpPr>
        <p:grpSpPr>
          <a:xfrm>
            <a:off x="10050991" y="256691"/>
            <a:ext cx="1882205" cy="861774"/>
            <a:chOff x="10050432" y="152375"/>
            <a:chExt cx="1882695" cy="861998"/>
          </a:xfrm>
        </p:grpSpPr>
        <p:sp>
          <p:nvSpPr>
            <p:cNvPr id="13" name="Rectangle 12">
              <a:extLst>
                <a:ext uri="{FF2B5EF4-FFF2-40B4-BE49-F238E27FC236}">
                  <a16:creationId xmlns:a16="http://schemas.microsoft.com/office/drawing/2014/main" id="{A578E44C-A18A-5843-86C3-580EF16BCE57}"/>
                </a:ext>
              </a:extLst>
            </p:cNvPr>
            <p:cNvSpPr/>
            <p:nvPr/>
          </p:nvSpPr>
          <p:spPr>
            <a:xfrm>
              <a:off x="10688552" y="152375"/>
              <a:ext cx="1244575" cy="861998"/>
            </a:xfrm>
            <a:prstGeom prst="rect">
              <a:avLst/>
            </a:prstGeom>
          </p:spPr>
          <p:txBody>
            <a:bodyPr wrap="none">
              <a:spAutoFit/>
            </a:bodyPr>
            <a:lstStyle/>
            <a:p>
              <a:pPr>
                <a:defRPr/>
              </a:pPr>
              <a:r>
                <a:rPr lang="en-US" sz="1000" dirty="0">
                  <a:solidFill>
                    <a:schemeClr val="bg1">
                      <a:lumMod val="85000"/>
                    </a:schemeClr>
                  </a:solidFill>
                  <a:latin typeface="Calibri" panose="020F0502020204030204" pitchFamily="34" charset="0"/>
                </a:rPr>
                <a:t>NDR</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NTA</a:t>
              </a:r>
              <a:br>
                <a:rPr lang="en-US" sz="1000" dirty="0">
                  <a:solidFill>
                    <a:schemeClr val="bg1">
                      <a:lumMod val="85000"/>
                    </a:schemeClr>
                  </a:solidFill>
                  <a:latin typeface="Calibri" panose="020F0502020204030204" pitchFamily="34" charset="0"/>
                </a:rPr>
              </a:br>
              <a:r>
                <a:rPr lang="en-US" sz="1000" dirty="0">
                  <a:solidFill>
                    <a:schemeClr val="accent4"/>
                  </a:solidFill>
                  <a:latin typeface="Calibri" panose="020F0502020204030204" pitchFamily="34" charset="0"/>
                </a:rPr>
                <a:t>Malware Prevention</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IDS/IPS</a:t>
              </a:r>
              <a:br>
                <a:rPr lang="en-US" sz="1000" dirty="0">
                  <a:solidFill>
                    <a:schemeClr val="tx2"/>
                  </a:solidFill>
                  <a:latin typeface="Calibri" panose="020F0502020204030204" pitchFamily="34" charset="0"/>
                </a:rPr>
              </a:br>
              <a:r>
                <a:rPr lang="en-US" sz="1000" dirty="0">
                  <a:solidFill>
                    <a:schemeClr val="bg1">
                      <a:lumMod val="85000"/>
                    </a:schemeClr>
                  </a:solidFill>
                  <a:latin typeface="Calibri" panose="020F0502020204030204" pitchFamily="34" charset="0"/>
                </a:rPr>
                <a:t>Segmentation</a:t>
              </a:r>
            </a:p>
          </p:txBody>
        </p:sp>
        <p:cxnSp>
          <p:nvCxnSpPr>
            <p:cNvPr id="14" name="Straight Connector 13">
              <a:extLst>
                <a:ext uri="{FF2B5EF4-FFF2-40B4-BE49-F238E27FC236}">
                  <a16:creationId xmlns:a16="http://schemas.microsoft.com/office/drawing/2014/main" id="{DFF3070A-0E66-D042-A392-86A483EA5CF9}"/>
                </a:ext>
              </a:extLst>
            </p:cNvPr>
            <p:cNvCxnSpPr/>
            <p:nvPr/>
          </p:nvCxnSpPr>
          <p:spPr bwMode="gray">
            <a:xfrm flipH="1">
              <a:off x="10050432" y="275485"/>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A7C49B6-531E-B241-90EE-B9F3C93415D2}"/>
                </a:ext>
              </a:extLst>
            </p:cNvPr>
            <p:cNvCxnSpPr/>
            <p:nvPr/>
          </p:nvCxnSpPr>
          <p:spPr bwMode="gray">
            <a:xfrm flipH="1">
              <a:off x="10050432" y="425114"/>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A33AAF0-DBAA-5A4A-9C74-80C9388A422F}"/>
                </a:ext>
              </a:extLst>
            </p:cNvPr>
            <p:cNvCxnSpPr/>
            <p:nvPr/>
          </p:nvCxnSpPr>
          <p:spPr bwMode="gray">
            <a:xfrm flipH="1">
              <a:off x="10050432" y="574743"/>
              <a:ext cx="638120" cy="0"/>
            </a:xfrm>
            <a:prstGeom prst="line">
              <a:avLst/>
            </a:prstGeom>
            <a:ln w="7620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7B3B395-3B47-3247-94FA-EFAB0FBC7891}"/>
                </a:ext>
              </a:extLst>
            </p:cNvPr>
            <p:cNvCxnSpPr/>
            <p:nvPr/>
          </p:nvCxnSpPr>
          <p:spPr bwMode="gray">
            <a:xfrm flipH="1">
              <a:off x="10050432" y="724372"/>
              <a:ext cx="638120" cy="0"/>
            </a:xfrm>
            <a:prstGeom prst="line">
              <a:avLst/>
            </a:prstGeom>
            <a:ln w="76200">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9A690F4-53FC-CF40-8D79-239792C9E8D0}"/>
                </a:ext>
              </a:extLst>
            </p:cNvPr>
            <p:cNvCxnSpPr/>
            <p:nvPr/>
          </p:nvCxnSpPr>
          <p:spPr bwMode="gray">
            <a:xfrm flipH="1">
              <a:off x="10050432" y="882314"/>
              <a:ext cx="638120" cy="0"/>
            </a:xfrm>
            <a:prstGeom prst="line">
              <a:avLst/>
            </a:prstGeom>
            <a:ln w="762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9218" name="Picture 2" descr="Malware | MetaCompliance">
            <a:extLst>
              <a:ext uri="{FF2B5EF4-FFF2-40B4-BE49-F238E27FC236}">
                <a16:creationId xmlns:a16="http://schemas.microsoft.com/office/drawing/2014/main" id="{26984408-9031-424D-BDC6-336AAD09A6F6}"/>
              </a:ext>
            </a:extLst>
          </p:cNvPr>
          <p:cNvPicPr>
            <a:picLocks noChangeAspect="1" noChangeArrowheads="1"/>
          </p:cNvPicPr>
          <p:nvPr/>
        </p:nvPicPr>
        <p:blipFill>
          <a:blip r:embed="rId3">
            <a:alphaModFix amt="8000"/>
            <a:extLst>
              <a:ext uri="{28A0092B-C50C-407E-A947-70E740481C1C}">
                <a14:useLocalDpi xmlns:a14="http://schemas.microsoft.com/office/drawing/2010/main" val="0"/>
              </a:ext>
            </a:extLst>
          </a:blip>
          <a:srcRect/>
          <a:stretch>
            <a:fillRect/>
          </a:stretch>
        </p:blipFill>
        <p:spPr bwMode="auto">
          <a:xfrm>
            <a:off x="23723" y="1373420"/>
            <a:ext cx="12185649" cy="5483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918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Gateway Malware Detection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tIns="182880" rIns="45720" bIns="0"/>
          <a:lstStyle/>
          <a:p>
            <a:pPr>
              <a:spcBef>
                <a:spcPts val="0"/>
              </a:spcBef>
              <a:spcAft>
                <a:spcPts val="600"/>
              </a:spcAft>
            </a:pPr>
            <a:r>
              <a:rPr lang="en-US" dirty="0"/>
              <a:t>Gateway Malware logs are in Edge Node log INFO.</a:t>
            </a:r>
          </a:p>
          <a:p>
            <a:pPr marL="273050" lvl="1" indent="0">
              <a:spcBef>
                <a:spcPts val="0"/>
              </a:spcBef>
              <a:spcAft>
                <a:spcPts val="600"/>
              </a:spcAft>
              <a:buNone/>
            </a:pPr>
            <a:r>
              <a:rPr lang="en-US" sz="1200" dirty="0"/>
              <a:t>See slide notes to export Edge Node log to external syslog server.</a:t>
            </a:r>
            <a:endParaRPr lang="en-US" dirty="0"/>
          </a:p>
          <a:p>
            <a:pPr>
              <a:spcBef>
                <a:spcPts val="0"/>
              </a:spcBef>
              <a:spcAft>
                <a:spcPts val="600"/>
              </a:spcAft>
            </a:pPr>
            <a:r>
              <a:rPr lang="en-US" dirty="0"/>
              <a:t>Edge Node Log important fields:</a:t>
            </a:r>
          </a:p>
          <a:p>
            <a:pPr marL="285750" indent="-285750">
              <a:spcBef>
                <a:spcPts val="0"/>
              </a:spcBef>
              <a:buFont typeface="Arial" panose="020B0604020202020204" pitchFamily="34" charset="0"/>
              <a:buChar char="•"/>
            </a:pPr>
            <a:r>
              <a:rPr lang="en-US" sz="1400" dirty="0"/>
              <a:t>sha256_hash</a:t>
            </a:r>
          </a:p>
          <a:p>
            <a:pPr lvl="1" indent="0">
              <a:spcBef>
                <a:spcPts val="0"/>
              </a:spcBef>
              <a:buNone/>
            </a:pPr>
            <a:r>
              <a:rPr lang="en-US" sz="1050" dirty="0">
                <a:latin typeface="Courier New" panose="02070309020205020404" pitchFamily="49" charset="0"/>
                <a:cs typeface="Courier New" panose="02070309020205020404" pitchFamily="49" charset="0"/>
              </a:rPr>
              <a:t>275a021bbfb6489e54d471899f7db9d1663fc695ec2fe2a2c4538aabf651fd0f</a:t>
            </a:r>
          </a:p>
          <a:p>
            <a:pPr marL="285750" indent="-285750">
              <a:spcBef>
                <a:spcPts val="0"/>
              </a:spcBef>
              <a:buFont typeface="Arial" panose="020B0604020202020204" pitchFamily="34" charset="0"/>
              <a:buChar char="•"/>
            </a:pPr>
            <a:r>
              <a:rPr lang="en-US" sz="1400" dirty="0" err="1"/>
              <a:t>file_name</a:t>
            </a:r>
            <a:endParaRPr lang="en-US" sz="1400" dirty="0"/>
          </a:p>
          <a:p>
            <a:pPr lvl="1" indent="0">
              <a:spcBef>
                <a:spcPts val="0"/>
              </a:spcBef>
              <a:buNone/>
            </a:pPr>
            <a:r>
              <a:rPr lang="en-US" sz="1050" dirty="0" err="1">
                <a:latin typeface="Courier New" panose="02070309020205020404" pitchFamily="49" charset="0"/>
                <a:cs typeface="Courier New" panose="02070309020205020404" pitchFamily="49" charset="0"/>
              </a:rPr>
              <a:t>eicar.com.txt</a:t>
            </a:r>
            <a:endParaRPr lang="en-US" sz="1050" dirty="0">
              <a:latin typeface="Courier New" panose="02070309020205020404" pitchFamily="49" charset="0"/>
              <a:cs typeface="Courier New" panose="02070309020205020404" pitchFamily="49" charset="0"/>
            </a:endParaRPr>
          </a:p>
          <a:p>
            <a:pPr marL="285750" indent="-285750">
              <a:spcBef>
                <a:spcPts val="0"/>
              </a:spcBef>
              <a:buFont typeface="Arial" panose="020B0604020202020204" pitchFamily="34" charset="0"/>
              <a:buChar char="•"/>
            </a:pPr>
            <a:r>
              <a:rPr lang="en-US" sz="1400" dirty="0" err="1"/>
              <a:t>asds_verdict</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VERDICT_MALICIOUS</a:t>
            </a:r>
          </a:p>
          <a:p>
            <a:pPr lvl="1" indent="0">
              <a:spcBef>
                <a:spcPts val="0"/>
              </a:spcBef>
              <a:buNone/>
            </a:pPr>
            <a:r>
              <a:rPr lang="en-US" sz="1050" dirty="0">
                <a:latin typeface="Courier New" panose="02070309020205020404" pitchFamily="49" charset="0"/>
                <a:cs typeface="Courier New" panose="02070309020205020404" pitchFamily="49" charset="0"/>
              </a:rPr>
              <a:t>VERDICT_BENIGN</a:t>
            </a:r>
          </a:p>
          <a:p>
            <a:pPr marL="742950" lvl="1" indent="-285750">
              <a:spcBef>
                <a:spcPts val="0"/>
              </a:spcBef>
            </a:pPr>
            <a:r>
              <a:rPr lang="en-US" sz="1100" i="1" dirty="0"/>
              <a:t>Instead of </a:t>
            </a:r>
            <a:r>
              <a:rPr lang="en-US" sz="1100" i="1" dirty="0" err="1"/>
              <a:t>asds_verdict</a:t>
            </a:r>
            <a:r>
              <a:rPr lang="en-US" sz="1100" i="1" dirty="0"/>
              <a:t>, it could be “</a:t>
            </a:r>
            <a:r>
              <a:rPr lang="en-US" sz="1100" i="1" dirty="0" err="1"/>
              <a:t>rapid_verdict</a:t>
            </a:r>
            <a:r>
              <a:rPr lang="en-US" sz="1100" i="1" dirty="0"/>
              <a:t>: INVALID” if cloud analysis is required</a:t>
            </a:r>
          </a:p>
          <a:p>
            <a:pPr marL="285750" indent="-285750">
              <a:spcBef>
                <a:spcPts val="0"/>
              </a:spcBef>
              <a:buFont typeface="Arial" panose="020B0604020202020204" pitchFamily="34" charset="0"/>
              <a:buChar char="•"/>
            </a:pPr>
            <a:r>
              <a:rPr lang="en-US" sz="1400" dirty="0" err="1"/>
              <a:t>application_protocol</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APPLICATION_PROTOCOL_HTTP</a:t>
            </a:r>
          </a:p>
          <a:p>
            <a:pPr marL="285750" indent="-285750">
              <a:spcBef>
                <a:spcPts val="0"/>
              </a:spcBef>
              <a:buFont typeface="Arial" panose="020B0604020202020204" pitchFamily="34" charset="0"/>
              <a:buChar char="•"/>
            </a:pPr>
            <a:r>
              <a:rPr lang="en-US" sz="1400" dirty="0" err="1"/>
              <a:t>gateway_id</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9eaaad87-1a3b-4900-be95-3b7d69ab7540</a:t>
            </a:r>
          </a:p>
          <a:p>
            <a:pPr marL="742950" lvl="1" indent="-285750">
              <a:spcBef>
                <a:spcPts val="0"/>
              </a:spcBef>
            </a:pPr>
            <a:r>
              <a:rPr lang="en-US" sz="1100" i="1" dirty="0"/>
              <a:t>That’s T1 MP UUID</a:t>
            </a:r>
            <a:endParaRPr lang="en-US" sz="1100" dirty="0"/>
          </a:p>
          <a:p>
            <a:pPr marL="285750" indent="-285750">
              <a:spcBef>
                <a:spcPts val="0"/>
              </a:spcBef>
              <a:buFont typeface="Arial" panose="020B0604020202020204" pitchFamily="34" charset="0"/>
              <a:buChar char="•"/>
            </a:pPr>
            <a:r>
              <a:rPr lang="en-US" sz="1400" dirty="0"/>
              <a:t>client</a:t>
            </a:r>
          </a:p>
          <a:p>
            <a:pPr lvl="1" indent="0">
              <a:spcBef>
                <a:spcPts val="0"/>
              </a:spcBef>
              <a:buNone/>
            </a:pPr>
            <a:r>
              <a:rPr lang="en-US" sz="1050" dirty="0" err="1">
                <a:latin typeface="Courier New" panose="02070309020205020404" pitchFamily="49" charset="0"/>
                <a:cs typeface="Courier New" panose="02070309020205020404" pitchFamily="49" charset="0"/>
              </a:rPr>
              <a:t>ip_address</a:t>
            </a:r>
            <a:r>
              <a:rPr lang="en-US" sz="1050" dirty="0">
                <a:latin typeface="Courier New" panose="02070309020205020404" pitchFamily="49" charset="0"/>
                <a:cs typeface="Courier New" panose="02070309020205020404" pitchFamily="49" charset="0"/>
              </a:rPr>
              <a:t>: "20.20.21.11"</a:t>
            </a:r>
          </a:p>
          <a:p>
            <a:pPr marL="285750" indent="-285750">
              <a:spcBef>
                <a:spcPts val="0"/>
              </a:spcBef>
              <a:buFont typeface="Arial" panose="020B0604020202020204" pitchFamily="34" charset="0"/>
              <a:buChar char="•"/>
            </a:pPr>
            <a:r>
              <a:rPr lang="en-US" sz="1400" dirty="0"/>
              <a:t>server</a:t>
            </a:r>
          </a:p>
          <a:p>
            <a:pPr lvl="1" indent="0">
              <a:spcBef>
                <a:spcPts val="0"/>
              </a:spcBef>
              <a:buNone/>
            </a:pPr>
            <a:r>
              <a:rPr lang="en-US" sz="1050" dirty="0" err="1">
                <a:latin typeface="Courier New" panose="02070309020205020404" pitchFamily="49" charset="0"/>
                <a:cs typeface="Courier New" panose="02070309020205020404" pitchFamily="49" charset="0"/>
              </a:rPr>
              <a:t>ip_address</a:t>
            </a:r>
            <a:r>
              <a:rPr lang="en-US" sz="1050" dirty="0">
                <a:latin typeface="Courier New" panose="02070309020205020404" pitchFamily="49" charset="0"/>
                <a:cs typeface="Courier New" panose="02070309020205020404" pitchFamily="49" charset="0"/>
              </a:rPr>
              <a:t>: "175.45.176.11"</a:t>
            </a:r>
            <a:endParaRPr lang="en-US" sz="1200"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log</a:t>
            </a:r>
          </a:p>
        </p:txBody>
      </p:sp>
      <p:sp>
        <p:nvSpPr>
          <p:cNvPr id="17" name="TextBox 16">
            <a:extLst>
              <a:ext uri="{FF2B5EF4-FFF2-40B4-BE49-F238E27FC236}">
                <a16:creationId xmlns:a16="http://schemas.microsoft.com/office/drawing/2014/main" id="{1BCE590D-6A44-FFCA-0546-33BF1AF07C31}"/>
              </a:ext>
            </a:extLst>
          </p:cNvPr>
          <p:cNvSpPr txBox="1"/>
          <p:nvPr/>
        </p:nvSpPr>
        <p:spPr>
          <a:xfrm flipH="1">
            <a:off x="95534" y="1737297"/>
            <a:ext cx="7710984" cy="3508653"/>
          </a:xfrm>
          <a:prstGeom prst="rect">
            <a:avLst/>
          </a:prstGeom>
        </p:spPr>
        <p:txBody>
          <a:bodyPr wrap="square" lIns="0" tIns="0" rIns="0" bIns="0" rtlCol="0">
            <a:spAutoFit/>
          </a:bodyPr>
          <a:lstStyle/>
          <a:p>
            <a:pPr algn="l">
              <a:spcAft>
                <a:spcPts val="600"/>
              </a:spcAft>
            </a:pPr>
            <a:r>
              <a:rPr lang="en-US" sz="1200" dirty="0">
                <a:latin typeface="Courier New" panose="02070309020205020404" pitchFamily="49" charset="0"/>
                <a:cs typeface="Courier New" panose="02070309020205020404" pitchFamily="49" charset="0"/>
              </a:rPr>
              <a:t>2023-04-11T21:43:59.475Z edgenode-03a.corp.local NSX 33 - [nsx@6876 comp="</a:t>
            </a:r>
            <a:r>
              <a:rPr lang="en-US" sz="1200" dirty="0" err="1">
                <a:latin typeface="Courier New" panose="02070309020205020404" pitchFamily="49" charset="0"/>
                <a:cs typeface="Courier New" panose="02070309020205020404" pitchFamily="49" charset="0"/>
              </a:rPr>
              <a:t>nsx</a:t>
            </a:r>
            <a:r>
              <a:rPr lang="en-US" sz="1200" dirty="0">
                <a:latin typeface="Courier New" panose="02070309020205020404" pitchFamily="49" charset="0"/>
                <a:cs typeface="Courier New" panose="02070309020205020404" pitchFamily="49" charset="0"/>
              </a:rPr>
              <a:t>-edge" </a:t>
            </a:r>
            <a:r>
              <a:rPr lang="en-US" sz="1200" dirty="0" err="1">
                <a:latin typeface="Courier New" panose="02070309020205020404" pitchFamily="49" charset="0"/>
                <a:cs typeface="Courier New" panose="02070309020205020404" pitchFamily="49" charset="0"/>
              </a:rPr>
              <a:t>subcomp</a:t>
            </a:r>
            <a:r>
              <a:rPr lang="en-US" sz="1200" dirty="0">
                <a:latin typeface="Courier New" panose="02070309020205020404" pitchFamily="49" charset="0"/>
                <a:cs typeface="Courier New" panose="02070309020205020404" pitchFamily="49" charset="0"/>
              </a:rPr>
              <a:t>="</a:t>
            </a:r>
            <a:r>
              <a:rPr lang="en-US" sz="1200" dirty="0" err="1">
                <a:latin typeface="Courier New" panose="02070309020205020404" pitchFamily="49" charset="0"/>
                <a:cs typeface="Courier New" panose="02070309020205020404" pitchFamily="49" charset="0"/>
              </a:rPr>
              <a:t>nsxsh</a:t>
            </a: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tid</a:t>
            </a:r>
            <a:r>
              <a:rPr lang="en-US" sz="1200" dirty="0">
                <a:latin typeface="Courier New" panose="02070309020205020404" pitchFamily="49" charset="0"/>
                <a:cs typeface="Courier New" panose="02070309020205020404" pitchFamily="49" charset="0"/>
              </a:rPr>
              <a:t>="50" level="INFO"] Security hub inspection event to </a:t>
            </a:r>
            <a:r>
              <a:rPr lang="en-US" sz="1200" dirty="0" err="1">
                <a:latin typeface="Courier New" panose="02070309020205020404" pitchFamily="49" charset="0"/>
                <a:cs typeface="Courier New" panose="02070309020205020404" pitchFamily="49" charset="0"/>
              </a:rPr>
              <a:t>sa</a:t>
            </a:r>
            <a:r>
              <a:rPr lang="en-US" sz="1200" dirty="0">
                <a:latin typeface="Courier New" panose="02070309020205020404" pitchFamily="49" charset="0"/>
                <a:cs typeface="Courier New" panose="02070309020205020404" pitchFamily="49" charset="0"/>
              </a:rPr>
              <a:t>-event-processor service. Event details - file {#012  md5_hash: "44d88612fea8a8f36de82e1278abb02f"#012  sha1_hash: "3395856ce81f2b7382dee72602f798b642f14140"#012  </a:t>
            </a:r>
            <a:r>
              <a:rPr lang="en-US" sz="1200" dirty="0">
                <a:solidFill>
                  <a:schemeClr val="accent1"/>
                </a:solidFill>
                <a:latin typeface="Courier New" panose="02070309020205020404" pitchFamily="49" charset="0"/>
                <a:cs typeface="Courier New" panose="02070309020205020404" pitchFamily="49" charset="0"/>
              </a:rPr>
              <a:t>sha256_hash: "275a021bbfb6489e54d471899f7db9d1663fc695ec2fe2a2c4538aabf651fd0f"</a:t>
            </a:r>
            <a:r>
              <a:rPr lang="en-US" sz="1200" dirty="0">
                <a:latin typeface="Courier New" panose="02070309020205020404" pitchFamily="49" charset="0"/>
                <a:cs typeface="Courier New" panose="02070309020205020404" pitchFamily="49" charset="0"/>
              </a:rPr>
              <a:t>#012  </a:t>
            </a:r>
            <a:r>
              <a:rPr lang="en-US" sz="1200" dirty="0" err="1">
                <a:latin typeface="Courier New" panose="02070309020205020404" pitchFamily="49" charset="0"/>
                <a:cs typeface="Courier New" panose="02070309020205020404" pitchFamily="49" charset="0"/>
              </a:rPr>
              <a:t>lastline_file_class</a:t>
            </a:r>
            <a:r>
              <a:rPr lang="en-US" sz="1200" dirty="0">
                <a:latin typeface="Courier New" panose="02070309020205020404" pitchFamily="49" charset="0"/>
                <a:cs typeface="Courier New" panose="02070309020205020404" pitchFamily="49" charset="0"/>
              </a:rPr>
              <a:t>: "EicarComExeF"#012  </a:t>
            </a:r>
            <a:r>
              <a:rPr lang="en-US" sz="1200" dirty="0" err="1">
                <a:latin typeface="Courier New" panose="02070309020205020404" pitchFamily="49" charset="0"/>
                <a:cs typeface="Courier New" panose="02070309020205020404" pitchFamily="49" charset="0"/>
              </a:rPr>
              <a:t>file_size</a:t>
            </a:r>
            <a:r>
              <a:rPr lang="en-US" sz="1200" dirty="0">
                <a:latin typeface="Courier New" panose="02070309020205020404" pitchFamily="49" charset="0"/>
                <a:cs typeface="Courier New" panose="02070309020205020404" pitchFamily="49" charset="0"/>
              </a:rPr>
              <a:t>: </a:t>
            </a:r>
            <a:r>
              <a:rPr lang="en-US" sz="1200" dirty="0">
                <a:solidFill>
                  <a:schemeClr val="accent1"/>
                </a:solidFill>
                <a:latin typeface="Courier New" panose="02070309020205020404" pitchFamily="49" charset="0"/>
                <a:cs typeface="Courier New" panose="02070309020205020404" pitchFamily="49" charset="0"/>
              </a:rPr>
              <a:t>68#012  </a:t>
            </a:r>
            <a:r>
              <a:rPr lang="en-US" sz="1200" dirty="0" err="1">
                <a:solidFill>
                  <a:schemeClr val="accent1"/>
                </a:solidFill>
                <a:latin typeface="Courier New" panose="02070309020205020404" pitchFamily="49" charset="0"/>
                <a:cs typeface="Courier New" panose="02070309020205020404" pitchFamily="49" charset="0"/>
              </a:rPr>
              <a:t>file_name</a:t>
            </a:r>
            <a:r>
              <a:rPr lang="en-US" sz="1200" dirty="0">
                <a:solidFill>
                  <a:schemeClr val="accent1"/>
                </a:solidFill>
                <a:latin typeface="Courier New" panose="02070309020205020404" pitchFamily="49" charset="0"/>
                <a:cs typeface="Courier New" panose="02070309020205020404" pitchFamily="49" charset="0"/>
              </a:rPr>
              <a:t>: "eicar.com.txt"</a:t>
            </a:r>
            <a:r>
              <a:rPr lang="en-US" sz="1200" dirty="0">
                <a:latin typeface="Courier New" panose="02070309020205020404" pitchFamily="49" charset="0"/>
                <a:cs typeface="Courier New" panose="02070309020205020404" pitchFamily="49" charset="0"/>
              </a:rPr>
              <a:t>#012}#012file_seen_info {#012  score: 70#012  </a:t>
            </a:r>
            <a:r>
              <a:rPr lang="en-US" sz="1200" dirty="0" err="1">
                <a:solidFill>
                  <a:schemeClr val="accent1"/>
                </a:solidFill>
                <a:latin typeface="Courier New" panose="02070309020205020404" pitchFamily="49" charset="0"/>
                <a:cs typeface="Courier New" panose="02070309020205020404" pitchFamily="49" charset="0"/>
              </a:rPr>
              <a:t>asds_verdict</a:t>
            </a:r>
            <a:r>
              <a:rPr lang="en-US" sz="1200" dirty="0">
                <a:solidFill>
                  <a:schemeClr val="accent1"/>
                </a:solidFill>
                <a:latin typeface="Courier New" panose="02070309020205020404" pitchFamily="49" charset="0"/>
                <a:cs typeface="Courier New" panose="02070309020205020404" pitchFamily="49" charset="0"/>
              </a:rPr>
              <a:t>: VERDICT_MALICIOUS</a:t>
            </a:r>
            <a:r>
              <a:rPr lang="en-US" sz="1200" dirty="0">
                <a:latin typeface="Courier New" panose="02070309020205020404" pitchFamily="49" charset="0"/>
                <a:cs typeface="Courier New" panose="02070309020205020404" pitchFamily="49" charset="0"/>
              </a:rPr>
              <a:t>#012  </a:t>
            </a:r>
            <a:r>
              <a:rPr lang="en-US" sz="1200" dirty="0" err="1">
                <a:solidFill>
                  <a:schemeClr val="accent1"/>
                </a:solidFill>
                <a:latin typeface="Courier New" panose="02070309020205020404" pitchFamily="49" charset="0"/>
                <a:cs typeface="Courier New" panose="02070309020205020404" pitchFamily="49" charset="0"/>
              </a:rPr>
              <a:t>application_protocol</a:t>
            </a:r>
            <a:r>
              <a:rPr lang="en-US" sz="1200" dirty="0">
                <a:solidFill>
                  <a:schemeClr val="accent1"/>
                </a:solidFill>
                <a:latin typeface="Courier New" panose="02070309020205020404" pitchFamily="49" charset="0"/>
                <a:cs typeface="Courier New" panose="02070309020205020404" pitchFamily="49" charset="0"/>
              </a:rPr>
              <a:t>: APPLICATION_PROTOCOL_HTTP</a:t>
            </a:r>
            <a:r>
              <a:rPr lang="en-US" sz="1200" dirty="0">
                <a:latin typeface="Courier New" panose="02070309020205020404" pitchFamily="49" charset="0"/>
                <a:cs typeface="Courier New" panose="02070309020205020404" pitchFamily="49" charset="0"/>
              </a:rPr>
              <a:t>#012  </a:t>
            </a:r>
            <a:r>
              <a:rPr lang="en-US" sz="1200" dirty="0" err="1">
                <a:latin typeface="Courier New" panose="02070309020205020404" pitchFamily="49" charset="0"/>
                <a:cs typeface="Courier New" panose="02070309020205020404" pitchFamily="49" charset="0"/>
              </a:rPr>
              <a:t>http_request_details</a:t>
            </a:r>
            <a:r>
              <a:rPr lang="en-US" sz="1200" dirty="0">
                <a:latin typeface="Courier New" panose="02070309020205020404" pitchFamily="49" charset="0"/>
                <a:cs typeface="Courier New" panose="02070309020205020404" pitchFamily="49" charset="0"/>
              </a:rPr>
              <a:t> {#012    domain {#012      </a:t>
            </a:r>
            <a:r>
              <a:rPr lang="en-US" sz="1200" dirty="0" err="1">
                <a:latin typeface="Courier New" panose="02070309020205020404" pitchFamily="49" charset="0"/>
                <a:cs typeface="Courier New" panose="02070309020205020404" pitchFamily="49" charset="0"/>
              </a:rPr>
              <a:t>fqdn</a:t>
            </a:r>
            <a:r>
              <a:rPr lang="en-US" sz="1200" dirty="0">
                <a:latin typeface="Courier New" panose="02070309020205020404" pitchFamily="49" charset="0"/>
                <a:cs typeface="Courier New" panose="02070309020205020404" pitchFamily="49" charset="0"/>
              </a:rPr>
              <a:t>: "175.45.176.11"#012    }#012    method: HTTP_METHOD_GET#012    path: "/eicar.com.txt"#012    </a:t>
            </a:r>
            <a:r>
              <a:rPr lang="en-US" sz="1200" dirty="0" err="1">
                <a:latin typeface="Courier New" panose="02070309020205020404" pitchFamily="49" charset="0"/>
                <a:cs typeface="Courier New" panose="02070309020205020404" pitchFamily="49" charset="0"/>
              </a:rPr>
              <a:t>referer</a:t>
            </a:r>
            <a:r>
              <a:rPr lang="en-US" sz="1200" dirty="0">
                <a:latin typeface="Courier New" panose="02070309020205020404" pitchFamily="49" charset="0"/>
                <a:cs typeface="Courier New" panose="02070309020205020404" pitchFamily="49" charset="0"/>
              </a:rPr>
              <a:t>: ""#012    </a:t>
            </a:r>
            <a:r>
              <a:rPr lang="en-US" sz="1200" dirty="0" err="1">
                <a:latin typeface="Courier New" panose="02070309020205020404" pitchFamily="49" charset="0"/>
                <a:cs typeface="Courier New" panose="02070309020205020404" pitchFamily="49" charset="0"/>
              </a:rPr>
              <a:t>user_agent</a:t>
            </a:r>
            <a:r>
              <a:rPr lang="en-US" sz="1200" dirty="0">
                <a:latin typeface="Courier New" panose="02070309020205020404" pitchFamily="49" charset="0"/>
                <a:cs typeface="Courier New" panose="02070309020205020404" pitchFamily="49" charset="0"/>
              </a:rPr>
              <a:t>: "curl/7.82.0"#012    </a:t>
            </a:r>
            <a:r>
              <a:rPr lang="en-US" sz="1200" dirty="0" err="1">
                <a:latin typeface="Courier New" panose="02070309020205020404" pitchFamily="49" charset="0"/>
                <a:cs typeface="Courier New" panose="02070309020205020404" pitchFamily="49" charset="0"/>
              </a:rPr>
              <a:t>content_disposition_filename</a:t>
            </a:r>
            <a:r>
              <a:rPr lang="en-US" sz="1200" dirty="0">
                <a:latin typeface="Courier New" panose="02070309020205020404" pitchFamily="49" charset="0"/>
                <a:cs typeface="Courier New" panose="02070309020205020404" pitchFamily="49" charset="0"/>
              </a:rPr>
              <a:t>: "eicar.com.txt"#012  }#012  </a:t>
            </a:r>
            <a:r>
              <a:rPr lang="en-US" sz="1200" dirty="0" err="1">
                <a:latin typeface="Courier New" panose="02070309020205020404" pitchFamily="49" charset="0"/>
                <a:cs typeface="Courier New" panose="02070309020205020404" pitchFamily="49" charset="0"/>
              </a:rPr>
              <a:t>node_id</a:t>
            </a:r>
            <a:r>
              <a:rPr lang="en-US" sz="1200" dirty="0">
                <a:latin typeface="Courier New" panose="02070309020205020404" pitchFamily="49" charset="0"/>
                <a:cs typeface="Courier New" panose="02070309020205020404" pitchFamily="49" charset="0"/>
              </a:rPr>
              <a:t>: "818e476e-2292-4eeb-bcae-a9140129ae8d"#012  </a:t>
            </a:r>
            <a:r>
              <a:rPr lang="en-US" sz="1200" dirty="0" err="1">
                <a:latin typeface="Courier New" panose="02070309020205020404" pitchFamily="49" charset="0"/>
                <a:cs typeface="Courier New" panose="02070309020205020404" pitchFamily="49" charset="0"/>
              </a:rPr>
              <a:t>node_type</a:t>
            </a:r>
            <a:r>
              <a:rPr lang="en-US" sz="1200" dirty="0">
                <a:latin typeface="Courier New" panose="02070309020205020404" pitchFamily="49" charset="0"/>
                <a:cs typeface="Courier New" panose="02070309020205020404" pitchFamily="49" charset="0"/>
              </a:rPr>
              <a:t>: EDGE#012  </a:t>
            </a:r>
            <a:r>
              <a:rPr lang="en-US" sz="1200" dirty="0" err="1">
                <a:solidFill>
                  <a:schemeClr val="accent1"/>
                </a:solidFill>
                <a:latin typeface="Courier New" panose="02070309020205020404" pitchFamily="49" charset="0"/>
                <a:cs typeface="Courier New" panose="02070309020205020404" pitchFamily="49" charset="0"/>
              </a:rPr>
              <a:t>gateway_id</a:t>
            </a:r>
            <a:r>
              <a:rPr lang="en-US" sz="1200" dirty="0">
                <a:solidFill>
                  <a:schemeClr val="accent1"/>
                </a:solidFill>
                <a:latin typeface="Courier New" panose="02070309020205020404" pitchFamily="49" charset="0"/>
                <a:cs typeface="Courier New" panose="02070309020205020404" pitchFamily="49" charset="0"/>
              </a:rPr>
              <a:t>: "9eaaad87-1a3b-4900-be95-3b7d69ab7540"</a:t>
            </a:r>
            <a:r>
              <a:rPr lang="en-US" sz="1200" dirty="0">
                <a:latin typeface="Courier New" panose="02070309020205020404" pitchFamily="49" charset="0"/>
                <a:cs typeface="Courier New" panose="02070309020205020404" pitchFamily="49" charset="0"/>
              </a:rPr>
              <a:t>#012  status: DONE#012  </a:t>
            </a:r>
            <a:r>
              <a:rPr lang="en-US" sz="1200" dirty="0" err="1">
                <a:latin typeface="Courier New" panose="02070309020205020404" pitchFamily="49" charset="0"/>
                <a:cs typeface="Courier New" panose="02070309020205020404" pitchFamily="49" charset="0"/>
              </a:rPr>
              <a:t>found_in_asds</a:t>
            </a:r>
            <a:r>
              <a:rPr lang="en-US" sz="1200" dirty="0">
                <a:latin typeface="Courier New" panose="02070309020205020404" pitchFamily="49" charset="0"/>
                <a:cs typeface="Courier New" panose="02070309020205020404" pitchFamily="49" charset="0"/>
              </a:rPr>
              <a:t>: true#012  </a:t>
            </a:r>
            <a:r>
              <a:rPr lang="en-US" sz="1200" dirty="0">
                <a:solidFill>
                  <a:schemeClr val="accent1"/>
                </a:solidFill>
                <a:latin typeface="Courier New" panose="02070309020205020404" pitchFamily="49" charset="0"/>
                <a:cs typeface="Courier New" panose="02070309020205020404" pitchFamily="49" charset="0"/>
              </a:rPr>
              <a:t>client {#012    </a:t>
            </a:r>
            <a:r>
              <a:rPr lang="en-US" sz="1200" dirty="0" err="1">
                <a:solidFill>
                  <a:schemeClr val="accent1"/>
                </a:solidFill>
                <a:latin typeface="Courier New" panose="02070309020205020404" pitchFamily="49" charset="0"/>
                <a:cs typeface="Courier New" panose="02070309020205020404" pitchFamily="49" charset="0"/>
              </a:rPr>
              <a:t>ip_address</a:t>
            </a:r>
            <a:r>
              <a:rPr lang="en-US" sz="1200" dirty="0">
                <a:solidFill>
                  <a:schemeClr val="accent1"/>
                </a:solidFill>
                <a:latin typeface="Courier New" panose="02070309020205020404" pitchFamily="49" charset="0"/>
                <a:cs typeface="Courier New" panose="02070309020205020404" pitchFamily="49" charset="0"/>
              </a:rPr>
              <a:t>: "20.20.21.11"</a:t>
            </a:r>
            <a:r>
              <a:rPr lang="en-US" sz="1200" dirty="0">
                <a:latin typeface="Courier New" panose="02070309020205020404" pitchFamily="49" charset="0"/>
                <a:cs typeface="Courier New" panose="02070309020205020404" pitchFamily="49" charset="0"/>
              </a:rPr>
              <a:t>#012    </a:t>
            </a:r>
            <a:r>
              <a:rPr lang="en-US" sz="1200" dirty="0" err="1">
                <a:latin typeface="Courier New" panose="02070309020205020404" pitchFamily="49" charset="0"/>
                <a:cs typeface="Courier New" panose="02070309020205020404" pitchFamily="49" charset="0"/>
              </a:rPr>
              <a:t>fqdn</a:t>
            </a:r>
            <a:r>
              <a:rPr lang="en-US" sz="1200" dirty="0">
                <a:latin typeface="Courier New" panose="02070309020205020404" pitchFamily="49" charset="0"/>
                <a:cs typeface="Courier New" panose="02070309020205020404" pitchFamily="49" charset="0"/>
              </a:rPr>
              <a:t>: ""#012    port: 49839#012  }#012  </a:t>
            </a:r>
            <a:r>
              <a:rPr lang="en-US" sz="1200" dirty="0">
                <a:solidFill>
                  <a:schemeClr val="accent1"/>
                </a:solidFill>
                <a:latin typeface="Courier New" panose="02070309020205020404" pitchFamily="49" charset="0"/>
                <a:cs typeface="Courier New" panose="02070309020205020404" pitchFamily="49" charset="0"/>
              </a:rPr>
              <a:t>server {#012    </a:t>
            </a:r>
            <a:r>
              <a:rPr lang="en-US" sz="1200" dirty="0" err="1">
                <a:solidFill>
                  <a:schemeClr val="accent1"/>
                </a:solidFill>
                <a:latin typeface="Courier New" panose="02070309020205020404" pitchFamily="49" charset="0"/>
                <a:cs typeface="Courier New" panose="02070309020205020404" pitchFamily="49" charset="0"/>
              </a:rPr>
              <a:t>ip_address</a:t>
            </a:r>
            <a:r>
              <a:rPr lang="en-US" sz="1200" dirty="0">
                <a:solidFill>
                  <a:schemeClr val="accent1"/>
                </a:solidFill>
                <a:latin typeface="Courier New" panose="02070309020205020404" pitchFamily="49" charset="0"/>
                <a:cs typeface="Courier New" panose="02070309020205020404" pitchFamily="49" charset="0"/>
              </a:rPr>
              <a:t>: "175.45.176.11"</a:t>
            </a:r>
            <a:r>
              <a:rPr lang="en-US" sz="1200" dirty="0">
                <a:latin typeface="Courier New" panose="02070309020205020404" pitchFamily="49" charset="0"/>
                <a:cs typeface="Courier New" panose="02070309020205020404" pitchFamily="49" charset="0"/>
              </a:rPr>
              <a:t>#012    port: 80#012  }#012  timestamp: 1681249439475#012  </a:t>
            </a:r>
            <a:r>
              <a:rPr lang="en-US" sz="1200" dirty="0" err="1">
                <a:latin typeface="Courier New" panose="02070309020205020404" pitchFamily="49" charset="0"/>
                <a:cs typeface="Courier New" panose="02070309020205020404" pitchFamily="49" charset="0"/>
              </a:rPr>
              <a:t>is_allow_listed</a:t>
            </a:r>
            <a:r>
              <a:rPr lang="en-US" sz="1200" dirty="0">
                <a:latin typeface="Courier New" panose="02070309020205020404" pitchFamily="49" charset="0"/>
                <a:cs typeface="Courier New" panose="02070309020205020404" pitchFamily="49" charset="0"/>
              </a:rPr>
              <a:t>: false#012  </a:t>
            </a:r>
            <a:r>
              <a:rPr lang="en-US" sz="1200" dirty="0" err="1">
                <a:latin typeface="Courier New" panose="02070309020205020404" pitchFamily="49" charset="0"/>
                <a:cs typeface="Courier New" panose="02070309020205020404" pitchFamily="49" charset="0"/>
              </a:rPr>
              <a:t>ttl</a:t>
            </a:r>
            <a:r>
              <a:rPr lang="en-US" sz="1200" dirty="0">
                <a:latin typeface="Courier New" panose="02070309020205020404" pitchFamily="49" charset="0"/>
                <a:cs typeface="Courier New" panose="02070309020205020404" pitchFamily="49" charset="0"/>
              </a:rPr>
              <a:t>: 1681422239475#012}#012file_transfer_details {#012  </a:t>
            </a:r>
            <a:r>
              <a:rPr lang="en-US" sz="1200" dirty="0" err="1">
                <a:latin typeface="Courier New" panose="02070309020205020404" pitchFamily="49" charset="0"/>
                <a:cs typeface="Courier New" panose="02070309020205020404" pitchFamily="49" charset="0"/>
              </a:rPr>
              <a:t>is_file_upload</a:t>
            </a:r>
            <a:r>
              <a:rPr lang="en-US" sz="1200" dirty="0">
                <a:latin typeface="Courier New" panose="02070309020205020404" pitchFamily="49" charset="0"/>
                <a:cs typeface="Courier New" panose="02070309020205020404" pitchFamily="49" charset="0"/>
              </a:rPr>
              <a:t>: false#012  </a:t>
            </a:r>
            <a:r>
              <a:rPr lang="en-US" sz="1200" dirty="0" err="1">
                <a:latin typeface="Courier New" panose="02070309020205020404" pitchFamily="49" charset="0"/>
                <a:cs typeface="Courier New" panose="02070309020205020404" pitchFamily="49" charset="0"/>
              </a:rPr>
              <a:t>start_time</a:t>
            </a:r>
            <a:r>
              <a:rPr lang="en-US" sz="1200" dirty="0">
                <a:latin typeface="Courier New" panose="02070309020205020404" pitchFamily="49" charset="0"/>
                <a:cs typeface="Courier New" panose="02070309020205020404" pitchFamily="49" charset="0"/>
              </a:rPr>
              <a:t>: 1681249438396#012  </a:t>
            </a:r>
            <a:r>
              <a:rPr lang="en-US" sz="1200" dirty="0" err="1">
                <a:latin typeface="Courier New" panose="02070309020205020404" pitchFamily="49" charset="0"/>
                <a:cs typeface="Courier New" panose="02070309020205020404" pitchFamily="49" charset="0"/>
              </a:rPr>
              <a:t>end_time</a:t>
            </a:r>
            <a:r>
              <a:rPr lang="en-US" sz="1200" dirty="0">
                <a:latin typeface="Courier New" panose="02070309020205020404" pitchFamily="49" charset="0"/>
                <a:cs typeface="Courier New" panose="02070309020205020404" pitchFamily="49" charset="0"/>
              </a:rPr>
              <a:t>: 1681249438396#012}</a:t>
            </a:r>
          </a:p>
        </p:txBody>
      </p:sp>
    </p:spTree>
    <p:extLst>
      <p:ext uri="{BB962C8B-B14F-4D97-AF65-F5344CB8AC3E}">
        <p14:creationId xmlns:p14="http://schemas.microsoft.com/office/powerpoint/2010/main" val="3451000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2307787808"/>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1"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41501639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9B9D56-000C-024D-B2AB-C9D44BAE34A6}"/>
              </a:ext>
            </a:extLst>
          </p:cNvPr>
          <p:cNvSpPr>
            <a:spLocks noGrp="1"/>
          </p:cNvSpPr>
          <p:nvPr>
            <p:ph type="title"/>
          </p:nvPr>
        </p:nvSpPr>
        <p:spPr/>
        <p:txBody>
          <a:bodyPr/>
          <a:lstStyle/>
          <a:p>
            <a:r>
              <a:rPr lang="en-US" dirty="0"/>
              <a:t>Distributed Malware Detection and Prevention</a:t>
            </a:r>
          </a:p>
        </p:txBody>
      </p:sp>
      <p:sp>
        <p:nvSpPr>
          <p:cNvPr id="112" name="Text Placeholder 1">
            <a:extLst>
              <a:ext uri="{FF2B5EF4-FFF2-40B4-BE49-F238E27FC236}">
                <a16:creationId xmlns:a16="http://schemas.microsoft.com/office/drawing/2014/main" id="{CFBB99BF-35ED-3747-AF86-414E2607D6FF}"/>
              </a:ext>
            </a:extLst>
          </p:cNvPr>
          <p:cNvSpPr>
            <a:spLocks noGrp="1"/>
          </p:cNvSpPr>
          <p:nvPr>
            <p:ph type="body" sz="quarter" idx="17"/>
          </p:nvPr>
        </p:nvSpPr>
        <p:spPr>
          <a:xfrm>
            <a:off x="8382597" y="1600200"/>
            <a:ext cx="3809403" cy="4572000"/>
          </a:xfrm>
        </p:spPr>
        <p:txBody>
          <a:bodyPr rIns="45720"/>
          <a:lstStyle/>
          <a:p>
            <a:pPr marL="285664" indent="-285664">
              <a:spcBef>
                <a:spcPts val="600"/>
              </a:spcBef>
              <a:buFont typeface="Arial" panose="020B0604020202020204" pitchFamily="34" charset="0"/>
              <a:buChar char="•"/>
            </a:pPr>
            <a:r>
              <a:rPr lang="en-US" sz="1800" b="1" dirty="0"/>
              <a:t>Network-Independent Detection &amp; Prevention of known and unknown malicious files</a:t>
            </a:r>
          </a:p>
          <a:p>
            <a:pPr marL="285664" indent="-285664">
              <a:spcBef>
                <a:spcPts val="600"/>
              </a:spcBef>
              <a:buFont typeface="Arial" panose="020B0604020202020204" pitchFamily="34" charset="0"/>
              <a:buChar char="•"/>
            </a:pPr>
            <a:r>
              <a:rPr lang="en-US" dirty="0">
                <a:solidFill>
                  <a:schemeClr val="tx1"/>
                </a:solidFill>
              </a:rPr>
              <a:t>Windows and Linux VMs</a:t>
            </a:r>
            <a:endParaRPr lang="en-US" sz="1800" dirty="0">
              <a:solidFill>
                <a:schemeClr val="tx1"/>
              </a:solidFill>
            </a:endParaRPr>
          </a:p>
          <a:p>
            <a:pPr marL="285664" indent="-285664">
              <a:spcBef>
                <a:spcPts val="600"/>
              </a:spcBef>
              <a:buFont typeface="Arial" panose="020B0604020202020204" pitchFamily="34" charset="0"/>
              <a:buChar char="•"/>
            </a:pPr>
            <a:r>
              <a:rPr lang="en-US" dirty="0">
                <a:solidFill>
                  <a:schemeClr val="tx1"/>
                </a:solidFill>
              </a:rPr>
              <a:t>All</a:t>
            </a:r>
            <a:r>
              <a:rPr lang="en-US" sz="1800" dirty="0">
                <a:solidFill>
                  <a:schemeClr val="tx1"/>
                </a:solidFill>
              </a:rPr>
              <a:t> files type</a:t>
            </a:r>
          </a:p>
          <a:p>
            <a:pPr marL="285664" indent="-285664">
              <a:spcBef>
                <a:spcPts val="600"/>
              </a:spcBef>
              <a:buFont typeface="Arial" panose="020B0604020202020204" pitchFamily="34" charset="0"/>
              <a:buChar char="•"/>
            </a:pPr>
            <a:r>
              <a:rPr lang="en-US" sz="1800" dirty="0"/>
              <a:t>Hash lookup, Local analysis and Cloud-based dynamic analysis </a:t>
            </a:r>
          </a:p>
          <a:p>
            <a:pPr marL="285664" indent="-285664">
              <a:spcBef>
                <a:spcPts val="600"/>
              </a:spcBef>
              <a:buFont typeface="Arial" panose="020B0604020202020204" pitchFamily="34" charset="0"/>
              <a:buChar char="•"/>
            </a:pPr>
            <a:r>
              <a:rPr lang="en-US" sz="1800" dirty="0"/>
              <a:t>No </a:t>
            </a:r>
            <a:r>
              <a:rPr lang="en-US" sz="1800" dirty="0" err="1"/>
              <a:t>hairpinning</a:t>
            </a:r>
            <a:r>
              <a:rPr lang="en-US" sz="1800" dirty="0"/>
              <a:t>, network-latency or re-architecture</a:t>
            </a:r>
          </a:p>
          <a:p>
            <a:pPr marL="285664" indent="-285664">
              <a:spcBef>
                <a:spcPts val="600"/>
              </a:spcBef>
              <a:buFont typeface="Arial" panose="020B0604020202020204" pitchFamily="34" charset="0"/>
              <a:buChar char="•"/>
            </a:pPr>
            <a:r>
              <a:rPr lang="en-US" sz="1800" dirty="0"/>
              <a:t>Full system-emulation cloud sandbox enables detection of evasive malware</a:t>
            </a:r>
          </a:p>
          <a:p>
            <a:pPr marL="285664" indent="-285664">
              <a:spcBef>
                <a:spcPts val="600"/>
              </a:spcBef>
              <a:buFont typeface="Arial" panose="020B0604020202020204" pitchFamily="34" charset="0"/>
              <a:buChar char="•"/>
            </a:pPr>
            <a:r>
              <a:rPr lang="en-US" dirty="0"/>
              <a:t>Guest-introspection based file-extraction and blocking for DFW</a:t>
            </a:r>
          </a:p>
          <a:p>
            <a:pPr marL="285664" indent="-285664">
              <a:spcBef>
                <a:spcPts val="600"/>
              </a:spcBef>
              <a:buFont typeface="Arial" panose="020B0604020202020204" pitchFamily="34" charset="0"/>
              <a:buChar char="•"/>
            </a:pPr>
            <a:endParaRPr lang="en-US" sz="1800" dirty="0"/>
          </a:p>
        </p:txBody>
      </p:sp>
      <p:sp>
        <p:nvSpPr>
          <p:cNvPr id="4" name="Subtitle 3">
            <a:extLst>
              <a:ext uri="{FF2B5EF4-FFF2-40B4-BE49-F238E27FC236}">
                <a16:creationId xmlns:a16="http://schemas.microsoft.com/office/drawing/2014/main" id="{A2BBD237-302F-BE4F-8BDE-FB2E7B20E428}"/>
              </a:ext>
            </a:extLst>
          </p:cNvPr>
          <p:cNvSpPr>
            <a:spLocks noGrp="1"/>
          </p:cNvSpPr>
          <p:nvPr>
            <p:ph type="subTitle" idx="10"/>
          </p:nvPr>
        </p:nvSpPr>
        <p:spPr/>
        <p:txBody>
          <a:bodyPr/>
          <a:lstStyle/>
          <a:p>
            <a:r>
              <a:rPr lang="en-US" dirty="0"/>
              <a:t>Capabilities</a:t>
            </a:r>
          </a:p>
        </p:txBody>
      </p:sp>
      <p:pic>
        <p:nvPicPr>
          <p:cNvPr id="79" name="Graphic 78">
            <a:extLst>
              <a:ext uri="{FF2B5EF4-FFF2-40B4-BE49-F238E27FC236}">
                <a16:creationId xmlns:a16="http://schemas.microsoft.com/office/drawing/2014/main" id="{6419A42A-79D0-5549-A923-9E3DCAFF62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5124" y="-1292120"/>
            <a:ext cx="216253" cy="255898"/>
          </a:xfrm>
          <a:prstGeom prst="rect">
            <a:avLst/>
          </a:prstGeom>
        </p:spPr>
      </p:pic>
      <p:grpSp>
        <p:nvGrpSpPr>
          <p:cNvPr id="14" name="Group 13">
            <a:extLst>
              <a:ext uri="{FF2B5EF4-FFF2-40B4-BE49-F238E27FC236}">
                <a16:creationId xmlns:a16="http://schemas.microsoft.com/office/drawing/2014/main" id="{3BCB2E6A-92E9-B717-754A-A01FECDEEFDA}"/>
              </a:ext>
            </a:extLst>
          </p:cNvPr>
          <p:cNvGrpSpPr>
            <a:grpSpLocks noChangeAspect="1"/>
          </p:cNvGrpSpPr>
          <p:nvPr/>
        </p:nvGrpSpPr>
        <p:grpSpPr>
          <a:xfrm>
            <a:off x="3045590" y="2354637"/>
            <a:ext cx="548640" cy="548640"/>
            <a:chOff x="7736620" y="7009631"/>
            <a:chExt cx="4501800" cy="4503600"/>
          </a:xfrm>
          <a:solidFill>
            <a:schemeClr val="tx1"/>
          </a:solidFill>
        </p:grpSpPr>
        <p:sp>
          <p:nvSpPr>
            <p:cNvPr id="15" name="Freeform: Shape 1">
              <a:extLst>
                <a:ext uri="{FF2B5EF4-FFF2-40B4-BE49-F238E27FC236}">
                  <a16:creationId xmlns:a16="http://schemas.microsoft.com/office/drawing/2014/main" id="{F9FC8E50-94B6-D149-668F-85FB1485825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6" name="Freeform: Shape 2">
              <a:extLst>
                <a:ext uri="{FF2B5EF4-FFF2-40B4-BE49-F238E27FC236}">
                  <a16:creationId xmlns:a16="http://schemas.microsoft.com/office/drawing/2014/main" id="{D07BCAB5-E9E6-70CA-F7DE-1DCC6002A5C4}"/>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7" name="Freeform: Shape 3">
              <a:extLst>
                <a:ext uri="{FF2B5EF4-FFF2-40B4-BE49-F238E27FC236}">
                  <a16:creationId xmlns:a16="http://schemas.microsoft.com/office/drawing/2014/main" id="{58516105-EDBE-9EFF-3828-712E45AD4880}"/>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8" name="Freeform: Shape 4">
              <a:extLst>
                <a:ext uri="{FF2B5EF4-FFF2-40B4-BE49-F238E27FC236}">
                  <a16:creationId xmlns:a16="http://schemas.microsoft.com/office/drawing/2014/main" id="{6C0A78ED-9DF8-16F9-966F-9C8241965D0B}"/>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9" name="Freeform: Shape 5">
              <a:extLst>
                <a:ext uri="{FF2B5EF4-FFF2-40B4-BE49-F238E27FC236}">
                  <a16:creationId xmlns:a16="http://schemas.microsoft.com/office/drawing/2014/main" id="{C0998A4B-9F0A-8A52-B4A2-B765CBE2957E}"/>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0" name="TextBox 19">
            <a:extLst>
              <a:ext uri="{FF2B5EF4-FFF2-40B4-BE49-F238E27FC236}">
                <a16:creationId xmlns:a16="http://schemas.microsoft.com/office/drawing/2014/main" id="{1783CE21-A13C-EFE4-F1EA-D4A2831F4F9C}"/>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21" name="Straight Connector 20">
            <a:extLst>
              <a:ext uri="{FF2B5EF4-FFF2-40B4-BE49-F238E27FC236}">
                <a16:creationId xmlns:a16="http://schemas.microsoft.com/office/drawing/2014/main" id="{39DE6DFA-898C-4872-D563-8C028978D82B}"/>
              </a:ext>
            </a:extLst>
          </p:cNvPr>
          <p:cNvCxnSpPr>
            <a:cxnSpLocks/>
            <a:stCxn id="26" idx="46"/>
            <a:endCxn id="15"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DE68FEFC-4BAC-C02C-3A92-5D63DCD5AEEA}"/>
              </a:ext>
            </a:extLst>
          </p:cNvPr>
          <p:cNvCxnSpPr>
            <a:cxnSpLocks/>
            <a:stCxn id="15" idx="2"/>
            <a:endCxn id="29"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508C1F23-24C8-AC9F-7AB7-ED5E3A8C8029}"/>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9A278D46-14BB-1F5C-60A1-B50C3C6C73D5}"/>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775A07EB-0F0F-C05A-ACFC-B03C83E6767B}"/>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6" name="Freeform 180">
            <a:extLst>
              <a:ext uri="{FF2B5EF4-FFF2-40B4-BE49-F238E27FC236}">
                <a16:creationId xmlns:a16="http://schemas.microsoft.com/office/drawing/2014/main" id="{F4E30CE5-077E-AAB3-005E-E86267D280D1}"/>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sp>
        <p:nvSpPr>
          <p:cNvPr id="27" name="TextBox 26">
            <a:extLst>
              <a:ext uri="{FF2B5EF4-FFF2-40B4-BE49-F238E27FC236}">
                <a16:creationId xmlns:a16="http://schemas.microsoft.com/office/drawing/2014/main" id="{351C4043-337A-0227-3316-50E133DD6174}"/>
              </a:ext>
            </a:extLst>
          </p:cNvPr>
          <p:cNvSpPr txBox="1"/>
          <p:nvPr/>
        </p:nvSpPr>
        <p:spPr>
          <a:xfrm>
            <a:off x="6171042" y="2906128"/>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p>
        </p:txBody>
      </p:sp>
      <p:grpSp>
        <p:nvGrpSpPr>
          <p:cNvPr id="28" name="Group 27">
            <a:extLst>
              <a:ext uri="{FF2B5EF4-FFF2-40B4-BE49-F238E27FC236}">
                <a16:creationId xmlns:a16="http://schemas.microsoft.com/office/drawing/2014/main" id="{4223E76F-3EA0-B551-C528-E18019071323}"/>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29" name="Freeform: Shape 1">
              <a:extLst>
                <a:ext uri="{FF2B5EF4-FFF2-40B4-BE49-F238E27FC236}">
                  <a16:creationId xmlns:a16="http://schemas.microsoft.com/office/drawing/2014/main" id="{0755CFF5-BD55-2FDF-479F-7E5EEF82A2F9}"/>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30" name="Freeform: Shape 2">
              <a:extLst>
                <a:ext uri="{FF2B5EF4-FFF2-40B4-BE49-F238E27FC236}">
                  <a16:creationId xmlns:a16="http://schemas.microsoft.com/office/drawing/2014/main" id="{F7C852DD-0B50-507D-DD0E-2DE06E1BD141}"/>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31" name="Freeform: Shape 3">
              <a:extLst>
                <a:ext uri="{FF2B5EF4-FFF2-40B4-BE49-F238E27FC236}">
                  <a16:creationId xmlns:a16="http://schemas.microsoft.com/office/drawing/2014/main" id="{D85D4890-B5DB-D313-388F-6FC12EB6F56B}"/>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32" name="Freeform: Shape 4">
              <a:extLst>
                <a:ext uri="{FF2B5EF4-FFF2-40B4-BE49-F238E27FC236}">
                  <a16:creationId xmlns:a16="http://schemas.microsoft.com/office/drawing/2014/main" id="{3C5B72CD-7D5B-0EB9-8962-D46E863948BD}"/>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33" name="Freeform: Shape 5">
              <a:extLst>
                <a:ext uri="{FF2B5EF4-FFF2-40B4-BE49-F238E27FC236}">
                  <a16:creationId xmlns:a16="http://schemas.microsoft.com/office/drawing/2014/main" id="{7EF38AB2-AB1B-FBF6-9A20-5638DAAF87E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34" name="TextBox 33">
            <a:extLst>
              <a:ext uri="{FF2B5EF4-FFF2-40B4-BE49-F238E27FC236}">
                <a16:creationId xmlns:a16="http://schemas.microsoft.com/office/drawing/2014/main" id="{C0A10CA9-44CE-6601-B244-11C354812DF9}"/>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35" name="Straight Connector 34">
            <a:extLst>
              <a:ext uri="{FF2B5EF4-FFF2-40B4-BE49-F238E27FC236}">
                <a16:creationId xmlns:a16="http://schemas.microsoft.com/office/drawing/2014/main" id="{BA050595-CEF8-D583-99C9-688213701950}"/>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D90A5D8B-FEFC-54E0-EAE6-2B1E8A6DCAE6}"/>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F25D1918-2433-8E6E-E1B8-C1D63A8CEB47}"/>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2043A1CC-7A8F-16F0-15AF-7C4A9EDB9D69}"/>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4F0BBB27-24AB-576B-7850-D26D666B0154}"/>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40" name="TextBox 39">
            <a:extLst>
              <a:ext uri="{FF2B5EF4-FFF2-40B4-BE49-F238E27FC236}">
                <a16:creationId xmlns:a16="http://schemas.microsoft.com/office/drawing/2014/main" id="{2784C154-F83D-2122-9CB9-B6EA8666A77C}"/>
              </a:ext>
            </a:extLst>
          </p:cNvPr>
          <p:cNvSpPr txBox="1"/>
          <p:nvPr/>
        </p:nvSpPr>
        <p:spPr>
          <a:xfrm>
            <a:off x="7351122" y="4027014"/>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cxnSp>
        <p:nvCxnSpPr>
          <p:cNvPr id="41" name="Straight Connector 40">
            <a:extLst>
              <a:ext uri="{FF2B5EF4-FFF2-40B4-BE49-F238E27FC236}">
                <a16:creationId xmlns:a16="http://schemas.microsoft.com/office/drawing/2014/main" id="{96A2A559-D5BB-1520-FE38-0A63106F193E}"/>
              </a:ext>
            </a:extLst>
          </p:cNvPr>
          <p:cNvCxnSpPr>
            <a:cxnSpLocks/>
          </p:cNvCxnSpPr>
          <p:nvPr/>
        </p:nvCxnSpPr>
        <p:spPr bwMode="gray">
          <a:xfrm>
            <a:off x="146673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2" name="Rectangle 41">
            <a:extLst>
              <a:ext uri="{FF2B5EF4-FFF2-40B4-BE49-F238E27FC236}">
                <a16:creationId xmlns:a16="http://schemas.microsoft.com/office/drawing/2014/main" id="{27B5ACB3-78D5-14F8-337A-AC96520453C8}"/>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43" name="Group 42">
            <a:extLst>
              <a:ext uri="{FF2B5EF4-FFF2-40B4-BE49-F238E27FC236}">
                <a16:creationId xmlns:a16="http://schemas.microsoft.com/office/drawing/2014/main" id="{D013555D-7E24-84E0-DA7A-267171BE1F22}"/>
              </a:ext>
            </a:extLst>
          </p:cNvPr>
          <p:cNvGrpSpPr/>
          <p:nvPr/>
        </p:nvGrpSpPr>
        <p:grpSpPr>
          <a:xfrm>
            <a:off x="4237129" y="3090794"/>
            <a:ext cx="657699" cy="540490"/>
            <a:chOff x="6855481" y="3612066"/>
            <a:chExt cx="657699" cy="540490"/>
          </a:xfrm>
        </p:grpSpPr>
        <p:cxnSp>
          <p:nvCxnSpPr>
            <p:cNvPr id="44" name="Straight Connector 43">
              <a:extLst>
                <a:ext uri="{FF2B5EF4-FFF2-40B4-BE49-F238E27FC236}">
                  <a16:creationId xmlns:a16="http://schemas.microsoft.com/office/drawing/2014/main" id="{F830E6E4-5883-6D29-6CB8-5792892A85C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5" name="Freeform 86">
              <a:extLst>
                <a:ext uri="{FF2B5EF4-FFF2-40B4-BE49-F238E27FC236}">
                  <a16:creationId xmlns:a16="http://schemas.microsoft.com/office/drawing/2014/main" id="{107BC817-FD58-8D16-4445-B4AA87C492A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6" name="Group 45">
            <a:extLst>
              <a:ext uri="{FF2B5EF4-FFF2-40B4-BE49-F238E27FC236}">
                <a16:creationId xmlns:a16="http://schemas.microsoft.com/office/drawing/2014/main" id="{49408BAD-3784-6A35-535A-A5F20CAC6DA9}"/>
              </a:ext>
            </a:extLst>
          </p:cNvPr>
          <p:cNvGrpSpPr/>
          <p:nvPr/>
        </p:nvGrpSpPr>
        <p:grpSpPr>
          <a:xfrm>
            <a:off x="2227331" y="4114657"/>
            <a:ext cx="657699" cy="540490"/>
            <a:chOff x="6855481" y="3612066"/>
            <a:chExt cx="657699" cy="540490"/>
          </a:xfrm>
        </p:grpSpPr>
        <p:cxnSp>
          <p:nvCxnSpPr>
            <p:cNvPr id="47" name="Straight Connector 46">
              <a:extLst>
                <a:ext uri="{FF2B5EF4-FFF2-40B4-BE49-F238E27FC236}">
                  <a16:creationId xmlns:a16="http://schemas.microsoft.com/office/drawing/2014/main" id="{061E2340-D372-6110-C5A3-9D8E5DD11D34}"/>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8" name="Freeform 86">
              <a:extLst>
                <a:ext uri="{FF2B5EF4-FFF2-40B4-BE49-F238E27FC236}">
                  <a16:creationId xmlns:a16="http://schemas.microsoft.com/office/drawing/2014/main" id="{550A4B49-60E7-A514-F9B0-261D10A26DD0}"/>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9" name="Group 48">
            <a:extLst>
              <a:ext uri="{FF2B5EF4-FFF2-40B4-BE49-F238E27FC236}">
                <a16:creationId xmlns:a16="http://schemas.microsoft.com/office/drawing/2014/main" id="{0F1A4964-A4EE-84B0-1D3D-8BFDE91EF63B}"/>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D7290FA9-6918-A7F7-8711-92469716779C}"/>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9F785583-9300-D92F-03C4-DF35CA6D0B6E}"/>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B3A00F30-6A96-AC76-2939-5AB7EBD77F10}"/>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A1892C78-E718-E3F3-8F19-5C1DC8221D24}"/>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BF92CEF6-B604-3AC5-1F4E-DCCEE1A37F49}"/>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2FA330C3-ECFB-95DF-B63F-DA99C8903A47}"/>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404B0827-604A-C0E2-F1A9-E324CC8EE8C8}"/>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0073E841-B38F-CB77-0D2C-FEA52FD0D228}"/>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0E96C93-2872-2A73-902C-E51CC45CA94F}"/>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59" name="Straight Connector 58">
            <a:extLst>
              <a:ext uri="{FF2B5EF4-FFF2-40B4-BE49-F238E27FC236}">
                <a16:creationId xmlns:a16="http://schemas.microsoft.com/office/drawing/2014/main" id="{B1E1C864-0895-9EC6-1FDE-A506615A0DC4}"/>
              </a:ext>
            </a:extLst>
          </p:cNvPr>
          <p:cNvCxnSpPr>
            <a:cxnSpLocks/>
          </p:cNvCxnSpPr>
          <p:nvPr/>
        </p:nvCxnSpPr>
        <p:spPr bwMode="gray">
          <a:xfrm>
            <a:off x="251976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C4BDEC99-D078-3506-31C7-8F711E52C573}"/>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61" name="Group 60">
            <a:extLst>
              <a:ext uri="{FF2B5EF4-FFF2-40B4-BE49-F238E27FC236}">
                <a16:creationId xmlns:a16="http://schemas.microsoft.com/office/drawing/2014/main" id="{0FBD301B-2E61-A649-D29D-D962637EBD54}"/>
              </a:ext>
            </a:extLst>
          </p:cNvPr>
          <p:cNvGrpSpPr/>
          <p:nvPr/>
        </p:nvGrpSpPr>
        <p:grpSpPr>
          <a:xfrm>
            <a:off x="3329793" y="5299000"/>
            <a:ext cx="657699" cy="540490"/>
            <a:chOff x="6855481" y="3612066"/>
            <a:chExt cx="657699" cy="540490"/>
          </a:xfrm>
        </p:grpSpPr>
        <p:cxnSp>
          <p:nvCxnSpPr>
            <p:cNvPr id="62" name="Straight Connector 61">
              <a:extLst>
                <a:ext uri="{FF2B5EF4-FFF2-40B4-BE49-F238E27FC236}">
                  <a16:creationId xmlns:a16="http://schemas.microsoft.com/office/drawing/2014/main" id="{ED4B00B3-35A1-7CCC-DE6C-5357245F7B85}"/>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3" name="Freeform 86">
              <a:extLst>
                <a:ext uri="{FF2B5EF4-FFF2-40B4-BE49-F238E27FC236}">
                  <a16:creationId xmlns:a16="http://schemas.microsoft.com/office/drawing/2014/main" id="{5D7F4562-1F9E-B627-652D-01E621704FE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65" name="Straight Connector 64">
            <a:extLst>
              <a:ext uri="{FF2B5EF4-FFF2-40B4-BE49-F238E27FC236}">
                <a16:creationId xmlns:a16="http://schemas.microsoft.com/office/drawing/2014/main" id="{1ECB6808-1DA6-AB72-6DF2-E86394D65328}"/>
              </a:ext>
            </a:extLst>
          </p:cNvPr>
          <p:cNvCxnSpPr>
            <a:cxnSpLocks/>
            <a:endCxn id="50"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66" name="Group 65">
            <a:extLst>
              <a:ext uri="{FF2B5EF4-FFF2-40B4-BE49-F238E27FC236}">
                <a16:creationId xmlns:a16="http://schemas.microsoft.com/office/drawing/2014/main" id="{AB3B6279-6D58-35DE-11BC-3BC3DDCE8513}"/>
              </a:ext>
            </a:extLst>
          </p:cNvPr>
          <p:cNvGrpSpPr/>
          <p:nvPr/>
        </p:nvGrpSpPr>
        <p:grpSpPr>
          <a:xfrm>
            <a:off x="5486625" y="4227548"/>
            <a:ext cx="657699" cy="540490"/>
            <a:chOff x="6855481" y="3612066"/>
            <a:chExt cx="657699" cy="540490"/>
          </a:xfrm>
        </p:grpSpPr>
        <p:cxnSp>
          <p:nvCxnSpPr>
            <p:cNvPr id="67" name="Straight Connector 66">
              <a:extLst>
                <a:ext uri="{FF2B5EF4-FFF2-40B4-BE49-F238E27FC236}">
                  <a16:creationId xmlns:a16="http://schemas.microsoft.com/office/drawing/2014/main" id="{C08B6B85-B9BC-E435-6B44-DC370D7DAE11}"/>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8" name="Freeform 86">
              <a:extLst>
                <a:ext uri="{FF2B5EF4-FFF2-40B4-BE49-F238E27FC236}">
                  <a16:creationId xmlns:a16="http://schemas.microsoft.com/office/drawing/2014/main" id="{A2F30668-7C60-B808-9C22-0824020FCA61}"/>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69" name="Group 68">
            <a:extLst>
              <a:ext uri="{FF2B5EF4-FFF2-40B4-BE49-F238E27FC236}">
                <a16:creationId xmlns:a16="http://schemas.microsoft.com/office/drawing/2014/main" id="{3C21D87C-F2BC-ACFF-53DB-64FFAD4C0C6A}"/>
              </a:ext>
            </a:extLst>
          </p:cNvPr>
          <p:cNvGrpSpPr/>
          <p:nvPr/>
        </p:nvGrpSpPr>
        <p:grpSpPr>
          <a:xfrm>
            <a:off x="1836792" y="5300480"/>
            <a:ext cx="274320" cy="632993"/>
            <a:chOff x="1693658" y="4666427"/>
            <a:chExt cx="274320" cy="632993"/>
          </a:xfrm>
        </p:grpSpPr>
        <p:cxnSp>
          <p:nvCxnSpPr>
            <p:cNvPr id="70" name="Straight Connector 69">
              <a:extLst>
                <a:ext uri="{FF2B5EF4-FFF2-40B4-BE49-F238E27FC236}">
                  <a16:creationId xmlns:a16="http://schemas.microsoft.com/office/drawing/2014/main" id="{CE36D34E-2137-A05F-18F2-2D634D309781}"/>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95515E68-3BA5-2C1A-5719-CEC3439704AC}"/>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72" name="Group 71">
            <a:extLst>
              <a:ext uri="{FF2B5EF4-FFF2-40B4-BE49-F238E27FC236}">
                <a16:creationId xmlns:a16="http://schemas.microsoft.com/office/drawing/2014/main" id="{67B9DEC6-AE5D-6704-EAF3-A31B8226C578}"/>
              </a:ext>
            </a:extLst>
          </p:cNvPr>
          <p:cNvGrpSpPr/>
          <p:nvPr/>
        </p:nvGrpSpPr>
        <p:grpSpPr>
          <a:xfrm>
            <a:off x="767903" y="4124174"/>
            <a:ext cx="274320" cy="632993"/>
            <a:chOff x="1693658" y="4666427"/>
            <a:chExt cx="274320" cy="632993"/>
          </a:xfrm>
        </p:grpSpPr>
        <p:cxnSp>
          <p:nvCxnSpPr>
            <p:cNvPr id="73" name="Straight Connector 72">
              <a:extLst>
                <a:ext uri="{FF2B5EF4-FFF2-40B4-BE49-F238E27FC236}">
                  <a16:creationId xmlns:a16="http://schemas.microsoft.com/office/drawing/2014/main" id="{85ACFA1D-BDDB-CE4D-A1B9-805D7B4D82F7}"/>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990F6D8C-8222-C0DE-5C61-53DACEFAA9C3}"/>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75" name="Straight Connector 74">
            <a:extLst>
              <a:ext uri="{FF2B5EF4-FFF2-40B4-BE49-F238E27FC236}">
                <a16:creationId xmlns:a16="http://schemas.microsoft.com/office/drawing/2014/main" id="{594DC3DF-E866-1F4B-1846-95E9D2BE67D3}"/>
              </a:ext>
            </a:extLst>
          </p:cNvPr>
          <p:cNvCxnSpPr>
            <a:cxnSpLocks/>
          </p:cNvCxnSpPr>
          <p:nvPr/>
        </p:nvCxnSpPr>
        <p:spPr bwMode="gray">
          <a:xfrm>
            <a:off x="571221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0" name="Rectangle 79">
            <a:extLst>
              <a:ext uri="{FF2B5EF4-FFF2-40B4-BE49-F238E27FC236}">
                <a16:creationId xmlns:a16="http://schemas.microsoft.com/office/drawing/2014/main" id="{3DBCB1EA-4597-9BB1-DBF8-0442CAEC4BD6}"/>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01" name="Group 100">
            <a:extLst>
              <a:ext uri="{FF2B5EF4-FFF2-40B4-BE49-F238E27FC236}">
                <a16:creationId xmlns:a16="http://schemas.microsoft.com/office/drawing/2014/main" id="{3878BB4F-BEF1-15C3-7A55-39D0DD667544}"/>
              </a:ext>
            </a:extLst>
          </p:cNvPr>
          <p:cNvGrpSpPr/>
          <p:nvPr/>
        </p:nvGrpSpPr>
        <p:grpSpPr>
          <a:xfrm>
            <a:off x="5029238" y="3093965"/>
            <a:ext cx="274320" cy="632993"/>
            <a:chOff x="1693658" y="4666427"/>
            <a:chExt cx="274320" cy="632993"/>
          </a:xfrm>
        </p:grpSpPr>
        <p:cxnSp>
          <p:nvCxnSpPr>
            <p:cNvPr id="102" name="Straight Connector 101">
              <a:extLst>
                <a:ext uri="{FF2B5EF4-FFF2-40B4-BE49-F238E27FC236}">
                  <a16:creationId xmlns:a16="http://schemas.microsoft.com/office/drawing/2014/main" id="{61AAC026-5366-BEA0-16D8-B5EBAE925A2B}"/>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3" name="Rectangle 102">
              <a:extLst>
                <a:ext uri="{FF2B5EF4-FFF2-40B4-BE49-F238E27FC236}">
                  <a16:creationId xmlns:a16="http://schemas.microsoft.com/office/drawing/2014/main" id="{F3DF3B70-06B8-382D-4006-46913FF74B08}"/>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04" name="Straight Connector 103">
            <a:extLst>
              <a:ext uri="{FF2B5EF4-FFF2-40B4-BE49-F238E27FC236}">
                <a16:creationId xmlns:a16="http://schemas.microsoft.com/office/drawing/2014/main" id="{61C16173-1E42-C912-60CF-D5BA9031ECAB}"/>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5" name="Rectangle 104">
            <a:extLst>
              <a:ext uri="{FF2B5EF4-FFF2-40B4-BE49-F238E27FC236}">
                <a16:creationId xmlns:a16="http://schemas.microsoft.com/office/drawing/2014/main" id="{3D242AE8-DEC8-7AD0-6332-9FB2A57F1E7A}"/>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06" name="Group 105">
            <a:extLst>
              <a:ext uri="{FF2B5EF4-FFF2-40B4-BE49-F238E27FC236}">
                <a16:creationId xmlns:a16="http://schemas.microsoft.com/office/drawing/2014/main" id="{A7E762E3-B2D5-D8A8-0190-A2101D42C5E3}"/>
              </a:ext>
            </a:extLst>
          </p:cNvPr>
          <p:cNvGrpSpPr/>
          <p:nvPr/>
        </p:nvGrpSpPr>
        <p:grpSpPr>
          <a:xfrm>
            <a:off x="6252588" y="4227090"/>
            <a:ext cx="274320" cy="632993"/>
            <a:chOff x="1693658" y="4666427"/>
            <a:chExt cx="274320" cy="632993"/>
          </a:xfrm>
        </p:grpSpPr>
        <p:cxnSp>
          <p:nvCxnSpPr>
            <p:cNvPr id="107" name="Straight Connector 106">
              <a:extLst>
                <a:ext uri="{FF2B5EF4-FFF2-40B4-BE49-F238E27FC236}">
                  <a16:creationId xmlns:a16="http://schemas.microsoft.com/office/drawing/2014/main" id="{33F353A3-5B18-14B8-B8EE-8BECB694DD03}"/>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63" name="Rectangle 162">
              <a:extLst>
                <a:ext uri="{FF2B5EF4-FFF2-40B4-BE49-F238E27FC236}">
                  <a16:creationId xmlns:a16="http://schemas.microsoft.com/office/drawing/2014/main" id="{8F745826-D5B1-5EE5-FD05-5988F645E18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pic>
        <p:nvPicPr>
          <p:cNvPr id="164" name="Picture 163">
            <a:extLst>
              <a:ext uri="{FF2B5EF4-FFF2-40B4-BE49-F238E27FC236}">
                <a16:creationId xmlns:a16="http://schemas.microsoft.com/office/drawing/2014/main" id="{22086CE9-D5A6-56E2-39A8-35DE035B7FF3}"/>
              </a:ext>
            </a:extLst>
          </p:cNvPr>
          <p:cNvPicPr>
            <a:picLocks noChangeAspect="1"/>
          </p:cNvPicPr>
          <p:nvPr/>
        </p:nvPicPr>
        <p:blipFill>
          <a:blip r:embed="rId5"/>
          <a:stretch>
            <a:fillRect/>
          </a:stretch>
        </p:blipFill>
        <p:spPr>
          <a:xfrm>
            <a:off x="5029013" y="3650034"/>
            <a:ext cx="285750" cy="285750"/>
          </a:xfrm>
          <a:prstGeom prst="rect">
            <a:avLst/>
          </a:prstGeom>
        </p:spPr>
      </p:pic>
      <p:pic>
        <p:nvPicPr>
          <p:cNvPr id="165" name="Picture 164">
            <a:extLst>
              <a:ext uri="{FF2B5EF4-FFF2-40B4-BE49-F238E27FC236}">
                <a16:creationId xmlns:a16="http://schemas.microsoft.com/office/drawing/2014/main" id="{A3C3EA8F-675C-D564-55A9-9D0FCEDA9DB1}"/>
              </a:ext>
            </a:extLst>
          </p:cNvPr>
          <p:cNvPicPr>
            <a:picLocks noChangeAspect="1"/>
          </p:cNvPicPr>
          <p:nvPr/>
        </p:nvPicPr>
        <p:blipFill>
          <a:blip r:embed="rId6"/>
          <a:stretch>
            <a:fillRect/>
          </a:stretch>
        </p:blipFill>
        <p:spPr>
          <a:xfrm>
            <a:off x="5573687" y="3648921"/>
            <a:ext cx="286893" cy="285750"/>
          </a:xfrm>
          <a:prstGeom prst="rect">
            <a:avLst/>
          </a:prstGeom>
        </p:spPr>
      </p:pic>
      <p:pic>
        <p:nvPicPr>
          <p:cNvPr id="166" name="Picture 165">
            <a:extLst>
              <a:ext uri="{FF2B5EF4-FFF2-40B4-BE49-F238E27FC236}">
                <a16:creationId xmlns:a16="http://schemas.microsoft.com/office/drawing/2014/main" id="{9AB8FE84-F6AB-BE1B-89AC-5B0E66A90623}"/>
              </a:ext>
            </a:extLst>
          </p:cNvPr>
          <p:cNvPicPr>
            <a:picLocks noChangeAspect="1"/>
          </p:cNvPicPr>
          <p:nvPr/>
        </p:nvPicPr>
        <p:blipFill>
          <a:blip r:embed="rId5"/>
          <a:stretch>
            <a:fillRect/>
          </a:stretch>
        </p:blipFill>
        <p:spPr>
          <a:xfrm>
            <a:off x="6253607" y="4781645"/>
            <a:ext cx="285750" cy="285750"/>
          </a:xfrm>
          <a:prstGeom prst="rect">
            <a:avLst/>
          </a:prstGeom>
        </p:spPr>
      </p:pic>
      <p:pic>
        <p:nvPicPr>
          <p:cNvPr id="167" name="Picture 166">
            <a:extLst>
              <a:ext uri="{FF2B5EF4-FFF2-40B4-BE49-F238E27FC236}">
                <a16:creationId xmlns:a16="http://schemas.microsoft.com/office/drawing/2014/main" id="{ED54DE3E-96DA-A8D6-B247-57EB41C8D8E0}"/>
              </a:ext>
            </a:extLst>
          </p:cNvPr>
          <p:cNvPicPr>
            <a:picLocks noChangeAspect="1"/>
          </p:cNvPicPr>
          <p:nvPr/>
        </p:nvPicPr>
        <p:blipFill>
          <a:blip r:embed="rId6"/>
          <a:stretch>
            <a:fillRect/>
          </a:stretch>
        </p:blipFill>
        <p:spPr>
          <a:xfrm>
            <a:off x="6798281" y="4780532"/>
            <a:ext cx="286893" cy="285750"/>
          </a:xfrm>
          <a:prstGeom prst="rect">
            <a:avLst/>
          </a:prstGeom>
        </p:spPr>
      </p:pic>
      <p:pic>
        <p:nvPicPr>
          <p:cNvPr id="168" name="Picture 167">
            <a:extLst>
              <a:ext uri="{FF2B5EF4-FFF2-40B4-BE49-F238E27FC236}">
                <a16:creationId xmlns:a16="http://schemas.microsoft.com/office/drawing/2014/main" id="{C09723A7-821D-2E2C-E6BE-6F5B44F703FD}"/>
              </a:ext>
            </a:extLst>
          </p:cNvPr>
          <p:cNvPicPr>
            <a:picLocks noChangeAspect="1"/>
          </p:cNvPicPr>
          <p:nvPr/>
        </p:nvPicPr>
        <p:blipFill>
          <a:blip r:embed="rId5"/>
          <a:stretch>
            <a:fillRect/>
          </a:stretch>
        </p:blipFill>
        <p:spPr>
          <a:xfrm>
            <a:off x="774843" y="4678215"/>
            <a:ext cx="285750" cy="285750"/>
          </a:xfrm>
          <a:prstGeom prst="rect">
            <a:avLst/>
          </a:prstGeom>
        </p:spPr>
      </p:pic>
      <p:pic>
        <p:nvPicPr>
          <p:cNvPr id="169" name="Picture 168">
            <a:extLst>
              <a:ext uri="{FF2B5EF4-FFF2-40B4-BE49-F238E27FC236}">
                <a16:creationId xmlns:a16="http://schemas.microsoft.com/office/drawing/2014/main" id="{158F2717-03ED-DDFE-12E2-AEDBF01ACED0}"/>
              </a:ext>
            </a:extLst>
          </p:cNvPr>
          <p:cNvPicPr>
            <a:picLocks noChangeAspect="1"/>
          </p:cNvPicPr>
          <p:nvPr/>
        </p:nvPicPr>
        <p:blipFill>
          <a:blip r:embed="rId6"/>
          <a:stretch>
            <a:fillRect/>
          </a:stretch>
        </p:blipFill>
        <p:spPr>
          <a:xfrm>
            <a:off x="1323790" y="4677102"/>
            <a:ext cx="286893" cy="285750"/>
          </a:xfrm>
          <a:prstGeom prst="rect">
            <a:avLst/>
          </a:prstGeom>
        </p:spPr>
      </p:pic>
      <p:pic>
        <p:nvPicPr>
          <p:cNvPr id="170" name="Picture 169">
            <a:extLst>
              <a:ext uri="{FF2B5EF4-FFF2-40B4-BE49-F238E27FC236}">
                <a16:creationId xmlns:a16="http://schemas.microsoft.com/office/drawing/2014/main" id="{17A358DC-E2D0-6B83-D71D-627EE21F04BA}"/>
              </a:ext>
            </a:extLst>
          </p:cNvPr>
          <p:cNvPicPr>
            <a:picLocks noChangeAspect="1"/>
          </p:cNvPicPr>
          <p:nvPr/>
        </p:nvPicPr>
        <p:blipFill>
          <a:blip r:embed="rId5"/>
          <a:stretch>
            <a:fillRect/>
          </a:stretch>
        </p:blipFill>
        <p:spPr>
          <a:xfrm>
            <a:off x="1825362" y="5849470"/>
            <a:ext cx="285750" cy="285750"/>
          </a:xfrm>
          <a:prstGeom prst="rect">
            <a:avLst/>
          </a:prstGeom>
        </p:spPr>
      </p:pic>
      <p:pic>
        <p:nvPicPr>
          <p:cNvPr id="171" name="Picture 170">
            <a:extLst>
              <a:ext uri="{FF2B5EF4-FFF2-40B4-BE49-F238E27FC236}">
                <a16:creationId xmlns:a16="http://schemas.microsoft.com/office/drawing/2014/main" id="{EC0F64FB-5745-C168-A3FA-27DDC07D027C}"/>
              </a:ext>
            </a:extLst>
          </p:cNvPr>
          <p:cNvPicPr>
            <a:picLocks noChangeAspect="1"/>
          </p:cNvPicPr>
          <p:nvPr/>
        </p:nvPicPr>
        <p:blipFill>
          <a:blip r:embed="rId6"/>
          <a:stretch>
            <a:fillRect/>
          </a:stretch>
        </p:blipFill>
        <p:spPr>
          <a:xfrm>
            <a:off x="2370036" y="5848357"/>
            <a:ext cx="286893" cy="285750"/>
          </a:xfrm>
          <a:prstGeom prst="rect">
            <a:avLst/>
          </a:prstGeom>
        </p:spPr>
      </p:pic>
      <p:sp>
        <p:nvSpPr>
          <p:cNvPr id="179" name="Picture Placeholder 80" descr="Defense Preventions&#10;">
            <a:extLst>
              <a:ext uri="{FF2B5EF4-FFF2-40B4-BE49-F238E27FC236}">
                <a16:creationId xmlns:a16="http://schemas.microsoft.com/office/drawing/2014/main" id="{2C7B69F6-68AC-C3BA-D717-24CBF82800DC}"/>
              </a:ext>
            </a:extLst>
          </p:cNvPr>
          <p:cNvSpPr>
            <a:spLocks noChangeAspect="1"/>
          </p:cNvSpPr>
          <p:nvPr/>
        </p:nvSpPr>
        <p:spPr>
          <a:xfrm>
            <a:off x="5803432" y="356904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0" name="Picture Placeholder 80" descr="Defense Preventions&#10;">
            <a:extLst>
              <a:ext uri="{FF2B5EF4-FFF2-40B4-BE49-F238E27FC236}">
                <a16:creationId xmlns:a16="http://schemas.microsoft.com/office/drawing/2014/main" id="{22AD7268-79F9-DB56-B6C4-673080A799AD}"/>
              </a:ext>
            </a:extLst>
          </p:cNvPr>
          <p:cNvSpPr>
            <a:spLocks noChangeAspect="1"/>
          </p:cNvSpPr>
          <p:nvPr/>
        </p:nvSpPr>
        <p:spPr>
          <a:xfrm>
            <a:off x="7025960" y="471207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1" name="Picture Placeholder 80" descr="Defense Preventions&#10;">
            <a:extLst>
              <a:ext uri="{FF2B5EF4-FFF2-40B4-BE49-F238E27FC236}">
                <a16:creationId xmlns:a16="http://schemas.microsoft.com/office/drawing/2014/main" id="{51C3E6CB-5F8D-805A-156E-314C24E6D318}"/>
              </a:ext>
            </a:extLst>
          </p:cNvPr>
          <p:cNvSpPr>
            <a:spLocks noChangeAspect="1"/>
          </p:cNvSpPr>
          <p:nvPr/>
        </p:nvSpPr>
        <p:spPr>
          <a:xfrm>
            <a:off x="1552871" y="460469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2" name="Picture Placeholder 80" descr="Defense Preventions&#10;">
            <a:extLst>
              <a:ext uri="{FF2B5EF4-FFF2-40B4-BE49-F238E27FC236}">
                <a16:creationId xmlns:a16="http://schemas.microsoft.com/office/drawing/2014/main" id="{FD154E6E-C6BA-B291-C673-D457C551D076}"/>
              </a:ext>
            </a:extLst>
          </p:cNvPr>
          <p:cNvSpPr>
            <a:spLocks noChangeAspect="1"/>
          </p:cNvSpPr>
          <p:nvPr/>
        </p:nvSpPr>
        <p:spPr>
          <a:xfrm>
            <a:off x="260552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3" name="Picture Placeholder 80" descr="Defense Preventions&#10;">
            <a:extLst>
              <a:ext uri="{FF2B5EF4-FFF2-40B4-BE49-F238E27FC236}">
                <a16:creationId xmlns:a16="http://schemas.microsoft.com/office/drawing/2014/main" id="{581F3BE4-65F7-3D22-5F20-580B272CCF16}"/>
              </a:ext>
            </a:extLst>
          </p:cNvPr>
          <p:cNvSpPr>
            <a:spLocks noChangeAspect="1"/>
          </p:cNvSpPr>
          <p:nvPr/>
        </p:nvSpPr>
        <p:spPr>
          <a:xfrm>
            <a:off x="5261185" y="357315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4" name="Picture Placeholder 80" descr="Defense Preventions&#10;">
            <a:extLst>
              <a:ext uri="{FF2B5EF4-FFF2-40B4-BE49-F238E27FC236}">
                <a16:creationId xmlns:a16="http://schemas.microsoft.com/office/drawing/2014/main" id="{ABE7AC6A-C169-4243-DC74-1F43069D646A}"/>
              </a:ext>
            </a:extLst>
          </p:cNvPr>
          <p:cNvSpPr>
            <a:spLocks noChangeAspect="1"/>
          </p:cNvSpPr>
          <p:nvPr/>
        </p:nvSpPr>
        <p:spPr>
          <a:xfrm>
            <a:off x="6483713" y="4716190"/>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5" name="Picture Placeholder 80" descr="Defense Preventions&#10;">
            <a:extLst>
              <a:ext uri="{FF2B5EF4-FFF2-40B4-BE49-F238E27FC236}">
                <a16:creationId xmlns:a16="http://schemas.microsoft.com/office/drawing/2014/main" id="{8118D9E2-A78B-C488-C06D-053C0126643F}"/>
              </a:ext>
            </a:extLst>
          </p:cNvPr>
          <p:cNvSpPr>
            <a:spLocks noChangeAspect="1"/>
          </p:cNvSpPr>
          <p:nvPr/>
        </p:nvSpPr>
        <p:spPr>
          <a:xfrm>
            <a:off x="1010624" y="460880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86" name="Picture Placeholder 80" descr="Defense Preventions&#10;">
            <a:extLst>
              <a:ext uri="{FF2B5EF4-FFF2-40B4-BE49-F238E27FC236}">
                <a16:creationId xmlns:a16="http://schemas.microsoft.com/office/drawing/2014/main" id="{8C2A0FDF-7597-B6CA-1867-CD4285208241}"/>
              </a:ext>
            </a:extLst>
          </p:cNvPr>
          <p:cNvSpPr>
            <a:spLocks noChangeAspect="1"/>
          </p:cNvSpPr>
          <p:nvPr/>
        </p:nvSpPr>
        <p:spPr>
          <a:xfrm>
            <a:off x="2063281" y="579471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1559735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179"/>
                                        </p:tgtEl>
                                        <p:attrNameLst>
                                          <p:attrName>style.visibility</p:attrName>
                                        </p:attrNameLst>
                                      </p:cBhvr>
                                      <p:to>
                                        <p:strVal val="visible"/>
                                      </p:to>
                                    </p:set>
                                    <p:animEffect transition="in" filter="fade">
                                      <p:cBhvr>
                                        <p:cTn id="7" dur="500"/>
                                        <p:tgtEl>
                                          <p:spTgt spid="179"/>
                                        </p:tgtEl>
                                      </p:cBhvr>
                                    </p:animEffect>
                                  </p:childTnLst>
                                </p:cTn>
                              </p:par>
                              <p:par>
                                <p:cTn id="8" presetID="10" presetClass="entr" presetSubtype="0" repeatCount="3000" fill="hold" grpId="0" nodeType="withEffect">
                                  <p:stCondLst>
                                    <p:cond delay="0"/>
                                  </p:stCondLst>
                                  <p:childTnLst>
                                    <p:set>
                                      <p:cBhvr>
                                        <p:cTn id="9" dur="1" fill="hold">
                                          <p:stCondLst>
                                            <p:cond delay="0"/>
                                          </p:stCondLst>
                                        </p:cTn>
                                        <p:tgtEl>
                                          <p:spTgt spid="183"/>
                                        </p:tgtEl>
                                        <p:attrNameLst>
                                          <p:attrName>style.visibility</p:attrName>
                                        </p:attrNameLst>
                                      </p:cBhvr>
                                      <p:to>
                                        <p:strVal val="visible"/>
                                      </p:to>
                                    </p:set>
                                    <p:animEffect transition="in" filter="fade">
                                      <p:cBhvr>
                                        <p:cTn id="10" dur="500"/>
                                        <p:tgtEl>
                                          <p:spTgt spid="183"/>
                                        </p:tgtEl>
                                      </p:cBhvr>
                                    </p:animEffect>
                                  </p:childTnLst>
                                </p:cTn>
                              </p:par>
                              <p:par>
                                <p:cTn id="11" presetID="10" presetClass="entr" presetSubtype="0" repeatCount="3000" fill="hold" grpId="0" nodeType="withEffect">
                                  <p:stCondLst>
                                    <p:cond delay="0"/>
                                  </p:stCondLst>
                                  <p:childTnLst>
                                    <p:set>
                                      <p:cBhvr>
                                        <p:cTn id="12" dur="1" fill="hold">
                                          <p:stCondLst>
                                            <p:cond delay="0"/>
                                          </p:stCondLst>
                                        </p:cTn>
                                        <p:tgtEl>
                                          <p:spTgt spid="180"/>
                                        </p:tgtEl>
                                        <p:attrNameLst>
                                          <p:attrName>style.visibility</p:attrName>
                                        </p:attrNameLst>
                                      </p:cBhvr>
                                      <p:to>
                                        <p:strVal val="visible"/>
                                      </p:to>
                                    </p:set>
                                    <p:animEffect transition="in" filter="fade">
                                      <p:cBhvr>
                                        <p:cTn id="13" dur="500"/>
                                        <p:tgtEl>
                                          <p:spTgt spid="180"/>
                                        </p:tgtEl>
                                      </p:cBhvr>
                                    </p:animEffect>
                                  </p:childTnLst>
                                </p:cTn>
                              </p:par>
                              <p:par>
                                <p:cTn id="14" presetID="10" presetClass="entr" presetSubtype="0" repeatCount="3000" fill="hold" grpId="0" nodeType="withEffect">
                                  <p:stCondLst>
                                    <p:cond delay="0"/>
                                  </p:stCondLst>
                                  <p:childTnLst>
                                    <p:set>
                                      <p:cBhvr>
                                        <p:cTn id="15" dur="1" fill="hold">
                                          <p:stCondLst>
                                            <p:cond delay="0"/>
                                          </p:stCondLst>
                                        </p:cTn>
                                        <p:tgtEl>
                                          <p:spTgt spid="181"/>
                                        </p:tgtEl>
                                        <p:attrNameLst>
                                          <p:attrName>style.visibility</p:attrName>
                                        </p:attrNameLst>
                                      </p:cBhvr>
                                      <p:to>
                                        <p:strVal val="visible"/>
                                      </p:to>
                                    </p:set>
                                    <p:animEffect transition="in" filter="fade">
                                      <p:cBhvr>
                                        <p:cTn id="16" dur="500"/>
                                        <p:tgtEl>
                                          <p:spTgt spid="181"/>
                                        </p:tgtEl>
                                      </p:cBhvr>
                                    </p:animEffect>
                                  </p:childTnLst>
                                </p:cTn>
                              </p:par>
                              <p:par>
                                <p:cTn id="17" presetID="10" presetClass="entr" presetSubtype="0" repeatCount="3000" fill="hold" grpId="0" nodeType="withEffect">
                                  <p:stCondLst>
                                    <p:cond delay="0"/>
                                  </p:stCondLst>
                                  <p:childTnLst>
                                    <p:set>
                                      <p:cBhvr>
                                        <p:cTn id="18" dur="1" fill="hold">
                                          <p:stCondLst>
                                            <p:cond delay="0"/>
                                          </p:stCondLst>
                                        </p:cTn>
                                        <p:tgtEl>
                                          <p:spTgt spid="182"/>
                                        </p:tgtEl>
                                        <p:attrNameLst>
                                          <p:attrName>style.visibility</p:attrName>
                                        </p:attrNameLst>
                                      </p:cBhvr>
                                      <p:to>
                                        <p:strVal val="visible"/>
                                      </p:to>
                                    </p:set>
                                    <p:animEffect transition="in" filter="fade">
                                      <p:cBhvr>
                                        <p:cTn id="19" dur="500"/>
                                        <p:tgtEl>
                                          <p:spTgt spid="182"/>
                                        </p:tgtEl>
                                      </p:cBhvr>
                                    </p:animEffect>
                                  </p:childTnLst>
                                </p:cTn>
                              </p:par>
                              <p:par>
                                <p:cTn id="20" presetID="10" presetClass="entr" presetSubtype="0" repeatCount="3000" fill="hold" grpId="0" nodeType="withEffect">
                                  <p:stCondLst>
                                    <p:cond delay="0"/>
                                  </p:stCondLst>
                                  <p:childTnLst>
                                    <p:set>
                                      <p:cBhvr>
                                        <p:cTn id="21" dur="1" fill="hold">
                                          <p:stCondLst>
                                            <p:cond delay="0"/>
                                          </p:stCondLst>
                                        </p:cTn>
                                        <p:tgtEl>
                                          <p:spTgt spid="184"/>
                                        </p:tgtEl>
                                        <p:attrNameLst>
                                          <p:attrName>style.visibility</p:attrName>
                                        </p:attrNameLst>
                                      </p:cBhvr>
                                      <p:to>
                                        <p:strVal val="visible"/>
                                      </p:to>
                                    </p:set>
                                    <p:animEffect transition="in" filter="fade">
                                      <p:cBhvr>
                                        <p:cTn id="22" dur="500"/>
                                        <p:tgtEl>
                                          <p:spTgt spid="184"/>
                                        </p:tgtEl>
                                      </p:cBhvr>
                                    </p:animEffect>
                                  </p:childTnLst>
                                </p:cTn>
                              </p:par>
                              <p:par>
                                <p:cTn id="23" presetID="10" presetClass="entr" presetSubtype="0" repeatCount="3000" fill="hold" grpId="0" nodeType="withEffect">
                                  <p:stCondLst>
                                    <p:cond delay="0"/>
                                  </p:stCondLst>
                                  <p:childTnLst>
                                    <p:set>
                                      <p:cBhvr>
                                        <p:cTn id="24" dur="1" fill="hold">
                                          <p:stCondLst>
                                            <p:cond delay="0"/>
                                          </p:stCondLst>
                                        </p:cTn>
                                        <p:tgtEl>
                                          <p:spTgt spid="185"/>
                                        </p:tgtEl>
                                        <p:attrNameLst>
                                          <p:attrName>style.visibility</p:attrName>
                                        </p:attrNameLst>
                                      </p:cBhvr>
                                      <p:to>
                                        <p:strVal val="visible"/>
                                      </p:to>
                                    </p:set>
                                    <p:animEffect transition="in" filter="fade">
                                      <p:cBhvr>
                                        <p:cTn id="25" dur="500"/>
                                        <p:tgtEl>
                                          <p:spTgt spid="185"/>
                                        </p:tgtEl>
                                      </p:cBhvr>
                                    </p:animEffect>
                                  </p:childTnLst>
                                </p:cTn>
                              </p:par>
                              <p:par>
                                <p:cTn id="26" presetID="10" presetClass="entr" presetSubtype="0" repeatCount="3000" fill="hold" grpId="0" nodeType="withEffect">
                                  <p:stCondLst>
                                    <p:cond delay="0"/>
                                  </p:stCondLst>
                                  <p:childTnLst>
                                    <p:set>
                                      <p:cBhvr>
                                        <p:cTn id="27" dur="1" fill="hold">
                                          <p:stCondLst>
                                            <p:cond delay="0"/>
                                          </p:stCondLst>
                                        </p:cTn>
                                        <p:tgtEl>
                                          <p:spTgt spid="186"/>
                                        </p:tgtEl>
                                        <p:attrNameLst>
                                          <p:attrName>style.visibility</p:attrName>
                                        </p:attrNameLst>
                                      </p:cBhvr>
                                      <p:to>
                                        <p:strVal val="visible"/>
                                      </p:to>
                                    </p:set>
                                    <p:animEffect transition="in" filter="fade">
                                      <p:cBhvr>
                                        <p:cTn id="28" dur="500"/>
                                        <p:tgtEl>
                                          <p:spTgt spid="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80" grpId="0" animBg="1"/>
      <p:bldP spid="181" grpId="0" animBg="1"/>
      <p:bldP spid="182" grpId="0" animBg="1"/>
      <p:bldP spid="183" grpId="0" animBg="1"/>
      <p:bldP spid="184" grpId="0" animBg="1"/>
      <p:bldP spid="185" grpId="0" animBg="1"/>
      <p:bldP spid="18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Distributed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Distributed Malware:</a:t>
            </a:r>
          </a:p>
          <a:p>
            <a:pPr marL="742864" lvl="1" indent="-285664"/>
            <a:r>
              <a:rPr lang="en-US" dirty="0"/>
              <a:t>On VM</a:t>
            </a:r>
            <a:r>
              <a:rPr lang="en-US" sz="1200" i="1" dirty="0"/>
              <a:t>,</a:t>
            </a:r>
            <a:r>
              <a:rPr lang="en-US" dirty="0"/>
              <a:t> intercept file</a:t>
            </a:r>
          </a:p>
          <a:p>
            <a:pPr marL="1030202" lvl="2" indent="-285664"/>
            <a:r>
              <a:rPr lang="en-US" dirty="0"/>
              <a:t>Done over Disk Write</a:t>
            </a:r>
          </a:p>
          <a:p>
            <a:pPr marL="1030202" lvl="2" indent="-285664"/>
            <a:r>
              <a:rPr lang="en-US" dirty="0"/>
              <a:t>Any file types</a:t>
            </a:r>
            <a:r>
              <a:rPr lang="en-US" sz="1000" i="1" dirty="0"/>
              <a:t> (see Notes for exhaustive list)</a:t>
            </a:r>
            <a:endParaRPr lang="en-US" dirty="0"/>
          </a:p>
          <a:p>
            <a:pPr marL="742864" lvl="1" indent="-285664"/>
            <a:r>
              <a:rPr lang="en-US" dirty="0"/>
              <a:t>Malware Detection and Prevention</a:t>
            </a:r>
          </a:p>
          <a:p>
            <a:pPr marL="1030202" lvl="2" indent="-285664"/>
            <a:r>
              <a:rPr lang="en-US" dirty="0"/>
              <a:t>Detect and block known and previously unseen malicious files with local analysis (SVM)</a:t>
            </a:r>
          </a:p>
          <a:p>
            <a:pPr marL="1255627" lvl="3" indent="-285664"/>
            <a:r>
              <a:rPr lang="en-US" dirty="0"/>
              <a:t>Send File to SVM for local analysis</a:t>
            </a:r>
          </a:p>
          <a:p>
            <a:pPr marL="1428664" lvl="4" indent="-285664">
              <a:buFont typeface="+mj-lt"/>
              <a:buAutoNum type="arabicPeriod"/>
            </a:pPr>
            <a:r>
              <a:rPr lang="en-US" dirty="0"/>
              <a:t>File Hash Local</a:t>
            </a:r>
          </a:p>
          <a:p>
            <a:pPr marL="1428664" lvl="4" indent="-285664">
              <a:buFont typeface="+mj-lt"/>
              <a:buAutoNum type="arabicPeriod"/>
            </a:pPr>
            <a:r>
              <a:rPr lang="en-US" dirty="0"/>
              <a:t>If File Hash Local = No Match, File Hash on Security Analyzer</a:t>
            </a:r>
          </a:p>
          <a:p>
            <a:pPr marL="1428664" lvl="4" indent="-285664">
              <a:buFont typeface="+mj-lt"/>
              <a:buAutoNum type="arabicPeriod"/>
            </a:pPr>
            <a:r>
              <a:rPr lang="en-US" dirty="0"/>
              <a:t>If File Hash Security Analyzer = No Match, Local Analysis</a:t>
            </a:r>
          </a:p>
          <a:p>
            <a:pPr marL="1087438" lvl="2" indent="-342900">
              <a:buFont typeface="+mj-lt"/>
              <a:buAutoNum type="arabicPeriod" startAt="3"/>
            </a:pPr>
            <a:r>
              <a:rPr lang="en-US" i="1" dirty="0"/>
              <a:t>(optional) Cloud Analysis if needed and configured</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Packet Walk</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582056"/>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a:latin typeface="Calibri" panose="020F0502020204030204" pitchFamily="34" charset="0"/>
              </a:rPr>
              <a:t>VDS-</a:t>
            </a:r>
            <a:r>
              <a:rPr lang="en-US" sz="1200" err="1">
                <a:latin typeface="Calibri" panose="020F0502020204030204" pitchFamily="34" charset="0"/>
              </a:rPr>
              <a:t>PortGroup</a:t>
            </a:r>
            <a:endParaRPr lang="en-US" sz="1200">
              <a:latin typeface="Calibri" panose="020F0502020204030204" pitchFamily="34" charset="0"/>
            </a:endParaRPr>
          </a:p>
          <a:p>
            <a:r>
              <a:rPr lang="en-US" sz="1000" i="1">
                <a:latin typeface="Calibri" panose="020F0502020204030204" pitchFamily="34" charset="0"/>
              </a:rPr>
              <a:t>(NSX Segment VLAN or Overlay)</a:t>
            </a:r>
            <a:endParaRPr lang="en-US" sz="1050" i="1">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843406" y="4054656"/>
            <a:ext cx="1967885" cy="1763083"/>
            <a:chOff x="1053718" y="4054656"/>
            <a:chExt cx="1967885" cy="1763083"/>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6"/>
              <a:ext cx="1317867" cy="106168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defRPr/>
              </a:pPr>
              <a:r>
                <a:rPr lang="en-US" sz="1100" dirty="0">
                  <a:solidFill>
                    <a:schemeClr val="accent2"/>
                  </a:solidFill>
                  <a:latin typeface="Calibri" panose="020F0502020204030204" pitchFamily="34" charset="0"/>
                  <a:cs typeface="Calibri" panose="020F0502020204030204" pitchFamily="34" charset="0"/>
                </a:rPr>
                <a:t>Guest</a:t>
              </a:r>
            </a:p>
            <a:p>
              <a:pPr lvl="0">
                <a:defRPr/>
              </a:pPr>
              <a:r>
                <a:rPr lang="en-US" sz="1100" dirty="0">
                  <a:solidFill>
                    <a:schemeClr val="accent2"/>
                  </a:solidFill>
                  <a:latin typeface="Calibri" panose="020F0502020204030204" pitchFamily="34" charset="0"/>
                  <a:cs typeface="Calibri" panose="020F0502020204030204" pitchFamily="34" charset="0"/>
                </a:rPr>
                <a:t>Introspection</a:t>
              </a:r>
              <a:endParaRPr kumimoji="0" lang="en-US" sz="1100" b="0" i="0" u="none" strike="noStrike" kern="1200" cap="none" spc="0" normalizeH="0" baseline="0" dirty="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38269" y="4783757"/>
              <a:ext cx="329658" cy="273645"/>
              <a:chOff x="8467782" y="5161998"/>
              <a:chExt cx="602514" cy="500141"/>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75773" y="5171519"/>
                <a:ext cx="449058" cy="490620"/>
                <a:chOff x="8475773" y="5171519"/>
                <a:chExt cx="449058" cy="490620"/>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28297" y="5503855"/>
                  <a:ext cx="196534" cy="158284"/>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75773" y="5171519"/>
                  <a:ext cx="364931" cy="321805"/>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60320" y="5398453"/>
                <a:ext cx="209976" cy="207879"/>
                <a:chOff x="8860320" y="5398453"/>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908374" y="5445977"/>
                  <a:ext cx="113841" cy="113445"/>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60320" y="5398453"/>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67782" y="5161998"/>
                <a:ext cx="498245" cy="500076"/>
                <a:chOff x="8467782" y="5161998"/>
                <a:chExt cx="498245" cy="500076"/>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712312" y="5161998"/>
                  <a:ext cx="253715" cy="223844"/>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67782" y="5408568"/>
                  <a:ext cx="217334" cy="253506"/>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1053718" y="5373239"/>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609666" y="5231413"/>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172" name="Group 171">
            <a:extLst>
              <a:ext uri="{FF2B5EF4-FFF2-40B4-BE49-F238E27FC236}">
                <a16:creationId xmlns:a16="http://schemas.microsoft.com/office/drawing/2014/main" id="{E59E9C21-2903-2E44-9505-EE00D076C865}"/>
              </a:ext>
            </a:extLst>
          </p:cNvPr>
          <p:cNvGrpSpPr>
            <a:grpSpLocks noChangeAspect="1"/>
          </p:cNvGrpSpPr>
          <p:nvPr/>
        </p:nvGrpSpPr>
        <p:grpSpPr>
          <a:xfrm>
            <a:off x="3382169" y="1684684"/>
            <a:ext cx="572995" cy="572995"/>
            <a:chOff x="3113791" y="1367124"/>
            <a:chExt cx="612898" cy="612898"/>
          </a:xfrm>
        </p:grpSpPr>
        <p:sp>
          <p:nvSpPr>
            <p:cNvPr id="173" name="Oval 172">
              <a:extLst>
                <a:ext uri="{FF2B5EF4-FFF2-40B4-BE49-F238E27FC236}">
                  <a16:creationId xmlns:a16="http://schemas.microsoft.com/office/drawing/2014/main" id="{3CAF26DE-53C6-C646-B939-38A782722C5B}"/>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74" name="Picture Placeholder 75" descr="Virus 1&#10;">
              <a:extLst>
                <a:ext uri="{FF2B5EF4-FFF2-40B4-BE49-F238E27FC236}">
                  <a16:creationId xmlns:a16="http://schemas.microsoft.com/office/drawing/2014/main" id="{7A4F670A-3D59-FE48-9A85-BE2097224FAF}"/>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grpSp>
        <p:nvGrpSpPr>
          <p:cNvPr id="189" name="Picture Placeholder 77" descr="Threathunting&#10;">
            <a:extLst>
              <a:ext uri="{FF2B5EF4-FFF2-40B4-BE49-F238E27FC236}">
                <a16:creationId xmlns:a16="http://schemas.microsoft.com/office/drawing/2014/main" id="{117FF371-12C4-774D-AF5E-91E4CF9E6CE5}"/>
              </a:ext>
            </a:extLst>
          </p:cNvPr>
          <p:cNvGrpSpPr>
            <a:grpSpLocks noChangeAspect="1"/>
          </p:cNvGrpSpPr>
          <p:nvPr/>
        </p:nvGrpSpPr>
        <p:grpSpPr>
          <a:xfrm>
            <a:off x="6973329" y="1928220"/>
            <a:ext cx="210639" cy="209522"/>
            <a:chOff x="4495962" y="4428412"/>
            <a:chExt cx="590052" cy="586922"/>
          </a:xfrm>
          <a:solidFill>
            <a:schemeClr val="accent2"/>
          </a:solidFill>
        </p:grpSpPr>
        <p:sp>
          <p:nvSpPr>
            <p:cNvPr id="190" name="Picture Placeholder 77">
              <a:extLst>
                <a:ext uri="{FF2B5EF4-FFF2-40B4-BE49-F238E27FC236}">
                  <a16:creationId xmlns:a16="http://schemas.microsoft.com/office/drawing/2014/main" id="{46724E6D-8460-8B48-92D8-51B8773E08C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91" name="Picture Placeholder 77">
              <a:extLst>
                <a:ext uri="{FF2B5EF4-FFF2-40B4-BE49-F238E27FC236}">
                  <a16:creationId xmlns:a16="http://schemas.microsoft.com/office/drawing/2014/main" id="{BE9F44E4-0B3A-AD4D-8FD5-A0F57C634223}"/>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92" name="Group 191">
            <a:extLst>
              <a:ext uri="{FF2B5EF4-FFF2-40B4-BE49-F238E27FC236}">
                <a16:creationId xmlns:a16="http://schemas.microsoft.com/office/drawing/2014/main" id="{4DCECE14-F60B-C648-90DA-E233A99AB30F}"/>
              </a:ext>
            </a:extLst>
          </p:cNvPr>
          <p:cNvGrpSpPr/>
          <p:nvPr/>
        </p:nvGrpSpPr>
        <p:grpSpPr>
          <a:xfrm>
            <a:off x="6110499" y="2694470"/>
            <a:ext cx="507455" cy="1353764"/>
            <a:chOff x="6110499" y="2739295"/>
            <a:chExt cx="507455" cy="1353764"/>
          </a:xfrm>
        </p:grpSpPr>
        <p:cxnSp>
          <p:nvCxnSpPr>
            <p:cNvPr id="193" name="Straight Arrow Connector 192">
              <a:extLst>
                <a:ext uri="{FF2B5EF4-FFF2-40B4-BE49-F238E27FC236}">
                  <a16:creationId xmlns:a16="http://schemas.microsoft.com/office/drawing/2014/main" id="{DAC98DB2-90DB-8848-A16C-345AFBAD2D3A}"/>
                </a:ext>
              </a:extLst>
            </p:cNvPr>
            <p:cNvCxnSpPr>
              <a:cxnSpLocks/>
            </p:cNvCxnSpPr>
            <p:nvPr/>
          </p:nvCxnSpPr>
          <p:spPr bwMode="gray">
            <a:xfrm flipV="1">
              <a:off x="6617954" y="2739295"/>
              <a:ext cx="0" cy="1353764"/>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194" name="TextBox 193">
              <a:extLst>
                <a:ext uri="{FF2B5EF4-FFF2-40B4-BE49-F238E27FC236}">
                  <a16:creationId xmlns:a16="http://schemas.microsoft.com/office/drawing/2014/main" id="{63912F4A-010F-AC47-A262-287A4C07976C}"/>
                </a:ext>
              </a:extLst>
            </p:cNvPr>
            <p:cNvSpPr txBox="1"/>
            <p:nvPr/>
          </p:nvSpPr>
          <p:spPr>
            <a:xfrm>
              <a:off x="6110499" y="3137302"/>
              <a:ext cx="447237" cy="307777"/>
            </a:xfrm>
            <a:prstGeom prst="rect">
              <a:avLst/>
            </a:prstGeom>
          </p:spPr>
          <p:txBody>
            <a:bodyPr wrap="none" lIns="0" tIns="0" rIns="0" bIns="0" rtlCol="0" anchor="ctr">
              <a:spAutoFit/>
            </a:bodyPr>
            <a:lstStyle/>
            <a:p>
              <a:pPr algn="r"/>
              <a:r>
                <a:rPr lang="en-US" sz="1000" i="1" dirty="0">
                  <a:solidFill>
                    <a:schemeClr val="accent2"/>
                  </a:solidFill>
                  <a:latin typeface="Calibri" panose="020F0502020204030204" pitchFamily="34" charset="0"/>
                </a:rPr>
                <a:t>Send file</a:t>
              </a:r>
            </a:p>
            <a:p>
              <a:pPr algn="r"/>
              <a:r>
                <a:rPr lang="en-US" sz="1000" i="1" dirty="0">
                  <a:solidFill>
                    <a:schemeClr val="accent2"/>
                  </a:solidFill>
                  <a:latin typeface="Calibri" panose="020F0502020204030204" pitchFamily="34" charset="0"/>
                </a:rPr>
                <a:t>to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99" name="Group 198">
            <a:extLst>
              <a:ext uri="{FF2B5EF4-FFF2-40B4-BE49-F238E27FC236}">
                <a16:creationId xmlns:a16="http://schemas.microsoft.com/office/drawing/2014/main" id="{E2428EB3-86BE-6C47-961A-C3CBB28A801E}"/>
              </a:ext>
            </a:extLst>
          </p:cNvPr>
          <p:cNvGrpSpPr/>
          <p:nvPr/>
        </p:nvGrpSpPr>
        <p:grpSpPr>
          <a:xfrm>
            <a:off x="5060764" y="4498508"/>
            <a:ext cx="1228076" cy="503792"/>
            <a:chOff x="5054995" y="4705236"/>
            <a:chExt cx="1228076" cy="503792"/>
          </a:xfrm>
        </p:grpSpPr>
        <p:cxnSp>
          <p:nvCxnSpPr>
            <p:cNvPr id="200" name="Straight Arrow Connector 199">
              <a:extLst>
                <a:ext uri="{FF2B5EF4-FFF2-40B4-BE49-F238E27FC236}">
                  <a16:creationId xmlns:a16="http://schemas.microsoft.com/office/drawing/2014/main" id="{97198F09-5966-7149-A5F5-A6082CF708F8}"/>
                </a:ext>
              </a:extLst>
            </p:cNvPr>
            <p:cNvCxnSpPr>
              <a:cxnSpLocks/>
            </p:cNvCxnSpPr>
            <p:nvPr/>
          </p:nvCxnSpPr>
          <p:spPr bwMode="gray">
            <a:xfrm>
              <a:off x="5054995" y="4705236"/>
              <a:ext cx="1228076"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01" name="TextBox 200">
              <a:extLst>
                <a:ext uri="{FF2B5EF4-FFF2-40B4-BE49-F238E27FC236}">
                  <a16:creationId xmlns:a16="http://schemas.microsoft.com/office/drawing/2014/main" id="{48BF9474-56F9-E44C-8BE1-4FF073913ECB}"/>
                </a:ext>
              </a:extLst>
            </p:cNvPr>
            <p:cNvSpPr txBox="1"/>
            <p:nvPr/>
          </p:nvSpPr>
          <p:spPr>
            <a:xfrm>
              <a:off x="5297942" y="4747363"/>
              <a:ext cx="742190" cy="461665"/>
            </a:xfrm>
            <a:prstGeom prst="rect">
              <a:avLst/>
            </a:prstGeom>
          </p:spPr>
          <p:txBody>
            <a:bodyPr wrap="none" lIns="0" tIns="0" rIns="0" bIns="0" rtlCol="0" anchor="t">
              <a:spAutoFit/>
            </a:bodyPr>
            <a:lstStyle/>
            <a:p>
              <a:pPr algn="ctr"/>
              <a:r>
                <a:rPr lang="en-US" sz="1000" i="1" dirty="0">
                  <a:solidFill>
                    <a:schemeClr val="accent2"/>
                  </a:solidFill>
                  <a:latin typeface="Calibri" panose="020F0502020204030204" pitchFamily="34" charset="0"/>
                </a:rPr>
                <a:t>(optional)</a:t>
              </a:r>
            </a:p>
            <a:p>
              <a:pPr algn="ctr"/>
              <a:r>
                <a:rPr lang="en-US" sz="1000" i="1" dirty="0">
                  <a:solidFill>
                    <a:schemeClr val="accent2"/>
                  </a:solidFill>
                  <a:latin typeface="Calibri" panose="020F0502020204030204" pitchFamily="34" charset="0"/>
                </a:rPr>
                <a:t>Send file for</a:t>
              </a:r>
            </a:p>
            <a:p>
              <a:pPr algn="ctr"/>
              <a:r>
                <a:rPr lang="en-US" sz="1000" i="1" dirty="0">
                  <a:solidFill>
                    <a:schemeClr val="accent2"/>
                  </a:solidFill>
                  <a:latin typeface="Calibri" panose="020F0502020204030204" pitchFamily="34" charset="0"/>
                </a:rPr>
                <a:t>Cloud Analysis</a:t>
              </a:r>
            </a:p>
          </p:txBody>
        </p:sp>
      </p:gr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267" name="Group 266">
            <a:extLst>
              <a:ext uri="{FF2B5EF4-FFF2-40B4-BE49-F238E27FC236}">
                <a16:creationId xmlns:a16="http://schemas.microsoft.com/office/drawing/2014/main" id="{43830160-503A-EC44-90FD-C4BB706CB281}"/>
              </a:ext>
            </a:extLst>
          </p:cNvPr>
          <p:cNvGrpSpPr>
            <a:grpSpLocks noChangeAspect="1"/>
          </p:cNvGrpSpPr>
          <p:nvPr/>
        </p:nvGrpSpPr>
        <p:grpSpPr>
          <a:xfrm>
            <a:off x="2012970" y="4086319"/>
            <a:ext cx="343797" cy="343797"/>
            <a:chOff x="3113791" y="1367124"/>
            <a:chExt cx="612898" cy="612898"/>
          </a:xfrm>
          <a:noFill/>
        </p:grpSpPr>
        <p:sp>
          <p:nvSpPr>
            <p:cNvPr id="268" name="Oval 267">
              <a:extLst>
                <a:ext uri="{FF2B5EF4-FFF2-40B4-BE49-F238E27FC236}">
                  <a16:creationId xmlns:a16="http://schemas.microsoft.com/office/drawing/2014/main" id="{E1F72836-84F3-2546-85E9-C012F5C61D11}"/>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69" name="Picture Placeholder 75" descr="Virus 1&#10;">
              <a:extLst>
                <a:ext uri="{FF2B5EF4-FFF2-40B4-BE49-F238E27FC236}">
                  <a16:creationId xmlns:a16="http://schemas.microsoft.com/office/drawing/2014/main" id="{AD864009-9A1A-FD47-97F3-F08E95B141DD}"/>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cxnSp>
        <p:nvCxnSpPr>
          <p:cNvPr id="270" name="Straight Arrow Connector 269">
            <a:extLst>
              <a:ext uri="{FF2B5EF4-FFF2-40B4-BE49-F238E27FC236}">
                <a16:creationId xmlns:a16="http://schemas.microsoft.com/office/drawing/2014/main" id="{2292DC5B-7BF7-7449-AE9F-DFB62590C385}"/>
              </a:ext>
            </a:extLst>
          </p:cNvPr>
          <p:cNvCxnSpPr>
            <a:cxnSpLocks/>
          </p:cNvCxnSpPr>
          <p:nvPr/>
        </p:nvCxnSpPr>
        <p:spPr bwMode="gray">
          <a:xfrm flipH="1">
            <a:off x="2217486" y="1714658"/>
            <a:ext cx="1089324" cy="2077226"/>
          </a:xfrm>
          <a:prstGeom prst="straightConnector1">
            <a:avLst/>
          </a:prstGeom>
          <a:ln w="571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71" name="TextBox 270">
            <a:extLst>
              <a:ext uri="{FF2B5EF4-FFF2-40B4-BE49-F238E27FC236}">
                <a16:creationId xmlns:a16="http://schemas.microsoft.com/office/drawing/2014/main" id="{A8A616E7-AF0F-AD4F-AE45-CD9D722F8858}"/>
              </a:ext>
            </a:extLst>
          </p:cNvPr>
          <p:cNvSpPr txBox="1"/>
          <p:nvPr/>
        </p:nvSpPr>
        <p:spPr>
          <a:xfrm>
            <a:off x="220136" y="1806983"/>
            <a:ext cx="2144262" cy="584775"/>
          </a:xfrm>
          <a:prstGeom prst="rect">
            <a:avLst/>
          </a:prstGeom>
        </p:spPr>
        <p:txBody>
          <a:bodyPr wrap="square" lIns="0" tIns="0" rIns="0" bIns="0" rtlCol="0" anchor="ctr">
            <a:spAutoFit/>
          </a:bodyPr>
          <a:lstStyle/>
          <a:p>
            <a:pPr algn="r"/>
            <a:r>
              <a:rPr lang="en-US" sz="1400" dirty="0">
                <a:solidFill>
                  <a:srgbClr val="7030A0"/>
                </a:solidFill>
                <a:latin typeface="Calibri" panose="020F0502020204030204" pitchFamily="34" charset="0"/>
              </a:rPr>
              <a:t>Transfer : Any</a:t>
            </a:r>
          </a:p>
          <a:p>
            <a:pPr algn="r"/>
            <a:r>
              <a:rPr lang="en-US" sz="1200" i="1" dirty="0">
                <a:solidFill>
                  <a:srgbClr val="7030A0"/>
                </a:solidFill>
                <a:latin typeface="Calibri" panose="020F0502020204030204" pitchFamily="34" charset="0"/>
              </a:rPr>
              <a:t>(Dist. Malware is not on Networking but Disk Write access)</a:t>
            </a:r>
          </a:p>
        </p:txBody>
      </p:sp>
      <p:sp>
        <p:nvSpPr>
          <p:cNvPr id="272" name="TextBox 271">
            <a:extLst>
              <a:ext uri="{FF2B5EF4-FFF2-40B4-BE49-F238E27FC236}">
                <a16:creationId xmlns:a16="http://schemas.microsoft.com/office/drawing/2014/main" id="{72AF97D4-81D2-FF47-BB1F-B458C255D5ED}"/>
              </a:ext>
            </a:extLst>
          </p:cNvPr>
          <p:cNvSpPr txBox="1"/>
          <p:nvPr/>
        </p:nvSpPr>
        <p:spPr>
          <a:xfrm>
            <a:off x="1003620" y="2549966"/>
            <a:ext cx="1465016" cy="215444"/>
          </a:xfrm>
          <a:prstGeom prst="rect">
            <a:avLst/>
          </a:prstGeom>
        </p:spPr>
        <p:txBody>
          <a:bodyPr wrap="none" lIns="0" tIns="0" rIns="0" bIns="0" rtlCol="0" anchor="ctr">
            <a:spAutoFit/>
          </a:bodyPr>
          <a:lstStyle/>
          <a:p>
            <a:pPr algn="r"/>
            <a:r>
              <a:rPr lang="en-US" sz="1400" dirty="0">
                <a:solidFill>
                  <a:srgbClr val="7030A0"/>
                </a:solidFill>
                <a:latin typeface="Calibri" panose="020F0502020204030204" pitchFamily="34" charset="0"/>
              </a:rPr>
              <a:t>File type:  Any types</a:t>
            </a:r>
          </a:p>
        </p:txBody>
      </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42" name="Group 41">
            <a:extLst>
              <a:ext uri="{FF2B5EF4-FFF2-40B4-BE49-F238E27FC236}">
                <a16:creationId xmlns:a16="http://schemas.microsoft.com/office/drawing/2014/main" id="{530EA300-069E-D94D-A4DC-E333E029B1D6}"/>
              </a:ext>
            </a:extLst>
          </p:cNvPr>
          <p:cNvGrpSpPr/>
          <p:nvPr/>
        </p:nvGrpSpPr>
        <p:grpSpPr>
          <a:xfrm>
            <a:off x="1528748" y="4408840"/>
            <a:ext cx="297947" cy="214360"/>
            <a:chOff x="3270820" y="6006014"/>
            <a:chExt cx="297947" cy="214360"/>
          </a:xfrm>
        </p:grpSpPr>
        <p:sp>
          <p:nvSpPr>
            <p:cNvPr id="282" name="TextBox 281">
              <a:extLst>
                <a:ext uri="{FF2B5EF4-FFF2-40B4-BE49-F238E27FC236}">
                  <a16:creationId xmlns:a16="http://schemas.microsoft.com/office/drawing/2014/main" id="{164428B6-D241-B643-949E-4A2D5BD95333}"/>
                </a:ext>
              </a:extLst>
            </p:cNvPr>
            <p:cNvSpPr txBox="1"/>
            <p:nvPr/>
          </p:nvSpPr>
          <p:spPr>
            <a:xfrm>
              <a:off x="3270820" y="6006014"/>
              <a:ext cx="8175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if</a:t>
              </a:r>
            </a:p>
          </p:txBody>
        </p:sp>
        <p:grpSp>
          <p:nvGrpSpPr>
            <p:cNvPr id="306" name="Picture Placeholder 79" descr="Defense Malware&#10;">
              <a:extLst>
                <a:ext uri="{FF2B5EF4-FFF2-40B4-BE49-F238E27FC236}">
                  <a16:creationId xmlns:a16="http://schemas.microsoft.com/office/drawing/2014/main" id="{E2957594-D16E-F54D-9B4B-F466F8E02668}"/>
                </a:ext>
              </a:extLst>
            </p:cNvPr>
            <p:cNvGrpSpPr>
              <a:grpSpLocks noChangeAspect="1"/>
            </p:cNvGrpSpPr>
            <p:nvPr/>
          </p:nvGrpSpPr>
          <p:grpSpPr>
            <a:xfrm>
              <a:off x="3387091" y="6006237"/>
              <a:ext cx="181676" cy="214137"/>
              <a:chOff x="7166991" y="712682"/>
              <a:chExt cx="509762" cy="600837"/>
            </a:xfrm>
            <a:solidFill>
              <a:srgbClr val="FF0000"/>
            </a:solidFill>
          </p:grpSpPr>
          <p:grpSp>
            <p:nvGrpSpPr>
              <p:cNvPr id="307" name="Picture Placeholder 79">
                <a:extLst>
                  <a:ext uri="{FF2B5EF4-FFF2-40B4-BE49-F238E27FC236}">
                    <a16:creationId xmlns:a16="http://schemas.microsoft.com/office/drawing/2014/main" id="{E751F76D-29CF-F340-9C72-C7A6B7EBEFCD}"/>
                  </a:ext>
                </a:extLst>
              </p:cNvPr>
              <p:cNvGrpSpPr/>
              <p:nvPr/>
            </p:nvGrpSpPr>
            <p:grpSpPr>
              <a:xfrm>
                <a:off x="7288423" y="828422"/>
                <a:ext cx="266898" cy="369356"/>
                <a:chOff x="7288423" y="828422"/>
                <a:chExt cx="266898" cy="369356"/>
              </a:xfrm>
              <a:grpFill/>
            </p:grpSpPr>
            <p:sp>
              <p:nvSpPr>
                <p:cNvPr id="309" name="Picture Placeholder 79">
                  <a:extLst>
                    <a:ext uri="{FF2B5EF4-FFF2-40B4-BE49-F238E27FC236}">
                      <a16:creationId xmlns:a16="http://schemas.microsoft.com/office/drawing/2014/main" id="{042C5A74-1EAF-5041-B73F-BC29748F39FC}"/>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0" name="Picture Placeholder 79">
                  <a:extLst>
                    <a:ext uri="{FF2B5EF4-FFF2-40B4-BE49-F238E27FC236}">
                      <a16:creationId xmlns:a16="http://schemas.microsoft.com/office/drawing/2014/main" id="{F4D14485-8CA9-B64D-8A8B-C554B1F5EC10}"/>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1" name="Picture Placeholder 79">
                  <a:extLst>
                    <a:ext uri="{FF2B5EF4-FFF2-40B4-BE49-F238E27FC236}">
                      <a16:creationId xmlns:a16="http://schemas.microsoft.com/office/drawing/2014/main" id="{998666A2-0312-9146-9AC1-E47A01F8C629}"/>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2" name="Picture Placeholder 79">
                  <a:extLst>
                    <a:ext uri="{FF2B5EF4-FFF2-40B4-BE49-F238E27FC236}">
                      <a16:creationId xmlns:a16="http://schemas.microsoft.com/office/drawing/2014/main" id="{CBE52285-32FF-4A43-92FB-BD0B50864189}"/>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3" name="Picture Placeholder 79">
                  <a:extLst>
                    <a:ext uri="{FF2B5EF4-FFF2-40B4-BE49-F238E27FC236}">
                      <a16:creationId xmlns:a16="http://schemas.microsoft.com/office/drawing/2014/main" id="{6B24191F-D74D-1C47-A4CD-F01A5E4994C1}"/>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4" name="Picture Placeholder 79">
                  <a:extLst>
                    <a:ext uri="{FF2B5EF4-FFF2-40B4-BE49-F238E27FC236}">
                      <a16:creationId xmlns:a16="http://schemas.microsoft.com/office/drawing/2014/main" id="{1BDEA1AE-5D11-8B41-B2F7-D9E353A0173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5" name="Picture Placeholder 79">
                  <a:extLst>
                    <a:ext uri="{FF2B5EF4-FFF2-40B4-BE49-F238E27FC236}">
                      <a16:creationId xmlns:a16="http://schemas.microsoft.com/office/drawing/2014/main" id="{17CAA3F0-A6A5-C64C-9C4C-48CE5E27C698}"/>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6" name="Picture Placeholder 79">
                  <a:extLst>
                    <a:ext uri="{FF2B5EF4-FFF2-40B4-BE49-F238E27FC236}">
                      <a16:creationId xmlns:a16="http://schemas.microsoft.com/office/drawing/2014/main" id="{7AFD55E9-D61F-4945-91E4-854C8777B187}"/>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7" name="Picture Placeholder 79">
                  <a:extLst>
                    <a:ext uri="{FF2B5EF4-FFF2-40B4-BE49-F238E27FC236}">
                      <a16:creationId xmlns:a16="http://schemas.microsoft.com/office/drawing/2014/main" id="{69B3236C-6574-FE48-8DE9-88B0AE0BA3D8}"/>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8" name="Picture Placeholder 79">
                  <a:extLst>
                    <a:ext uri="{FF2B5EF4-FFF2-40B4-BE49-F238E27FC236}">
                      <a16:creationId xmlns:a16="http://schemas.microsoft.com/office/drawing/2014/main" id="{85020BAA-F1C8-6844-A889-45BC8FD70A23}"/>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08" name="Picture Placeholder 79">
                <a:extLst>
                  <a:ext uri="{FF2B5EF4-FFF2-40B4-BE49-F238E27FC236}">
                    <a16:creationId xmlns:a16="http://schemas.microsoft.com/office/drawing/2014/main" id="{185985EF-ED08-0F42-88B2-00934F7AFECF}"/>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grpSp>
        <p:nvGrpSpPr>
          <p:cNvPr id="319" name="Group 318">
            <a:extLst>
              <a:ext uri="{FF2B5EF4-FFF2-40B4-BE49-F238E27FC236}">
                <a16:creationId xmlns:a16="http://schemas.microsoft.com/office/drawing/2014/main" id="{F9FA6D19-DC81-0749-BEF3-4FB13330E13B}"/>
              </a:ext>
            </a:extLst>
          </p:cNvPr>
          <p:cNvGrpSpPr>
            <a:grpSpLocks noChangeAspect="1"/>
          </p:cNvGrpSpPr>
          <p:nvPr/>
        </p:nvGrpSpPr>
        <p:grpSpPr>
          <a:xfrm>
            <a:off x="2024130" y="4354321"/>
            <a:ext cx="343797" cy="343797"/>
            <a:chOff x="3113791" y="1367124"/>
            <a:chExt cx="612898" cy="612898"/>
          </a:xfrm>
          <a:noFill/>
        </p:grpSpPr>
        <p:sp>
          <p:nvSpPr>
            <p:cNvPr id="320" name="Oval 319">
              <a:extLst>
                <a:ext uri="{FF2B5EF4-FFF2-40B4-BE49-F238E27FC236}">
                  <a16:creationId xmlns:a16="http://schemas.microsoft.com/office/drawing/2014/main" id="{B408F971-8982-5146-AB6E-14021B1BED83}"/>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321" name="Picture Placeholder 75" descr="Virus 1&#10;">
              <a:extLst>
                <a:ext uri="{FF2B5EF4-FFF2-40B4-BE49-F238E27FC236}">
                  <a16:creationId xmlns:a16="http://schemas.microsoft.com/office/drawing/2014/main" id="{B441D5F6-937B-5741-8877-125C5C2E0D8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322" name="Group 321">
            <a:extLst>
              <a:ext uri="{FF2B5EF4-FFF2-40B4-BE49-F238E27FC236}">
                <a16:creationId xmlns:a16="http://schemas.microsoft.com/office/drawing/2014/main" id="{BD1A0EB9-0828-3142-81D8-0908BBA1949D}"/>
              </a:ext>
            </a:extLst>
          </p:cNvPr>
          <p:cNvGrpSpPr>
            <a:grpSpLocks noChangeAspect="1"/>
          </p:cNvGrpSpPr>
          <p:nvPr/>
        </p:nvGrpSpPr>
        <p:grpSpPr>
          <a:xfrm>
            <a:off x="1985999" y="4317292"/>
            <a:ext cx="410262" cy="412556"/>
            <a:chOff x="9847623" y="592919"/>
            <a:chExt cx="1778085" cy="3298795"/>
          </a:xfrm>
        </p:grpSpPr>
        <p:sp>
          <p:nvSpPr>
            <p:cNvPr id="323" name="Rectangle 322">
              <a:extLst>
                <a:ext uri="{FF2B5EF4-FFF2-40B4-BE49-F238E27FC236}">
                  <a16:creationId xmlns:a16="http://schemas.microsoft.com/office/drawing/2014/main" id="{C5610440-9F72-4942-98BB-3BA017FFC461}"/>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324" name="Straight Connector 323">
              <a:extLst>
                <a:ext uri="{FF2B5EF4-FFF2-40B4-BE49-F238E27FC236}">
                  <a16:creationId xmlns:a16="http://schemas.microsoft.com/office/drawing/2014/main" id="{3FE7A1C1-9489-AC4B-90E8-6DFCD4DD2516}"/>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4B7DC638-C0E0-C243-98B1-ABA69F484C62}"/>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cxnSp>
        <p:nvCxnSpPr>
          <p:cNvPr id="274" name="Straight Arrow Connector 273">
            <a:extLst>
              <a:ext uri="{FF2B5EF4-FFF2-40B4-BE49-F238E27FC236}">
                <a16:creationId xmlns:a16="http://schemas.microsoft.com/office/drawing/2014/main" id="{F9B3C752-1798-334A-9E68-EB7FBB87945E}"/>
              </a:ext>
            </a:extLst>
          </p:cNvPr>
          <p:cNvCxnSpPr>
            <a:cxnSpLocks/>
          </p:cNvCxnSpPr>
          <p:nvPr/>
        </p:nvCxnSpPr>
        <p:spPr bwMode="gray">
          <a:xfrm flipH="1">
            <a:off x="896995" y="4260571"/>
            <a:ext cx="675774" cy="41249"/>
          </a:xfrm>
          <a:prstGeom prst="straightConnector1">
            <a:avLst/>
          </a:prstGeom>
          <a:ln w="190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280" name="Group 279">
            <a:extLst>
              <a:ext uri="{FF2B5EF4-FFF2-40B4-BE49-F238E27FC236}">
                <a16:creationId xmlns:a16="http://schemas.microsoft.com/office/drawing/2014/main" id="{E1C65F7E-328C-C34B-9553-43A422ED552B}"/>
              </a:ext>
            </a:extLst>
          </p:cNvPr>
          <p:cNvGrpSpPr/>
          <p:nvPr/>
        </p:nvGrpSpPr>
        <p:grpSpPr>
          <a:xfrm>
            <a:off x="2807344" y="4237282"/>
            <a:ext cx="874540" cy="349904"/>
            <a:chOff x="4808710" y="4705236"/>
            <a:chExt cx="1468758" cy="349904"/>
          </a:xfrm>
        </p:grpSpPr>
        <p:cxnSp>
          <p:nvCxnSpPr>
            <p:cNvPr id="281" name="Straight Arrow Connector 280">
              <a:extLst>
                <a:ext uri="{FF2B5EF4-FFF2-40B4-BE49-F238E27FC236}">
                  <a16:creationId xmlns:a16="http://schemas.microsoft.com/office/drawing/2014/main" id="{0FF3F507-DF2F-5B47-BA0C-63EF4898FE75}"/>
                </a:ext>
              </a:extLst>
            </p:cNvPr>
            <p:cNvCxnSpPr>
              <a:cxnSpLocks/>
            </p:cNvCxnSpPr>
            <p:nvPr/>
          </p:nvCxnSpPr>
          <p:spPr bwMode="gray">
            <a:xfrm>
              <a:off x="4808710" y="4705236"/>
              <a:ext cx="1468758"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83" name="TextBox 282">
              <a:extLst>
                <a:ext uri="{FF2B5EF4-FFF2-40B4-BE49-F238E27FC236}">
                  <a16:creationId xmlns:a16="http://schemas.microsoft.com/office/drawing/2014/main" id="{D37F6ABF-BB26-EF45-8C94-193E65122EB4}"/>
                </a:ext>
              </a:extLst>
            </p:cNvPr>
            <p:cNvSpPr txBox="1"/>
            <p:nvPr/>
          </p:nvSpPr>
          <p:spPr>
            <a:xfrm>
              <a:off x="5095599" y="4747363"/>
              <a:ext cx="1146872" cy="307777"/>
            </a:xfrm>
            <a:prstGeom prst="rect">
              <a:avLst/>
            </a:prstGeom>
          </p:spPr>
          <p:txBody>
            <a:bodyPr wrap="none" lIns="0" tIns="0" rIns="0" bIns="0" rtlCol="0" anchor="t">
              <a:spAutoFit/>
            </a:bodyPr>
            <a:lstStyle/>
            <a:p>
              <a:pPr algn="ctr"/>
              <a:r>
                <a:rPr lang="en-US" sz="1000" i="1">
                  <a:solidFill>
                    <a:schemeClr val="accent2"/>
                  </a:solidFill>
                  <a:latin typeface="Calibri" panose="020F0502020204030204" pitchFamily="34" charset="0"/>
                </a:rPr>
                <a:t>Send file for</a:t>
              </a:r>
            </a:p>
            <a:p>
              <a:pPr algn="ctr"/>
              <a:r>
                <a:rPr lang="en-US" sz="1000" i="1">
                  <a:solidFill>
                    <a:schemeClr val="accent2"/>
                  </a:solidFill>
                  <a:latin typeface="Calibri" panose="020F0502020204030204" pitchFamily="34" charset="0"/>
                </a:rPr>
                <a:t>local analysis</a:t>
              </a:r>
            </a:p>
          </p:txBody>
        </p:sp>
      </p:gr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03" name="Rectangle 402">
            <a:extLst>
              <a:ext uri="{FF2B5EF4-FFF2-40B4-BE49-F238E27FC236}">
                <a16:creationId xmlns:a16="http://schemas.microsoft.com/office/drawing/2014/main" id="{73CE4E82-C11E-ED40-9F70-1474785F5C47}"/>
              </a:ext>
            </a:extLst>
          </p:cNvPr>
          <p:cNvSpPr>
            <a:spLocks/>
          </p:cNvSpPr>
          <p:nvPr/>
        </p:nvSpPr>
        <p:spPr>
          <a:xfrm>
            <a:off x="4079349" y="3952961"/>
            <a:ext cx="301752" cy="301752"/>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04" name="Rectangle 403">
            <a:extLst>
              <a:ext uri="{FF2B5EF4-FFF2-40B4-BE49-F238E27FC236}">
                <a16:creationId xmlns:a16="http://schemas.microsoft.com/office/drawing/2014/main" id="{9C6EB7DD-43F2-3B45-865B-41473CB64391}"/>
              </a:ext>
            </a:extLst>
          </p:cNvPr>
          <p:cNvSpPr>
            <a:spLocks/>
          </p:cNvSpPr>
          <p:nvPr/>
        </p:nvSpPr>
        <p:spPr>
          <a:xfrm>
            <a:off x="4460170" y="3952961"/>
            <a:ext cx="301752" cy="301752"/>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429" name="Group 428">
            <a:extLst>
              <a:ext uri="{FF2B5EF4-FFF2-40B4-BE49-F238E27FC236}">
                <a16:creationId xmlns:a16="http://schemas.microsoft.com/office/drawing/2014/main" id="{8611D07F-2918-9847-9381-2DE2892FE261}"/>
              </a:ext>
            </a:extLst>
          </p:cNvPr>
          <p:cNvGrpSpPr/>
          <p:nvPr/>
        </p:nvGrpSpPr>
        <p:grpSpPr>
          <a:xfrm>
            <a:off x="6960474" y="4075905"/>
            <a:ext cx="586604" cy="481830"/>
            <a:chOff x="6960474" y="4075905"/>
            <a:chExt cx="586604" cy="481830"/>
          </a:xfrm>
        </p:grpSpPr>
        <p:sp>
          <p:nvSpPr>
            <p:cNvPr id="430" name="Rounded Rectangle 429">
              <a:extLst>
                <a:ext uri="{FF2B5EF4-FFF2-40B4-BE49-F238E27FC236}">
                  <a16:creationId xmlns:a16="http://schemas.microsoft.com/office/drawing/2014/main" id="{2307DF71-6A90-EA45-B08C-A0D2420F0E64}"/>
                </a:ext>
              </a:extLst>
            </p:cNvPr>
            <p:cNvSpPr/>
            <p:nvPr/>
          </p:nvSpPr>
          <p:spPr>
            <a:xfrm>
              <a:off x="6960474" y="4075905"/>
              <a:ext cx="586604" cy="481830"/>
            </a:xfrm>
            <a:prstGeom prst="roundRect">
              <a:avLst>
                <a:gd name="adj" fmla="val 8497"/>
              </a:avLst>
            </a:prstGeom>
            <a:solidFill>
              <a:schemeClr val="bg1">
                <a:lumMod val="75000"/>
                <a:alpha val="3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431" name="Picture Placeholder 79" descr="Defense Malware&#10;">
              <a:extLst>
                <a:ext uri="{FF2B5EF4-FFF2-40B4-BE49-F238E27FC236}">
                  <a16:creationId xmlns:a16="http://schemas.microsoft.com/office/drawing/2014/main" id="{92378B56-C714-AC48-9322-F06C21B6489E}"/>
                </a:ext>
              </a:extLst>
            </p:cNvPr>
            <p:cNvGrpSpPr>
              <a:grpSpLocks noChangeAspect="1"/>
            </p:cNvGrpSpPr>
            <p:nvPr/>
          </p:nvGrpSpPr>
          <p:grpSpPr>
            <a:xfrm>
              <a:off x="7165717" y="4328059"/>
              <a:ext cx="181676" cy="214137"/>
              <a:chOff x="7166991" y="712682"/>
              <a:chExt cx="509762" cy="600837"/>
            </a:xfrm>
            <a:solidFill>
              <a:srgbClr val="FF0000"/>
            </a:solidFill>
          </p:grpSpPr>
          <p:grpSp>
            <p:nvGrpSpPr>
              <p:cNvPr id="440" name="Picture Placeholder 79">
                <a:extLst>
                  <a:ext uri="{FF2B5EF4-FFF2-40B4-BE49-F238E27FC236}">
                    <a16:creationId xmlns:a16="http://schemas.microsoft.com/office/drawing/2014/main" id="{3D84BBB5-3A74-A045-AB2A-13FF622E6253}"/>
                  </a:ext>
                </a:extLst>
              </p:cNvPr>
              <p:cNvGrpSpPr/>
              <p:nvPr/>
            </p:nvGrpSpPr>
            <p:grpSpPr>
              <a:xfrm>
                <a:off x="7288423" y="828422"/>
                <a:ext cx="266898" cy="369356"/>
                <a:chOff x="7288423" y="828422"/>
                <a:chExt cx="266898" cy="369356"/>
              </a:xfrm>
              <a:grpFill/>
            </p:grpSpPr>
            <p:sp>
              <p:nvSpPr>
                <p:cNvPr id="442" name="Picture Placeholder 79">
                  <a:extLst>
                    <a:ext uri="{FF2B5EF4-FFF2-40B4-BE49-F238E27FC236}">
                      <a16:creationId xmlns:a16="http://schemas.microsoft.com/office/drawing/2014/main" id="{CE1F5A80-7D1D-0247-9162-CC0B5314748A}"/>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3" name="Picture Placeholder 79">
                  <a:extLst>
                    <a:ext uri="{FF2B5EF4-FFF2-40B4-BE49-F238E27FC236}">
                      <a16:creationId xmlns:a16="http://schemas.microsoft.com/office/drawing/2014/main" id="{4C6DD8C6-303A-D74C-AD59-751017746EC3}"/>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4" name="Picture Placeholder 79">
                  <a:extLst>
                    <a:ext uri="{FF2B5EF4-FFF2-40B4-BE49-F238E27FC236}">
                      <a16:creationId xmlns:a16="http://schemas.microsoft.com/office/drawing/2014/main" id="{C4F9182E-4B2F-DA42-99A2-26D3D54DE597}"/>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5" name="Picture Placeholder 79">
                  <a:extLst>
                    <a:ext uri="{FF2B5EF4-FFF2-40B4-BE49-F238E27FC236}">
                      <a16:creationId xmlns:a16="http://schemas.microsoft.com/office/drawing/2014/main" id="{A1A84C8D-527E-0F4E-A224-C5555D9A316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6" name="Picture Placeholder 79">
                  <a:extLst>
                    <a:ext uri="{FF2B5EF4-FFF2-40B4-BE49-F238E27FC236}">
                      <a16:creationId xmlns:a16="http://schemas.microsoft.com/office/drawing/2014/main" id="{E7F68287-B890-7F49-BFC8-F9709C112903}"/>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7" name="Picture Placeholder 79">
                  <a:extLst>
                    <a:ext uri="{FF2B5EF4-FFF2-40B4-BE49-F238E27FC236}">
                      <a16:creationId xmlns:a16="http://schemas.microsoft.com/office/drawing/2014/main" id="{E3A4682A-82E0-1946-BAD4-3EDDD53407B0}"/>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8" name="Picture Placeholder 79">
                  <a:extLst>
                    <a:ext uri="{FF2B5EF4-FFF2-40B4-BE49-F238E27FC236}">
                      <a16:creationId xmlns:a16="http://schemas.microsoft.com/office/drawing/2014/main" id="{8A6411DD-AD4B-4248-8F02-03A3D5CB244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9" name="Picture Placeholder 79">
                  <a:extLst>
                    <a:ext uri="{FF2B5EF4-FFF2-40B4-BE49-F238E27FC236}">
                      <a16:creationId xmlns:a16="http://schemas.microsoft.com/office/drawing/2014/main" id="{58511F7E-F4F5-3F48-B58B-FA061B621717}"/>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0" name="Picture Placeholder 79">
                  <a:extLst>
                    <a:ext uri="{FF2B5EF4-FFF2-40B4-BE49-F238E27FC236}">
                      <a16:creationId xmlns:a16="http://schemas.microsoft.com/office/drawing/2014/main" id="{BFB93283-3FA4-EE4F-AC7A-8FC8F3EC1267}"/>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1" name="Picture Placeholder 79">
                  <a:extLst>
                    <a:ext uri="{FF2B5EF4-FFF2-40B4-BE49-F238E27FC236}">
                      <a16:creationId xmlns:a16="http://schemas.microsoft.com/office/drawing/2014/main" id="{36CFD800-786A-0A4D-9DC7-75703F177268}"/>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41" name="Picture Placeholder 79">
                <a:extLst>
                  <a:ext uri="{FF2B5EF4-FFF2-40B4-BE49-F238E27FC236}">
                    <a16:creationId xmlns:a16="http://schemas.microsoft.com/office/drawing/2014/main" id="{F3EEE5D5-778E-4E4C-B19E-C4292364091D}"/>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32" name="Picture Placeholder 80" descr="Defense Preventions&#10;">
              <a:extLst>
                <a:ext uri="{FF2B5EF4-FFF2-40B4-BE49-F238E27FC236}">
                  <a16:creationId xmlns:a16="http://schemas.microsoft.com/office/drawing/2014/main" id="{DB727D0A-707A-B44F-AAD1-E9BD12547FD6}"/>
                </a:ext>
              </a:extLst>
            </p:cNvPr>
            <p:cNvSpPr>
              <a:spLocks noChangeAspect="1"/>
            </p:cNvSpPr>
            <p:nvPr/>
          </p:nvSpPr>
          <p:spPr>
            <a:xfrm>
              <a:off x="6975885" y="4327947"/>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433" name="Group 432">
              <a:extLst>
                <a:ext uri="{FF2B5EF4-FFF2-40B4-BE49-F238E27FC236}">
                  <a16:creationId xmlns:a16="http://schemas.microsoft.com/office/drawing/2014/main" id="{221C9CAB-A633-8341-8A91-DEC3023D1BA6}"/>
                </a:ext>
              </a:extLst>
            </p:cNvPr>
            <p:cNvGrpSpPr>
              <a:grpSpLocks noChangeAspect="1"/>
            </p:cNvGrpSpPr>
            <p:nvPr/>
          </p:nvGrpSpPr>
          <p:grpSpPr>
            <a:xfrm>
              <a:off x="7151762" y="4103585"/>
              <a:ext cx="202632" cy="202632"/>
              <a:chOff x="4626110" y="5866475"/>
              <a:chExt cx="314282" cy="314282"/>
            </a:xfrm>
          </p:grpSpPr>
          <p:sp>
            <p:nvSpPr>
              <p:cNvPr id="438" name="Oval 437">
                <a:extLst>
                  <a:ext uri="{FF2B5EF4-FFF2-40B4-BE49-F238E27FC236}">
                    <a16:creationId xmlns:a16="http://schemas.microsoft.com/office/drawing/2014/main" id="{59D39B48-1B13-6C4D-BF0B-7F025C5CC459}"/>
                  </a:ext>
                </a:extLst>
              </p:cNvPr>
              <p:cNvSpPr>
                <a:spLocks noChangeAspect="1"/>
              </p:cNvSpPr>
              <p:nvPr/>
            </p:nvSpPr>
            <p:spPr>
              <a:xfrm>
                <a:off x="4626110" y="5866475"/>
                <a:ext cx="314282" cy="314282"/>
              </a:xfrm>
              <a:prstGeom prst="ellipse">
                <a:avLst/>
              </a:prstGeom>
              <a:no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439" name="Picture Placeholder 75" descr="Virus 1&#10;">
                <a:extLst>
                  <a:ext uri="{FF2B5EF4-FFF2-40B4-BE49-F238E27FC236}">
                    <a16:creationId xmlns:a16="http://schemas.microsoft.com/office/drawing/2014/main" id="{8D7E115D-B495-0049-A2DF-6AA9CD9CE355}"/>
                  </a:ext>
                </a:extLst>
              </p:cNvPr>
              <p:cNvSpPr>
                <a:spLocks noChangeAspect="1"/>
              </p:cNvSpPr>
              <p:nvPr/>
            </p:nvSpPr>
            <p:spPr>
              <a:xfrm>
                <a:off x="4674853" y="5921262"/>
                <a:ext cx="216796" cy="204708"/>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no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434" name="TextBox 433">
              <a:extLst>
                <a:ext uri="{FF2B5EF4-FFF2-40B4-BE49-F238E27FC236}">
                  <a16:creationId xmlns:a16="http://schemas.microsoft.com/office/drawing/2014/main" id="{7CA1425C-0973-2C4C-948A-0ADB3A4D034E}"/>
                </a:ext>
              </a:extLst>
            </p:cNvPr>
            <p:cNvSpPr txBox="1"/>
            <p:nvPr/>
          </p:nvSpPr>
          <p:spPr>
            <a:xfrm>
              <a:off x="7369598" y="4112568"/>
              <a:ext cx="7694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a:t>
              </a:r>
            </a:p>
          </p:txBody>
        </p:sp>
        <p:grpSp>
          <p:nvGrpSpPr>
            <p:cNvPr id="435" name="Group 434">
              <a:extLst>
                <a:ext uri="{FF2B5EF4-FFF2-40B4-BE49-F238E27FC236}">
                  <a16:creationId xmlns:a16="http://schemas.microsoft.com/office/drawing/2014/main" id="{1111C3B5-FF64-B443-AB8E-0177C0529058}"/>
                </a:ext>
              </a:extLst>
            </p:cNvPr>
            <p:cNvGrpSpPr>
              <a:grpSpLocks noChangeAspect="1"/>
            </p:cNvGrpSpPr>
            <p:nvPr/>
          </p:nvGrpSpPr>
          <p:grpSpPr>
            <a:xfrm>
              <a:off x="7355316" y="4322421"/>
              <a:ext cx="182778" cy="215088"/>
              <a:chOff x="5701265" y="5600325"/>
              <a:chExt cx="274169" cy="322631"/>
            </a:xfrm>
          </p:grpSpPr>
          <p:sp>
            <p:nvSpPr>
              <p:cNvPr id="436" name="Picture Placeholder 74" descr="Security 1&#10;">
                <a:extLst>
                  <a:ext uri="{FF2B5EF4-FFF2-40B4-BE49-F238E27FC236}">
                    <a16:creationId xmlns:a16="http://schemas.microsoft.com/office/drawing/2014/main" id="{911E9EC7-100F-CA4D-9022-130EA8D023F1}"/>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437" name="Picture Placeholder 192" descr="Question&#10;">
                <a:extLst>
                  <a:ext uri="{FF2B5EF4-FFF2-40B4-BE49-F238E27FC236}">
                    <a16:creationId xmlns:a16="http://schemas.microsoft.com/office/drawing/2014/main" id="{C88C5E48-7BBE-7D48-B615-B8FD6E2966E1}"/>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grpSp>
        <p:nvGrpSpPr>
          <p:cNvPr id="2" name="Group 1">
            <a:extLst>
              <a:ext uri="{FF2B5EF4-FFF2-40B4-BE49-F238E27FC236}">
                <a16:creationId xmlns:a16="http://schemas.microsoft.com/office/drawing/2014/main" id="{B0EA09AA-12A9-FE43-A82E-E7380A5E26D7}"/>
              </a:ext>
            </a:extLst>
          </p:cNvPr>
          <p:cNvGrpSpPr/>
          <p:nvPr/>
        </p:nvGrpSpPr>
        <p:grpSpPr>
          <a:xfrm>
            <a:off x="6866532" y="2746387"/>
            <a:ext cx="831213" cy="1752121"/>
            <a:chOff x="6866532" y="2746387"/>
            <a:chExt cx="831213" cy="1752121"/>
          </a:xfrm>
        </p:grpSpPr>
        <p:cxnSp>
          <p:nvCxnSpPr>
            <p:cNvPr id="223" name="Straight Arrow Connector 222">
              <a:extLst>
                <a:ext uri="{FF2B5EF4-FFF2-40B4-BE49-F238E27FC236}">
                  <a16:creationId xmlns:a16="http://schemas.microsoft.com/office/drawing/2014/main" id="{8989B5CA-22BD-274B-AB6F-AD1D56A11C1A}"/>
                </a:ext>
              </a:extLst>
            </p:cNvPr>
            <p:cNvCxnSpPr>
              <a:cxnSpLocks/>
            </p:cNvCxnSpPr>
            <p:nvPr/>
          </p:nvCxnSpPr>
          <p:spPr bwMode="gray">
            <a:xfrm>
              <a:off x="6866532" y="2746387"/>
              <a:ext cx="0" cy="1752121"/>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24" name="TextBox 223">
              <a:extLst>
                <a:ext uri="{FF2B5EF4-FFF2-40B4-BE49-F238E27FC236}">
                  <a16:creationId xmlns:a16="http://schemas.microsoft.com/office/drawing/2014/main" id="{D589B018-A161-544C-8F48-F9D9255A69E1}"/>
                </a:ext>
              </a:extLst>
            </p:cNvPr>
            <p:cNvSpPr txBox="1"/>
            <p:nvPr/>
          </p:nvSpPr>
          <p:spPr>
            <a:xfrm>
              <a:off x="6934716" y="2899344"/>
              <a:ext cx="763029" cy="307777"/>
            </a:xfrm>
            <a:prstGeom prst="rect">
              <a:avLst/>
            </a:prstGeom>
          </p:spPr>
          <p:txBody>
            <a:bodyPr wrap="none" lIns="0" tIns="0" rIns="0" bIns="0" rtlCol="0" anchor="ctr">
              <a:spAutoFit/>
            </a:bodyPr>
            <a:lstStyle/>
            <a:p>
              <a:r>
                <a:rPr lang="en-US" sz="1000" i="1" dirty="0">
                  <a:solidFill>
                    <a:schemeClr val="accent2"/>
                  </a:solidFill>
                  <a:latin typeface="Calibri" panose="020F0502020204030204" pitchFamily="34" charset="0"/>
                </a:rPr>
                <a:t>send cloud</a:t>
              </a:r>
            </a:p>
            <a:p>
              <a:r>
                <a:rPr lang="en-US" sz="1000" i="1" dirty="0">
                  <a:solidFill>
                    <a:schemeClr val="accent2"/>
                  </a:solidFill>
                  <a:latin typeface="Calibri" panose="020F0502020204030204" pitchFamily="34" charset="0"/>
                </a:rPr>
                <a:t>analysis report</a:t>
              </a:r>
            </a:p>
          </p:txBody>
        </p:sp>
        <p:grpSp>
          <p:nvGrpSpPr>
            <p:cNvPr id="520" name="Group 519">
              <a:extLst>
                <a:ext uri="{FF2B5EF4-FFF2-40B4-BE49-F238E27FC236}">
                  <a16:creationId xmlns:a16="http://schemas.microsoft.com/office/drawing/2014/main" id="{5E75A4D2-19B5-FE4C-8B9A-26AB31DFC8D5}"/>
                </a:ext>
              </a:extLst>
            </p:cNvPr>
            <p:cNvGrpSpPr/>
            <p:nvPr/>
          </p:nvGrpSpPr>
          <p:grpSpPr>
            <a:xfrm>
              <a:off x="6943553" y="3228860"/>
              <a:ext cx="745355" cy="631445"/>
              <a:chOff x="2976710" y="6003085"/>
              <a:chExt cx="745355" cy="631445"/>
            </a:xfrm>
          </p:grpSpPr>
          <p:grpSp>
            <p:nvGrpSpPr>
              <p:cNvPr id="521" name="Picture Placeholder 79" descr="Defense Malware&#10;">
                <a:extLst>
                  <a:ext uri="{FF2B5EF4-FFF2-40B4-BE49-F238E27FC236}">
                    <a16:creationId xmlns:a16="http://schemas.microsoft.com/office/drawing/2014/main" id="{DB94119C-4872-E74B-82F6-DB0587BC8CEB}"/>
                  </a:ext>
                </a:extLst>
              </p:cNvPr>
              <p:cNvGrpSpPr>
                <a:grpSpLocks noChangeAspect="1"/>
              </p:cNvGrpSpPr>
              <p:nvPr/>
            </p:nvGrpSpPr>
            <p:grpSpPr>
              <a:xfrm>
                <a:off x="3440284" y="6003256"/>
                <a:ext cx="281781" cy="332123"/>
                <a:chOff x="7166991" y="712682"/>
                <a:chExt cx="509762" cy="600837"/>
              </a:xfrm>
              <a:solidFill>
                <a:srgbClr val="FF0000"/>
              </a:solidFill>
            </p:grpSpPr>
            <p:grpSp>
              <p:nvGrpSpPr>
                <p:cNvPr id="527" name="Picture Placeholder 79">
                  <a:extLst>
                    <a:ext uri="{FF2B5EF4-FFF2-40B4-BE49-F238E27FC236}">
                      <a16:creationId xmlns:a16="http://schemas.microsoft.com/office/drawing/2014/main" id="{3F824C31-F07F-7B40-9D90-68198B247953}"/>
                    </a:ext>
                  </a:extLst>
                </p:cNvPr>
                <p:cNvGrpSpPr/>
                <p:nvPr/>
              </p:nvGrpSpPr>
              <p:grpSpPr>
                <a:xfrm>
                  <a:off x="7288423" y="828422"/>
                  <a:ext cx="266898" cy="369356"/>
                  <a:chOff x="7288423" y="828422"/>
                  <a:chExt cx="266898" cy="369356"/>
                </a:xfrm>
                <a:grpFill/>
              </p:grpSpPr>
              <p:sp>
                <p:nvSpPr>
                  <p:cNvPr id="529" name="Picture Placeholder 79">
                    <a:extLst>
                      <a:ext uri="{FF2B5EF4-FFF2-40B4-BE49-F238E27FC236}">
                        <a16:creationId xmlns:a16="http://schemas.microsoft.com/office/drawing/2014/main" id="{98AE6210-0827-B042-9A16-4BB40FEC33E0}"/>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0" name="Picture Placeholder 79">
                    <a:extLst>
                      <a:ext uri="{FF2B5EF4-FFF2-40B4-BE49-F238E27FC236}">
                        <a16:creationId xmlns:a16="http://schemas.microsoft.com/office/drawing/2014/main" id="{A000599C-70E2-7F47-B505-2F36F1CDB1A5}"/>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1" name="Picture Placeholder 79">
                    <a:extLst>
                      <a:ext uri="{FF2B5EF4-FFF2-40B4-BE49-F238E27FC236}">
                        <a16:creationId xmlns:a16="http://schemas.microsoft.com/office/drawing/2014/main" id="{A481CDAC-CEFF-754B-937B-876ED2ED0630}"/>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2" name="Picture Placeholder 79">
                    <a:extLst>
                      <a:ext uri="{FF2B5EF4-FFF2-40B4-BE49-F238E27FC236}">
                        <a16:creationId xmlns:a16="http://schemas.microsoft.com/office/drawing/2014/main" id="{A8FBB230-C391-4746-9919-826ED0A5BCD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3" name="Picture Placeholder 79">
                    <a:extLst>
                      <a:ext uri="{FF2B5EF4-FFF2-40B4-BE49-F238E27FC236}">
                        <a16:creationId xmlns:a16="http://schemas.microsoft.com/office/drawing/2014/main" id="{ECB64727-9379-DD4D-AC54-48EDB24B9A71}"/>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4" name="Picture Placeholder 79">
                    <a:extLst>
                      <a:ext uri="{FF2B5EF4-FFF2-40B4-BE49-F238E27FC236}">
                        <a16:creationId xmlns:a16="http://schemas.microsoft.com/office/drawing/2014/main" id="{9982A46A-DF21-2049-A4AB-0C8015CA1FB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5" name="Picture Placeholder 79">
                    <a:extLst>
                      <a:ext uri="{FF2B5EF4-FFF2-40B4-BE49-F238E27FC236}">
                        <a16:creationId xmlns:a16="http://schemas.microsoft.com/office/drawing/2014/main" id="{E94C46FF-9E78-D44D-89E4-2AC0592B9A49}"/>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6" name="Picture Placeholder 79">
                    <a:extLst>
                      <a:ext uri="{FF2B5EF4-FFF2-40B4-BE49-F238E27FC236}">
                        <a16:creationId xmlns:a16="http://schemas.microsoft.com/office/drawing/2014/main" id="{E90E9FE6-A5DA-2A48-B24F-FF0EA3C05A51}"/>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7" name="Picture Placeholder 79">
                    <a:extLst>
                      <a:ext uri="{FF2B5EF4-FFF2-40B4-BE49-F238E27FC236}">
                        <a16:creationId xmlns:a16="http://schemas.microsoft.com/office/drawing/2014/main" id="{097FFAFA-404A-794B-8865-9D3C1E6625CD}"/>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8" name="Picture Placeholder 79">
                    <a:extLst>
                      <a:ext uri="{FF2B5EF4-FFF2-40B4-BE49-F238E27FC236}">
                        <a16:creationId xmlns:a16="http://schemas.microsoft.com/office/drawing/2014/main" id="{9D10699D-5756-EE44-BAC1-15F810BA0E6E}"/>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28" name="Picture Placeholder 79">
                  <a:extLst>
                    <a:ext uri="{FF2B5EF4-FFF2-40B4-BE49-F238E27FC236}">
                      <a16:creationId xmlns:a16="http://schemas.microsoft.com/office/drawing/2014/main" id="{C9B06BC4-79CB-9146-AE69-DC06A5CD705A}"/>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22" name="Picture Placeholder 80" descr="Defense Preventions&#10;">
                <a:extLst>
                  <a:ext uri="{FF2B5EF4-FFF2-40B4-BE49-F238E27FC236}">
                    <a16:creationId xmlns:a16="http://schemas.microsoft.com/office/drawing/2014/main" id="{93A17DF8-575A-ED40-8524-EC9591F85563}"/>
                  </a:ext>
                </a:extLst>
              </p:cNvPr>
              <p:cNvSpPr>
                <a:spLocks noChangeAspect="1"/>
              </p:cNvSpPr>
              <p:nvPr/>
            </p:nvSpPr>
            <p:spPr>
              <a:xfrm>
                <a:off x="2976710" y="6003085"/>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523" name="TextBox 522">
                <a:extLst>
                  <a:ext uri="{FF2B5EF4-FFF2-40B4-BE49-F238E27FC236}">
                    <a16:creationId xmlns:a16="http://schemas.microsoft.com/office/drawing/2014/main" id="{09B4AA24-9CAE-4149-802F-4336F565B8E4}"/>
                  </a:ext>
                </a:extLst>
              </p:cNvPr>
              <p:cNvSpPr txBox="1"/>
              <p:nvPr/>
            </p:nvSpPr>
            <p:spPr>
              <a:xfrm>
                <a:off x="3286434" y="6076984"/>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524" name="Group 523">
                <a:extLst>
                  <a:ext uri="{FF2B5EF4-FFF2-40B4-BE49-F238E27FC236}">
                    <a16:creationId xmlns:a16="http://schemas.microsoft.com/office/drawing/2014/main" id="{C17E7573-1D74-5A4E-896D-ABD0239C413A}"/>
                  </a:ext>
                </a:extLst>
              </p:cNvPr>
              <p:cNvGrpSpPr>
                <a:grpSpLocks noChangeAspect="1"/>
              </p:cNvGrpSpPr>
              <p:nvPr/>
            </p:nvGrpSpPr>
            <p:grpSpPr>
              <a:xfrm>
                <a:off x="3216676" y="6311899"/>
                <a:ext cx="274169" cy="322631"/>
                <a:chOff x="3956170" y="5435007"/>
                <a:chExt cx="372678" cy="438554"/>
              </a:xfrm>
            </p:grpSpPr>
            <p:sp>
              <p:nvSpPr>
                <p:cNvPr id="525" name="Picture Placeholder 74" descr="Security 1&#10;">
                  <a:extLst>
                    <a:ext uri="{FF2B5EF4-FFF2-40B4-BE49-F238E27FC236}">
                      <a16:creationId xmlns:a16="http://schemas.microsoft.com/office/drawing/2014/main" id="{3CD653D0-8897-A049-9B17-26F1F80C7C50}"/>
                    </a:ext>
                  </a:extLst>
                </p:cNvPr>
                <p:cNvSpPr>
                  <a:spLocks noChangeAspect="1"/>
                </p:cNvSpPr>
                <p:nvPr/>
              </p:nvSpPr>
              <p:spPr>
                <a:xfrm>
                  <a:off x="3956170" y="5435007"/>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526" name="Picture Placeholder 192" descr="Question&#10;">
                  <a:extLst>
                    <a:ext uri="{FF2B5EF4-FFF2-40B4-BE49-F238E27FC236}">
                      <a16:creationId xmlns:a16="http://schemas.microsoft.com/office/drawing/2014/main" id="{EC16BF8F-FAD3-3B40-98D1-C1598B93E229}"/>
                    </a:ext>
                  </a:extLst>
                </p:cNvPr>
                <p:cNvSpPr>
                  <a:spLocks noChangeAspect="1"/>
                </p:cNvSpPr>
                <p:nvPr/>
              </p:nvSpPr>
              <p:spPr>
                <a:xfrm>
                  <a:off x="4064247" y="5522361"/>
                  <a:ext cx="156525" cy="245771"/>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grpSp>
      <p:grpSp>
        <p:nvGrpSpPr>
          <p:cNvPr id="452" name="Group 451">
            <a:extLst>
              <a:ext uri="{FF2B5EF4-FFF2-40B4-BE49-F238E27FC236}">
                <a16:creationId xmlns:a16="http://schemas.microsoft.com/office/drawing/2014/main" id="{C727B55B-FF8C-D542-B450-6E1871D7EEC0}"/>
              </a:ext>
            </a:extLst>
          </p:cNvPr>
          <p:cNvGrpSpPr/>
          <p:nvPr/>
        </p:nvGrpSpPr>
        <p:grpSpPr>
          <a:xfrm>
            <a:off x="5066034" y="4709480"/>
            <a:ext cx="1606460" cy="1018856"/>
            <a:chOff x="3727422" y="5548193"/>
            <a:chExt cx="1606460" cy="1018856"/>
          </a:xfrm>
        </p:grpSpPr>
        <p:grpSp>
          <p:nvGrpSpPr>
            <p:cNvPr id="453" name="Group 452">
              <a:extLst>
                <a:ext uri="{FF2B5EF4-FFF2-40B4-BE49-F238E27FC236}">
                  <a16:creationId xmlns:a16="http://schemas.microsoft.com/office/drawing/2014/main" id="{64B4E3C0-D890-5043-B570-2E83593E2048}"/>
                </a:ext>
              </a:extLst>
            </p:cNvPr>
            <p:cNvGrpSpPr/>
            <p:nvPr/>
          </p:nvGrpSpPr>
          <p:grpSpPr>
            <a:xfrm>
              <a:off x="3727422" y="5548193"/>
              <a:ext cx="1606460" cy="349904"/>
              <a:chOff x="5054995" y="4705236"/>
              <a:chExt cx="1606460" cy="349904"/>
            </a:xfrm>
          </p:grpSpPr>
          <p:cxnSp>
            <p:nvCxnSpPr>
              <p:cNvPr id="505" name="Straight Arrow Connector 504">
                <a:extLst>
                  <a:ext uri="{FF2B5EF4-FFF2-40B4-BE49-F238E27FC236}">
                    <a16:creationId xmlns:a16="http://schemas.microsoft.com/office/drawing/2014/main" id="{4437AFE2-C453-AC48-829E-DA8FC185C6E6}"/>
                  </a:ext>
                </a:extLst>
              </p:cNvPr>
              <p:cNvCxnSpPr>
                <a:cxnSpLocks/>
              </p:cNvCxnSpPr>
              <p:nvPr/>
            </p:nvCxnSpPr>
            <p:spPr bwMode="gray">
              <a:xfrm>
                <a:off x="5054995" y="4705236"/>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506" name="TextBox 505">
                <a:extLst>
                  <a:ext uri="{FF2B5EF4-FFF2-40B4-BE49-F238E27FC236}">
                    <a16:creationId xmlns:a16="http://schemas.microsoft.com/office/drawing/2014/main" id="{F47EC08E-EBFE-5B4C-B971-B2B9FF735A97}"/>
                  </a:ext>
                </a:extLst>
              </p:cNvPr>
              <p:cNvSpPr txBox="1"/>
              <p:nvPr/>
            </p:nvSpPr>
            <p:spPr>
              <a:xfrm>
                <a:off x="5287525" y="4747363"/>
                <a:ext cx="763029" cy="307777"/>
              </a:xfrm>
              <a:prstGeom prst="rect">
                <a:avLst/>
              </a:prstGeom>
            </p:spPr>
            <p:txBody>
              <a:bodyPr wrap="none" lIns="0" tIns="0" rIns="0" bIns="0" rtlCol="0" anchor="ctr">
                <a:spAutoFit/>
              </a:bodyPr>
              <a:lstStyle/>
              <a:p>
                <a:pPr algn="ctr"/>
                <a:r>
                  <a:rPr lang="en-US" sz="1000" i="1" dirty="0">
                    <a:solidFill>
                      <a:schemeClr val="accent2"/>
                    </a:solidFill>
                    <a:latin typeface="Calibri" panose="020F0502020204030204" pitchFamily="34" charset="0"/>
                  </a:rPr>
                  <a:t>Send local</a:t>
                </a:r>
              </a:p>
              <a:p>
                <a:pPr algn="ctr"/>
                <a:r>
                  <a:rPr lang="en-US" sz="1000" i="1" dirty="0">
                    <a:solidFill>
                      <a:schemeClr val="accent2"/>
                    </a:solidFill>
                    <a:latin typeface="Calibri" panose="020F0502020204030204" pitchFamily="34" charset="0"/>
                  </a:rPr>
                  <a:t>analysis report</a:t>
                </a:r>
              </a:p>
            </p:txBody>
          </p:sp>
        </p:grpSp>
        <p:grpSp>
          <p:nvGrpSpPr>
            <p:cNvPr id="454" name="Group 453">
              <a:extLst>
                <a:ext uri="{FF2B5EF4-FFF2-40B4-BE49-F238E27FC236}">
                  <a16:creationId xmlns:a16="http://schemas.microsoft.com/office/drawing/2014/main" id="{812CE880-CF2A-254B-B31A-BB6F2197EC96}"/>
                </a:ext>
              </a:extLst>
            </p:cNvPr>
            <p:cNvGrpSpPr/>
            <p:nvPr/>
          </p:nvGrpSpPr>
          <p:grpSpPr>
            <a:xfrm>
              <a:off x="3984306" y="5954890"/>
              <a:ext cx="745355" cy="612159"/>
              <a:chOff x="3984306" y="5954890"/>
              <a:chExt cx="745355" cy="612159"/>
            </a:xfrm>
          </p:grpSpPr>
          <p:grpSp>
            <p:nvGrpSpPr>
              <p:cNvPr id="455" name="Picture Placeholder 79" descr="Defense Malware&#10;">
                <a:extLst>
                  <a:ext uri="{FF2B5EF4-FFF2-40B4-BE49-F238E27FC236}">
                    <a16:creationId xmlns:a16="http://schemas.microsoft.com/office/drawing/2014/main" id="{0ED443D0-1A9C-8342-94BC-D61001818045}"/>
                  </a:ext>
                </a:extLst>
              </p:cNvPr>
              <p:cNvGrpSpPr>
                <a:grpSpLocks noChangeAspect="1"/>
              </p:cNvGrpSpPr>
              <p:nvPr/>
            </p:nvGrpSpPr>
            <p:grpSpPr>
              <a:xfrm>
                <a:off x="4447880" y="5955061"/>
                <a:ext cx="281781" cy="332123"/>
                <a:chOff x="7166991" y="712682"/>
                <a:chExt cx="509762" cy="600837"/>
              </a:xfrm>
              <a:solidFill>
                <a:srgbClr val="FF0000"/>
              </a:solidFill>
            </p:grpSpPr>
            <p:grpSp>
              <p:nvGrpSpPr>
                <p:cNvPr id="470" name="Picture Placeholder 79">
                  <a:extLst>
                    <a:ext uri="{FF2B5EF4-FFF2-40B4-BE49-F238E27FC236}">
                      <a16:creationId xmlns:a16="http://schemas.microsoft.com/office/drawing/2014/main" id="{BEF1C800-1B13-CE44-905A-3A2076D12135}"/>
                    </a:ext>
                  </a:extLst>
                </p:cNvPr>
                <p:cNvGrpSpPr/>
                <p:nvPr/>
              </p:nvGrpSpPr>
              <p:grpSpPr>
                <a:xfrm>
                  <a:off x="7288423" y="828422"/>
                  <a:ext cx="266898" cy="369356"/>
                  <a:chOff x="7288423" y="828422"/>
                  <a:chExt cx="266898" cy="369356"/>
                </a:xfrm>
                <a:grpFill/>
              </p:grpSpPr>
              <p:sp>
                <p:nvSpPr>
                  <p:cNvPr id="495" name="Picture Placeholder 79">
                    <a:extLst>
                      <a:ext uri="{FF2B5EF4-FFF2-40B4-BE49-F238E27FC236}">
                        <a16:creationId xmlns:a16="http://schemas.microsoft.com/office/drawing/2014/main" id="{332C9EF7-4572-5549-BB78-3EE48EB124A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6" name="Picture Placeholder 79">
                    <a:extLst>
                      <a:ext uri="{FF2B5EF4-FFF2-40B4-BE49-F238E27FC236}">
                        <a16:creationId xmlns:a16="http://schemas.microsoft.com/office/drawing/2014/main" id="{63E2A17C-3DF8-2145-B640-EB0E23B22F2D}"/>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7" name="Picture Placeholder 79">
                    <a:extLst>
                      <a:ext uri="{FF2B5EF4-FFF2-40B4-BE49-F238E27FC236}">
                        <a16:creationId xmlns:a16="http://schemas.microsoft.com/office/drawing/2014/main" id="{38DAB427-6E0F-684F-A7E2-415C2DA4C92D}"/>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8" name="Picture Placeholder 79">
                    <a:extLst>
                      <a:ext uri="{FF2B5EF4-FFF2-40B4-BE49-F238E27FC236}">
                        <a16:creationId xmlns:a16="http://schemas.microsoft.com/office/drawing/2014/main" id="{850FE8E3-B31A-2A40-9A0E-E4707830A819}"/>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9" name="Picture Placeholder 79">
                    <a:extLst>
                      <a:ext uri="{FF2B5EF4-FFF2-40B4-BE49-F238E27FC236}">
                        <a16:creationId xmlns:a16="http://schemas.microsoft.com/office/drawing/2014/main" id="{4D7C4952-3903-D64A-AD0F-8963B4085CD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0" name="Picture Placeholder 79">
                    <a:extLst>
                      <a:ext uri="{FF2B5EF4-FFF2-40B4-BE49-F238E27FC236}">
                        <a16:creationId xmlns:a16="http://schemas.microsoft.com/office/drawing/2014/main" id="{2A62973B-1C7C-7840-93E8-4E3CBF4897E9}"/>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1" name="Picture Placeholder 79">
                    <a:extLst>
                      <a:ext uri="{FF2B5EF4-FFF2-40B4-BE49-F238E27FC236}">
                        <a16:creationId xmlns:a16="http://schemas.microsoft.com/office/drawing/2014/main" id="{FDB1B676-EAE2-0446-B5FB-1C976A670779}"/>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2" name="Picture Placeholder 79">
                    <a:extLst>
                      <a:ext uri="{FF2B5EF4-FFF2-40B4-BE49-F238E27FC236}">
                        <a16:creationId xmlns:a16="http://schemas.microsoft.com/office/drawing/2014/main" id="{645E98E2-7DFD-5949-B2A5-FC10D9CE7E53}"/>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3" name="Picture Placeholder 79">
                    <a:extLst>
                      <a:ext uri="{FF2B5EF4-FFF2-40B4-BE49-F238E27FC236}">
                        <a16:creationId xmlns:a16="http://schemas.microsoft.com/office/drawing/2014/main" id="{DE162348-5C84-E74F-9EE4-2EC129C286BE}"/>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4" name="Picture Placeholder 79">
                    <a:extLst>
                      <a:ext uri="{FF2B5EF4-FFF2-40B4-BE49-F238E27FC236}">
                        <a16:creationId xmlns:a16="http://schemas.microsoft.com/office/drawing/2014/main" id="{2ED18461-5832-BC4A-AFE1-1F2F45D8F409}"/>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71" name="Picture Placeholder 79">
                  <a:extLst>
                    <a:ext uri="{FF2B5EF4-FFF2-40B4-BE49-F238E27FC236}">
                      <a16:creationId xmlns:a16="http://schemas.microsoft.com/office/drawing/2014/main" id="{F4B6CED7-B995-8F42-A25C-A054DA54D930}"/>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56" name="Picture Placeholder 80" descr="Defense Preventions&#10;">
                <a:extLst>
                  <a:ext uri="{FF2B5EF4-FFF2-40B4-BE49-F238E27FC236}">
                    <a16:creationId xmlns:a16="http://schemas.microsoft.com/office/drawing/2014/main" id="{75886497-2ACB-B745-BF0F-782BF05056A0}"/>
                  </a:ext>
                </a:extLst>
              </p:cNvPr>
              <p:cNvSpPr>
                <a:spLocks noChangeAspect="1"/>
              </p:cNvSpPr>
              <p:nvPr/>
            </p:nvSpPr>
            <p:spPr>
              <a:xfrm>
                <a:off x="3984306" y="5954890"/>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457" name="TextBox 456">
                <a:extLst>
                  <a:ext uri="{FF2B5EF4-FFF2-40B4-BE49-F238E27FC236}">
                    <a16:creationId xmlns:a16="http://schemas.microsoft.com/office/drawing/2014/main" id="{05857341-CFED-0140-8464-C7FBA11EED51}"/>
                  </a:ext>
                </a:extLst>
              </p:cNvPr>
              <p:cNvSpPr txBox="1"/>
              <p:nvPr/>
            </p:nvSpPr>
            <p:spPr>
              <a:xfrm>
                <a:off x="4294030" y="6028789"/>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458" name="Group 457">
                <a:extLst>
                  <a:ext uri="{FF2B5EF4-FFF2-40B4-BE49-F238E27FC236}">
                    <a16:creationId xmlns:a16="http://schemas.microsoft.com/office/drawing/2014/main" id="{70B3F9A0-6546-6A43-AE6A-C9A92EC2314D}"/>
                  </a:ext>
                </a:extLst>
              </p:cNvPr>
              <p:cNvGrpSpPr>
                <a:grpSpLocks noChangeAspect="1"/>
              </p:cNvGrpSpPr>
              <p:nvPr/>
            </p:nvGrpSpPr>
            <p:grpSpPr>
              <a:xfrm>
                <a:off x="4221719" y="6255172"/>
                <a:ext cx="265030" cy="311877"/>
                <a:chOff x="1321268" y="5123093"/>
                <a:chExt cx="372678" cy="438554"/>
              </a:xfrm>
            </p:grpSpPr>
            <p:grpSp>
              <p:nvGrpSpPr>
                <p:cNvPr id="459" name="Picture Placeholder 74" descr="Analytics Engine&#10;">
                  <a:extLst>
                    <a:ext uri="{FF2B5EF4-FFF2-40B4-BE49-F238E27FC236}">
                      <a16:creationId xmlns:a16="http://schemas.microsoft.com/office/drawing/2014/main" id="{8EF252D3-8740-524B-B6E1-319EF10C9ABE}"/>
                    </a:ext>
                  </a:extLst>
                </p:cNvPr>
                <p:cNvGrpSpPr>
                  <a:grpSpLocks noChangeAspect="1"/>
                </p:cNvGrpSpPr>
                <p:nvPr/>
              </p:nvGrpSpPr>
              <p:grpSpPr>
                <a:xfrm>
                  <a:off x="1337315" y="5139352"/>
                  <a:ext cx="316027" cy="318760"/>
                  <a:chOff x="480034" y="3955282"/>
                  <a:chExt cx="658390" cy="664083"/>
                </a:xfrm>
                <a:solidFill>
                  <a:schemeClr val="tx1"/>
                </a:solidFill>
              </p:grpSpPr>
              <p:sp>
                <p:nvSpPr>
                  <p:cNvPr id="461" name="Picture Placeholder 74">
                    <a:extLst>
                      <a:ext uri="{FF2B5EF4-FFF2-40B4-BE49-F238E27FC236}">
                        <a16:creationId xmlns:a16="http://schemas.microsoft.com/office/drawing/2014/main" id="{2F0776DE-68FA-5E40-9564-AE95F43847DC}"/>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2" name="Picture Placeholder 74">
                    <a:extLst>
                      <a:ext uri="{FF2B5EF4-FFF2-40B4-BE49-F238E27FC236}">
                        <a16:creationId xmlns:a16="http://schemas.microsoft.com/office/drawing/2014/main" id="{B2A620D6-11C1-FB47-816F-DBF651B10004}"/>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3" name="Picture Placeholder 74">
                    <a:extLst>
                      <a:ext uri="{FF2B5EF4-FFF2-40B4-BE49-F238E27FC236}">
                        <a16:creationId xmlns:a16="http://schemas.microsoft.com/office/drawing/2014/main" id="{5C2E2485-B87D-D742-98DD-FCF3BD56DB0C}"/>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4" name="Picture Placeholder 74">
                    <a:extLst>
                      <a:ext uri="{FF2B5EF4-FFF2-40B4-BE49-F238E27FC236}">
                        <a16:creationId xmlns:a16="http://schemas.microsoft.com/office/drawing/2014/main" id="{8B9D77E6-9F9F-1248-9EEB-0AA55CDA3772}"/>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5" name="Picture Placeholder 74">
                    <a:extLst>
                      <a:ext uri="{FF2B5EF4-FFF2-40B4-BE49-F238E27FC236}">
                        <a16:creationId xmlns:a16="http://schemas.microsoft.com/office/drawing/2014/main" id="{D0257A88-C2D7-3448-B2F1-D25DFA37F66E}"/>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6" name="Picture Placeholder 74">
                    <a:extLst>
                      <a:ext uri="{FF2B5EF4-FFF2-40B4-BE49-F238E27FC236}">
                        <a16:creationId xmlns:a16="http://schemas.microsoft.com/office/drawing/2014/main" id="{EDAA0E3A-1898-0C49-8774-8BD5DF68EB38}"/>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7" name="Picture Placeholder 74">
                    <a:extLst>
                      <a:ext uri="{FF2B5EF4-FFF2-40B4-BE49-F238E27FC236}">
                        <a16:creationId xmlns:a16="http://schemas.microsoft.com/office/drawing/2014/main" id="{B67C20D2-2041-304D-85EA-24CEB805B5AE}"/>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8" name="Picture Placeholder 74">
                    <a:extLst>
                      <a:ext uri="{FF2B5EF4-FFF2-40B4-BE49-F238E27FC236}">
                        <a16:creationId xmlns:a16="http://schemas.microsoft.com/office/drawing/2014/main" id="{7930623C-BC74-AB4F-AEF4-E5C73F73051E}"/>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9" name="Picture Placeholder 74">
                    <a:extLst>
                      <a:ext uri="{FF2B5EF4-FFF2-40B4-BE49-F238E27FC236}">
                        <a16:creationId xmlns:a16="http://schemas.microsoft.com/office/drawing/2014/main" id="{9E4A6E1A-F773-6E47-8370-A1D4C1F0A65A}"/>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60" name="Picture Placeholder 74" descr="Security 1&#10;">
                  <a:extLst>
                    <a:ext uri="{FF2B5EF4-FFF2-40B4-BE49-F238E27FC236}">
                      <a16:creationId xmlns:a16="http://schemas.microsoft.com/office/drawing/2014/main" id="{BA460EE3-8864-D44E-96B4-1811F8213BD0}"/>
                    </a:ext>
                  </a:extLst>
                </p:cNvPr>
                <p:cNvSpPr>
                  <a:spLocks noChangeAspect="1"/>
                </p:cNvSpPr>
                <p:nvPr/>
              </p:nvSpPr>
              <p:spPr>
                <a:xfrm>
                  <a:off x="1321268" y="5123093"/>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grpSp>
        <p:nvGrpSpPr>
          <p:cNvPr id="507" name="Group 506">
            <a:extLst>
              <a:ext uri="{FF2B5EF4-FFF2-40B4-BE49-F238E27FC236}">
                <a16:creationId xmlns:a16="http://schemas.microsoft.com/office/drawing/2014/main" id="{8CF71379-E6DA-C548-A593-3C6E09739E45}"/>
              </a:ext>
            </a:extLst>
          </p:cNvPr>
          <p:cNvGrpSpPr/>
          <p:nvPr/>
        </p:nvGrpSpPr>
        <p:grpSpPr>
          <a:xfrm>
            <a:off x="6963938" y="4074833"/>
            <a:ext cx="586604" cy="481830"/>
            <a:chOff x="6096000" y="5746396"/>
            <a:chExt cx="586604" cy="481830"/>
          </a:xfrm>
        </p:grpSpPr>
        <p:sp>
          <p:nvSpPr>
            <p:cNvPr id="508" name="Rounded Rectangle 507">
              <a:extLst>
                <a:ext uri="{FF2B5EF4-FFF2-40B4-BE49-F238E27FC236}">
                  <a16:creationId xmlns:a16="http://schemas.microsoft.com/office/drawing/2014/main" id="{E5955DFF-D2C0-9045-8264-AE4C1FEDDFF4}"/>
                </a:ext>
              </a:extLst>
            </p:cNvPr>
            <p:cNvSpPr/>
            <p:nvPr/>
          </p:nvSpPr>
          <p:spPr>
            <a:xfrm>
              <a:off x="6096000" y="5746396"/>
              <a:ext cx="586604" cy="481830"/>
            </a:xfrm>
            <a:prstGeom prst="roundRect">
              <a:avLst>
                <a:gd name="adj" fmla="val 8497"/>
              </a:avLst>
            </a:prstGeom>
            <a:solidFill>
              <a:schemeClr val="bg1">
                <a:lumMod val="75000"/>
                <a:alpha val="3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509" name="Picture Placeholder 79" descr="Defense Malware&#10;">
              <a:extLst>
                <a:ext uri="{FF2B5EF4-FFF2-40B4-BE49-F238E27FC236}">
                  <a16:creationId xmlns:a16="http://schemas.microsoft.com/office/drawing/2014/main" id="{849B0923-CFAE-314D-809D-6C9BE2132C33}"/>
                </a:ext>
              </a:extLst>
            </p:cNvPr>
            <p:cNvGrpSpPr>
              <a:grpSpLocks noChangeAspect="1"/>
            </p:cNvGrpSpPr>
            <p:nvPr/>
          </p:nvGrpSpPr>
          <p:grpSpPr>
            <a:xfrm>
              <a:off x="6301243" y="6000383"/>
              <a:ext cx="181676" cy="214137"/>
              <a:chOff x="7166991" y="712682"/>
              <a:chExt cx="509762" cy="600837"/>
            </a:xfrm>
            <a:solidFill>
              <a:srgbClr val="FF0000"/>
            </a:solidFill>
          </p:grpSpPr>
          <p:grpSp>
            <p:nvGrpSpPr>
              <p:cNvPr id="546" name="Picture Placeholder 79">
                <a:extLst>
                  <a:ext uri="{FF2B5EF4-FFF2-40B4-BE49-F238E27FC236}">
                    <a16:creationId xmlns:a16="http://schemas.microsoft.com/office/drawing/2014/main" id="{DBEB0B70-9AC7-DE45-A0C2-B814AA808672}"/>
                  </a:ext>
                </a:extLst>
              </p:cNvPr>
              <p:cNvGrpSpPr/>
              <p:nvPr/>
            </p:nvGrpSpPr>
            <p:grpSpPr>
              <a:xfrm>
                <a:off x="7288423" y="828422"/>
                <a:ext cx="266898" cy="369356"/>
                <a:chOff x="7288423" y="828422"/>
                <a:chExt cx="266898" cy="369356"/>
              </a:xfrm>
              <a:grpFill/>
            </p:grpSpPr>
            <p:sp>
              <p:nvSpPr>
                <p:cNvPr id="548" name="Picture Placeholder 79">
                  <a:extLst>
                    <a:ext uri="{FF2B5EF4-FFF2-40B4-BE49-F238E27FC236}">
                      <a16:creationId xmlns:a16="http://schemas.microsoft.com/office/drawing/2014/main" id="{079BAB70-E3F6-8E46-A2DD-EC1ACFCDBE89}"/>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9" name="Picture Placeholder 79">
                  <a:extLst>
                    <a:ext uri="{FF2B5EF4-FFF2-40B4-BE49-F238E27FC236}">
                      <a16:creationId xmlns:a16="http://schemas.microsoft.com/office/drawing/2014/main" id="{C7DC8A3D-5B19-A54F-810B-8457EADED7E7}"/>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0" name="Picture Placeholder 79">
                  <a:extLst>
                    <a:ext uri="{FF2B5EF4-FFF2-40B4-BE49-F238E27FC236}">
                      <a16:creationId xmlns:a16="http://schemas.microsoft.com/office/drawing/2014/main" id="{E259743A-9E16-0247-8ECA-35B9D78FEB5B}"/>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1" name="Picture Placeholder 79">
                  <a:extLst>
                    <a:ext uri="{FF2B5EF4-FFF2-40B4-BE49-F238E27FC236}">
                      <a16:creationId xmlns:a16="http://schemas.microsoft.com/office/drawing/2014/main" id="{68494AA0-28CD-864A-91A8-70C4B9ADFFCE}"/>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2" name="Picture Placeholder 79">
                  <a:extLst>
                    <a:ext uri="{FF2B5EF4-FFF2-40B4-BE49-F238E27FC236}">
                      <a16:creationId xmlns:a16="http://schemas.microsoft.com/office/drawing/2014/main" id="{0FD3A8AB-2EB1-CA40-B6A1-9FD6E48583E0}"/>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3" name="Picture Placeholder 79">
                  <a:extLst>
                    <a:ext uri="{FF2B5EF4-FFF2-40B4-BE49-F238E27FC236}">
                      <a16:creationId xmlns:a16="http://schemas.microsoft.com/office/drawing/2014/main" id="{E04D4233-7038-484B-8146-FD7AF290605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4" name="Picture Placeholder 79">
                  <a:extLst>
                    <a:ext uri="{FF2B5EF4-FFF2-40B4-BE49-F238E27FC236}">
                      <a16:creationId xmlns:a16="http://schemas.microsoft.com/office/drawing/2014/main" id="{494893FC-45B2-B44A-BB3D-114832162551}"/>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5" name="Picture Placeholder 79">
                  <a:extLst>
                    <a:ext uri="{FF2B5EF4-FFF2-40B4-BE49-F238E27FC236}">
                      <a16:creationId xmlns:a16="http://schemas.microsoft.com/office/drawing/2014/main" id="{B6C202D2-4D85-6942-AC80-D65E63A45A34}"/>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6" name="Picture Placeholder 79">
                  <a:extLst>
                    <a:ext uri="{FF2B5EF4-FFF2-40B4-BE49-F238E27FC236}">
                      <a16:creationId xmlns:a16="http://schemas.microsoft.com/office/drawing/2014/main" id="{905242FE-7E54-9D41-AED4-C42C559CEDD4}"/>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7" name="Picture Placeholder 79">
                  <a:extLst>
                    <a:ext uri="{FF2B5EF4-FFF2-40B4-BE49-F238E27FC236}">
                      <a16:creationId xmlns:a16="http://schemas.microsoft.com/office/drawing/2014/main" id="{3A15E30D-81A4-5F43-A69D-D084B644B80D}"/>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47" name="Picture Placeholder 79">
                <a:extLst>
                  <a:ext uri="{FF2B5EF4-FFF2-40B4-BE49-F238E27FC236}">
                    <a16:creationId xmlns:a16="http://schemas.microsoft.com/office/drawing/2014/main" id="{EFBC4A98-C6D3-1242-9844-77D782B5EBCF}"/>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10" name="Picture Placeholder 80" descr="Defense Preventions&#10;">
              <a:extLst>
                <a:ext uri="{FF2B5EF4-FFF2-40B4-BE49-F238E27FC236}">
                  <a16:creationId xmlns:a16="http://schemas.microsoft.com/office/drawing/2014/main" id="{51417891-9EAC-844E-997E-0385D710AB74}"/>
                </a:ext>
              </a:extLst>
            </p:cNvPr>
            <p:cNvSpPr>
              <a:spLocks noChangeAspect="1"/>
            </p:cNvSpPr>
            <p:nvPr/>
          </p:nvSpPr>
          <p:spPr>
            <a:xfrm>
              <a:off x="6111411" y="6000271"/>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511" name="Group 510">
              <a:extLst>
                <a:ext uri="{FF2B5EF4-FFF2-40B4-BE49-F238E27FC236}">
                  <a16:creationId xmlns:a16="http://schemas.microsoft.com/office/drawing/2014/main" id="{7571E65B-8895-9A48-B1E8-70C44D91296E}"/>
                </a:ext>
              </a:extLst>
            </p:cNvPr>
            <p:cNvGrpSpPr>
              <a:grpSpLocks noChangeAspect="1"/>
            </p:cNvGrpSpPr>
            <p:nvPr/>
          </p:nvGrpSpPr>
          <p:grpSpPr>
            <a:xfrm>
              <a:off x="6287288" y="5774076"/>
              <a:ext cx="202632" cy="202632"/>
              <a:chOff x="4626110" y="5866475"/>
              <a:chExt cx="314282" cy="314282"/>
            </a:xfrm>
          </p:grpSpPr>
          <p:sp>
            <p:nvSpPr>
              <p:cNvPr id="544" name="Oval 543">
                <a:extLst>
                  <a:ext uri="{FF2B5EF4-FFF2-40B4-BE49-F238E27FC236}">
                    <a16:creationId xmlns:a16="http://schemas.microsoft.com/office/drawing/2014/main" id="{65C8D1A1-FFCB-E24F-9CD9-197C613117EE}"/>
                  </a:ext>
                </a:extLst>
              </p:cNvPr>
              <p:cNvSpPr>
                <a:spLocks noChangeAspect="1"/>
              </p:cNvSpPr>
              <p:nvPr/>
            </p:nvSpPr>
            <p:spPr>
              <a:xfrm>
                <a:off x="4626110" y="5866475"/>
                <a:ext cx="314282" cy="314282"/>
              </a:xfrm>
              <a:prstGeom prst="ellipse">
                <a:avLst/>
              </a:prstGeom>
              <a:no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545" name="Picture Placeholder 75" descr="Virus 1&#10;">
                <a:extLst>
                  <a:ext uri="{FF2B5EF4-FFF2-40B4-BE49-F238E27FC236}">
                    <a16:creationId xmlns:a16="http://schemas.microsoft.com/office/drawing/2014/main" id="{B99BD66F-2DFE-A546-9AB0-E05EE7F48549}"/>
                  </a:ext>
                </a:extLst>
              </p:cNvPr>
              <p:cNvSpPr>
                <a:spLocks noChangeAspect="1"/>
              </p:cNvSpPr>
              <p:nvPr/>
            </p:nvSpPr>
            <p:spPr>
              <a:xfrm>
                <a:off x="4674853" y="5921262"/>
                <a:ext cx="216796" cy="204708"/>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no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512" name="TextBox 511">
              <a:extLst>
                <a:ext uri="{FF2B5EF4-FFF2-40B4-BE49-F238E27FC236}">
                  <a16:creationId xmlns:a16="http://schemas.microsoft.com/office/drawing/2014/main" id="{159D54D9-79ED-1B45-8742-44A04681E432}"/>
                </a:ext>
              </a:extLst>
            </p:cNvPr>
            <p:cNvSpPr txBox="1"/>
            <p:nvPr/>
          </p:nvSpPr>
          <p:spPr>
            <a:xfrm>
              <a:off x="6505124" y="5783059"/>
              <a:ext cx="7694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a:t>
              </a:r>
            </a:p>
          </p:txBody>
        </p:sp>
        <p:grpSp>
          <p:nvGrpSpPr>
            <p:cNvPr id="513" name="Group 512">
              <a:extLst>
                <a:ext uri="{FF2B5EF4-FFF2-40B4-BE49-F238E27FC236}">
                  <a16:creationId xmlns:a16="http://schemas.microsoft.com/office/drawing/2014/main" id="{45F059DF-AA36-574B-A5FF-460A3F3FC691}"/>
                </a:ext>
              </a:extLst>
            </p:cNvPr>
            <p:cNvGrpSpPr>
              <a:grpSpLocks noChangeAspect="1"/>
            </p:cNvGrpSpPr>
            <p:nvPr/>
          </p:nvGrpSpPr>
          <p:grpSpPr>
            <a:xfrm>
              <a:off x="6489920" y="6001413"/>
              <a:ext cx="180220" cy="212076"/>
              <a:chOff x="1321268" y="5123100"/>
              <a:chExt cx="372678" cy="438558"/>
            </a:xfrm>
          </p:grpSpPr>
          <p:grpSp>
            <p:nvGrpSpPr>
              <p:cNvPr id="514" name="Picture Placeholder 74" descr="Analytics Engine&#10;">
                <a:extLst>
                  <a:ext uri="{FF2B5EF4-FFF2-40B4-BE49-F238E27FC236}">
                    <a16:creationId xmlns:a16="http://schemas.microsoft.com/office/drawing/2014/main" id="{CEBE14F4-51CB-544E-A9B3-2AB5704E945B}"/>
                  </a:ext>
                </a:extLst>
              </p:cNvPr>
              <p:cNvGrpSpPr>
                <a:grpSpLocks noChangeAspect="1"/>
              </p:cNvGrpSpPr>
              <p:nvPr/>
            </p:nvGrpSpPr>
            <p:grpSpPr>
              <a:xfrm>
                <a:off x="1337315" y="5139352"/>
                <a:ext cx="316027" cy="318760"/>
                <a:chOff x="480034" y="3955282"/>
                <a:chExt cx="658390" cy="664083"/>
              </a:xfrm>
              <a:solidFill>
                <a:schemeClr val="tx1"/>
              </a:solidFill>
            </p:grpSpPr>
            <p:sp>
              <p:nvSpPr>
                <p:cNvPr id="516" name="Picture Placeholder 74">
                  <a:extLst>
                    <a:ext uri="{FF2B5EF4-FFF2-40B4-BE49-F238E27FC236}">
                      <a16:creationId xmlns:a16="http://schemas.microsoft.com/office/drawing/2014/main" id="{002579BE-B0ED-AB43-BE29-E63AFA4F6DB4}"/>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7" name="Picture Placeholder 74">
                  <a:extLst>
                    <a:ext uri="{FF2B5EF4-FFF2-40B4-BE49-F238E27FC236}">
                      <a16:creationId xmlns:a16="http://schemas.microsoft.com/office/drawing/2014/main" id="{606CB425-D013-5E42-AEBB-8071CBD41C10}"/>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8" name="Picture Placeholder 74">
                  <a:extLst>
                    <a:ext uri="{FF2B5EF4-FFF2-40B4-BE49-F238E27FC236}">
                      <a16:creationId xmlns:a16="http://schemas.microsoft.com/office/drawing/2014/main" id="{81ABF27C-C8C1-A64B-949D-AF2F5119B411}"/>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9" name="Picture Placeholder 74">
                  <a:extLst>
                    <a:ext uri="{FF2B5EF4-FFF2-40B4-BE49-F238E27FC236}">
                      <a16:creationId xmlns:a16="http://schemas.microsoft.com/office/drawing/2014/main" id="{E685BAAE-7DF5-9946-A183-436C467890D6}"/>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9" name="Picture Placeholder 74">
                  <a:extLst>
                    <a:ext uri="{FF2B5EF4-FFF2-40B4-BE49-F238E27FC236}">
                      <a16:creationId xmlns:a16="http://schemas.microsoft.com/office/drawing/2014/main" id="{1A54CD56-1504-7A45-A4F1-C7B1AE49ADC4}"/>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0" name="Picture Placeholder 74">
                  <a:extLst>
                    <a:ext uri="{FF2B5EF4-FFF2-40B4-BE49-F238E27FC236}">
                      <a16:creationId xmlns:a16="http://schemas.microsoft.com/office/drawing/2014/main" id="{28C9A5EA-7BCE-2149-8635-8C35AC2EEA3E}"/>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1" name="Picture Placeholder 74">
                  <a:extLst>
                    <a:ext uri="{FF2B5EF4-FFF2-40B4-BE49-F238E27FC236}">
                      <a16:creationId xmlns:a16="http://schemas.microsoft.com/office/drawing/2014/main" id="{F81ACC86-24F0-8641-AB27-938B22E80206}"/>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2" name="Picture Placeholder 74">
                  <a:extLst>
                    <a:ext uri="{FF2B5EF4-FFF2-40B4-BE49-F238E27FC236}">
                      <a16:creationId xmlns:a16="http://schemas.microsoft.com/office/drawing/2014/main" id="{49932C9F-6F55-2F46-8B3F-B7BF2042506A}"/>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3" name="Picture Placeholder 74">
                  <a:extLst>
                    <a:ext uri="{FF2B5EF4-FFF2-40B4-BE49-F238E27FC236}">
                      <a16:creationId xmlns:a16="http://schemas.microsoft.com/office/drawing/2014/main" id="{A73CB67E-E999-EB46-AA85-9548C575FAEB}"/>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15" name="Picture Placeholder 74" descr="Security 1&#10;">
                <a:extLst>
                  <a:ext uri="{FF2B5EF4-FFF2-40B4-BE49-F238E27FC236}">
                    <a16:creationId xmlns:a16="http://schemas.microsoft.com/office/drawing/2014/main" id="{CB73DDFE-C01E-6141-AF55-8C8E9BA01E63}"/>
                  </a:ext>
                </a:extLst>
              </p:cNvPr>
              <p:cNvSpPr>
                <a:spLocks noChangeAspect="1"/>
              </p:cNvSpPr>
              <p:nvPr/>
            </p:nvSpPr>
            <p:spPr>
              <a:xfrm>
                <a:off x="1321268" y="5123100"/>
                <a:ext cx="372678" cy="438558"/>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7" name="Group 6">
            <a:extLst>
              <a:ext uri="{FF2B5EF4-FFF2-40B4-BE49-F238E27FC236}">
                <a16:creationId xmlns:a16="http://schemas.microsoft.com/office/drawing/2014/main" id="{B2D1F528-DB56-CA49-A084-3E49C919A332}"/>
              </a:ext>
            </a:extLst>
          </p:cNvPr>
          <p:cNvGrpSpPr/>
          <p:nvPr/>
        </p:nvGrpSpPr>
        <p:grpSpPr>
          <a:xfrm>
            <a:off x="2827420" y="4644708"/>
            <a:ext cx="949813" cy="949833"/>
            <a:chOff x="6244398" y="5778898"/>
            <a:chExt cx="949813" cy="949833"/>
          </a:xfrm>
        </p:grpSpPr>
        <p:grpSp>
          <p:nvGrpSpPr>
            <p:cNvPr id="559" name="Group 558">
              <a:extLst>
                <a:ext uri="{FF2B5EF4-FFF2-40B4-BE49-F238E27FC236}">
                  <a16:creationId xmlns:a16="http://schemas.microsoft.com/office/drawing/2014/main" id="{5EB13D0F-94AE-0C43-83B2-3172E13D27C1}"/>
                </a:ext>
              </a:extLst>
            </p:cNvPr>
            <p:cNvGrpSpPr/>
            <p:nvPr/>
          </p:nvGrpSpPr>
          <p:grpSpPr>
            <a:xfrm>
              <a:off x="6244398" y="5778898"/>
              <a:ext cx="949813" cy="325838"/>
              <a:chOff x="5160037" y="4706724"/>
              <a:chExt cx="949813" cy="325838"/>
            </a:xfrm>
          </p:grpSpPr>
          <p:cxnSp>
            <p:nvCxnSpPr>
              <p:cNvPr id="576" name="Straight Arrow Connector 575">
                <a:extLst>
                  <a:ext uri="{FF2B5EF4-FFF2-40B4-BE49-F238E27FC236}">
                    <a16:creationId xmlns:a16="http://schemas.microsoft.com/office/drawing/2014/main" id="{78040242-E48E-8F44-A330-695B96C737BA}"/>
                  </a:ext>
                </a:extLst>
              </p:cNvPr>
              <p:cNvCxnSpPr>
                <a:cxnSpLocks/>
              </p:cNvCxnSpPr>
              <p:nvPr/>
            </p:nvCxnSpPr>
            <p:spPr bwMode="gray">
              <a:xfrm flipH="1">
                <a:off x="5160037" y="4706724"/>
                <a:ext cx="949813"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577" name="TextBox 576">
                <a:extLst>
                  <a:ext uri="{FF2B5EF4-FFF2-40B4-BE49-F238E27FC236}">
                    <a16:creationId xmlns:a16="http://schemas.microsoft.com/office/drawing/2014/main" id="{45FA3E3B-2AD5-C343-A5CA-6CCC49C981A3}"/>
                  </a:ext>
                </a:extLst>
              </p:cNvPr>
              <p:cNvSpPr txBox="1"/>
              <p:nvPr/>
            </p:nvSpPr>
            <p:spPr>
              <a:xfrm>
                <a:off x="5434996" y="4724785"/>
                <a:ext cx="468077" cy="307777"/>
              </a:xfrm>
              <a:prstGeom prst="rect">
                <a:avLst/>
              </a:prstGeom>
            </p:spPr>
            <p:txBody>
              <a:bodyPr wrap="none" lIns="0" tIns="0" rIns="0" bIns="0" rtlCol="0" anchor="t">
                <a:spAutoFit/>
              </a:bodyPr>
              <a:lstStyle/>
              <a:p>
                <a:pPr algn="ctr"/>
                <a:r>
                  <a:rPr lang="en-US" sz="1000" i="1">
                    <a:solidFill>
                      <a:schemeClr val="accent2"/>
                    </a:solidFill>
                    <a:latin typeface="Calibri" panose="020F0502020204030204" pitchFamily="34" charset="0"/>
                  </a:rPr>
                  <a:t>result of</a:t>
                </a:r>
              </a:p>
              <a:p>
                <a:pPr algn="ctr"/>
                <a:r>
                  <a:rPr lang="en-US" sz="1000" i="1">
                    <a:solidFill>
                      <a:schemeClr val="accent2"/>
                    </a:solidFill>
                    <a:latin typeface="Calibri" panose="020F0502020204030204" pitchFamily="34" charset="0"/>
                  </a:rPr>
                  <a:t>File Hash</a:t>
                </a:r>
              </a:p>
            </p:txBody>
          </p:sp>
        </p:grpSp>
        <p:grpSp>
          <p:nvGrpSpPr>
            <p:cNvPr id="561" name="Picture Placeholder 79" descr="Defense Malware&#10;">
              <a:extLst>
                <a:ext uri="{FF2B5EF4-FFF2-40B4-BE49-F238E27FC236}">
                  <a16:creationId xmlns:a16="http://schemas.microsoft.com/office/drawing/2014/main" id="{E059E73E-8AB2-7D4E-B4DD-CD7CA2F30884}"/>
                </a:ext>
              </a:extLst>
            </p:cNvPr>
            <p:cNvGrpSpPr>
              <a:grpSpLocks noChangeAspect="1"/>
            </p:cNvGrpSpPr>
            <p:nvPr/>
          </p:nvGrpSpPr>
          <p:grpSpPr>
            <a:xfrm>
              <a:off x="6834994" y="6046169"/>
              <a:ext cx="281781" cy="332123"/>
              <a:chOff x="7166991" y="712682"/>
              <a:chExt cx="509762" cy="600837"/>
            </a:xfrm>
            <a:solidFill>
              <a:srgbClr val="FF0000"/>
            </a:solidFill>
          </p:grpSpPr>
          <p:grpSp>
            <p:nvGrpSpPr>
              <p:cNvPr id="564" name="Picture Placeholder 79">
                <a:extLst>
                  <a:ext uri="{FF2B5EF4-FFF2-40B4-BE49-F238E27FC236}">
                    <a16:creationId xmlns:a16="http://schemas.microsoft.com/office/drawing/2014/main" id="{9CE69762-AEC5-0740-AFC1-B0C1ABBBB75C}"/>
                  </a:ext>
                </a:extLst>
              </p:cNvPr>
              <p:cNvGrpSpPr/>
              <p:nvPr/>
            </p:nvGrpSpPr>
            <p:grpSpPr>
              <a:xfrm>
                <a:off x="7288423" y="828422"/>
                <a:ext cx="266898" cy="369356"/>
                <a:chOff x="7288423" y="828422"/>
                <a:chExt cx="266898" cy="369356"/>
              </a:xfrm>
              <a:grpFill/>
            </p:grpSpPr>
            <p:sp>
              <p:nvSpPr>
                <p:cNvPr id="566" name="Picture Placeholder 79">
                  <a:extLst>
                    <a:ext uri="{FF2B5EF4-FFF2-40B4-BE49-F238E27FC236}">
                      <a16:creationId xmlns:a16="http://schemas.microsoft.com/office/drawing/2014/main" id="{0C231BA1-C513-1E48-8CD3-E3C5242EC8F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7" name="Picture Placeholder 79">
                  <a:extLst>
                    <a:ext uri="{FF2B5EF4-FFF2-40B4-BE49-F238E27FC236}">
                      <a16:creationId xmlns:a16="http://schemas.microsoft.com/office/drawing/2014/main" id="{64CBC8AC-79BF-FF4B-B541-B0B85DFFBF4C}"/>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8" name="Picture Placeholder 79">
                  <a:extLst>
                    <a:ext uri="{FF2B5EF4-FFF2-40B4-BE49-F238E27FC236}">
                      <a16:creationId xmlns:a16="http://schemas.microsoft.com/office/drawing/2014/main" id="{BDE1403F-489E-1442-8BB0-F5339BD5A0A4}"/>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9" name="Picture Placeholder 79">
                  <a:extLst>
                    <a:ext uri="{FF2B5EF4-FFF2-40B4-BE49-F238E27FC236}">
                      <a16:creationId xmlns:a16="http://schemas.microsoft.com/office/drawing/2014/main" id="{B97C6951-D677-0140-8B97-71B969727D6E}"/>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0" name="Picture Placeholder 79">
                  <a:extLst>
                    <a:ext uri="{FF2B5EF4-FFF2-40B4-BE49-F238E27FC236}">
                      <a16:creationId xmlns:a16="http://schemas.microsoft.com/office/drawing/2014/main" id="{73095FA0-4FC0-8348-A9D0-EB7E11C63DF2}"/>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1" name="Picture Placeholder 79">
                  <a:extLst>
                    <a:ext uri="{FF2B5EF4-FFF2-40B4-BE49-F238E27FC236}">
                      <a16:creationId xmlns:a16="http://schemas.microsoft.com/office/drawing/2014/main" id="{3D67D0E5-E7CC-0E4A-8C26-DA44EC6D639F}"/>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2" name="Picture Placeholder 79">
                  <a:extLst>
                    <a:ext uri="{FF2B5EF4-FFF2-40B4-BE49-F238E27FC236}">
                      <a16:creationId xmlns:a16="http://schemas.microsoft.com/office/drawing/2014/main" id="{3106DD69-F30E-1440-B1F9-B3024DE75ED8}"/>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3" name="Picture Placeholder 79">
                  <a:extLst>
                    <a:ext uri="{FF2B5EF4-FFF2-40B4-BE49-F238E27FC236}">
                      <a16:creationId xmlns:a16="http://schemas.microsoft.com/office/drawing/2014/main" id="{D7EC541F-1B1B-8B4D-AE2E-BFAF422B66FA}"/>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4" name="Picture Placeholder 79">
                  <a:extLst>
                    <a:ext uri="{FF2B5EF4-FFF2-40B4-BE49-F238E27FC236}">
                      <a16:creationId xmlns:a16="http://schemas.microsoft.com/office/drawing/2014/main" id="{5D08894C-FA12-974F-9F24-7925E77E1FE4}"/>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5" name="Picture Placeholder 79">
                  <a:extLst>
                    <a:ext uri="{FF2B5EF4-FFF2-40B4-BE49-F238E27FC236}">
                      <a16:creationId xmlns:a16="http://schemas.microsoft.com/office/drawing/2014/main" id="{12F2BC9D-D91B-3B45-AAF2-F3F6403E9C57}"/>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65" name="Picture Placeholder 79">
                <a:extLst>
                  <a:ext uri="{FF2B5EF4-FFF2-40B4-BE49-F238E27FC236}">
                    <a16:creationId xmlns:a16="http://schemas.microsoft.com/office/drawing/2014/main" id="{474E1CD9-8A8D-284E-9634-07AA8EEDEB4D}"/>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62" name="Picture Placeholder 80" descr="Defense Preventions&#10;">
              <a:extLst>
                <a:ext uri="{FF2B5EF4-FFF2-40B4-BE49-F238E27FC236}">
                  <a16:creationId xmlns:a16="http://schemas.microsoft.com/office/drawing/2014/main" id="{6647791F-1DF7-1542-9C87-2604B96C4F3B}"/>
                </a:ext>
              </a:extLst>
            </p:cNvPr>
            <p:cNvSpPr>
              <a:spLocks noChangeAspect="1"/>
            </p:cNvSpPr>
            <p:nvPr/>
          </p:nvSpPr>
          <p:spPr>
            <a:xfrm>
              <a:off x="6371420" y="6045998"/>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563" name="TextBox 562">
              <a:extLst>
                <a:ext uri="{FF2B5EF4-FFF2-40B4-BE49-F238E27FC236}">
                  <a16:creationId xmlns:a16="http://schemas.microsoft.com/office/drawing/2014/main" id="{5C8ABB01-94BA-5F4F-B09C-84281200B171}"/>
                </a:ext>
              </a:extLst>
            </p:cNvPr>
            <p:cNvSpPr txBox="1"/>
            <p:nvPr/>
          </p:nvSpPr>
          <p:spPr>
            <a:xfrm>
              <a:off x="6676945" y="6205136"/>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585" name="Group 584">
              <a:extLst>
                <a:ext uri="{FF2B5EF4-FFF2-40B4-BE49-F238E27FC236}">
                  <a16:creationId xmlns:a16="http://schemas.microsoft.com/office/drawing/2014/main" id="{591091F8-BC78-7B48-B9E5-41144D347852}"/>
                </a:ext>
              </a:extLst>
            </p:cNvPr>
            <p:cNvGrpSpPr>
              <a:grpSpLocks noChangeAspect="1"/>
            </p:cNvGrpSpPr>
            <p:nvPr/>
          </p:nvGrpSpPr>
          <p:grpSpPr>
            <a:xfrm>
              <a:off x="6605149" y="6406100"/>
              <a:ext cx="274169" cy="322631"/>
              <a:chOff x="3956170" y="5435007"/>
              <a:chExt cx="372678" cy="438554"/>
            </a:xfrm>
          </p:grpSpPr>
          <p:sp>
            <p:nvSpPr>
              <p:cNvPr id="586" name="Picture Placeholder 74" descr="Security 1&#10;">
                <a:extLst>
                  <a:ext uri="{FF2B5EF4-FFF2-40B4-BE49-F238E27FC236}">
                    <a16:creationId xmlns:a16="http://schemas.microsoft.com/office/drawing/2014/main" id="{8044AECA-7128-AD4A-96C5-713F1089DD18}"/>
                  </a:ext>
                </a:extLst>
              </p:cNvPr>
              <p:cNvSpPr>
                <a:spLocks noChangeAspect="1"/>
              </p:cNvSpPr>
              <p:nvPr/>
            </p:nvSpPr>
            <p:spPr>
              <a:xfrm>
                <a:off x="3956170" y="5435007"/>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587" name="Picture Placeholder 192" descr="Question&#10;">
                <a:extLst>
                  <a:ext uri="{FF2B5EF4-FFF2-40B4-BE49-F238E27FC236}">
                    <a16:creationId xmlns:a16="http://schemas.microsoft.com/office/drawing/2014/main" id="{3EC149FB-F2B1-DC4F-B883-FC5942B9BA1A}"/>
                  </a:ext>
                </a:extLst>
              </p:cNvPr>
              <p:cNvSpPr>
                <a:spLocks noChangeAspect="1"/>
              </p:cNvSpPr>
              <p:nvPr/>
            </p:nvSpPr>
            <p:spPr>
              <a:xfrm>
                <a:off x="4064247" y="5522361"/>
                <a:ext cx="156525" cy="245771"/>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grpSp>
        <p:nvGrpSpPr>
          <p:cNvPr id="8" name="Group 7">
            <a:extLst>
              <a:ext uri="{FF2B5EF4-FFF2-40B4-BE49-F238E27FC236}">
                <a16:creationId xmlns:a16="http://schemas.microsoft.com/office/drawing/2014/main" id="{543AAB75-91A2-1445-BC68-504EF29A5C3E}"/>
              </a:ext>
            </a:extLst>
          </p:cNvPr>
          <p:cNvGrpSpPr/>
          <p:nvPr/>
        </p:nvGrpSpPr>
        <p:grpSpPr>
          <a:xfrm>
            <a:off x="1528748" y="4069692"/>
            <a:ext cx="500047" cy="215088"/>
            <a:chOff x="4119220" y="6395129"/>
            <a:chExt cx="500047" cy="215088"/>
          </a:xfrm>
        </p:grpSpPr>
        <p:sp>
          <p:nvSpPr>
            <p:cNvPr id="601" name="Picture Placeholder 80" descr="Defense Preventions&#10;">
              <a:extLst>
                <a:ext uri="{FF2B5EF4-FFF2-40B4-BE49-F238E27FC236}">
                  <a16:creationId xmlns:a16="http://schemas.microsoft.com/office/drawing/2014/main" id="{225C32AD-FCE5-8F43-BA7C-D0DE52D55C93}"/>
                </a:ext>
              </a:extLst>
            </p:cNvPr>
            <p:cNvSpPr>
              <a:spLocks noChangeAspect="1"/>
            </p:cNvSpPr>
            <p:nvPr/>
          </p:nvSpPr>
          <p:spPr>
            <a:xfrm>
              <a:off x="4235258" y="6395857"/>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602" name="TextBox 601">
              <a:extLst>
                <a:ext uri="{FF2B5EF4-FFF2-40B4-BE49-F238E27FC236}">
                  <a16:creationId xmlns:a16="http://schemas.microsoft.com/office/drawing/2014/main" id="{BBEAAEC6-ECF3-DC4E-8C48-85084F9EC0A9}"/>
                </a:ext>
              </a:extLst>
            </p:cNvPr>
            <p:cNvSpPr txBox="1"/>
            <p:nvPr/>
          </p:nvSpPr>
          <p:spPr>
            <a:xfrm>
              <a:off x="4119220" y="6395857"/>
              <a:ext cx="8175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if</a:t>
              </a:r>
            </a:p>
          </p:txBody>
        </p:sp>
        <p:grpSp>
          <p:nvGrpSpPr>
            <p:cNvPr id="609" name="Group 608">
              <a:extLst>
                <a:ext uri="{FF2B5EF4-FFF2-40B4-BE49-F238E27FC236}">
                  <a16:creationId xmlns:a16="http://schemas.microsoft.com/office/drawing/2014/main" id="{23BF7C8E-DEBF-C048-88BC-15B269332BE9}"/>
                </a:ext>
              </a:extLst>
            </p:cNvPr>
            <p:cNvGrpSpPr>
              <a:grpSpLocks noChangeAspect="1"/>
            </p:cNvGrpSpPr>
            <p:nvPr/>
          </p:nvGrpSpPr>
          <p:grpSpPr>
            <a:xfrm>
              <a:off x="4436489" y="6395129"/>
              <a:ext cx="182778" cy="215088"/>
              <a:chOff x="5701265" y="5600325"/>
              <a:chExt cx="274169" cy="322631"/>
            </a:xfrm>
          </p:grpSpPr>
          <p:sp>
            <p:nvSpPr>
              <p:cNvPr id="610" name="Picture Placeholder 74" descr="Security 1&#10;">
                <a:extLst>
                  <a:ext uri="{FF2B5EF4-FFF2-40B4-BE49-F238E27FC236}">
                    <a16:creationId xmlns:a16="http://schemas.microsoft.com/office/drawing/2014/main" id="{B551E72F-03A3-2B4E-B380-836F907498D9}"/>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611" name="Picture Placeholder 192" descr="Question&#10;">
                <a:extLst>
                  <a:ext uri="{FF2B5EF4-FFF2-40B4-BE49-F238E27FC236}">
                    <a16:creationId xmlns:a16="http://schemas.microsoft.com/office/drawing/2014/main" id="{57877193-A25E-B246-836C-4A90921138EB}"/>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grpSp>
        <p:nvGrpSpPr>
          <p:cNvPr id="10" name="Group 9">
            <a:extLst>
              <a:ext uri="{FF2B5EF4-FFF2-40B4-BE49-F238E27FC236}">
                <a16:creationId xmlns:a16="http://schemas.microsoft.com/office/drawing/2014/main" id="{6977A644-CF05-854A-AE48-BDC37E98E317}"/>
              </a:ext>
            </a:extLst>
          </p:cNvPr>
          <p:cNvGrpSpPr/>
          <p:nvPr/>
        </p:nvGrpSpPr>
        <p:grpSpPr>
          <a:xfrm>
            <a:off x="3857024" y="4302365"/>
            <a:ext cx="490933" cy="505907"/>
            <a:chOff x="4365579" y="6103624"/>
            <a:chExt cx="490933" cy="505907"/>
          </a:xfrm>
        </p:grpSpPr>
        <p:sp>
          <p:nvSpPr>
            <p:cNvPr id="427" name="TextBox 426">
              <a:extLst>
                <a:ext uri="{FF2B5EF4-FFF2-40B4-BE49-F238E27FC236}">
                  <a16:creationId xmlns:a16="http://schemas.microsoft.com/office/drawing/2014/main" id="{9CED3F60-E41E-3940-A6BE-0D5781337D19}"/>
                </a:ext>
              </a:extLst>
            </p:cNvPr>
            <p:cNvSpPr txBox="1"/>
            <p:nvPr/>
          </p:nvSpPr>
          <p:spPr>
            <a:xfrm>
              <a:off x="4408773" y="6126463"/>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grpSp>
          <p:nvGrpSpPr>
            <p:cNvPr id="558" name="Group 557">
              <a:extLst>
                <a:ext uri="{FF2B5EF4-FFF2-40B4-BE49-F238E27FC236}">
                  <a16:creationId xmlns:a16="http://schemas.microsoft.com/office/drawing/2014/main" id="{191ECEFB-4687-664D-8FCE-08C13D3BB302}"/>
                </a:ext>
              </a:extLst>
            </p:cNvPr>
            <p:cNvGrpSpPr>
              <a:grpSpLocks noChangeAspect="1"/>
            </p:cNvGrpSpPr>
            <p:nvPr/>
          </p:nvGrpSpPr>
          <p:grpSpPr>
            <a:xfrm>
              <a:off x="4632105" y="6358792"/>
              <a:ext cx="182778" cy="215088"/>
              <a:chOff x="5701265" y="5600325"/>
              <a:chExt cx="274169" cy="322631"/>
            </a:xfrm>
          </p:grpSpPr>
          <p:sp>
            <p:nvSpPr>
              <p:cNvPr id="603" name="Picture Placeholder 74" descr="Security 1&#10;">
                <a:extLst>
                  <a:ext uri="{FF2B5EF4-FFF2-40B4-BE49-F238E27FC236}">
                    <a16:creationId xmlns:a16="http://schemas.microsoft.com/office/drawing/2014/main" id="{36DFB851-69D9-AB49-8877-D50F4ED9BE1C}"/>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604" name="Picture Placeholder 192" descr="Question&#10;">
                <a:extLst>
                  <a:ext uri="{FF2B5EF4-FFF2-40B4-BE49-F238E27FC236}">
                    <a16:creationId xmlns:a16="http://schemas.microsoft.com/office/drawing/2014/main" id="{01076114-C8E4-7B4E-8596-E4EB5313C247}"/>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nvGrpSpPr>
            <p:cNvPr id="560" name="Picture Placeholder 95" descr="Detections 3&#10;">
              <a:extLst>
                <a:ext uri="{FF2B5EF4-FFF2-40B4-BE49-F238E27FC236}">
                  <a16:creationId xmlns:a16="http://schemas.microsoft.com/office/drawing/2014/main" id="{1AA75C49-41B9-424F-B93B-EBB9354BB76D}"/>
                </a:ext>
              </a:extLst>
            </p:cNvPr>
            <p:cNvGrpSpPr>
              <a:grpSpLocks noChangeAspect="1"/>
            </p:cNvGrpSpPr>
            <p:nvPr/>
          </p:nvGrpSpPr>
          <p:grpSpPr>
            <a:xfrm>
              <a:off x="4532700" y="6110773"/>
              <a:ext cx="219346" cy="220030"/>
              <a:chOff x="11081827" y="720438"/>
              <a:chExt cx="600204" cy="602073"/>
            </a:xfrm>
            <a:solidFill>
              <a:schemeClr val="tx1"/>
            </a:solidFill>
          </p:grpSpPr>
          <p:sp>
            <p:nvSpPr>
              <p:cNvPr id="580" name="Picture Placeholder 95">
                <a:extLst>
                  <a:ext uri="{FF2B5EF4-FFF2-40B4-BE49-F238E27FC236}">
                    <a16:creationId xmlns:a16="http://schemas.microsoft.com/office/drawing/2014/main" id="{F16BF48B-7967-5949-8600-47700FCA5C41}"/>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nvGrpSpPr>
              <p:cNvPr id="581" name="Picture Placeholder 95">
                <a:extLst>
                  <a:ext uri="{FF2B5EF4-FFF2-40B4-BE49-F238E27FC236}">
                    <a16:creationId xmlns:a16="http://schemas.microsoft.com/office/drawing/2014/main" id="{46A8B2A6-C09C-3242-BBE9-07F672ED9ED2}"/>
                  </a:ext>
                </a:extLst>
              </p:cNvPr>
              <p:cNvGrpSpPr/>
              <p:nvPr/>
            </p:nvGrpSpPr>
            <p:grpSpPr>
              <a:xfrm>
                <a:off x="11081827" y="720438"/>
                <a:ext cx="600204" cy="553805"/>
                <a:chOff x="11081827" y="720438"/>
                <a:chExt cx="600204" cy="553805"/>
              </a:xfrm>
              <a:grpFill/>
            </p:grpSpPr>
            <p:grpSp>
              <p:nvGrpSpPr>
                <p:cNvPr id="582" name="Picture Placeholder 95">
                  <a:extLst>
                    <a:ext uri="{FF2B5EF4-FFF2-40B4-BE49-F238E27FC236}">
                      <a16:creationId xmlns:a16="http://schemas.microsoft.com/office/drawing/2014/main" id="{09E1CB19-77BA-F248-847A-FAB99BCCFC5B}"/>
                    </a:ext>
                  </a:extLst>
                </p:cNvPr>
                <p:cNvGrpSpPr/>
                <p:nvPr/>
              </p:nvGrpSpPr>
              <p:grpSpPr>
                <a:xfrm>
                  <a:off x="11252592" y="851999"/>
                  <a:ext cx="263103" cy="338137"/>
                  <a:chOff x="11252592" y="851999"/>
                  <a:chExt cx="263103" cy="338137"/>
                </a:xfrm>
                <a:grpFill/>
              </p:grpSpPr>
              <p:sp>
                <p:nvSpPr>
                  <p:cNvPr id="593" name="Picture Placeholder 95">
                    <a:extLst>
                      <a:ext uri="{FF2B5EF4-FFF2-40B4-BE49-F238E27FC236}">
                        <a16:creationId xmlns:a16="http://schemas.microsoft.com/office/drawing/2014/main" id="{63176901-4745-D248-A079-19733C27B5F8}"/>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4" name="Picture Placeholder 95">
                    <a:extLst>
                      <a:ext uri="{FF2B5EF4-FFF2-40B4-BE49-F238E27FC236}">
                        <a16:creationId xmlns:a16="http://schemas.microsoft.com/office/drawing/2014/main" id="{9B2D7C3A-9B00-1845-9133-B66A65EC2F3A}"/>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5" name="Picture Placeholder 95">
                    <a:extLst>
                      <a:ext uri="{FF2B5EF4-FFF2-40B4-BE49-F238E27FC236}">
                        <a16:creationId xmlns:a16="http://schemas.microsoft.com/office/drawing/2014/main" id="{33F58185-6D51-A441-8F33-E67B1DC42202}"/>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6" name="Picture Placeholder 95">
                    <a:extLst>
                      <a:ext uri="{FF2B5EF4-FFF2-40B4-BE49-F238E27FC236}">
                        <a16:creationId xmlns:a16="http://schemas.microsoft.com/office/drawing/2014/main" id="{DC8A9368-56E3-D24A-872F-9BAE01DDCDED}"/>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7" name="Picture Placeholder 95">
                    <a:extLst>
                      <a:ext uri="{FF2B5EF4-FFF2-40B4-BE49-F238E27FC236}">
                        <a16:creationId xmlns:a16="http://schemas.microsoft.com/office/drawing/2014/main" id="{A883F308-F057-7E49-9300-47FFFB3DD829}"/>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8" name="Picture Placeholder 95">
                    <a:extLst>
                      <a:ext uri="{FF2B5EF4-FFF2-40B4-BE49-F238E27FC236}">
                        <a16:creationId xmlns:a16="http://schemas.microsoft.com/office/drawing/2014/main" id="{4CE01042-1930-AF47-A623-C8B3290D102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9" name="Picture Placeholder 95">
                    <a:extLst>
                      <a:ext uri="{FF2B5EF4-FFF2-40B4-BE49-F238E27FC236}">
                        <a16:creationId xmlns:a16="http://schemas.microsoft.com/office/drawing/2014/main" id="{2D77C647-E567-FF43-A9D2-5E7B42DF2A86}"/>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00" name="Picture Placeholder 95">
                    <a:extLst>
                      <a:ext uri="{FF2B5EF4-FFF2-40B4-BE49-F238E27FC236}">
                        <a16:creationId xmlns:a16="http://schemas.microsoft.com/office/drawing/2014/main" id="{DC240318-7C72-A143-B7BA-0B46C1F5166C}"/>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83" name="Picture Placeholder 95">
                  <a:extLst>
                    <a:ext uri="{FF2B5EF4-FFF2-40B4-BE49-F238E27FC236}">
                      <a16:creationId xmlns:a16="http://schemas.microsoft.com/office/drawing/2014/main" id="{1150DE35-B812-B44C-B125-512DC34B47C9}"/>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84" name="Picture Placeholder 95">
                  <a:extLst>
                    <a:ext uri="{FF2B5EF4-FFF2-40B4-BE49-F238E27FC236}">
                      <a16:creationId xmlns:a16="http://schemas.microsoft.com/office/drawing/2014/main" id="{44D39710-5081-5F4E-9503-C80493D50C40}"/>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88" name="Picture Placeholder 95">
                  <a:extLst>
                    <a:ext uri="{FF2B5EF4-FFF2-40B4-BE49-F238E27FC236}">
                      <a16:creationId xmlns:a16="http://schemas.microsoft.com/office/drawing/2014/main" id="{2D72CA1E-D9C1-6142-BC67-7758383ECE75}"/>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89" name="Picture Placeholder 95">
                  <a:extLst>
                    <a:ext uri="{FF2B5EF4-FFF2-40B4-BE49-F238E27FC236}">
                      <a16:creationId xmlns:a16="http://schemas.microsoft.com/office/drawing/2014/main" id="{FB4390A1-FE9B-3944-8E0D-0F49B36EEFF4}"/>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0" name="Picture Placeholder 95">
                  <a:extLst>
                    <a:ext uri="{FF2B5EF4-FFF2-40B4-BE49-F238E27FC236}">
                      <a16:creationId xmlns:a16="http://schemas.microsoft.com/office/drawing/2014/main" id="{9F1E733C-38F1-FD47-8743-42FBC5AD6FC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1" name="Picture Placeholder 95">
                  <a:extLst>
                    <a:ext uri="{FF2B5EF4-FFF2-40B4-BE49-F238E27FC236}">
                      <a16:creationId xmlns:a16="http://schemas.microsoft.com/office/drawing/2014/main" id="{F88EF9C3-1BB9-9041-ABBA-41F2C3D21C55}"/>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2" name="Picture Placeholder 95">
                  <a:extLst>
                    <a:ext uri="{FF2B5EF4-FFF2-40B4-BE49-F238E27FC236}">
                      <a16:creationId xmlns:a16="http://schemas.microsoft.com/office/drawing/2014/main" id="{0212BCAC-7137-EB46-B2B6-6D25F40B009C}"/>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sp>
          <p:nvSpPr>
            <p:cNvPr id="578" name="TextBox 577">
              <a:extLst>
                <a:ext uri="{FF2B5EF4-FFF2-40B4-BE49-F238E27FC236}">
                  <a16:creationId xmlns:a16="http://schemas.microsoft.com/office/drawing/2014/main" id="{25A6AA58-D180-D749-8AF7-FB0AAA5F19C2}"/>
                </a:ext>
              </a:extLst>
            </p:cNvPr>
            <p:cNvSpPr txBox="1"/>
            <p:nvPr/>
          </p:nvSpPr>
          <p:spPr>
            <a:xfrm>
              <a:off x="4521371" y="6372410"/>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579" name="Rectangle 578">
              <a:extLst>
                <a:ext uri="{FF2B5EF4-FFF2-40B4-BE49-F238E27FC236}">
                  <a16:creationId xmlns:a16="http://schemas.microsoft.com/office/drawing/2014/main" id="{C0139CDE-2415-D14B-A992-99762D26D00F}"/>
                </a:ext>
              </a:extLst>
            </p:cNvPr>
            <p:cNvSpPr>
              <a:spLocks noChangeAspect="1"/>
            </p:cNvSpPr>
            <p:nvPr/>
          </p:nvSpPr>
          <p:spPr>
            <a:xfrm>
              <a:off x="4365579" y="6103624"/>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12" name="Group 11">
            <a:extLst>
              <a:ext uri="{FF2B5EF4-FFF2-40B4-BE49-F238E27FC236}">
                <a16:creationId xmlns:a16="http://schemas.microsoft.com/office/drawing/2014/main" id="{B8D3FFCB-63AB-1740-8A37-0B25B92ABA58}"/>
              </a:ext>
            </a:extLst>
          </p:cNvPr>
          <p:cNvGrpSpPr/>
          <p:nvPr/>
        </p:nvGrpSpPr>
        <p:grpSpPr>
          <a:xfrm>
            <a:off x="3854964" y="4296960"/>
            <a:ext cx="490933" cy="505907"/>
            <a:chOff x="4497649" y="6099566"/>
            <a:chExt cx="490933" cy="505907"/>
          </a:xfrm>
        </p:grpSpPr>
        <p:sp>
          <p:nvSpPr>
            <p:cNvPr id="606" name="TextBox 605">
              <a:extLst>
                <a:ext uri="{FF2B5EF4-FFF2-40B4-BE49-F238E27FC236}">
                  <a16:creationId xmlns:a16="http://schemas.microsoft.com/office/drawing/2014/main" id="{4A742FCF-F14C-834E-85DD-353D81C83F51}"/>
                </a:ext>
              </a:extLst>
            </p:cNvPr>
            <p:cNvSpPr txBox="1"/>
            <p:nvPr/>
          </p:nvSpPr>
          <p:spPr>
            <a:xfrm>
              <a:off x="4540843" y="6122405"/>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sp>
          <p:nvSpPr>
            <p:cNvPr id="612" name="TextBox 611">
              <a:extLst>
                <a:ext uri="{FF2B5EF4-FFF2-40B4-BE49-F238E27FC236}">
                  <a16:creationId xmlns:a16="http://schemas.microsoft.com/office/drawing/2014/main" id="{5FA605F1-B21C-A148-9E77-CEBF0D6608D9}"/>
                </a:ext>
              </a:extLst>
            </p:cNvPr>
            <p:cNvSpPr txBox="1"/>
            <p:nvPr/>
          </p:nvSpPr>
          <p:spPr>
            <a:xfrm>
              <a:off x="4653441" y="6368352"/>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613" name="Rectangle 612">
              <a:extLst>
                <a:ext uri="{FF2B5EF4-FFF2-40B4-BE49-F238E27FC236}">
                  <a16:creationId xmlns:a16="http://schemas.microsoft.com/office/drawing/2014/main" id="{09DF9BB6-FD88-244C-9723-A46A8697E57F}"/>
                </a:ext>
              </a:extLst>
            </p:cNvPr>
            <p:cNvSpPr>
              <a:spLocks noChangeAspect="1"/>
            </p:cNvSpPr>
            <p:nvPr/>
          </p:nvSpPr>
          <p:spPr>
            <a:xfrm>
              <a:off x="4497649" y="6099566"/>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634" name="Picture Placeholder 99" descr="Unfiltered Data&#10;">
              <a:extLst>
                <a:ext uri="{FF2B5EF4-FFF2-40B4-BE49-F238E27FC236}">
                  <a16:creationId xmlns:a16="http://schemas.microsoft.com/office/drawing/2014/main" id="{B495D3A7-476E-CA44-9CFA-019A319E57C3}"/>
                </a:ext>
              </a:extLst>
            </p:cNvPr>
            <p:cNvGrpSpPr>
              <a:grpSpLocks noChangeAspect="1"/>
            </p:cNvGrpSpPr>
            <p:nvPr/>
          </p:nvGrpSpPr>
          <p:grpSpPr>
            <a:xfrm>
              <a:off x="4680487" y="6131470"/>
              <a:ext cx="204546" cy="204979"/>
              <a:chOff x="8446849" y="1951740"/>
              <a:chExt cx="595777" cy="597042"/>
            </a:xfrm>
            <a:solidFill>
              <a:schemeClr val="tx1"/>
            </a:solidFill>
          </p:grpSpPr>
          <p:grpSp>
            <p:nvGrpSpPr>
              <p:cNvPr id="635" name="Picture Placeholder 99">
                <a:extLst>
                  <a:ext uri="{FF2B5EF4-FFF2-40B4-BE49-F238E27FC236}">
                    <a16:creationId xmlns:a16="http://schemas.microsoft.com/office/drawing/2014/main" id="{7B0DFCE7-6F81-1148-89D2-E2A0644C16B3}"/>
                  </a:ext>
                </a:extLst>
              </p:cNvPr>
              <p:cNvGrpSpPr/>
              <p:nvPr/>
            </p:nvGrpSpPr>
            <p:grpSpPr>
              <a:xfrm>
                <a:off x="8571443" y="2015619"/>
                <a:ext cx="471182" cy="35417"/>
                <a:chOff x="8571443" y="2015619"/>
                <a:chExt cx="471182" cy="35417"/>
              </a:xfrm>
              <a:grpFill/>
            </p:grpSpPr>
            <p:sp>
              <p:nvSpPr>
                <p:cNvPr id="691" name="Picture Placeholder 99">
                  <a:extLst>
                    <a:ext uri="{FF2B5EF4-FFF2-40B4-BE49-F238E27FC236}">
                      <a16:creationId xmlns:a16="http://schemas.microsoft.com/office/drawing/2014/main" id="{B3A61D45-A1ED-484D-86E1-EEF728FE4410}"/>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2" name="Picture Placeholder 99">
                  <a:extLst>
                    <a:ext uri="{FF2B5EF4-FFF2-40B4-BE49-F238E27FC236}">
                      <a16:creationId xmlns:a16="http://schemas.microsoft.com/office/drawing/2014/main" id="{417B81EC-976E-2C4D-B78C-1396D3AD0F8D}"/>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3" name="Picture Placeholder 99">
                  <a:extLst>
                    <a:ext uri="{FF2B5EF4-FFF2-40B4-BE49-F238E27FC236}">
                      <a16:creationId xmlns:a16="http://schemas.microsoft.com/office/drawing/2014/main" id="{4C8FF8D2-EC2A-814C-9671-20A72E277AD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4" name="Picture Placeholder 99">
                  <a:extLst>
                    <a:ext uri="{FF2B5EF4-FFF2-40B4-BE49-F238E27FC236}">
                      <a16:creationId xmlns:a16="http://schemas.microsoft.com/office/drawing/2014/main" id="{28711F2C-5050-5542-AC08-B2C36F45731F}"/>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5" name="Picture Placeholder 99">
                  <a:extLst>
                    <a:ext uri="{FF2B5EF4-FFF2-40B4-BE49-F238E27FC236}">
                      <a16:creationId xmlns:a16="http://schemas.microsoft.com/office/drawing/2014/main" id="{70F9730F-9E19-6E4E-9F34-14ECF7816729}"/>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6" name="Picture Placeholder 99">
                  <a:extLst>
                    <a:ext uri="{FF2B5EF4-FFF2-40B4-BE49-F238E27FC236}">
                      <a16:creationId xmlns:a16="http://schemas.microsoft.com/office/drawing/2014/main" id="{95F72ED9-9B64-5644-B532-7AFAFA57433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7" name="Picture Placeholder 99">
                  <a:extLst>
                    <a:ext uri="{FF2B5EF4-FFF2-40B4-BE49-F238E27FC236}">
                      <a16:creationId xmlns:a16="http://schemas.microsoft.com/office/drawing/2014/main" id="{35EBB70E-98BA-C445-B127-7192008A0AF2}"/>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8" name="Picture Placeholder 99">
                  <a:extLst>
                    <a:ext uri="{FF2B5EF4-FFF2-40B4-BE49-F238E27FC236}">
                      <a16:creationId xmlns:a16="http://schemas.microsoft.com/office/drawing/2014/main" id="{D19140F0-4316-4045-81D0-5614ED56B88B}"/>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36" name="Picture Placeholder 99">
                <a:extLst>
                  <a:ext uri="{FF2B5EF4-FFF2-40B4-BE49-F238E27FC236}">
                    <a16:creationId xmlns:a16="http://schemas.microsoft.com/office/drawing/2014/main" id="{879DE379-7E4D-164C-8854-C414D6169C64}"/>
                  </a:ext>
                </a:extLst>
              </p:cNvPr>
              <p:cNvGrpSpPr/>
              <p:nvPr/>
            </p:nvGrpSpPr>
            <p:grpSpPr>
              <a:xfrm>
                <a:off x="8633425" y="2102266"/>
                <a:ext cx="409201" cy="35417"/>
                <a:chOff x="8633425" y="2102266"/>
                <a:chExt cx="409201" cy="35417"/>
              </a:xfrm>
              <a:grpFill/>
            </p:grpSpPr>
            <p:sp>
              <p:nvSpPr>
                <p:cNvPr id="684" name="Picture Placeholder 99">
                  <a:extLst>
                    <a:ext uri="{FF2B5EF4-FFF2-40B4-BE49-F238E27FC236}">
                      <a16:creationId xmlns:a16="http://schemas.microsoft.com/office/drawing/2014/main" id="{928897C0-E8B5-4947-887A-C94968DFE98E}"/>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5" name="Picture Placeholder 99">
                  <a:extLst>
                    <a:ext uri="{FF2B5EF4-FFF2-40B4-BE49-F238E27FC236}">
                      <a16:creationId xmlns:a16="http://schemas.microsoft.com/office/drawing/2014/main" id="{7505F553-2ACE-264C-9480-DFAF63E4FB46}"/>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6" name="Picture Placeholder 99">
                  <a:extLst>
                    <a:ext uri="{FF2B5EF4-FFF2-40B4-BE49-F238E27FC236}">
                      <a16:creationId xmlns:a16="http://schemas.microsoft.com/office/drawing/2014/main" id="{DDB04E6E-1327-9A49-BA58-7B1CCA1BA744}"/>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7" name="Picture Placeholder 99">
                  <a:extLst>
                    <a:ext uri="{FF2B5EF4-FFF2-40B4-BE49-F238E27FC236}">
                      <a16:creationId xmlns:a16="http://schemas.microsoft.com/office/drawing/2014/main" id="{B740CC8A-346A-F048-B659-4A1D93DA3D4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8" name="Picture Placeholder 99">
                  <a:extLst>
                    <a:ext uri="{FF2B5EF4-FFF2-40B4-BE49-F238E27FC236}">
                      <a16:creationId xmlns:a16="http://schemas.microsoft.com/office/drawing/2014/main" id="{978D5BCA-43D9-C343-ADB0-4E1C6BFA7AD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9" name="Picture Placeholder 99">
                  <a:extLst>
                    <a:ext uri="{FF2B5EF4-FFF2-40B4-BE49-F238E27FC236}">
                      <a16:creationId xmlns:a16="http://schemas.microsoft.com/office/drawing/2014/main" id="{99BB5CCC-035C-CF49-AABE-CA757AE4CC16}"/>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0" name="Picture Placeholder 99">
                  <a:extLst>
                    <a:ext uri="{FF2B5EF4-FFF2-40B4-BE49-F238E27FC236}">
                      <a16:creationId xmlns:a16="http://schemas.microsoft.com/office/drawing/2014/main" id="{CBC73CEF-BCF0-4E42-8723-1321A7D5B07A}"/>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37" name="Picture Placeholder 99">
                <a:extLst>
                  <a:ext uri="{FF2B5EF4-FFF2-40B4-BE49-F238E27FC236}">
                    <a16:creationId xmlns:a16="http://schemas.microsoft.com/office/drawing/2014/main" id="{26927D28-77D1-834C-B532-88C88D023D16}"/>
                  </a:ext>
                </a:extLst>
              </p:cNvPr>
              <p:cNvGrpSpPr/>
              <p:nvPr/>
            </p:nvGrpSpPr>
            <p:grpSpPr>
              <a:xfrm>
                <a:off x="8510095" y="2188913"/>
                <a:ext cx="532531" cy="35417"/>
                <a:chOff x="8510095" y="2188913"/>
                <a:chExt cx="532531" cy="35417"/>
              </a:xfrm>
              <a:grpFill/>
            </p:grpSpPr>
            <p:sp>
              <p:nvSpPr>
                <p:cNvPr id="675" name="Picture Placeholder 99">
                  <a:extLst>
                    <a:ext uri="{FF2B5EF4-FFF2-40B4-BE49-F238E27FC236}">
                      <a16:creationId xmlns:a16="http://schemas.microsoft.com/office/drawing/2014/main" id="{B4983EE3-FF8B-7F4B-BDB3-CFAB2AE4C13B}"/>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6" name="Picture Placeholder 99">
                  <a:extLst>
                    <a:ext uri="{FF2B5EF4-FFF2-40B4-BE49-F238E27FC236}">
                      <a16:creationId xmlns:a16="http://schemas.microsoft.com/office/drawing/2014/main" id="{D27517C0-1EA3-2845-804A-120D648C4F95}"/>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7" name="Picture Placeholder 99">
                  <a:extLst>
                    <a:ext uri="{FF2B5EF4-FFF2-40B4-BE49-F238E27FC236}">
                      <a16:creationId xmlns:a16="http://schemas.microsoft.com/office/drawing/2014/main" id="{DAE1BEF8-829A-2541-B5A2-A187B37AF47D}"/>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8" name="Picture Placeholder 99">
                  <a:extLst>
                    <a:ext uri="{FF2B5EF4-FFF2-40B4-BE49-F238E27FC236}">
                      <a16:creationId xmlns:a16="http://schemas.microsoft.com/office/drawing/2014/main" id="{AB58B57F-E55B-284B-B266-8C402D92396A}"/>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9" name="Picture Placeholder 99">
                  <a:extLst>
                    <a:ext uri="{FF2B5EF4-FFF2-40B4-BE49-F238E27FC236}">
                      <a16:creationId xmlns:a16="http://schemas.microsoft.com/office/drawing/2014/main" id="{3D02E146-98E8-7D43-9C2F-B8E5EEE15CB4}"/>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0" name="Picture Placeholder 99">
                  <a:extLst>
                    <a:ext uri="{FF2B5EF4-FFF2-40B4-BE49-F238E27FC236}">
                      <a16:creationId xmlns:a16="http://schemas.microsoft.com/office/drawing/2014/main" id="{2B7F610F-E3B4-D540-90BA-F63FC905CA90}"/>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1" name="Picture Placeholder 99">
                  <a:extLst>
                    <a:ext uri="{FF2B5EF4-FFF2-40B4-BE49-F238E27FC236}">
                      <a16:creationId xmlns:a16="http://schemas.microsoft.com/office/drawing/2014/main" id="{03D4E71F-B39D-5142-AE52-7C1B822DAD98}"/>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2" name="Picture Placeholder 99">
                  <a:extLst>
                    <a:ext uri="{FF2B5EF4-FFF2-40B4-BE49-F238E27FC236}">
                      <a16:creationId xmlns:a16="http://schemas.microsoft.com/office/drawing/2014/main" id="{A864CCD4-0163-E64D-B258-6305A009EE08}"/>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3" name="Picture Placeholder 99">
                  <a:extLst>
                    <a:ext uri="{FF2B5EF4-FFF2-40B4-BE49-F238E27FC236}">
                      <a16:creationId xmlns:a16="http://schemas.microsoft.com/office/drawing/2014/main" id="{3C67DA4E-D6BA-4941-B229-730A51F02441}"/>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38" name="Picture Placeholder 99">
                <a:extLst>
                  <a:ext uri="{FF2B5EF4-FFF2-40B4-BE49-F238E27FC236}">
                    <a16:creationId xmlns:a16="http://schemas.microsoft.com/office/drawing/2014/main" id="{F2EA3E1D-8588-E746-BA42-DF5EF671A748}"/>
                  </a:ext>
                </a:extLst>
              </p:cNvPr>
              <p:cNvGrpSpPr/>
              <p:nvPr/>
            </p:nvGrpSpPr>
            <p:grpSpPr>
              <a:xfrm>
                <a:off x="8446849" y="2275560"/>
                <a:ext cx="595777" cy="35417"/>
                <a:chOff x="8446849" y="2275560"/>
                <a:chExt cx="595777" cy="35417"/>
              </a:xfrm>
              <a:grpFill/>
            </p:grpSpPr>
            <p:sp>
              <p:nvSpPr>
                <p:cNvPr id="665" name="Picture Placeholder 99">
                  <a:extLst>
                    <a:ext uri="{FF2B5EF4-FFF2-40B4-BE49-F238E27FC236}">
                      <a16:creationId xmlns:a16="http://schemas.microsoft.com/office/drawing/2014/main" id="{86EAFC3B-D5F5-DE46-8036-1CF0BE6ED07A}"/>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6" name="Picture Placeholder 99">
                  <a:extLst>
                    <a:ext uri="{FF2B5EF4-FFF2-40B4-BE49-F238E27FC236}">
                      <a16:creationId xmlns:a16="http://schemas.microsoft.com/office/drawing/2014/main" id="{C30CAAF8-261C-9541-B3B3-662AEE1552C7}"/>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7" name="Picture Placeholder 99">
                  <a:extLst>
                    <a:ext uri="{FF2B5EF4-FFF2-40B4-BE49-F238E27FC236}">
                      <a16:creationId xmlns:a16="http://schemas.microsoft.com/office/drawing/2014/main" id="{11F29EC6-BEEA-B541-8B0E-21A7EB8E8E96}"/>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8" name="Picture Placeholder 99">
                  <a:extLst>
                    <a:ext uri="{FF2B5EF4-FFF2-40B4-BE49-F238E27FC236}">
                      <a16:creationId xmlns:a16="http://schemas.microsoft.com/office/drawing/2014/main" id="{F99557BC-A9A9-B742-B3E0-F738FD5802DA}"/>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9" name="Picture Placeholder 99">
                  <a:extLst>
                    <a:ext uri="{FF2B5EF4-FFF2-40B4-BE49-F238E27FC236}">
                      <a16:creationId xmlns:a16="http://schemas.microsoft.com/office/drawing/2014/main" id="{C3BD191B-7EA2-604B-BF22-D1C026671274}"/>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0" name="Picture Placeholder 99">
                  <a:extLst>
                    <a:ext uri="{FF2B5EF4-FFF2-40B4-BE49-F238E27FC236}">
                      <a16:creationId xmlns:a16="http://schemas.microsoft.com/office/drawing/2014/main" id="{33B70966-CDB5-C64D-9D91-3165475355B8}"/>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1" name="Picture Placeholder 99">
                  <a:extLst>
                    <a:ext uri="{FF2B5EF4-FFF2-40B4-BE49-F238E27FC236}">
                      <a16:creationId xmlns:a16="http://schemas.microsoft.com/office/drawing/2014/main" id="{76C5182D-8545-F24B-8463-91C25E22ABAB}"/>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2" name="Picture Placeholder 99">
                  <a:extLst>
                    <a:ext uri="{FF2B5EF4-FFF2-40B4-BE49-F238E27FC236}">
                      <a16:creationId xmlns:a16="http://schemas.microsoft.com/office/drawing/2014/main" id="{26B66499-1CAB-1D41-AC16-13208E2CFACA}"/>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3" name="Picture Placeholder 99">
                  <a:extLst>
                    <a:ext uri="{FF2B5EF4-FFF2-40B4-BE49-F238E27FC236}">
                      <a16:creationId xmlns:a16="http://schemas.microsoft.com/office/drawing/2014/main" id="{CDD16906-2999-0441-9E8D-7C35A828AC69}"/>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4" name="Picture Placeholder 99">
                  <a:extLst>
                    <a:ext uri="{FF2B5EF4-FFF2-40B4-BE49-F238E27FC236}">
                      <a16:creationId xmlns:a16="http://schemas.microsoft.com/office/drawing/2014/main" id="{583DE919-CCC3-C14A-93F2-1FD4C110DAB9}"/>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39" name="Picture Placeholder 99">
                <a:extLst>
                  <a:ext uri="{FF2B5EF4-FFF2-40B4-BE49-F238E27FC236}">
                    <a16:creationId xmlns:a16="http://schemas.microsoft.com/office/drawing/2014/main" id="{A2A228FF-A166-474C-A0D3-D25023FC8A76}"/>
                  </a:ext>
                </a:extLst>
              </p:cNvPr>
              <p:cNvGrpSpPr/>
              <p:nvPr/>
            </p:nvGrpSpPr>
            <p:grpSpPr>
              <a:xfrm>
                <a:off x="8508830" y="2362207"/>
                <a:ext cx="533796" cy="35417"/>
                <a:chOff x="8508830" y="2362207"/>
                <a:chExt cx="533796" cy="35417"/>
              </a:xfrm>
              <a:grpFill/>
            </p:grpSpPr>
            <p:sp>
              <p:nvSpPr>
                <p:cNvPr id="650" name="Picture Placeholder 99">
                  <a:extLst>
                    <a:ext uri="{FF2B5EF4-FFF2-40B4-BE49-F238E27FC236}">
                      <a16:creationId xmlns:a16="http://schemas.microsoft.com/office/drawing/2014/main" id="{37F5739D-6DDA-3048-8B7C-C3A3B8DE5186}"/>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1" name="Picture Placeholder 99">
                  <a:extLst>
                    <a:ext uri="{FF2B5EF4-FFF2-40B4-BE49-F238E27FC236}">
                      <a16:creationId xmlns:a16="http://schemas.microsoft.com/office/drawing/2014/main" id="{4D1BDA7B-7934-9440-9954-7CCD360B4928}"/>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2" name="Picture Placeholder 99">
                  <a:extLst>
                    <a:ext uri="{FF2B5EF4-FFF2-40B4-BE49-F238E27FC236}">
                      <a16:creationId xmlns:a16="http://schemas.microsoft.com/office/drawing/2014/main" id="{702EA3BB-A1CF-7347-8F8E-10D7B21AD8E3}"/>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3" name="Picture Placeholder 99">
                  <a:extLst>
                    <a:ext uri="{FF2B5EF4-FFF2-40B4-BE49-F238E27FC236}">
                      <a16:creationId xmlns:a16="http://schemas.microsoft.com/office/drawing/2014/main" id="{8EA671BD-F157-4844-8728-EE2207B559FA}"/>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4" name="Picture Placeholder 99">
                  <a:extLst>
                    <a:ext uri="{FF2B5EF4-FFF2-40B4-BE49-F238E27FC236}">
                      <a16:creationId xmlns:a16="http://schemas.microsoft.com/office/drawing/2014/main" id="{458C888B-7F10-D341-A406-F5BCF6A46B05}"/>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5" name="Picture Placeholder 99">
                  <a:extLst>
                    <a:ext uri="{FF2B5EF4-FFF2-40B4-BE49-F238E27FC236}">
                      <a16:creationId xmlns:a16="http://schemas.microsoft.com/office/drawing/2014/main" id="{A394B25A-4BA5-F840-A87C-42D93CB4302F}"/>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6" name="Picture Placeholder 99">
                  <a:extLst>
                    <a:ext uri="{FF2B5EF4-FFF2-40B4-BE49-F238E27FC236}">
                      <a16:creationId xmlns:a16="http://schemas.microsoft.com/office/drawing/2014/main" id="{2A19F875-BEA3-C14D-92A9-6AE924A89493}"/>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7" name="Picture Placeholder 99">
                  <a:extLst>
                    <a:ext uri="{FF2B5EF4-FFF2-40B4-BE49-F238E27FC236}">
                      <a16:creationId xmlns:a16="http://schemas.microsoft.com/office/drawing/2014/main" id="{80EE09F3-CB46-0B46-A7BB-8B0D1E3F9566}"/>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4" name="Picture Placeholder 99">
                  <a:extLst>
                    <a:ext uri="{FF2B5EF4-FFF2-40B4-BE49-F238E27FC236}">
                      <a16:creationId xmlns:a16="http://schemas.microsoft.com/office/drawing/2014/main" id="{2F7EAC14-055C-8B41-A8B7-169E1CA9AC0C}"/>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40" name="Picture Placeholder 99">
                <a:extLst>
                  <a:ext uri="{FF2B5EF4-FFF2-40B4-BE49-F238E27FC236}">
                    <a16:creationId xmlns:a16="http://schemas.microsoft.com/office/drawing/2014/main" id="{CAFD5F70-D746-6547-BB91-462728111484}"/>
                  </a:ext>
                </a:extLst>
              </p:cNvPr>
              <p:cNvGrpSpPr/>
              <p:nvPr/>
            </p:nvGrpSpPr>
            <p:grpSpPr>
              <a:xfrm>
                <a:off x="8571443" y="2448854"/>
                <a:ext cx="471182" cy="35417"/>
                <a:chOff x="8571443" y="2448854"/>
                <a:chExt cx="471182" cy="35417"/>
              </a:xfrm>
              <a:grpFill/>
            </p:grpSpPr>
            <p:sp>
              <p:nvSpPr>
                <p:cNvPr id="642" name="Picture Placeholder 99">
                  <a:extLst>
                    <a:ext uri="{FF2B5EF4-FFF2-40B4-BE49-F238E27FC236}">
                      <a16:creationId xmlns:a16="http://schemas.microsoft.com/office/drawing/2014/main" id="{A06DAC78-1347-AC49-9F2C-157640CF964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3" name="Picture Placeholder 99">
                  <a:extLst>
                    <a:ext uri="{FF2B5EF4-FFF2-40B4-BE49-F238E27FC236}">
                      <a16:creationId xmlns:a16="http://schemas.microsoft.com/office/drawing/2014/main" id="{E14EF0F2-07A7-084F-8EC9-C250FABAB3FC}"/>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4" name="Picture Placeholder 99">
                  <a:extLst>
                    <a:ext uri="{FF2B5EF4-FFF2-40B4-BE49-F238E27FC236}">
                      <a16:creationId xmlns:a16="http://schemas.microsoft.com/office/drawing/2014/main" id="{F312F477-EDDD-6D49-8B12-1F81A533919A}"/>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5" name="Picture Placeholder 99">
                  <a:extLst>
                    <a:ext uri="{FF2B5EF4-FFF2-40B4-BE49-F238E27FC236}">
                      <a16:creationId xmlns:a16="http://schemas.microsoft.com/office/drawing/2014/main" id="{C90F8479-8EDE-7A4F-B567-BE5710232EB1}"/>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6" name="Picture Placeholder 99">
                  <a:extLst>
                    <a:ext uri="{FF2B5EF4-FFF2-40B4-BE49-F238E27FC236}">
                      <a16:creationId xmlns:a16="http://schemas.microsoft.com/office/drawing/2014/main" id="{B3C3CF68-5A3D-A949-AAA4-B9323BDC0CCF}"/>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7" name="Picture Placeholder 99">
                  <a:extLst>
                    <a:ext uri="{FF2B5EF4-FFF2-40B4-BE49-F238E27FC236}">
                      <a16:creationId xmlns:a16="http://schemas.microsoft.com/office/drawing/2014/main" id="{E49FCEB1-5C23-D546-8FF6-D58C928891C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8" name="Picture Placeholder 99">
                  <a:extLst>
                    <a:ext uri="{FF2B5EF4-FFF2-40B4-BE49-F238E27FC236}">
                      <a16:creationId xmlns:a16="http://schemas.microsoft.com/office/drawing/2014/main" id="{A02FA648-8939-F249-82DF-EE3F23324B1F}"/>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9" name="Picture Placeholder 99">
                  <a:extLst>
                    <a:ext uri="{FF2B5EF4-FFF2-40B4-BE49-F238E27FC236}">
                      <a16:creationId xmlns:a16="http://schemas.microsoft.com/office/drawing/2014/main" id="{B621CBE0-25AE-7F42-BA00-BA65904C9C3C}"/>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641" name="Picture Placeholder 99">
                <a:extLst>
                  <a:ext uri="{FF2B5EF4-FFF2-40B4-BE49-F238E27FC236}">
                    <a16:creationId xmlns:a16="http://schemas.microsoft.com/office/drawing/2014/main" id="{83B6069C-8CF1-5D4B-9ECC-377356D42B51}"/>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705" name="Group 704">
              <a:extLst>
                <a:ext uri="{FF2B5EF4-FFF2-40B4-BE49-F238E27FC236}">
                  <a16:creationId xmlns:a16="http://schemas.microsoft.com/office/drawing/2014/main" id="{6F920FF7-7A84-BE40-873F-F5C0C78FD57A}"/>
                </a:ext>
              </a:extLst>
            </p:cNvPr>
            <p:cNvGrpSpPr>
              <a:grpSpLocks noChangeAspect="1"/>
            </p:cNvGrpSpPr>
            <p:nvPr/>
          </p:nvGrpSpPr>
          <p:grpSpPr>
            <a:xfrm>
              <a:off x="4761922" y="6364923"/>
              <a:ext cx="180220" cy="212076"/>
              <a:chOff x="1321268" y="5123100"/>
              <a:chExt cx="372678" cy="438558"/>
            </a:xfrm>
          </p:grpSpPr>
          <p:grpSp>
            <p:nvGrpSpPr>
              <p:cNvPr id="706" name="Picture Placeholder 74" descr="Analytics Engine&#10;">
                <a:extLst>
                  <a:ext uri="{FF2B5EF4-FFF2-40B4-BE49-F238E27FC236}">
                    <a16:creationId xmlns:a16="http://schemas.microsoft.com/office/drawing/2014/main" id="{4D136148-FA9F-6C47-B24C-240279B1F180}"/>
                  </a:ext>
                </a:extLst>
              </p:cNvPr>
              <p:cNvGrpSpPr>
                <a:grpSpLocks noChangeAspect="1"/>
              </p:cNvGrpSpPr>
              <p:nvPr/>
            </p:nvGrpSpPr>
            <p:grpSpPr>
              <a:xfrm>
                <a:off x="1337315" y="5139352"/>
                <a:ext cx="316027" cy="318760"/>
                <a:chOff x="480034" y="3955282"/>
                <a:chExt cx="658390" cy="664083"/>
              </a:xfrm>
              <a:solidFill>
                <a:schemeClr val="tx1"/>
              </a:solidFill>
            </p:grpSpPr>
            <p:sp>
              <p:nvSpPr>
                <p:cNvPr id="708" name="Picture Placeholder 74">
                  <a:extLst>
                    <a:ext uri="{FF2B5EF4-FFF2-40B4-BE49-F238E27FC236}">
                      <a16:creationId xmlns:a16="http://schemas.microsoft.com/office/drawing/2014/main" id="{642B4E87-6AD3-1641-8B9A-1D66ED9B5BAF}"/>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9" name="Picture Placeholder 74">
                  <a:extLst>
                    <a:ext uri="{FF2B5EF4-FFF2-40B4-BE49-F238E27FC236}">
                      <a16:creationId xmlns:a16="http://schemas.microsoft.com/office/drawing/2014/main" id="{7AE00689-5AF9-4147-8358-6A025230D12A}"/>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0" name="Picture Placeholder 74">
                  <a:extLst>
                    <a:ext uri="{FF2B5EF4-FFF2-40B4-BE49-F238E27FC236}">
                      <a16:creationId xmlns:a16="http://schemas.microsoft.com/office/drawing/2014/main" id="{51DA57EF-9E89-8D47-A1BA-3917BEC49712}"/>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1" name="Picture Placeholder 74">
                  <a:extLst>
                    <a:ext uri="{FF2B5EF4-FFF2-40B4-BE49-F238E27FC236}">
                      <a16:creationId xmlns:a16="http://schemas.microsoft.com/office/drawing/2014/main" id="{9F9C6F1A-A6B1-7B4D-86E2-10860B140F81}"/>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2" name="Picture Placeholder 74">
                  <a:extLst>
                    <a:ext uri="{FF2B5EF4-FFF2-40B4-BE49-F238E27FC236}">
                      <a16:creationId xmlns:a16="http://schemas.microsoft.com/office/drawing/2014/main" id="{FD4CFA9B-692B-5E45-8E05-77368515BD24}"/>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3" name="Picture Placeholder 74">
                  <a:extLst>
                    <a:ext uri="{FF2B5EF4-FFF2-40B4-BE49-F238E27FC236}">
                      <a16:creationId xmlns:a16="http://schemas.microsoft.com/office/drawing/2014/main" id="{904AA6FE-C01A-D44A-B050-DA0D3178A3C6}"/>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4" name="Picture Placeholder 74">
                  <a:extLst>
                    <a:ext uri="{FF2B5EF4-FFF2-40B4-BE49-F238E27FC236}">
                      <a16:creationId xmlns:a16="http://schemas.microsoft.com/office/drawing/2014/main" id="{CDC79391-76F4-7B42-933D-33B51DCA6884}"/>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5" name="Picture Placeholder 74">
                  <a:extLst>
                    <a:ext uri="{FF2B5EF4-FFF2-40B4-BE49-F238E27FC236}">
                      <a16:creationId xmlns:a16="http://schemas.microsoft.com/office/drawing/2014/main" id="{BF09CA55-9D0E-894E-A1D2-083965AA0077}"/>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6" name="Picture Placeholder 74">
                  <a:extLst>
                    <a:ext uri="{FF2B5EF4-FFF2-40B4-BE49-F238E27FC236}">
                      <a16:creationId xmlns:a16="http://schemas.microsoft.com/office/drawing/2014/main" id="{71FB5CEF-0D53-F24F-B279-649D9A5F3270}"/>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07" name="Picture Placeholder 74" descr="Security 1&#10;">
                <a:extLst>
                  <a:ext uri="{FF2B5EF4-FFF2-40B4-BE49-F238E27FC236}">
                    <a16:creationId xmlns:a16="http://schemas.microsoft.com/office/drawing/2014/main" id="{A9BDAF8F-FE9D-0344-B92E-22A94ADE02E1}"/>
                  </a:ext>
                </a:extLst>
              </p:cNvPr>
              <p:cNvSpPr>
                <a:spLocks noChangeAspect="1"/>
              </p:cNvSpPr>
              <p:nvPr/>
            </p:nvSpPr>
            <p:spPr>
              <a:xfrm>
                <a:off x="1321268" y="5123100"/>
                <a:ext cx="372678" cy="438558"/>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sp>
        <p:nvSpPr>
          <p:cNvPr id="731" name="TextBox 730">
            <a:extLst>
              <a:ext uri="{FF2B5EF4-FFF2-40B4-BE49-F238E27FC236}">
                <a16:creationId xmlns:a16="http://schemas.microsoft.com/office/drawing/2014/main" id="{B02EF645-3B76-2F4F-B028-F3EE0A7D50DC}"/>
              </a:ext>
            </a:extLst>
          </p:cNvPr>
          <p:cNvSpPr txBox="1"/>
          <p:nvPr/>
        </p:nvSpPr>
        <p:spPr>
          <a:xfrm>
            <a:off x="7210841" y="6210589"/>
            <a:ext cx="707886" cy="246221"/>
          </a:xfrm>
          <a:prstGeom prst="rect">
            <a:avLst/>
          </a:prstGeom>
          <a:solidFill>
            <a:srgbClr val="F8981D">
              <a:alpha val="20000"/>
            </a:srgbClr>
          </a:solidFill>
          <a:ln w="19050">
            <a:solidFill>
              <a:srgbClr val="F8981D"/>
            </a:solidFill>
          </a:ln>
        </p:spPr>
        <p:txBody>
          <a:bodyPr wrap="none" lIns="45720" tIns="45720" rIns="45720" bIns="45720" rtlCol="0" anchor="ctr">
            <a:spAutoFit/>
          </a:bodyPr>
          <a:lstStyle/>
          <a:p>
            <a:pPr algn="r"/>
            <a:r>
              <a:rPr lang="en-US" sz="1000" i="1" dirty="0">
                <a:solidFill>
                  <a:srgbClr val="F8981D"/>
                </a:solidFill>
                <a:latin typeface="Calibri" panose="020F0502020204030204" pitchFamily="34" charset="0"/>
              </a:rPr>
              <a:t>Mouse Click</a:t>
            </a:r>
          </a:p>
        </p:txBody>
      </p:sp>
      <p:grpSp>
        <p:nvGrpSpPr>
          <p:cNvPr id="732" name="Group 731">
            <a:extLst>
              <a:ext uri="{FF2B5EF4-FFF2-40B4-BE49-F238E27FC236}">
                <a16:creationId xmlns:a16="http://schemas.microsoft.com/office/drawing/2014/main" id="{5EADEE0B-80F1-A94E-BE68-834FE2A3C44F}"/>
              </a:ext>
            </a:extLst>
          </p:cNvPr>
          <p:cNvGrpSpPr/>
          <p:nvPr/>
        </p:nvGrpSpPr>
        <p:grpSpPr>
          <a:xfrm>
            <a:off x="5068801" y="4703335"/>
            <a:ext cx="1606460" cy="1069333"/>
            <a:chOff x="3949468" y="463867"/>
            <a:chExt cx="1606460" cy="1069333"/>
          </a:xfrm>
        </p:grpSpPr>
        <p:grpSp>
          <p:nvGrpSpPr>
            <p:cNvPr id="733" name="Group 732">
              <a:extLst>
                <a:ext uri="{FF2B5EF4-FFF2-40B4-BE49-F238E27FC236}">
                  <a16:creationId xmlns:a16="http://schemas.microsoft.com/office/drawing/2014/main" id="{6A3A51C4-4131-4142-A93C-FA6B1CFBB67A}"/>
                </a:ext>
              </a:extLst>
            </p:cNvPr>
            <p:cNvGrpSpPr/>
            <p:nvPr/>
          </p:nvGrpSpPr>
          <p:grpSpPr>
            <a:xfrm>
              <a:off x="3949468" y="463867"/>
              <a:ext cx="1606460" cy="349904"/>
              <a:chOff x="5054995" y="4705236"/>
              <a:chExt cx="1606460" cy="349904"/>
            </a:xfrm>
          </p:grpSpPr>
          <p:cxnSp>
            <p:nvCxnSpPr>
              <p:cNvPr id="769" name="Straight Arrow Connector 768">
                <a:extLst>
                  <a:ext uri="{FF2B5EF4-FFF2-40B4-BE49-F238E27FC236}">
                    <a16:creationId xmlns:a16="http://schemas.microsoft.com/office/drawing/2014/main" id="{857C66DA-4C0E-CD4C-9568-930E7822582D}"/>
                  </a:ext>
                </a:extLst>
              </p:cNvPr>
              <p:cNvCxnSpPr>
                <a:cxnSpLocks/>
              </p:cNvCxnSpPr>
              <p:nvPr/>
            </p:nvCxnSpPr>
            <p:spPr bwMode="gray">
              <a:xfrm>
                <a:off x="5054995" y="4705236"/>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770" name="TextBox 769">
                <a:extLst>
                  <a:ext uri="{FF2B5EF4-FFF2-40B4-BE49-F238E27FC236}">
                    <a16:creationId xmlns:a16="http://schemas.microsoft.com/office/drawing/2014/main" id="{B8B98939-1EE3-E043-8A6B-D745E9F0DA8E}"/>
                  </a:ext>
                </a:extLst>
              </p:cNvPr>
              <p:cNvSpPr txBox="1"/>
              <p:nvPr/>
            </p:nvSpPr>
            <p:spPr>
              <a:xfrm>
                <a:off x="5245847" y="4747363"/>
                <a:ext cx="846386" cy="307777"/>
              </a:xfrm>
              <a:prstGeom prst="rect">
                <a:avLst/>
              </a:prstGeom>
            </p:spPr>
            <p:txBody>
              <a:bodyPr wrap="none" lIns="0" tIns="0" rIns="0" bIns="0" rtlCol="0" anchor="ctr">
                <a:spAutoFit/>
              </a:bodyPr>
              <a:lstStyle/>
              <a:p>
                <a:pPr algn="ctr"/>
                <a:r>
                  <a:rPr lang="en-US" sz="1000" i="1" dirty="0">
                    <a:solidFill>
                      <a:schemeClr val="accent2"/>
                    </a:solidFill>
                    <a:latin typeface="Calibri" panose="020F0502020204030204" pitchFamily="34" charset="0"/>
                  </a:rPr>
                  <a:t>If hash matches,</a:t>
                </a:r>
              </a:p>
              <a:p>
                <a:pPr algn="ctr"/>
                <a:r>
                  <a:rPr lang="en-US" sz="1000" i="1" dirty="0">
                    <a:solidFill>
                      <a:schemeClr val="accent2"/>
                    </a:solidFill>
                    <a:latin typeface="Calibri" panose="020F0502020204030204" pitchFamily="34" charset="0"/>
                  </a:rPr>
                  <a:t>send statistic</a:t>
                </a:r>
              </a:p>
            </p:txBody>
          </p:sp>
        </p:grpSp>
        <p:grpSp>
          <p:nvGrpSpPr>
            <p:cNvPr id="734" name="Picture Placeholder 95" descr="Detections 3&#10;">
              <a:extLst>
                <a:ext uri="{FF2B5EF4-FFF2-40B4-BE49-F238E27FC236}">
                  <a16:creationId xmlns:a16="http://schemas.microsoft.com/office/drawing/2014/main" id="{701A11D1-C7EA-1D45-9BFA-4847F920A62E}"/>
                </a:ext>
              </a:extLst>
            </p:cNvPr>
            <p:cNvGrpSpPr>
              <a:grpSpLocks noChangeAspect="1"/>
            </p:cNvGrpSpPr>
            <p:nvPr/>
          </p:nvGrpSpPr>
          <p:grpSpPr>
            <a:xfrm>
              <a:off x="4358631" y="816665"/>
              <a:ext cx="364623" cy="365760"/>
              <a:chOff x="11081827" y="720438"/>
              <a:chExt cx="600204" cy="602073"/>
            </a:xfrm>
            <a:solidFill>
              <a:schemeClr val="accent2"/>
            </a:solidFill>
          </p:grpSpPr>
          <p:sp>
            <p:nvSpPr>
              <p:cNvPr id="751" name="Picture Placeholder 95">
                <a:extLst>
                  <a:ext uri="{FF2B5EF4-FFF2-40B4-BE49-F238E27FC236}">
                    <a16:creationId xmlns:a16="http://schemas.microsoft.com/office/drawing/2014/main" id="{44F3F77B-6288-C34F-A557-12A7240BF6F7}"/>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752" name="Picture Placeholder 95">
                <a:extLst>
                  <a:ext uri="{FF2B5EF4-FFF2-40B4-BE49-F238E27FC236}">
                    <a16:creationId xmlns:a16="http://schemas.microsoft.com/office/drawing/2014/main" id="{3158D85F-0067-4947-97A5-742B1BADF581}"/>
                  </a:ext>
                </a:extLst>
              </p:cNvPr>
              <p:cNvGrpSpPr/>
              <p:nvPr/>
            </p:nvGrpSpPr>
            <p:grpSpPr>
              <a:xfrm>
                <a:off x="11081827" y="720438"/>
                <a:ext cx="600204" cy="553805"/>
                <a:chOff x="11081827" y="720438"/>
                <a:chExt cx="600204" cy="553805"/>
              </a:xfrm>
              <a:solidFill>
                <a:schemeClr val="accent2"/>
              </a:solidFill>
            </p:grpSpPr>
            <p:grpSp>
              <p:nvGrpSpPr>
                <p:cNvPr id="753" name="Picture Placeholder 95">
                  <a:extLst>
                    <a:ext uri="{FF2B5EF4-FFF2-40B4-BE49-F238E27FC236}">
                      <a16:creationId xmlns:a16="http://schemas.microsoft.com/office/drawing/2014/main" id="{D6775B9A-0364-E04A-B32F-7E0B831A237C}"/>
                    </a:ext>
                  </a:extLst>
                </p:cNvPr>
                <p:cNvGrpSpPr/>
                <p:nvPr/>
              </p:nvGrpSpPr>
              <p:grpSpPr>
                <a:xfrm>
                  <a:off x="11252592" y="851999"/>
                  <a:ext cx="263103" cy="338137"/>
                  <a:chOff x="11252592" y="851999"/>
                  <a:chExt cx="263103" cy="338137"/>
                </a:xfrm>
                <a:solidFill>
                  <a:schemeClr val="accent2"/>
                </a:solidFill>
              </p:grpSpPr>
              <p:sp>
                <p:nvSpPr>
                  <p:cNvPr id="761" name="Picture Placeholder 95">
                    <a:extLst>
                      <a:ext uri="{FF2B5EF4-FFF2-40B4-BE49-F238E27FC236}">
                        <a16:creationId xmlns:a16="http://schemas.microsoft.com/office/drawing/2014/main" id="{49073186-E8FA-AD41-AB92-29368377E868}"/>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2" name="Picture Placeholder 95">
                    <a:extLst>
                      <a:ext uri="{FF2B5EF4-FFF2-40B4-BE49-F238E27FC236}">
                        <a16:creationId xmlns:a16="http://schemas.microsoft.com/office/drawing/2014/main" id="{FEA5014A-C91A-0B4B-B3C5-007B286D34A2}"/>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3" name="Picture Placeholder 95">
                    <a:extLst>
                      <a:ext uri="{FF2B5EF4-FFF2-40B4-BE49-F238E27FC236}">
                        <a16:creationId xmlns:a16="http://schemas.microsoft.com/office/drawing/2014/main" id="{74994EFB-088D-9541-BAD2-A9A376C80A15}"/>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4" name="Picture Placeholder 95">
                    <a:extLst>
                      <a:ext uri="{FF2B5EF4-FFF2-40B4-BE49-F238E27FC236}">
                        <a16:creationId xmlns:a16="http://schemas.microsoft.com/office/drawing/2014/main" id="{0C0D4FDB-61BC-0C4D-8545-363DEE85A67F}"/>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5" name="Picture Placeholder 95">
                    <a:extLst>
                      <a:ext uri="{FF2B5EF4-FFF2-40B4-BE49-F238E27FC236}">
                        <a16:creationId xmlns:a16="http://schemas.microsoft.com/office/drawing/2014/main" id="{17F6FEBD-00A4-4245-96C5-6C436CA1F6AF}"/>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6" name="Picture Placeholder 95">
                    <a:extLst>
                      <a:ext uri="{FF2B5EF4-FFF2-40B4-BE49-F238E27FC236}">
                        <a16:creationId xmlns:a16="http://schemas.microsoft.com/office/drawing/2014/main" id="{8670F85A-7EF5-AD4A-80DC-666F7BFA2828}"/>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7" name="Picture Placeholder 95">
                    <a:extLst>
                      <a:ext uri="{FF2B5EF4-FFF2-40B4-BE49-F238E27FC236}">
                        <a16:creationId xmlns:a16="http://schemas.microsoft.com/office/drawing/2014/main" id="{51655304-86EC-6141-ACC5-E3B79968E95D}"/>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8" name="Picture Placeholder 95">
                    <a:extLst>
                      <a:ext uri="{FF2B5EF4-FFF2-40B4-BE49-F238E27FC236}">
                        <a16:creationId xmlns:a16="http://schemas.microsoft.com/office/drawing/2014/main" id="{23548B84-C036-1944-89CB-46F1A12CFE59}"/>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754" name="Picture Placeholder 95">
                  <a:extLst>
                    <a:ext uri="{FF2B5EF4-FFF2-40B4-BE49-F238E27FC236}">
                      <a16:creationId xmlns:a16="http://schemas.microsoft.com/office/drawing/2014/main" id="{8E83E67C-DC13-054B-81BC-3037837B5926}"/>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5" name="Picture Placeholder 95">
                  <a:extLst>
                    <a:ext uri="{FF2B5EF4-FFF2-40B4-BE49-F238E27FC236}">
                      <a16:creationId xmlns:a16="http://schemas.microsoft.com/office/drawing/2014/main" id="{758FB7FD-CB73-7D49-9EE4-558EB36B683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6" name="Picture Placeholder 95">
                  <a:extLst>
                    <a:ext uri="{FF2B5EF4-FFF2-40B4-BE49-F238E27FC236}">
                      <a16:creationId xmlns:a16="http://schemas.microsoft.com/office/drawing/2014/main" id="{94B3C950-DA5D-0546-ACD1-E1B14082B2E2}"/>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7" name="Picture Placeholder 95">
                  <a:extLst>
                    <a:ext uri="{FF2B5EF4-FFF2-40B4-BE49-F238E27FC236}">
                      <a16:creationId xmlns:a16="http://schemas.microsoft.com/office/drawing/2014/main" id="{2EDAD77E-1B31-7440-93E1-380002EC68BA}"/>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8" name="Picture Placeholder 95">
                  <a:extLst>
                    <a:ext uri="{FF2B5EF4-FFF2-40B4-BE49-F238E27FC236}">
                      <a16:creationId xmlns:a16="http://schemas.microsoft.com/office/drawing/2014/main" id="{31DEE2DD-1AFB-9542-B4B5-5D2ACB6909FF}"/>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9" name="Picture Placeholder 95">
                  <a:extLst>
                    <a:ext uri="{FF2B5EF4-FFF2-40B4-BE49-F238E27FC236}">
                      <a16:creationId xmlns:a16="http://schemas.microsoft.com/office/drawing/2014/main" id="{219ECF0F-6FAE-394F-BB5F-BC265E7E4993}"/>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0" name="Picture Placeholder 95">
                  <a:extLst>
                    <a:ext uri="{FF2B5EF4-FFF2-40B4-BE49-F238E27FC236}">
                      <a16:creationId xmlns:a16="http://schemas.microsoft.com/office/drawing/2014/main" id="{4EF2C552-C5BE-374E-B7C1-FC3E872484EC}"/>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735" name="Group 734">
              <a:extLst>
                <a:ext uri="{FF2B5EF4-FFF2-40B4-BE49-F238E27FC236}">
                  <a16:creationId xmlns:a16="http://schemas.microsoft.com/office/drawing/2014/main" id="{EDC40204-8530-9F47-B531-CF62B22D8052}"/>
                </a:ext>
              </a:extLst>
            </p:cNvPr>
            <p:cNvGrpSpPr/>
            <p:nvPr/>
          </p:nvGrpSpPr>
          <p:grpSpPr>
            <a:xfrm>
              <a:off x="4163078" y="1200735"/>
              <a:ext cx="745355" cy="332465"/>
              <a:chOff x="7232769" y="878822"/>
              <a:chExt cx="745355" cy="332465"/>
            </a:xfrm>
          </p:grpSpPr>
          <p:grpSp>
            <p:nvGrpSpPr>
              <p:cNvPr id="736" name="Picture Placeholder 79" descr="Defense Malware&#10;">
                <a:extLst>
                  <a:ext uri="{FF2B5EF4-FFF2-40B4-BE49-F238E27FC236}">
                    <a16:creationId xmlns:a16="http://schemas.microsoft.com/office/drawing/2014/main" id="{D14B044B-8BF4-EB46-9174-A371E440EBF9}"/>
                  </a:ext>
                </a:extLst>
              </p:cNvPr>
              <p:cNvGrpSpPr>
                <a:grpSpLocks noChangeAspect="1"/>
              </p:cNvGrpSpPr>
              <p:nvPr/>
            </p:nvGrpSpPr>
            <p:grpSpPr>
              <a:xfrm>
                <a:off x="7696343" y="878993"/>
                <a:ext cx="281781" cy="332123"/>
                <a:chOff x="7166991" y="712682"/>
                <a:chExt cx="509762" cy="600837"/>
              </a:xfrm>
              <a:solidFill>
                <a:srgbClr val="FF0000"/>
              </a:solidFill>
            </p:grpSpPr>
            <p:grpSp>
              <p:nvGrpSpPr>
                <p:cNvPr id="739" name="Picture Placeholder 79">
                  <a:extLst>
                    <a:ext uri="{FF2B5EF4-FFF2-40B4-BE49-F238E27FC236}">
                      <a16:creationId xmlns:a16="http://schemas.microsoft.com/office/drawing/2014/main" id="{46FFA89A-443E-1A47-AE37-78CE6A36FDFD}"/>
                    </a:ext>
                  </a:extLst>
                </p:cNvPr>
                <p:cNvGrpSpPr/>
                <p:nvPr/>
              </p:nvGrpSpPr>
              <p:grpSpPr>
                <a:xfrm>
                  <a:off x="7288423" y="828422"/>
                  <a:ext cx="266898" cy="369356"/>
                  <a:chOff x="7288423" y="828422"/>
                  <a:chExt cx="266898" cy="369356"/>
                </a:xfrm>
                <a:grpFill/>
              </p:grpSpPr>
              <p:sp>
                <p:nvSpPr>
                  <p:cNvPr id="741" name="Picture Placeholder 79">
                    <a:extLst>
                      <a:ext uri="{FF2B5EF4-FFF2-40B4-BE49-F238E27FC236}">
                        <a16:creationId xmlns:a16="http://schemas.microsoft.com/office/drawing/2014/main" id="{EA390E5C-658E-0F45-8CBD-A06FC8ED19A3}"/>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2" name="Picture Placeholder 79">
                    <a:extLst>
                      <a:ext uri="{FF2B5EF4-FFF2-40B4-BE49-F238E27FC236}">
                        <a16:creationId xmlns:a16="http://schemas.microsoft.com/office/drawing/2014/main" id="{1F866CC2-1FA1-7D49-8074-B31ED62F4602}"/>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3" name="Picture Placeholder 79">
                    <a:extLst>
                      <a:ext uri="{FF2B5EF4-FFF2-40B4-BE49-F238E27FC236}">
                        <a16:creationId xmlns:a16="http://schemas.microsoft.com/office/drawing/2014/main" id="{227FA70E-3620-6F42-8290-8DD40B662385}"/>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4" name="Picture Placeholder 79">
                    <a:extLst>
                      <a:ext uri="{FF2B5EF4-FFF2-40B4-BE49-F238E27FC236}">
                        <a16:creationId xmlns:a16="http://schemas.microsoft.com/office/drawing/2014/main" id="{F8582A30-761E-664F-AAB0-8C56CEB91C0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5" name="Picture Placeholder 79">
                    <a:extLst>
                      <a:ext uri="{FF2B5EF4-FFF2-40B4-BE49-F238E27FC236}">
                        <a16:creationId xmlns:a16="http://schemas.microsoft.com/office/drawing/2014/main" id="{01200AF5-47B7-F24E-956A-358135F8B3AD}"/>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6" name="Picture Placeholder 79">
                    <a:extLst>
                      <a:ext uri="{FF2B5EF4-FFF2-40B4-BE49-F238E27FC236}">
                        <a16:creationId xmlns:a16="http://schemas.microsoft.com/office/drawing/2014/main" id="{CAAD9D98-AF83-8E49-8470-141493EACCF2}"/>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7" name="Picture Placeholder 79">
                    <a:extLst>
                      <a:ext uri="{FF2B5EF4-FFF2-40B4-BE49-F238E27FC236}">
                        <a16:creationId xmlns:a16="http://schemas.microsoft.com/office/drawing/2014/main" id="{4A32792A-B61C-664B-8AF7-A91349D6D162}"/>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8" name="Picture Placeholder 79">
                    <a:extLst>
                      <a:ext uri="{FF2B5EF4-FFF2-40B4-BE49-F238E27FC236}">
                        <a16:creationId xmlns:a16="http://schemas.microsoft.com/office/drawing/2014/main" id="{AFCA44A6-AECF-1B41-88F7-DAFAB63D2A0D}"/>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9" name="Picture Placeholder 79">
                    <a:extLst>
                      <a:ext uri="{FF2B5EF4-FFF2-40B4-BE49-F238E27FC236}">
                        <a16:creationId xmlns:a16="http://schemas.microsoft.com/office/drawing/2014/main" id="{25ED736E-CE8E-2E49-8461-00C5AF2A3D70}"/>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50" name="Picture Placeholder 79">
                    <a:extLst>
                      <a:ext uri="{FF2B5EF4-FFF2-40B4-BE49-F238E27FC236}">
                        <a16:creationId xmlns:a16="http://schemas.microsoft.com/office/drawing/2014/main" id="{AFB18277-C307-5B41-A557-284493F4D0DC}"/>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40" name="Picture Placeholder 79">
                  <a:extLst>
                    <a:ext uri="{FF2B5EF4-FFF2-40B4-BE49-F238E27FC236}">
                      <a16:creationId xmlns:a16="http://schemas.microsoft.com/office/drawing/2014/main" id="{4BA148CE-B7C1-3D40-864F-253D24EDE372}"/>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37" name="Picture Placeholder 80" descr="Defense Preventions&#10;">
                <a:extLst>
                  <a:ext uri="{FF2B5EF4-FFF2-40B4-BE49-F238E27FC236}">
                    <a16:creationId xmlns:a16="http://schemas.microsoft.com/office/drawing/2014/main" id="{51DEDE1C-E7A6-E14C-9F41-B6DE63238536}"/>
                  </a:ext>
                </a:extLst>
              </p:cNvPr>
              <p:cNvSpPr>
                <a:spLocks noChangeAspect="1"/>
              </p:cNvSpPr>
              <p:nvPr/>
            </p:nvSpPr>
            <p:spPr>
              <a:xfrm>
                <a:off x="7232769" y="878822"/>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738" name="TextBox 737">
                <a:extLst>
                  <a:ext uri="{FF2B5EF4-FFF2-40B4-BE49-F238E27FC236}">
                    <a16:creationId xmlns:a16="http://schemas.microsoft.com/office/drawing/2014/main" id="{E35AE033-9D56-9246-B8E5-2CA0D4982679}"/>
                  </a:ext>
                </a:extLst>
              </p:cNvPr>
              <p:cNvSpPr txBox="1"/>
              <p:nvPr/>
            </p:nvSpPr>
            <p:spPr>
              <a:xfrm>
                <a:off x="7542493" y="952721"/>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grpSp>
      <p:sp>
        <p:nvSpPr>
          <p:cNvPr id="771" name="Rectangle 770">
            <a:extLst>
              <a:ext uri="{FF2B5EF4-FFF2-40B4-BE49-F238E27FC236}">
                <a16:creationId xmlns:a16="http://schemas.microsoft.com/office/drawing/2014/main" id="{A7D5739A-77AD-AC4A-A957-640EDD34C3B2}"/>
              </a:ext>
            </a:extLst>
          </p:cNvPr>
          <p:cNvSpPr>
            <a:spLocks/>
          </p:cNvSpPr>
          <p:nvPr/>
        </p:nvSpPr>
        <p:spPr>
          <a:xfrm flipV="1">
            <a:off x="3815102" y="4870687"/>
            <a:ext cx="1186110" cy="49387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72" name="TextBox 771">
            <a:extLst>
              <a:ext uri="{FF2B5EF4-FFF2-40B4-BE49-F238E27FC236}">
                <a16:creationId xmlns:a16="http://schemas.microsoft.com/office/drawing/2014/main" id="{C801E270-C7A7-8E42-8D41-0AC535B7035D}"/>
              </a:ext>
            </a:extLst>
          </p:cNvPr>
          <p:cNvSpPr txBox="1"/>
          <p:nvPr/>
        </p:nvSpPr>
        <p:spPr>
          <a:xfrm>
            <a:off x="7918929" y="6672629"/>
            <a:ext cx="707886" cy="246221"/>
          </a:xfrm>
          <a:prstGeom prst="rect">
            <a:avLst/>
          </a:prstGeom>
          <a:solidFill>
            <a:srgbClr val="F8981D">
              <a:alpha val="20000"/>
            </a:srgbClr>
          </a:solidFill>
          <a:ln w="19050">
            <a:solidFill>
              <a:srgbClr val="F8981D"/>
            </a:solidFill>
          </a:ln>
        </p:spPr>
        <p:txBody>
          <a:bodyPr wrap="none" lIns="45720" tIns="45720" rIns="45720" bIns="45720" rtlCol="0" anchor="ctr">
            <a:noAutofit/>
          </a:bodyPr>
          <a:lstStyle/>
          <a:p>
            <a:pPr algn="ctr"/>
            <a:r>
              <a:rPr lang="en-US" sz="1000" i="1">
                <a:solidFill>
                  <a:srgbClr val="F8981D"/>
                </a:solidFill>
                <a:latin typeface="Calibri" panose="020F0502020204030204" pitchFamily="34" charset="0"/>
              </a:rPr>
              <a:t>End</a:t>
            </a:r>
          </a:p>
        </p:txBody>
      </p:sp>
      <p:grpSp>
        <p:nvGrpSpPr>
          <p:cNvPr id="14" name="Group 13">
            <a:extLst>
              <a:ext uri="{FF2B5EF4-FFF2-40B4-BE49-F238E27FC236}">
                <a16:creationId xmlns:a16="http://schemas.microsoft.com/office/drawing/2014/main" id="{E6F6738A-C971-8A4B-A1B1-DF67191EA55F}"/>
              </a:ext>
            </a:extLst>
          </p:cNvPr>
          <p:cNvGrpSpPr/>
          <p:nvPr/>
        </p:nvGrpSpPr>
        <p:grpSpPr>
          <a:xfrm>
            <a:off x="5065155" y="3947696"/>
            <a:ext cx="1606460" cy="550322"/>
            <a:chOff x="8258193" y="455054"/>
            <a:chExt cx="1606460" cy="550322"/>
          </a:xfrm>
        </p:grpSpPr>
        <p:grpSp>
          <p:nvGrpSpPr>
            <p:cNvPr id="473" name="Group 472">
              <a:extLst>
                <a:ext uri="{FF2B5EF4-FFF2-40B4-BE49-F238E27FC236}">
                  <a16:creationId xmlns:a16="http://schemas.microsoft.com/office/drawing/2014/main" id="{504AC898-8A9A-0A4C-AA89-6EA668108AA3}"/>
                </a:ext>
              </a:extLst>
            </p:cNvPr>
            <p:cNvGrpSpPr/>
            <p:nvPr/>
          </p:nvGrpSpPr>
          <p:grpSpPr>
            <a:xfrm>
              <a:off x="8258193" y="842222"/>
              <a:ext cx="1606460" cy="163154"/>
              <a:chOff x="5054995" y="4677550"/>
              <a:chExt cx="1606460" cy="163154"/>
            </a:xfrm>
          </p:grpSpPr>
          <p:cxnSp>
            <p:nvCxnSpPr>
              <p:cNvPr id="625" name="Straight Arrow Connector 624">
                <a:extLst>
                  <a:ext uri="{FF2B5EF4-FFF2-40B4-BE49-F238E27FC236}">
                    <a16:creationId xmlns:a16="http://schemas.microsoft.com/office/drawing/2014/main" id="{CEA322DE-4548-F848-8321-C34EBE46C72D}"/>
                  </a:ext>
                </a:extLst>
              </p:cNvPr>
              <p:cNvCxnSpPr>
                <a:cxnSpLocks/>
              </p:cNvCxnSpPr>
              <p:nvPr/>
            </p:nvCxnSpPr>
            <p:spPr bwMode="gray">
              <a:xfrm>
                <a:off x="5054995" y="4840704"/>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626" name="TextBox 625">
                <a:extLst>
                  <a:ext uri="{FF2B5EF4-FFF2-40B4-BE49-F238E27FC236}">
                    <a16:creationId xmlns:a16="http://schemas.microsoft.com/office/drawing/2014/main" id="{844EDEC6-0ABA-A84A-970B-1454934A64EE}"/>
                  </a:ext>
                </a:extLst>
              </p:cNvPr>
              <p:cNvSpPr txBox="1"/>
              <p:nvPr/>
            </p:nvSpPr>
            <p:spPr>
              <a:xfrm>
                <a:off x="5299548" y="4677550"/>
                <a:ext cx="738985" cy="153888"/>
              </a:xfrm>
              <a:prstGeom prst="rect">
                <a:avLst/>
              </a:prstGeom>
            </p:spPr>
            <p:txBody>
              <a:bodyPr wrap="none" lIns="0" tIns="0" rIns="0" bIns="0" rtlCol="0" anchor="ctr">
                <a:spAutoFit/>
              </a:bodyPr>
              <a:lstStyle/>
              <a:p>
                <a:pPr algn="ctr"/>
                <a:r>
                  <a:rPr lang="en-US" sz="1000" i="1">
                    <a:solidFill>
                      <a:schemeClr val="accent2"/>
                    </a:solidFill>
                    <a:latin typeface="Calibri" panose="020F0502020204030204" pitchFamily="34" charset="0"/>
                  </a:rPr>
                  <a:t>send File Hash</a:t>
                </a:r>
              </a:p>
            </p:txBody>
          </p:sp>
        </p:grpSp>
        <p:grpSp>
          <p:nvGrpSpPr>
            <p:cNvPr id="474" name="Picture Placeholder 95" descr="Detections 3&#10;">
              <a:extLst>
                <a:ext uri="{FF2B5EF4-FFF2-40B4-BE49-F238E27FC236}">
                  <a16:creationId xmlns:a16="http://schemas.microsoft.com/office/drawing/2014/main" id="{51766CFB-467A-2248-80FB-709C7B0BEEDF}"/>
                </a:ext>
              </a:extLst>
            </p:cNvPr>
            <p:cNvGrpSpPr>
              <a:grpSpLocks noChangeAspect="1"/>
            </p:cNvGrpSpPr>
            <p:nvPr/>
          </p:nvGrpSpPr>
          <p:grpSpPr>
            <a:xfrm>
              <a:off x="8667356" y="455054"/>
              <a:ext cx="364623" cy="365760"/>
              <a:chOff x="11081827" y="720438"/>
              <a:chExt cx="600204" cy="602073"/>
            </a:xfrm>
            <a:solidFill>
              <a:schemeClr val="accent2"/>
            </a:solidFill>
          </p:grpSpPr>
          <p:sp>
            <p:nvSpPr>
              <p:cNvPr id="491" name="Picture Placeholder 95">
                <a:extLst>
                  <a:ext uri="{FF2B5EF4-FFF2-40B4-BE49-F238E27FC236}">
                    <a16:creationId xmlns:a16="http://schemas.microsoft.com/office/drawing/2014/main" id="{CFA905FB-4049-8644-B305-EBB8721171B5}"/>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492" name="Picture Placeholder 95">
                <a:extLst>
                  <a:ext uri="{FF2B5EF4-FFF2-40B4-BE49-F238E27FC236}">
                    <a16:creationId xmlns:a16="http://schemas.microsoft.com/office/drawing/2014/main" id="{70EE68D8-F5A7-0C40-A288-D6EADC54C9E9}"/>
                  </a:ext>
                </a:extLst>
              </p:cNvPr>
              <p:cNvGrpSpPr/>
              <p:nvPr/>
            </p:nvGrpSpPr>
            <p:grpSpPr>
              <a:xfrm>
                <a:off x="11081827" y="720438"/>
                <a:ext cx="600204" cy="553805"/>
                <a:chOff x="11081827" y="720438"/>
                <a:chExt cx="600204" cy="553805"/>
              </a:xfrm>
              <a:solidFill>
                <a:schemeClr val="accent2"/>
              </a:solidFill>
            </p:grpSpPr>
            <p:grpSp>
              <p:nvGrpSpPr>
                <p:cNvPr id="493" name="Picture Placeholder 95">
                  <a:extLst>
                    <a:ext uri="{FF2B5EF4-FFF2-40B4-BE49-F238E27FC236}">
                      <a16:creationId xmlns:a16="http://schemas.microsoft.com/office/drawing/2014/main" id="{85AB3ED4-02FC-034C-A649-CA26C2D47A5C}"/>
                    </a:ext>
                  </a:extLst>
                </p:cNvPr>
                <p:cNvGrpSpPr/>
                <p:nvPr/>
              </p:nvGrpSpPr>
              <p:grpSpPr>
                <a:xfrm>
                  <a:off x="11252592" y="851999"/>
                  <a:ext cx="263103" cy="338137"/>
                  <a:chOff x="11252592" y="851999"/>
                  <a:chExt cx="263103" cy="338137"/>
                </a:xfrm>
                <a:solidFill>
                  <a:schemeClr val="accent2"/>
                </a:solidFill>
              </p:grpSpPr>
              <p:sp>
                <p:nvSpPr>
                  <p:cNvPr id="617" name="Picture Placeholder 95">
                    <a:extLst>
                      <a:ext uri="{FF2B5EF4-FFF2-40B4-BE49-F238E27FC236}">
                        <a16:creationId xmlns:a16="http://schemas.microsoft.com/office/drawing/2014/main" id="{C16124D2-4326-FA4F-A0C8-1C9854FC4C6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8" name="Picture Placeholder 95">
                    <a:extLst>
                      <a:ext uri="{FF2B5EF4-FFF2-40B4-BE49-F238E27FC236}">
                        <a16:creationId xmlns:a16="http://schemas.microsoft.com/office/drawing/2014/main" id="{CB0A2826-2C53-2744-9996-1D73FBF4EE34}"/>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9" name="Picture Placeholder 95">
                    <a:extLst>
                      <a:ext uri="{FF2B5EF4-FFF2-40B4-BE49-F238E27FC236}">
                        <a16:creationId xmlns:a16="http://schemas.microsoft.com/office/drawing/2014/main" id="{641ACFC6-4FF0-DE43-9684-8238D463BF3D}"/>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0" name="Picture Placeholder 95">
                    <a:extLst>
                      <a:ext uri="{FF2B5EF4-FFF2-40B4-BE49-F238E27FC236}">
                        <a16:creationId xmlns:a16="http://schemas.microsoft.com/office/drawing/2014/main" id="{78835E2E-9CCF-1143-8678-4DA44F66E956}"/>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1" name="Picture Placeholder 95">
                    <a:extLst>
                      <a:ext uri="{FF2B5EF4-FFF2-40B4-BE49-F238E27FC236}">
                        <a16:creationId xmlns:a16="http://schemas.microsoft.com/office/drawing/2014/main" id="{DFEDE2D2-1DC3-D040-9756-0DDFFBC1B9C8}"/>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2" name="Picture Placeholder 95">
                    <a:extLst>
                      <a:ext uri="{FF2B5EF4-FFF2-40B4-BE49-F238E27FC236}">
                        <a16:creationId xmlns:a16="http://schemas.microsoft.com/office/drawing/2014/main" id="{859B9DEC-5AFA-CC4D-966A-E3FEB49A95D9}"/>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3" name="Picture Placeholder 95">
                    <a:extLst>
                      <a:ext uri="{FF2B5EF4-FFF2-40B4-BE49-F238E27FC236}">
                        <a16:creationId xmlns:a16="http://schemas.microsoft.com/office/drawing/2014/main" id="{92EF1E70-A68E-D84F-961B-E52064B23CAD}"/>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4" name="Picture Placeholder 95">
                    <a:extLst>
                      <a:ext uri="{FF2B5EF4-FFF2-40B4-BE49-F238E27FC236}">
                        <a16:creationId xmlns:a16="http://schemas.microsoft.com/office/drawing/2014/main" id="{E730ACDC-9883-E742-89C9-97501BAC92B6}"/>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94" name="Picture Placeholder 95">
                  <a:extLst>
                    <a:ext uri="{FF2B5EF4-FFF2-40B4-BE49-F238E27FC236}">
                      <a16:creationId xmlns:a16="http://schemas.microsoft.com/office/drawing/2014/main" id="{34845F49-29F3-7548-B5D6-0375E24AFE98}"/>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05" name="Picture Placeholder 95">
                  <a:extLst>
                    <a:ext uri="{FF2B5EF4-FFF2-40B4-BE49-F238E27FC236}">
                      <a16:creationId xmlns:a16="http://schemas.microsoft.com/office/drawing/2014/main" id="{C1655EDA-D97A-824E-B115-C3897D43FF0F}"/>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07" name="Picture Placeholder 95">
                  <a:extLst>
                    <a:ext uri="{FF2B5EF4-FFF2-40B4-BE49-F238E27FC236}">
                      <a16:creationId xmlns:a16="http://schemas.microsoft.com/office/drawing/2014/main" id="{0601B5CD-77B4-E64E-B75A-632A5B003CB3}"/>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08" name="Picture Placeholder 95">
                  <a:extLst>
                    <a:ext uri="{FF2B5EF4-FFF2-40B4-BE49-F238E27FC236}">
                      <a16:creationId xmlns:a16="http://schemas.microsoft.com/office/drawing/2014/main" id="{99CD31B1-B5EC-8E48-AB31-D17A411A336A}"/>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4" name="Picture Placeholder 95">
                  <a:extLst>
                    <a:ext uri="{FF2B5EF4-FFF2-40B4-BE49-F238E27FC236}">
                      <a16:creationId xmlns:a16="http://schemas.microsoft.com/office/drawing/2014/main" id="{83A28463-5309-1F4E-9683-8CC116403F2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5" name="Picture Placeholder 95">
                  <a:extLst>
                    <a:ext uri="{FF2B5EF4-FFF2-40B4-BE49-F238E27FC236}">
                      <a16:creationId xmlns:a16="http://schemas.microsoft.com/office/drawing/2014/main" id="{31BE97AC-E27C-644F-AE0D-5CB5FC12A316}"/>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6" name="Picture Placeholder 95">
                  <a:extLst>
                    <a:ext uri="{FF2B5EF4-FFF2-40B4-BE49-F238E27FC236}">
                      <a16:creationId xmlns:a16="http://schemas.microsoft.com/office/drawing/2014/main" id="{178B698C-D5EC-5D49-860E-640E2688AD48}"/>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grpSp>
        <p:nvGrpSpPr>
          <p:cNvPr id="13" name="Group 12">
            <a:extLst>
              <a:ext uri="{FF2B5EF4-FFF2-40B4-BE49-F238E27FC236}">
                <a16:creationId xmlns:a16="http://schemas.microsoft.com/office/drawing/2014/main" id="{AEB2CCBE-1E99-6F40-964B-C4041601E6AC}"/>
              </a:ext>
            </a:extLst>
          </p:cNvPr>
          <p:cNvGrpSpPr/>
          <p:nvPr/>
        </p:nvGrpSpPr>
        <p:grpSpPr>
          <a:xfrm>
            <a:off x="5125376" y="4714763"/>
            <a:ext cx="1228076" cy="924511"/>
            <a:chOff x="10370903" y="1061079"/>
            <a:chExt cx="1228076" cy="924511"/>
          </a:xfrm>
        </p:grpSpPr>
        <p:cxnSp>
          <p:nvCxnSpPr>
            <p:cNvPr id="628" name="Straight Arrow Connector 627">
              <a:extLst>
                <a:ext uri="{FF2B5EF4-FFF2-40B4-BE49-F238E27FC236}">
                  <a16:creationId xmlns:a16="http://schemas.microsoft.com/office/drawing/2014/main" id="{C8D6495F-676D-4142-8DB9-D01F5526F0E7}"/>
                </a:ext>
              </a:extLst>
            </p:cNvPr>
            <p:cNvCxnSpPr>
              <a:cxnSpLocks/>
            </p:cNvCxnSpPr>
            <p:nvPr/>
          </p:nvCxnSpPr>
          <p:spPr bwMode="gray">
            <a:xfrm>
              <a:off x="10370903" y="1061079"/>
              <a:ext cx="1228076" cy="0"/>
            </a:xfrm>
            <a:prstGeom prst="straightConnector1">
              <a:avLst/>
            </a:prstGeom>
            <a:ln w="19050">
              <a:solidFill>
                <a:schemeClr val="accent2"/>
              </a:solidFill>
              <a:miter lim="800000"/>
              <a:headEnd type="arrow" w="med" len="med"/>
              <a:tailEnd type="oval" w="med" len="sm"/>
            </a:ln>
          </p:spPr>
          <p:style>
            <a:lnRef idx="1">
              <a:schemeClr val="accent1"/>
            </a:lnRef>
            <a:fillRef idx="0">
              <a:schemeClr val="accent1"/>
            </a:fillRef>
            <a:effectRef idx="0">
              <a:schemeClr val="accent1"/>
            </a:effectRef>
            <a:fontRef idx="minor">
              <a:schemeClr val="tx1"/>
            </a:fontRef>
          </p:style>
        </p:cxnSp>
        <p:sp>
          <p:nvSpPr>
            <p:cNvPr id="629" name="TextBox 628">
              <a:extLst>
                <a:ext uri="{FF2B5EF4-FFF2-40B4-BE49-F238E27FC236}">
                  <a16:creationId xmlns:a16="http://schemas.microsoft.com/office/drawing/2014/main" id="{C51B3FC2-A877-8A4E-8F5D-1725F6C141F7}"/>
                </a:ext>
              </a:extLst>
            </p:cNvPr>
            <p:cNvSpPr txBox="1"/>
            <p:nvPr/>
          </p:nvSpPr>
          <p:spPr>
            <a:xfrm>
              <a:off x="10478931" y="1091917"/>
              <a:ext cx="921727" cy="153888"/>
            </a:xfrm>
            <a:prstGeom prst="rect">
              <a:avLst/>
            </a:prstGeom>
          </p:spPr>
          <p:txBody>
            <a:bodyPr wrap="none" lIns="0" tIns="0" rIns="0" bIns="0" rtlCol="0" anchor="t">
              <a:spAutoFit/>
            </a:bodyPr>
            <a:lstStyle/>
            <a:p>
              <a:pPr algn="ctr"/>
              <a:r>
                <a:rPr lang="en-US" sz="1000" i="1">
                  <a:solidFill>
                    <a:schemeClr val="accent2"/>
                  </a:solidFill>
                  <a:latin typeface="Calibri" panose="020F0502020204030204" pitchFamily="34" charset="0"/>
                </a:rPr>
                <a:t>result of File Hash</a:t>
              </a:r>
            </a:p>
          </p:txBody>
        </p:sp>
        <p:grpSp>
          <p:nvGrpSpPr>
            <p:cNvPr id="632" name="Picture Placeholder 95" descr="Detections 3&#10;">
              <a:extLst>
                <a:ext uri="{FF2B5EF4-FFF2-40B4-BE49-F238E27FC236}">
                  <a16:creationId xmlns:a16="http://schemas.microsoft.com/office/drawing/2014/main" id="{4AB94FD2-337B-9D49-A58C-AB0546F6842A}"/>
                </a:ext>
              </a:extLst>
            </p:cNvPr>
            <p:cNvGrpSpPr>
              <a:grpSpLocks noChangeAspect="1"/>
            </p:cNvGrpSpPr>
            <p:nvPr/>
          </p:nvGrpSpPr>
          <p:grpSpPr>
            <a:xfrm>
              <a:off x="10814905" y="1269055"/>
              <a:ext cx="364623" cy="365760"/>
              <a:chOff x="11081827" y="720438"/>
              <a:chExt cx="600204" cy="602073"/>
            </a:xfrm>
            <a:solidFill>
              <a:schemeClr val="accent2"/>
            </a:solidFill>
          </p:grpSpPr>
          <p:sp>
            <p:nvSpPr>
              <p:cNvPr id="720" name="Picture Placeholder 95">
                <a:extLst>
                  <a:ext uri="{FF2B5EF4-FFF2-40B4-BE49-F238E27FC236}">
                    <a16:creationId xmlns:a16="http://schemas.microsoft.com/office/drawing/2014/main" id="{A5C2A712-6F64-764B-B0EA-48EA8E595FB6}"/>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721" name="Picture Placeholder 95">
                <a:extLst>
                  <a:ext uri="{FF2B5EF4-FFF2-40B4-BE49-F238E27FC236}">
                    <a16:creationId xmlns:a16="http://schemas.microsoft.com/office/drawing/2014/main" id="{ADBBD2B3-0410-4D4D-BEF8-FCC348156794}"/>
                  </a:ext>
                </a:extLst>
              </p:cNvPr>
              <p:cNvGrpSpPr/>
              <p:nvPr/>
            </p:nvGrpSpPr>
            <p:grpSpPr>
              <a:xfrm>
                <a:off x="11081827" y="720438"/>
                <a:ext cx="600204" cy="553805"/>
                <a:chOff x="11081827" y="720438"/>
                <a:chExt cx="600204" cy="553805"/>
              </a:xfrm>
              <a:solidFill>
                <a:schemeClr val="accent2"/>
              </a:solidFill>
            </p:grpSpPr>
            <p:grpSp>
              <p:nvGrpSpPr>
                <p:cNvPr id="722" name="Picture Placeholder 95">
                  <a:extLst>
                    <a:ext uri="{FF2B5EF4-FFF2-40B4-BE49-F238E27FC236}">
                      <a16:creationId xmlns:a16="http://schemas.microsoft.com/office/drawing/2014/main" id="{FF22682D-5B73-754B-A8A9-BD7C117DD451}"/>
                    </a:ext>
                  </a:extLst>
                </p:cNvPr>
                <p:cNvGrpSpPr/>
                <p:nvPr/>
              </p:nvGrpSpPr>
              <p:grpSpPr>
                <a:xfrm>
                  <a:off x="11252592" y="851999"/>
                  <a:ext cx="263103" cy="338137"/>
                  <a:chOff x="11252592" y="851999"/>
                  <a:chExt cx="263103" cy="338137"/>
                </a:xfrm>
                <a:solidFill>
                  <a:schemeClr val="accent2"/>
                </a:solidFill>
              </p:grpSpPr>
              <p:sp>
                <p:nvSpPr>
                  <p:cNvPr id="730" name="Picture Placeholder 95">
                    <a:extLst>
                      <a:ext uri="{FF2B5EF4-FFF2-40B4-BE49-F238E27FC236}">
                        <a16:creationId xmlns:a16="http://schemas.microsoft.com/office/drawing/2014/main" id="{D62E7783-1719-D243-9892-262E1455D7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3" name="Picture Placeholder 95">
                    <a:extLst>
                      <a:ext uri="{FF2B5EF4-FFF2-40B4-BE49-F238E27FC236}">
                        <a16:creationId xmlns:a16="http://schemas.microsoft.com/office/drawing/2014/main" id="{FC6A605B-D87C-D544-B521-29B2344690FB}"/>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4" name="Picture Placeholder 95">
                    <a:extLst>
                      <a:ext uri="{FF2B5EF4-FFF2-40B4-BE49-F238E27FC236}">
                        <a16:creationId xmlns:a16="http://schemas.microsoft.com/office/drawing/2014/main" id="{943B4CA6-F6EB-384C-835F-EB4A2F5D3DC5}"/>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5" name="Picture Placeholder 95">
                    <a:extLst>
                      <a:ext uri="{FF2B5EF4-FFF2-40B4-BE49-F238E27FC236}">
                        <a16:creationId xmlns:a16="http://schemas.microsoft.com/office/drawing/2014/main" id="{F6F36A1C-2005-C843-942A-1A893C2364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6" name="Picture Placeholder 95">
                    <a:extLst>
                      <a:ext uri="{FF2B5EF4-FFF2-40B4-BE49-F238E27FC236}">
                        <a16:creationId xmlns:a16="http://schemas.microsoft.com/office/drawing/2014/main" id="{44E7BAAF-3D11-9E45-BAD8-F1E2BA639F85}"/>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7" name="Picture Placeholder 95">
                    <a:extLst>
                      <a:ext uri="{FF2B5EF4-FFF2-40B4-BE49-F238E27FC236}">
                        <a16:creationId xmlns:a16="http://schemas.microsoft.com/office/drawing/2014/main" id="{AFA9416A-7AE0-AF46-A345-75F0A1B0BDA9}"/>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8" name="Picture Placeholder 95">
                    <a:extLst>
                      <a:ext uri="{FF2B5EF4-FFF2-40B4-BE49-F238E27FC236}">
                        <a16:creationId xmlns:a16="http://schemas.microsoft.com/office/drawing/2014/main" id="{0C11B458-3F95-7F48-817C-D1E1E3297556}"/>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9" name="Picture Placeholder 95">
                    <a:extLst>
                      <a:ext uri="{FF2B5EF4-FFF2-40B4-BE49-F238E27FC236}">
                        <a16:creationId xmlns:a16="http://schemas.microsoft.com/office/drawing/2014/main" id="{C435F36D-C427-C44C-8737-0390E20EEE07}"/>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723" name="Picture Placeholder 95">
                  <a:extLst>
                    <a:ext uri="{FF2B5EF4-FFF2-40B4-BE49-F238E27FC236}">
                      <a16:creationId xmlns:a16="http://schemas.microsoft.com/office/drawing/2014/main" id="{5A0570B2-1149-894F-9DEC-2549857D3269}"/>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4" name="Picture Placeholder 95">
                  <a:extLst>
                    <a:ext uri="{FF2B5EF4-FFF2-40B4-BE49-F238E27FC236}">
                      <a16:creationId xmlns:a16="http://schemas.microsoft.com/office/drawing/2014/main" id="{81FBFCCD-00A7-F84F-8090-26B29899DAAF}"/>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5" name="Picture Placeholder 95">
                  <a:extLst>
                    <a:ext uri="{FF2B5EF4-FFF2-40B4-BE49-F238E27FC236}">
                      <a16:creationId xmlns:a16="http://schemas.microsoft.com/office/drawing/2014/main" id="{95AFA3EA-B95E-7C4E-B1C5-3FAA45082214}"/>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6" name="Picture Placeholder 95">
                  <a:extLst>
                    <a:ext uri="{FF2B5EF4-FFF2-40B4-BE49-F238E27FC236}">
                      <a16:creationId xmlns:a16="http://schemas.microsoft.com/office/drawing/2014/main" id="{70955B3F-3AFB-FA4E-991A-AABF413729E4}"/>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7" name="Picture Placeholder 95">
                  <a:extLst>
                    <a:ext uri="{FF2B5EF4-FFF2-40B4-BE49-F238E27FC236}">
                      <a16:creationId xmlns:a16="http://schemas.microsoft.com/office/drawing/2014/main" id="{A58E9A34-8B56-8641-996F-67576D163176}"/>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8" name="Picture Placeholder 95">
                  <a:extLst>
                    <a:ext uri="{FF2B5EF4-FFF2-40B4-BE49-F238E27FC236}">
                      <a16:creationId xmlns:a16="http://schemas.microsoft.com/office/drawing/2014/main" id="{7F65A271-896E-FE47-A6CA-0472213033DF}"/>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9" name="Picture Placeholder 95">
                  <a:extLst>
                    <a:ext uri="{FF2B5EF4-FFF2-40B4-BE49-F238E27FC236}">
                      <a16:creationId xmlns:a16="http://schemas.microsoft.com/office/drawing/2014/main" id="{D5E8DEE3-F226-4B45-9440-9DECFE811A65}"/>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633" name="Group 632">
              <a:extLst>
                <a:ext uri="{FF2B5EF4-FFF2-40B4-BE49-F238E27FC236}">
                  <a16:creationId xmlns:a16="http://schemas.microsoft.com/office/drawing/2014/main" id="{21F1A19B-409E-724E-AAF4-C1EB7C0148FC}"/>
                </a:ext>
              </a:extLst>
            </p:cNvPr>
            <p:cNvGrpSpPr/>
            <p:nvPr/>
          </p:nvGrpSpPr>
          <p:grpSpPr>
            <a:xfrm>
              <a:off x="10619352" y="1653125"/>
              <a:ext cx="745355" cy="332465"/>
              <a:chOff x="7232769" y="878822"/>
              <a:chExt cx="745355" cy="332465"/>
            </a:xfrm>
          </p:grpSpPr>
          <p:grpSp>
            <p:nvGrpSpPr>
              <p:cNvPr id="658" name="Picture Placeholder 79" descr="Defense Malware&#10;">
                <a:extLst>
                  <a:ext uri="{FF2B5EF4-FFF2-40B4-BE49-F238E27FC236}">
                    <a16:creationId xmlns:a16="http://schemas.microsoft.com/office/drawing/2014/main" id="{BD917388-D7E5-A749-9C47-7BA093F31D8C}"/>
                  </a:ext>
                </a:extLst>
              </p:cNvPr>
              <p:cNvGrpSpPr>
                <a:grpSpLocks noChangeAspect="1"/>
              </p:cNvGrpSpPr>
              <p:nvPr/>
            </p:nvGrpSpPr>
            <p:grpSpPr>
              <a:xfrm>
                <a:off x="7696343" y="878993"/>
                <a:ext cx="281781" cy="332123"/>
                <a:chOff x="7166991" y="712682"/>
                <a:chExt cx="509762" cy="600837"/>
              </a:xfrm>
              <a:solidFill>
                <a:srgbClr val="FF0000"/>
              </a:solidFill>
            </p:grpSpPr>
            <p:grpSp>
              <p:nvGrpSpPr>
                <p:cNvPr id="661" name="Picture Placeholder 79">
                  <a:extLst>
                    <a:ext uri="{FF2B5EF4-FFF2-40B4-BE49-F238E27FC236}">
                      <a16:creationId xmlns:a16="http://schemas.microsoft.com/office/drawing/2014/main" id="{B6B65784-E469-0442-9C0C-8D0500BC35E0}"/>
                    </a:ext>
                  </a:extLst>
                </p:cNvPr>
                <p:cNvGrpSpPr/>
                <p:nvPr/>
              </p:nvGrpSpPr>
              <p:grpSpPr>
                <a:xfrm>
                  <a:off x="7288423" y="828422"/>
                  <a:ext cx="266898" cy="369356"/>
                  <a:chOff x="7288423" y="828422"/>
                  <a:chExt cx="266898" cy="369356"/>
                </a:xfrm>
                <a:grpFill/>
              </p:grpSpPr>
              <p:sp>
                <p:nvSpPr>
                  <p:cNvPr id="663" name="Picture Placeholder 79">
                    <a:extLst>
                      <a:ext uri="{FF2B5EF4-FFF2-40B4-BE49-F238E27FC236}">
                        <a16:creationId xmlns:a16="http://schemas.microsoft.com/office/drawing/2014/main" id="{AB55D0B3-8C19-F64E-8FD8-9831766FAA06}"/>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9" name="Picture Placeholder 79">
                    <a:extLst>
                      <a:ext uri="{FF2B5EF4-FFF2-40B4-BE49-F238E27FC236}">
                        <a16:creationId xmlns:a16="http://schemas.microsoft.com/office/drawing/2014/main" id="{6E8CCC1F-EC06-D545-B66A-1B94A0A1DB89}"/>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0" name="Picture Placeholder 79">
                    <a:extLst>
                      <a:ext uri="{FF2B5EF4-FFF2-40B4-BE49-F238E27FC236}">
                        <a16:creationId xmlns:a16="http://schemas.microsoft.com/office/drawing/2014/main" id="{91D4AFBF-5A0F-FE43-9C9F-E68E0F30D33C}"/>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1" name="Picture Placeholder 79">
                    <a:extLst>
                      <a:ext uri="{FF2B5EF4-FFF2-40B4-BE49-F238E27FC236}">
                        <a16:creationId xmlns:a16="http://schemas.microsoft.com/office/drawing/2014/main" id="{0659EE6E-C68C-1E47-80A4-52565317C532}"/>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2" name="Picture Placeholder 79">
                    <a:extLst>
                      <a:ext uri="{FF2B5EF4-FFF2-40B4-BE49-F238E27FC236}">
                        <a16:creationId xmlns:a16="http://schemas.microsoft.com/office/drawing/2014/main" id="{5095EE15-9C4F-AE4E-8B86-CAA0DA457558}"/>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3" name="Picture Placeholder 79">
                    <a:extLst>
                      <a:ext uri="{FF2B5EF4-FFF2-40B4-BE49-F238E27FC236}">
                        <a16:creationId xmlns:a16="http://schemas.microsoft.com/office/drawing/2014/main" id="{41C36C53-F550-AA4D-886D-EBC1180F881C}"/>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4" name="Picture Placeholder 79">
                    <a:extLst>
                      <a:ext uri="{FF2B5EF4-FFF2-40B4-BE49-F238E27FC236}">
                        <a16:creationId xmlns:a16="http://schemas.microsoft.com/office/drawing/2014/main" id="{36371CB1-F870-744C-8F76-D37074460079}"/>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7" name="Picture Placeholder 79">
                    <a:extLst>
                      <a:ext uri="{FF2B5EF4-FFF2-40B4-BE49-F238E27FC236}">
                        <a16:creationId xmlns:a16="http://schemas.microsoft.com/office/drawing/2014/main" id="{DE26B6FD-FFCA-A74F-A596-A2EF3F459C14}"/>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8" name="Picture Placeholder 79">
                    <a:extLst>
                      <a:ext uri="{FF2B5EF4-FFF2-40B4-BE49-F238E27FC236}">
                        <a16:creationId xmlns:a16="http://schemas.microsoft.com/office/drawing/2014/main" id="{AC63D068-3F3D-F94F-92B6-BFC5289FFA09}"/>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9" name="Picture Placeholder 79">
                    <a:extLst>
                      <a:ext uri="{FF2B5EF4-FFF2-40B4-BE49-F238E27FC236}">
                        <a16:creationId xmlns:a16="http://schemas.microsoft.com/office/drawing/2014/main" id="{CC636B83-E4FD-A94D-9D11-1D8138BF68F7}"/>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662" name="Picture Placeholder 79">
                  <a:extLst>
                    <a:ext uri="{FF2B5EF4-FFF2-40B4-BE49-F238E27FC236}">
                      <a16:creationId xmlns:a16="http://schemas.microsoft.com/office/drawing/2014/main" id="{196938CC-D614-8041-AFAD-ACD4E1F232AE}"/>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659" name="Picture Placeholder 80" descr="Defense Preventions&#10;">
                <a:extLst>
                  <a:ext uri="{FF2B5EF4-FFF2-40B4-BE49-F238E27FC236}">
                    <a16:creationId xmlns:a16="http://schemas.microsoft.com/office/drawing/2014/main" id="{4C489FAC-1B1E-1A43-AF49-9AB31E9F619A}"/>
                  </a:ext>
                </a:extLst>
              </p:cNvPr>
              <p:cNvSpPr>
                <a:spLocks noChangeAspect="1"/>
              </p:cNvSpPr>
              <p:nvPr/>
            </p:nvSpPr>
            <p:spPr>
              <a:xfrm>
                <a:off x="7232769" y="878822"/>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660" name="TextBox 659">
                <a:extLst>
                  <a:ext uri="{FF2B5EF4-FFF2-40B4-BE49-F238E27FC236}">
                    <a16:creationId xmlns:a16="http://schemas.microsoft.com/office/drawing/2014/main" id="{278A501E-8570-7640-8E5E-55C3535863CD}"/>
                  </a:ext>
                </a:extLst>
              </p:cNvPr>
              <p:cNvSpPr txBox="1"/>
              <p:nvPr/>
            </p:nvSpPr>
            <p:spPr>
              <a:xfrm>
                <a:off x="7542493" y="952721"/>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grpSp>
      <p:sp>
        <p:nvSpPr>
          <p:cNvPr id="790" name="Rectangle 789">
            <a:extLst>
              <a:ext uri="{FF2B5EF4-FFF2-40B4-BE49-F238E27FC236}">
                <a16:creationId xmlns:a16="http://schemas.microsoft.com/office/drawing/2014/main" id="{C013680E-E969-3441-951D-A0DDCDE5D441}"/>
              </a:ext>
            </a:extLst>
          </p:cNvPr>
          <p:cNvSpPr>
            <a:spLocks/>
          </p:cNvSpPr>
          <p:nvPr/>
        </p:nvSpPr>
        <p:spPr>
          <a:xfrm>
            <a:off x="6683918" y="4532834"/>
            <a:ext cx="859737" cy="378483"/>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05776B23-8300-C4EC-314E-96B9C53B8C70}"/>
              </a:ext>
            </a:extLst>
          </p:cNvPr>
          <p:cNvPicPr>
            <a:picLocks noChangeAspect="1"/>
          </p:cNvPicPr>
          <p:nvPr/>
        </p:nvPicPr>
        <p:blipFill>
          <a:blip r:embed="rId6"/>
          <a:stretch>
            <a:fillRect/>
          </a:stretch>
        </p:blipFill>
        <p:spPr>
          <a:xfrm>
            <a:off x="347054" y="5372720"/>
            <a:ext cx="444500" cy="444500"/>
          </a:xfrm>
          <a:prstGeom prst="rect">
            <a:avLst/>
          </a:prstGeom>
        </p:spPr>
      </p:pic>
      <p:grpSp>
        <p:nvGrpSpPr>
          <p:cNvPr id="19" name="Group 18">
            <a:extLst>
              <a:ext uri="{FF2B5EF4-FFF2-40B4-BE49-F238E27FC236}">
                <a16:creationId xmlns:a16="http://schemas.microsoft.com/office/drawing/2014/main" id="{F20EC02A-5567-0561-AB33-9BDFE50C582D}"/>
              </a:ext>
            </a:extLst>
          </p:cNvPr>
          <p:cNvGrpSpPr/>
          <p:nvPr/>
        </p:nvGrpSpPr>
        <p:grpSpPr>
          <a:xfrm>
            <a:off x="964809" y="4343338"/>
            <a:ext cx="601141" cy="189496"/>
            <a:chOff x="964809" y="4343338"/>
            <a:chExt cx="601141" cy="189496"/>
          </a:xfrm>
        </p:grpSpPr>
        <p:cxnSp>
          <p:nvCxnSpPr>
            <p:cNvPr id="9" name="Straight Arrow Connector 8">
              <a:extLst>
                <a:ext uri="{FF2B5EF4-FFF2-40B4-BE49-F238E27FC236}">
                  <a16:creationId xmlns:a16="http://schemas.microsoft.com/office/drawing/2014/main" id="{F8550B6F-0EA1-ECE0-8FCB-428FDE3663AB}"/>
                </a:ext>
              </a:extLst>
            </p:cNvPr>
            <p:cNvCxnSpPr>
              <a:cxnSpLocks/>
            </p:cNvCxnSpPr>
            <p:nvPr/>
          </p:nvCxnSpPr>
          <p:spPr bwMode="gray">
            <a:xfrm flipH="1">
              <a:off x="1191972" y="4392820"/>
              <a:ext cx="373978" cy="34773"/>
            </a:xfrm>
            <a:prstGeom prst="straightConnector1">
              <a:avLst/>
            </a:prstGeom>
            <a:ln w="190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717C332A-9D31-4A83-DA29-181E85E76C0D}"/>
                </a:ext>
              </a:extLst>
            </p:cNvPr>
            <p:cNvGrpSpPr>
              <a:grpSpLocks noChangeAspect="1"/>
            </p:cNvGrpSpPr>
            <p:nvPr/>
          </p:nvGrpSpPr>
          <p:grpSpPr>
            <a:xfrm>
              <a:off x="964809" y="4343338"/>
              <a:ext cx="188442" cy="189496"/>
              <a:chOff x="9847623" y="592919"/>
              <a:chExt cx="1778085" cy="3298795"/>
            </a:xfrm>
          </p:grpSpPr>
          <p:sp>
            <p:nvSpPr>
              <p:cNvPr id="16" name="Rectangle 15">
                <a:extLst>
                  <a:ext uri="{FF2B5EF4-FFF2-40B4-BE49-F238E27FC236}">
                    <a16:creationId xmlns:a16="http://schemas.microsoft.com/office/drawing/2014/main" id="{C09E49CD-48BF-C3E2-49EF-1F01362336D3}"/>
                  </a:ext>
                </a:extLst>
              </p:cNvPr>
              <p:cNvSpPr/>
              <p:nvPr/>
            </p:nvSpPr>
            <p:spPr>
              <a:xfrm>
                <a:off x="9847623" y="592919"/>
                <a:ext cx="1773646" cy="3298795"/>
              </a:xfrm>
              <a:prstGeom prst="rect">
                <a:avLst/>
              </a:prstGeom>
              <a:solidFill>
                <a:srgbClr val="FF0000">
                  <a:alpha val="50000"/>
                </a:srgbClr>
              </a:solidFill>
              <a:ln w="28575">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7" name="Straight Connector 16">
                <a:extLst>
                  <a:ext uri="{FF2B5EF4-FFF2-40B4-BE49-F238E27FC236}">
                    <a16:creationId xmlns:a16="http://schemas.microsoft.com/office/drawing/2014/main" id="{6F310ADE-371C-B547-29CC-9ABD592623CC}"/>
                  </a:ext>
                </a:extLst>
              </p:cNvPr>
              <p:cNvCxnSpPr>
                <a:cxnSpLocks/>
              </p:cNvCxnSpPr>
              <p:nvPr/>
            </p:nvCxnSpPr>
            <p:spPr bwMode="gray">
              <a:xfrm>
                <a:off x="9851517" y="592919"/>
                <a:ext cx="1744931" cy="3286071"/>
              </a:xfrm>
              <a:prstGeom prst="line">
                <a:avLst/>
              </a:prstGeom>
              <a:ln w="28575">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6349A21B-1FE5-40F1-0848-4E0201EEA56D}"/>
                  </a:ext>
                </a:extLst>
              </p:cNvPr>
              <p:cNvCxnSpPr>
                <a:cxnSpLocks/>
              </p:cNvCxnSpPr>
              <p:nvPr/>
            </p:nvCxnSpPr>
            <p:spPr bwMode="gray">
              <a:xfrm flipH="1">
                <a:off x="9847625" y="592919"/>
                <a:ext cx="1778083" cy="3289773"/>
              </a:xfrm>
              <a:prstGeom prst="line">
                <a:avLst/>
              </a:prstGeom>
              <a:ln w="28575">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grpSp>
      <p:grpSp>
        <p:nvGrpSpPr>
          <p:cNvPr id="20" name="Group 19">
            <a:extLst>
              <a:ext uri="{FF2B5EF4-FFF2-40B4-BE49-F238E27FC236}">
                <a16:creationId xmlns:a16="http://schemas.microsoft.com/office/drawing/2014/main" id="{0C71EACD-81CE-BD44-5641-80C85E224B2F}"/>
              </a:ext>
            </a:extLst>
          </p:cNvPr>
          <p:cNvGrpSpPr>
            <a:grpSpLocks noChangeAspect="1"/>
          </p:cNvGrpSpPr>
          <p:nvPr/>
        </p:nvGrpSpPr>
        <p:grpSpPr>
          <a:xfrm>
            <a:off x="809090" y="4129740"/>
            <a:ext cx="137160" cy="137160"/>
            <a:chOff x="3113791" y="1367124"/>
            <a:chExt cx="612898" cy="612898"/>
          </a:xfrm>
          <a:noFill/>
        </p:grpSpPr>
        <p:sp>
          <p:nvSpPr>
            <p:cNvPr id="21" name="Oval 20">
              <a:extLst>
                <a:ext uri="{FF2B5EF4-FFF2-40B4-BE49-F238E27FC236}">
                  <a16:creationId xmlns:a16="http://schemas.microsoft.com/office/drawing/2014/main" id="{0933472B-26CC-BE3C-01FF-B06E3EA94050}"/>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2" name="Picture Placeholder 75" descr="Virus 1&#10;">
              <a:extLst>
                <a:ext uri="{FF2B5EF4-FFF2-40B4-BE49-F238E27FC236}">
                  <a16:creationId xmlns:a16="http://schemas.microsoft.com/office/drawing/2014/main" id="{C3E92BF2-FD3E-89DB-6F4D-EBD97F2BF21B}"/>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Tree>
    <p:extLst>
      <p:ext uri="{BB962C8B-B14F-4D97-AF65-F5344CB8AC3E}">
        <p14:creationId xmlns:p14="http://schemas.microsoft.com/office/powerpoint/2010/main" val="2261105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10" nodeType="clickEffect">
                                  <p:stCondLst>
                                    <p:cond delay="0"/>
                                  </p:stCondLst>
                                  <p:childTnLst>
                                    <p:animEffect transition="out" filter="fade">
                                      <p:cBhvr>
                                        <p:cTn id="6" dur="500"/>
                                        <p:tgtEl>
                                          <p:spTgt spid="731"/>
                                        </p:tgtEl>
                                      </p:cBhvr>
                                    </p:animEffect>
                                    <p:set>
                                      <p:cBhvr>
                                        <p:cTn id="7" dur="1" fill="hold">
                                          <p:stCondLst>
                                            <p:cond delay="499"/>
                                          </p:stCondLst>
                                        </p:cTn>
                                        <p:tgtEl>
                                          <p:spTgt spid="731"/>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500"/>
                                        <p:tgtEl>
                                          <p:spTgt spid="6">
                                            <p:txEl>
                                              <p:pRg st="2" end="2"/>
                                            </p:txEl>
                                          </p:spTgt>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270"/>
                                        </p:tgtEl>
                                        <p:attrNameLst>
                                          <p:attrName>style.visibility</p:attrName>
                                        </p:attrNameLst>
                                      </p:cBhvr>
                                      <p:to>
                                        <p:strVal val="visible"/>
                                      </p:to>
                                    </p:set>
                                    <p:animEffect transition="in" filter="wipe(up)">
                                      <p:cBhvr>
                                        <p:cTn id="18" dur="500"/>
                                        <p:tgtEl>
                                          <p:spTgt spid="270"/>
                                        </p:tgtEl>
                                      </p:cBhvr>
                                    </p:animEffect>
                                  </p:childTnLst>
                                </p:cTn>
                              </p:par>
                              <p:par>
                                <p:cTn id="19" presetID="10" presetClass="entr" presetSubtype="0" fill="hold" nodeType="withEffect">
                                  <p:stCondLst>
                                    <p:cond delay="0"/>
                                  </p:stCondLst>
                                  <p:childTnLst>
                                    <p:set>
                                      <p:cBhvr>
                                        <p:cTn id="20" dur="1" fill="hold">
                                          <p:stCondLst>
                                            <p:cond delay="0"/>
                                          </p:stCondLst>
                                        </p:cTn>
                                        <p:tgtEl>
                                          <p:spTgt spid="172"/>
                                        </p:tgtEl>
                                        <p:attrNameLst>
                                          <p:attrName>style.visibility</p:attrName>
                                        </p:attrNameLst>
                                      </p:cBhvr>
                                      <p:to>
                                        <p:strVal val="visible"/>
                                      </p:to>
                                    </p:set>
                                    <p:animEffect transition="in" filter="fade">
                                      <p:cBhvr>
                                        <p:cTn id="21" dur="500"/>
                                        <p:tgtEl>
                                          <p:spTgt spid="172"/>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271"/>
                                        </p:tgtEl>
                                        <p:attrNameLst>
                                          <p:attrName>style.visibility</p:attrName>
                                        </p:attrNameLst>
                                      </p:cBhvr>
                                      <p:to>
                                        <p:strVal val="visible"/>
                                      </p:to>
                                    </p:set>
                                  </p:childTnLst>
                                </p:cTn>
                              </p:par>
                            </p:childTnLst>
                          </p:cTn>
                        </p:par>
                        <p:par>
                          <p:cTn id="24" fill="hold">
                            <p:stCondLst>
                              <p:cond delay="1500"/>
                            </p:stCondLst>
                            <p:childTnLst>
                              <p:par>
                                <p:cTn id="25" presetID="26" presetClass="emph" presetSubtype="0" repeatCount="3000" fill="hold" grpId="1" nodeType="afterEffect">
                                  <p:stCondLst>
                                    <p:cond delay="0"/>
                                  </p:stCondLst>
                                  <p:childTnLst>
                                    <p:animEffect transition="out" filter="fade">
                                      <p:cBhvr>
                                        <p:cTn id="26" dur="500" tmFilter="0, 0; .2, .5; .8, .5; 1, 0"/>
                                        <p:tgtEl>
                                          <p:spTgt spid="271"/>
                                        </p:tgtEl>
                                      </p:cBhvr>
                                    </p:animEffect>
                                    <p:animScale>
                                      <p:cBhvr>
                                        <p:cTn id="27" dur="250" autoRev="1" fill="hold"/>
                                        <p:tgtEl>
                                          <p:spTgt spid="271"/>
                                        </p:tgtEl>
                                      </p:cBhvr>
                                      <p:by x="105000" y="105000"/>
                                    </p:animScale>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731"/>
                                        </p:tgtEl>
                                        <p:attrNameLst>
                                          <p:attrName>style.visibility</p:attrName>
                                        </p:attrNameLst>
                                      </p:cBhvr>
                                      <p:to>
                                        <p:strVal val="visible"/>
                                      </p:to>
                                    </p:set>
                                    <p:animEffect transition="in" filter="fade">
                                      <p:cBhvr>
                                        <p:cTn id="31" dur="500"/>
                                        <p:tgtEl>
                                          <p:spTgt spid="731"/>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xit" presetSubtype="0" fill="hold" grpId="1" nodeType="clickEffect">
                                  <p:stCondLst>
                                    <p:cond delay="0"/>
                                  </p:stCondLst>
                                  <p:childTnLst>
                                    <p:animEffect transition="out" filter="fade">
                                      <p:cBhvr>
                                        <p:cTn id="35" dur="500"/>
                                        <p:tgtEl>
                                          <p:spTgt spid="731"/>
                                        </p:tgtEl>
                                      </p:cBhvr>
                                    </p:animEffect>
                                    <p:set>
                                      <p:cBhvr>
                                        <p:cTn id="36" dur="1" fill="hold">
                                          <p:stCondLst>
                                            <p:cond delay="499"/>
                                          </p:stCondLst>
                                        </p:cTn>
                                        <p:tgtEl>
                                          <p:spTgt spid="731"/>
                                        </p:tgtEl>
                                        <p:attrNameLst>
                                          <p:attrName>style.visibility</p:attrName>
                                        </p:attrNameLst>
                                      </p:cBhvr>
                                      <p:to>
                                        <p:strVal val="hidden"/>
                                      </p:to>
                                    </p:set>
                                  </p:childTnLst>
                                </p:cTn>
                              </p:par>
                            </p:childTnLst>
                          </p:cTn>
                        </p:par>
                        <p:par>
                          <p:cTn id="37" fill="hold">
                            <p:stCondLst>
                              <p:cond delay="1000"/>
                            </p:stCondLst>
                            <p:childTnLst>
                              <p:par>
                                <p:cTn id="38" presetID="10" presetClass="entr" presetSubtype="0" fill="hold"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500"/>
                                        <p:tgtEl>
                                          <p:spTgt spid="6">
                                            <p:txEl>
                                              <p:pRg st="3" end="3"/>
                                            </p:txEl>
                                          </p:spTgt>
                                        </p:tgtEl>
                                      </p:cBhvr>
                                    </p:animEffect>
                                  </p:childTnLst>
                                </p:cTn>
                              </p:par>
                            </p:childTnLst>
                          </p:cTn>
                        </p:par>
                        <p:par>
                          <p:cTn id="41" fill="hold">
                            <p:stCondLst>
                              <p:cond delay="1500"/>
                            </p:stCondLst>
                            <p:childTnLst>
                              <p:par>
                                <p:cTn id="42" presetID="1" presetClass="entr" presetSubtype="0" fill="hold" grpId="0" nodeType="afterEffect">
                                  <p:stCondLst>
                                    <p:cond delay="0"/>
                                  </p:stCondLst>
                                  <p:childTnLst>
                                    <p:set>
                                      <p:cBhvr>
                                        <p:cTn id="43" dur="1" fill="hold">
                                          <p:stCondLst>
                                            <p:cond delay="0"/>
                                          </p:stCondLst>
                                        </p:cTn>
                                        <p:tgtEl>
                                          <p:spTgt spid="272"/>
                                        </p:tgtEl>
                                        <p:attrNameLst>
                                          <p:attrName>style.visibility</p:attrName>
                                        </p:attrNameLst>
                                      </p:cBhvr>
                                      <p:to>
                                        <p:strVal val="visible"/>
                                      </p:to>
                                    </p:set>
                                  </p:childTnLst>
                                </p:cTn>
                              </p:par>
                            </p:childTnLst>
                          </p:cTn>
                        </p:par>
                        <p:par>
                          <p:cTn id="44" fill="hold">
                            <p:stCondLst>
                              <p:cond delay="1500"/>
                            </p:stCondLst>
                            <p:childTnLst>
                              <p:par>
                                <p:cTn id="45" presetID="26" presetClass="emph" presetSubtype="0" repeatCount="3000" fill="hold" grpId="1" nodeType="afterEffect">
                                  <p:stCondLst>
                                    <p:cond delay="0"/>
                                  </p:stCondLst>
                                  <p:childTnLst>
                                    <p:animEffect transition="out" filter="fade">
                                      <p:cBhvr>
                                        <p:cTn id="46" dur="500" tmFilter="0, 0; .2, .5; .8, .5; 1, 0"/>
                                        <p:tgtEl>
                                          <p:spTgt spid="272"/>
                                        </p:tgtEl>
                                      </p:cBhvr>
                                    </p:animEffect>
                                    <p:animScale>
                                      <p:cBhvr>
                                        <p:cTn id="47" dur="250" autoRev="1" fill="hold"/>
                                        <p:tgtEl>
                                          <p:spTgt spid="272"/>
                                        </p:tgtEl>
                                      </p:cBhvr>
                                      <p:by x="105000" y="105000"/>
                                    </p:animScale>
                                  </p:childTnLst>
                                </p:cTn>
                              </p:par>
                            </p:childTnLst>
                          </p:cTn>
                        </p:par>
                        <p:par>
                          <p:cTn id="48" fill="hold">
                            <p:stCondLst>
                              <p:cond delay="3000"/>
                            </p:stCondLst>
                            <p:childTnLst>
                              <p:par>
                                <p:cTn id="49" presetID="6" presetClass="emph" presetSubtype="0" fill="hold" nodeType="afterEffect">
                                  <p:stCondLst>
                                    <p:cond delay="0"/>
                                  </p:stCondLst>
                                  <p:childTnLst>
                                    <p:animScale>
                                      <p:cBhvr>
                                        <p:cTn id="50" dur="2000" fill="hold"/>
                                        <p:tgtEl>
                                          <p:spTgt spid="172"/>
                                        </p:tgtEl>
                                      </p:cBhvr>
                                      <p:by x="60000" y="60000"/>
                                    </p:animScale>
                                  </p:childTnLst>
                                </p:cTn>
                              </p:par>
                              <p:par>
                                <p:cTn id="51" presetID="42" presetClass="path" presetSubtype="0" accel="50000" decel="50000" fill="hold" nodeType="withEffect">
                                  <p:stCondLst>
                                    <p:cond delay="0"/>
                                  </p:stCondLst>
                                  <p:childTnLst>
                                    <p:animMotion origin="layout" path="M -1.45833E-6 1.48148E-6 L -0.12187 0.33495 " pathEditMode="relative" rAng="0" ptsTypes="AA">
                                      <p:cBhvr>
                                        <p:cTn id="52" dur="2000" fill="hold"/>
                                        <p:tgtEl>
                                          <p:spTgt spid="172"/>
                                        </p:tgtEl>
                                        <p:attrNameLst>
                                          <p:attrName>ppt_x</p:attrName>
                                          <p:attrName>ppt_y</p:attrName>
                                        </p:attrNameLst>
                                      </p:cBhvr>
                                      <p:rCtr x="-6094" y="16574"/>
                                    </p:animMotion>
                                  </p:childTnLst>
                                </p:cTn>
                              </p:par>
                            </p:childTnLst>
                          </p:cTn>
                        </p:par>
                        <p:par>
                          <p:cTn id="53" fill="hold">
                            <p:stCondLst>
                              <p:cond delay="5000"/>
                            </p:stCondLst>
                            <p:childTnLst>
                              <p:par>
                                <p:cTn id="54" presetID="10" presetClass="entr" presetSubtype="0" fill="hold" grpId="2" nodeType="afterEffect">
                                  <p:stCondLst>
                                    <p:cond delay="0"/>
                                  </p:stCondLst>
                                  <p:childTnLst>
                                    <p:set>
                                      <p:cBhvr>
                                        <p:cTn id="55" dur="1" fill="hold">
                                          <p:stCondLst>
                                            <p:cond delay="0"/>
                                          </p:stCondLst>
                                        </p:cTn>
                                        <p:tgtEl>
                                          <p:spTgt spid="731"/>
                                        </p:tgtEl>
                                        <p:attrNameLst>
                                          <p:attrName>style.visibility</p:attrName>
                                        </p:attrNameLst>
                                      </p:cBhvr>
                                      <p:to>
                                        <p:strVal val="visible"/>
                                      </p:to>
                                    </p:set>
                                    <p:animEffect transition="in" filter="fade">
                                      <p:cBhvr>
                                        <p:cTn id="56" dur="500"/>
                                        <p:tgtEl>
                                          <p:spTgt spid="731"/>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xit" presetSubtype="0" fill="hold" grpId="3" nodeType="clickEffect">
                                  <p:stCondLst>
                                    <p:cond delay="0"/>
                                  </p:stCondLst>
                                  <p:childTnLst>
                                    <p:animEffect transition="out" filter="fade">
                                      <p:cBhvr>
                                        <p:cTn id="60" dur="500"/>
                                        <p:tgtEl>
                                          <p:spTgt spid="731"/>
                                        </p:tgtEl>
                                      </p:cBhvr>
                                    </p:animEffect>
                                    <p:set>
                                      <p:cBhvr>
                                        <p:cTn id="61" dur="1" fill="hold">
                                          <p:stCondLst>
                                            <p:cond delay="499"/>
                                          </p:stCondLst>
                                        </p:cTn>
                                        <p:tgtEl>
                                          <p:spTgt spid="731"/>
                                        </p:tgtEl>
                                        <p:attrNameLst>
                                          <p:attrName>style.visibility</p:attrName>
                                        </p:attrNameLst>
                                      </p:cBhvr>
                                      <p:to>
                                        <p:strVal val="hidden"/>
                                      </p:to>
                                    </p:set>
                                  </p:childTnLst>
                                </p:cTn>
                              </p:par>
                            </p:childTnLst>
                          </p:cTn>
                        </p:par>
                        <p:par>
                          <p:cTn id="62" fill="hold">
                            <p:stCondLst>
                              <p:cond delay="500"/>
                            </p:stCondLst>
                            <p:childTnLst>
                              <p:par>
                                <p:cTn id="63" presetID="10" presetClass="entr" presetSubtype="0" fill="hold" nodeType="afterEffect">
                                  <p:stCondLst>
                                    <p:cond delay="0"/>
                                  </p:stCondLst>
                                  <p:childTnLst>
                                    <p:set>
                                      <p:cBhvr>
                                        <p:cTn id="64" dur="1" fill="hold">
                                          <p:stCondLst>
                                            <p:cond delay="0"/>
                                          </p:stCondLst>
                                        </p:cTn>
                                        <p:tgtEl>
                                          <p:spTgt spid="6">
                                            <p:txEl>
                                              <p:pRg st="4" end="4"/>
                                            </p:txEl>
                                          </p:spTgt>
                                        </p:tgtEl>
                                        <p:attrNameLst>
                                          <p:attrName>style.visibility</p:attrName>
                                        </p:attrNameLst>
                                      </p:cBhvr>
                                      <p:to>
                                        <p:strVal val="visible"/>
                                      </p:to>
                                    </p:set>
                                    <p:animEffect transition="in" filter="fade">
                                      <p:cBhvr>
                                        <p:cTn id="65" dur="500"/>
                                        <p:tgtEl>
                                          <p:spTgt spid="6">
                                            <p:txEl>
                                              <p:pRg st="4" end="4"/>
                                            </p:txEl>
                                          </p:spTgt>
                                        </p:tgtEl>
                                      </p:cBhvr>
                                    </p:animEffect>
                                  </p:childTnLst>
                                </p:cTn>
                              </p:par>
                              <p:par>
                                <p:cTn id="66" presetID="10" presetClass="entr" presetSubtype="0" fill="hold" nodeType="withEffect">
                                  <p:stCondLst>
                                    <p:cond delay="0"/>
                                  </p:stCondLst>
                                  <p:childTnLst>
                                    <p:set>
                                      <p:cBhvr>
                                        <p:cTn id="67" dur="1" fill="hold">
                                          <p:stCondLst>
                                            <p:cond delay="0"/>
                                          </p:stCondLst>
                                        </p:cTn>
                                        <p:tgtEl>
                                          <p:spTgt spid="6">
                                            <p:txEl>
                                              <p:pRg st="5" end="5"/>
                                            </p:txEl>
                                          </p:spTgt>
                                        </p:tgtEl>
                                        <p:attrNameLst>
                                          <p:attrName>style.visibility</p:attrName>
                                        </p:attrNameLst>
                                      </p:cBhvr>
                                      <p:to>
                                        <p:strVal val="visible"/>
                                      </p:to>
                                    </p:set>
                                    <p:animEffect transition="in" filter="fade">
                                      <p:cBhvr>
                                        <p:cTn id="68" dur="500"/>
                                        <p:tgtEl>
                                          <p:spTgt spid="6">
                                            <p:txEl>
                                              <p:pRg st="5" end="5"/>
                                            </p:txEl>
                                          </p:spTgt>
                                        </p:tgtEl>
                                      </p:cBhvr>
                                    </p:animEffect>
                                  </p:childTnLst>
                                </p:cTn>
                              </p:par>
                              <p:par>
                                <p:cTn id="69" presetID="10" presetClass="entr" presetSubtype="0" fill="hold" nodeType="withEffect">
                                  <p:stCondLst>
                                    <p:cond delay="0"/>
                                  </p:stCondLst>
                                  <p:childTnLst>
                                    <p:set>
                                      <p:cBhvr>
                                        <p:cTn id="70" dur="1" fill="hold">
                                          <p:stCondLst>
                                            <p:cond delay="0"/>
                                          </p:stCondLst>
                                        </p:cTn>
                                        <p:tgtEl>
                                          <p:spTgt spid="6">
                                            <p:txEl>
                                              <p:pRg st="6" end="6"/>
                                            </p:txEl>
                                          </p:spTgt>
                                        </p:tgtEl>
                                        <p:attrNameLst>
                                          <p:attrName>style.visibility</p:attrName>
                                        </p:attrNameLst>
                                      </p:cBhvr>
                                      <p:to>
                                        <p:strVal val="visible"/>
                                      </p:to>
                                    </p:set>
                                    <p:animEffect transition="in" filter="fade">
                                      <p:cBhvr>
                                        <p:cTn id="71" dur="500"/>
                                        <p:tgtEl>
                                          <p:spTgt spid="6">
                                            <p:txEl>
                                              <p:pRg st="6" end="6"/>
                                            </p:txEl>
                                          </p:spTgt>
                                        </p:tgtEl>
                                      </p:cBhvr>
                                    </p:animEffect>
                                  </p:childTnLst>
                                </p:cTn>
                              </p:par>
                            </p:childTnLst>
                          </p:cTn>
                        </p:par>
                        <p:par>
                          <p:cTn id="72" fill="hold">
                            <p:stCondLst>
                              <p:cond delay="1000"/>
                            </p:stCondLst>
                            <p:childTnLst>
                              <p:par>
                                <p:cTn id="73" presetID="22" presetClass="entr" presetSubtype="8" fill="hold" nodeType="afterEffect">
                                  <p:stCondLst>
                                    <p:cond delay="0"/>
                                  </p:stCondLst>
                                  <p:childTnLst>
                                    <p:set>
                                      <p:cBhvr>
                                        <p:cTn id="74" dur="1" fill="hold">
                                          <p:stCondLst>
                                            <p:cond delay="0"/>
                                          </p:stCondLst>
                                        </p:cTn>
                                        <p:tgtEl>
                                          <p:spTgt spid="280"/>
                                        </p:tgtEl>
                                        <p:attrNameLst>
                                          <p:attrName>style.visibility</p:attrName>
                                        </p:attrNameLst>
                                      </p:cBhvr>
                                      <p:to>
                                        <p:strVal val="visible"/>
                                      </p:to>
                                    </p:set>
                                    <p:animEffect transition="in" filter="wipe(left)">
                                      <p:cBhvr>
                                        <p:cTn id="75" dur="500"/>
                                        <p:tgtEl>
                                          <p:spTgt spid="280"/>
                                        </p:tgtEl>
                                      </p:cBhvr>
                                    </p:animEffect>
                                  </p:childTnLst>
                                </p:cTn>
                              </p:par>
                              <p:par>
                                <p:cTn id="76" presetID="1" presetClass="entr" presetSubtype="0" fill="hold" nodeType="withEffect">
                                  <p:stCondLst>
                                    <p:cond delay="0"/>
                                  </p:stCondLst>
                                  <p:childTnLst>
                                    <p:set>
                                      <p:cBhvr>
                                        <p:cTn id="77" dur="1" fill="hold">
                                          <p:stCondLst>
                                            <p:cond delay="0"/>
                                          </p:stCondLst>
                                        </p:cTn>
                                        <p:tgtEl>
                                          <p:spTgt spid="267"/>
                                        </p:tgtEl>
                                        <p:attrNameLst>
                                          <p:attrName>style.visibility</p:attrName>
                                        </p:attrNameLst>
                                      </p:cBhvr>
                                      <p:to>
                                        <p:strVal val="visible"/>
                                      </p:to>
                                    </p:set>
                                  </p:childTnLst>
                                </p:cTn>
                              </p:par>
                              <p:par>
                                <p:cTn id="78" presetID="0" presetClass="path" presetSubtype="0" accel="50000" decel="50000" fill="hold" nodeType="withEffect">
                                  <p:stCondLst>
                                    <p:cond delay="0"/>
                                  </p:stCondLst>
                                  <p:childTnLst>
                                    <p:animMotion origin="layout" path="M -0.12187 0.33495 L 0.09479 0.37013 " pathEditMode="relative" rAng="0" ptsTypes="AA">
                                      <p:cBhvr>
                                        <p:cTn id="79" dur="2000" fill="hold"/>
                                        <p:tgtEl>
                                          <p:spTgt spid="172"/>
                                        </p:tgtEl>
                                        <p:attrNameLst>
                                          <p:attrName>ppt_x</p:attrName>
                                          <p:attrName>ppt_y</p:attrName>
                                        </p:attrNameLst>
                                      </p:cBhvr>
                                      <p:rCtr x="10872" y="1736"/>
                                    </p:animMotion>
                                  </p:childTnLst>
                                </p:cTn>
                              </p:par>
                            </p:childTnLst>
                          </p:cTn>
                        </p:par>
                        <p:par>
                          <p:cTn id="80" fill="hold">
                            <p:stCondLst>
                              <p:cond delay="3000"/>
                            </p:stCondLst>
                            <p:childTnLst>
                              <p:par>
                                <p:cTn id="81" presetID="10" presetClass="entr" presetSubtype="0" repeatCount="3000" fill="hold" grpId="0" nodeType="afterEffect">
                                  <p:stCondLst>
                                    <p:cond delay="0"/>
                                  </p:stCondLst>
                                  <p:childTnLst>
                                    <p:set>
                                      <p:cBhvr>
                                        <p:cTn id="82" dur="1" fill="hold">
                                          <p:stCondLst>
                                            <p:cond delay="0"/>
                                          </p:stCondLst>
                                        </p:cTn>
                                        <p:tgtEl>
                                          <p:spTgt spid="771"/>
                                        </p:tgtEl>
                                        <p:attrNameLst>
                                          <p:attrName>style.visibility</p:attrName>
                                        </p:attrNameLst>
                                      </p:cBhvr>
                                      <p:to>
                                        <p:strVal val="visible"/>
                                      </p:to>
                                    </p:set>
                                    <p:animEffect transition="in" filter="fade">
                                      <p:cBhvr>
                                        <p:cTn id="83" dur="500"/>
                                        <p:tgtEl>
                                          <p:spTgt spid="771"/>
                                        </p:tgtEl>
                                      </p:cBhvr>
                                    </p:animEffect>
                                  </p:childTnLst>
                                </p:cTn>
                              </p:par>
                              <p:par>
                                <p:cTn id="84" presetID="26" presetClass="emph" presetSubtype="0" repeatCount="3000" fill="hold" nodeType="withEffect">
                                  <p:stCondLst>
                                    <p:cond delay="0"/>
                                  </p:stCondLst>
                                  <p:childTnLst>
                                    <p:animEffect transition="out" filter="fade">
                                      <p:cBhvr>
                                        <p:cTn id="85" dur="500" tmFilter="0, 0; .2, .5; .8, .5; 1, 0"/>
                                        <p:tgtEl>
                                          <p:spTgt spid="176"/>
                                        </p:tgtEl>
                                      </p:cBhvr>
                                    </p:animEffect>
                                    <p:animScale>
                                      <p:cBhvr>
                                        <p:cTn id="86" dur="250" autoRev="1" fill="hold"/>
                                        <p:tgtEl>
                                          <p:spTgt spid="176"/>
                                        </p:tgtEl>
                                      </p:cBhvr>
                                      <p:by x="105000" y="105000"/>
                                    </p:animScale>
                                  </p:childTnLst>
                                </p:cTn>
                              </p:par>
                            </p:childTnLst>
                          </p:cTn>
                        </p:par>
                        <p:par>
                          <p:cTn id="87" fill="hold">
                            <p:stCondLst>
                              <p:cond delay="4500"/>
                            </p:stCondLst>
                            <p:childTnLst>
                              <p:par>
                                <p:cTn id="88" presetID="10" presetClass="entr" presetSubtype="0" fill="hold" grpId="6" nodeType="afterEffect">
                                  <p:stCondLst>
                                    <p:cond delay="0"/>
                                  </p:stCondLst>
                                  <p:childTnLst>
                                    <p:set>
                                      <p:cBhvr>
                                        <p:cTn id="89" dur="1" fill="hold">
                                          <p:stCondLst>
                                            <p:cond delay="0"/>
                                          </p:stCondLst>
                                        </p:cTn>
                                        <p:tgtEl>
                                          <p:spTgt spid="731"/>
                                        </p:tgtEl>
                                        <p:attrNameLst>
                                          <p:attrName>style.visibility</p:attrName>
                                        </p:attrNameLst>
                                      </p:cBhvr>
                                      <p:to>
                                        <p:strVal val="visible"/>
                                      </p:to>
                                    </p:set>
                                    <p:animEffect transition="in" filter="fade">
                                      <p:cBhvr>
                                        <p:cTn id="90" dur="500"/>
                                        <p:tgtEl>
                                          <p:spTgt spid="731"/>
                                        </p:tgtEl>
                                      </p:cBhvr>
                                    </p:animEffect>
                                  </p:childTnLst>
                                </p:cTn>
                              </p:par>
                            </p:childTnLst>
                          </p:cTn>
                        </p:par>
                      </p:childTnLst>
                    </p:cTn>
                  </p:par>
                  <p:par>
                    <p:cTn id="91" fill="hold">
                      <p:stCondLst>
                        <p:cond delay="indefinite"/>
                      </p:stCondLst>
                      <p:childTnLst>
                        <p:par>
                          <p:cTn id="92" fill="hold">
                            <p:stCondLst>
                              <p:cond delay="0"/>
                            </p:stCondLst>
                            <p:childTnLst>
                              <p:par>
                                <p:cTn id="93" presetID="10" presetClass="exit" presetSubtype="0" fill="hold" grpId="5" nodeType="clickEffect">
                                  <p:stCondLst>
                                    <p:cond delay="0"/>
                                  </p:stCondLst>
                                  <p:childTnLst>
                                    <p:animEffect transition="out" filter="fade">
                                      <p:cBhvr>
                                        <p:cTn id="94" dur="500"/>
                                        <p:tgtEl>
                                          <p:spTgt spid="731"/>
                                        </p:tgtEl>
                                      </p:cBhvr>
                                    </p:animEffect>
                                    <p:set>
                                      <p:cBhvr>
                                        <p:cTn id="95" dur="1" fill="hold">
                                          <p:stCondLst>
                                            <p:cond delay="499"/>
                                          </p:stCondLst>
                                        </p:cTn>
                                        <p:tgtEl>
                                          <p:spTgt spid="731"/>
                                        </p:tgtEl>
                                        <p:attrNameLst>
                                          <p:attrName>style.visibility</p:attrName>
                                        </p:attrNameLst>
                                      </p:cBhvr>
                                      <p:to>
                                        <p:strVal val="hidden"/>
                                      </p:to>
                                    </p:set>
                                  </p:childTnLst>
                                </p:cTn>
                              </p:par>
                              <p:par>
                                <p:cTn id="96" presetID="10" presetClass="exit" presetSubtype="0" fill="hold" grpId="1" nodeType="withEffect">
                                  <p:stCondLst>
                                    <p:cond delay="0"/>
                                  </p:stCondLst>
                                  <p:childTnLst>
                                    <p:animEffect transition="out" filter="fade">
                                      <p:cBhvr>
                                        <p:cTn id="97" dur="500"/>
                                        <p:tgtEl>
                                          <p:spTgt spid="771"/>
                                        </p:tgtEl>
                                      </p:cBhvr>
                                    </p:animEffect>
                                    <p:set>
                                      <p:cBhvr>
                                        <p:cTn id="98" dur="1" fill="hold">
                                          <p:stCondLst>
                                            <p:cond delay="499"/>
                                          </p:stCondLst>
                                        </p:cTn>
                                        <p:tgtEl>
                                          <p:spTgt spid="771"/>
                                        </p:tgtEl>
                                        <p:attrNameLst>
                                          <p:attrName>style.visibility</p:attrName>
                                        </p:attrNameLst>
                                      </p:cBhvr>
                                      <p:to>
                                        <p:strVal val="hidden"/>
                                      </p:to>
                                    </p:set>
                                  </p:childTnLst>
                                </p:cTn>
                              </p:par>
                            </p:childTnLst>
                          </p:cTn>
                        </p:par>
                        <p:par>
                          <p:cTn id="99" fill="hold">
                            <p:stCondLst>
                              <p:cond delay="500"/>
                            </p:stCondLst>
                            <p:childTnLst>
                              <p:par>
                                <p:cTn id="100" presetID="10" presetClass="entr" presetSubtype="0" fill="hold" nodeType="afterEffect">
                                  <p:stCondLst>
                                    <p:cond delay="0"/>
                                  </p:stCondLst>
                                  <p:childTnLst>
                                    <p:set>
                                      <p:cBhvr>
                                        <p:cTn id="101" dur="1" fill="hold">
                                          <p:stCondLst>
                                            <p:cond delay="0"/>
                                          </p:stCondLst>
                                        </p:cTn>
                                        <p:tgtEl>
                                          <p:spTgt spid="6">
                                            <p:txEl>
                                              <p:pRg st="7" end="7"/>
                                            </p:txEl>
                                          </p:spTgt>
                                        </p:tgtEl>
                                        <p:attrNameLst>
                                          <p:attrName>style.visibility</p:attrName>
                                        </p:attrNameLst>
                                      </p:cBhvr>
                                      <p:to>
                                        <p:strVal val="visible"/>
                                      </p:to>
                                    </p:set>
                                    <p:animEffect transition="in" filter="fade">
                                      <p:cBhvr>
                                        <p:cTn id="102" dur="500"/>
                                        <p:tgtEl>
                                          <p:spTgt spid="6">
                                            <p:txEl>
                                              <p:pRg st="7" end="7"/>
                                            </p:txEl>
                                          </p:spTgt>
                                        </p:tgtEl>
                                      </p:cBhvr>
                                    </p:animEffect>
                                  </p:childTnLst>
                                </p:cTn>
                              </p:par>
                            </p:childTnLst>
                          </p:cTn>
                        </p:par>
                        <p:par>
                          <p:cTn id="103" fill="hold">
                            <p:stCondLst>
                              <p:cond delay="1000"/>
                            </p:stCondLst>
                            <p:childTnLst>
                              <p:par>
                                <p:cTn id="104" presetID="10" presetClass="entr" presetSubtype="0" repeatCount="3000" fill="hold" grpId="1" nodeType="afterEffect">
                                  <p:stCondLst>
                                    <p:cond delay="0"/>
                                  </p:stCondLst>
                                  <p:childTnLst>
                                    <p:set>
                                      <p:cBhvr>
                                        <p:cTn id="105" dur="1" fill="hold">
                                          <p:stCondLst>
                                            <p:cond delay="0"/>
                                          </p:stCondLst>
                                        </p:cTn>
                                        <p:tgtEl>
                                          <p:spTgt spid="403"/>
                                        </p:tgtEl>
                                        <p:attrNameLst>
                                          <p:attrName>style.visibility</p:attrName>
                                        </p:attrNameLst>
                                      </p:cBhvr>
                                      <p:to>
                                        <p:strVal val="visible"/>
                                      </p:to>
                                    </p:set>
                                    <p:animEffect transition="in" filter="fade">
                                      <p:cBhvr>
                                        <p:cTn id="106" dur="500"/>
                                        <p:tgtEl>
                                          <p:spTgt spid="403"/>
                                        </p:tgtEl>
                                      </p:cBhvr>
                                    </p:animEffect>
                                  </p:childTnLst>
                                </p:cTn>
                              </p:par>
                              <p:par>
                                <p:cTn id="107" presetID="26" presetClass="emph" presetSubtype="0" repeatCount="3000" fill="hold" nodeType="withEffect">
                                  <p:stCondLst>
                                    <p:cond delay="0"/>
                                  </p:stCondLst>
                                  <p:childTnLst>
                                    <p:animEffect transition="out" filter="fade">
                                      <p:cBhvr>
                                        <p:cTn id="108" dur="500" tmFilter="0, 0; .2, .5; .8, .5; 1, 0"/>
                                        <p:tgtEl>
                                          <p:spTgt spid="304"/>
                                        </p:tgtEl>
                                      </p:cBhvr>
                                    </p:animEffect>
                                    <p:animScale>
                                      <p:cBhvr>
                                        <p:cTn id="109" dur="250" autoRev="1" fill="hold"/>
                                        <p:tgtEl>
                                          <p:spTgt spid="304"/>
                                        </p:tgtEl>
                                      </p:cBhvr>
                                      <p:by x="105000" y="105000"/>
                                    </p:animScale>
                                  </p:childTnLst>
                                </p:cTn>
                              </p:par>
                              <p:par>
                                <p:cTn id="110" presetID="26" presetClass="emph" presetSubtype="0" repeatCount="3000" fill="hold" nodeType="withEffect">
                                  <p:stCondLst>
                                    <p:cond delay="0"/>
                                  </p:stCondLst>
                                  <p:childTnLst>
                                    <p:animEffect transition="out" filter="fade">
                                      <p:cBhvr>
                                        <p:cTn id="111" dur="500" tmFilter="0, 0; .2, .5; .8, .5; 1, 0"/>
                                        <p:tgtEl>
                                          <p:spTgt spid="172"/>
                                        </p:tgtEl>
                                      </p:cBhvr>
                                    </p:animEffect>
                                    <p:animScale>
                                      <p:cBhvr>
                                        <p:cTn id="112" dur="250" autoRev="1" fill="hold"/>
                                        <p:tgtEl>
                                          <p:spTgt spid="172"/>
                                        </p:tgtEl>
                                      </p:cBhvr>
                                      <p:by x="105000" y="105000"/>
                                    </p:animScale>
                                  </p:childTnLst>
                                </p:cTn>
                              </p:par>
                            </p:childTnLst>
                          </p:cTn>
                        </p:par>
                        <p:par>
                          <p:cTn id="113" fill="hold">
                            <p:stCondLst>
                              <p:cond delay="2500"/>
                            </p:stCondLst>
                            <p:childTnLst>
                              <p:par>
                                <p:cTn id="114" presetID="22" presetClass="entr" presetSubtype="2" fill="hold" nodeType="afterEffect">
                                  <p:stCondLst>
                                    <p:cond delay="0"/>
                                  </p:stCondLst>
                                  <p:childTnLst>
                                    <p:set>
                                      <p:cBhvr>
                                        <p:cTn id="115" dur="1" fill="hold">
                                          <p:stCondLst>
                                            <p:cond delay="0"/>
                                          </p:stCondLst>
                                        </p:cTn>
                                        <p:tgtEl>
                                          <p:spTgt spid="7"/>
                                        </p:tgtEl>
                                        <p:attrNameLst>
                                          <p:attrName>style.visibility</p:attrName>
                                        </p:attrNameLst>
                                      </p:cBhvr>
                                      <p:to>
                                        <p:strVal val="visible"/>
                                      </p:to>
                                    </p:set>
                                    <p:animEffect transition="in" filter="wipe(right)">
                                      <p:cBhvr>
                                        <p:cTn id="116" dur="500"/>
                                        <p:tgtEl>
                                          <p:spTgt spid="7"/>
                                        </p:tgtEl>
                                      </p:cBhvr>
                                    </p:animEffect>
                                  </p:childTnLst>
                                </p:cTn>
                              </p:par>
                            </p:childTnLst>
                          </p:cTn>
                        </p:par>
                        <p:par>
                          <p:cTn id="117" fill="hold">
                            <p:stCondLst>
                              <p:cond delay="3000"/>
                            </p:stCondLst>
                            <p:childTnLst>
                              <p:par>
                                <p:cTn id="118" presetID="10" presetClass="entr" presetSubtype="0" fill="hold" grpId="13" nodeType="afterEffect">
                                  <p:stCondLst>
                                    <p:cond delay="0"/>
                                  </p:stCondLst>
                                  <p:childTnLst>
                                    <p:set>
                                      <p:cBhvr>
                                        <p:cTn id="119" dur="1" fill="hold">
                                          <p:stCondLst>
                                            <p:cond delay="0"/>
                                          </p:stCondLst>
                                        </p:cTn>
                                        <p:tgtEl>
                                          <p:spTgt spid="731"/>
                                        </p:tgtEl>
                                        <p:attrNameLst>
                                          <p:attrName>style.visibility</p:attrName>
                                        </p:attrNameLst>
                                      </p:cBhvr>
                                      <p:to>
                                        <p:strVal val="visible"/>
                                      </p:to>
                                    </p:set>
                                    <p:animEffect transition="in" filter="fade">
                                      <p:cBhvr>
                                        <p:cTn id="120" dur="500"/>
                                        <p:tgtEl>
                                          <p:spTgt spid="731"/>
                                        </p:tgtEl>
                                      </p:cBhvr>
                                    </p:animEffect>
                                  </p:childTnLst>
                                </p:cTn>
                              </p:par>
                            </p:childTnLst>
                          </p:cTn>
                        </p:par>
                      </p:childTnLst>
                    </p:cTn>
                  </p:par>
                  <p:par>
                    <p:cTn id="121" fill="hold">
                      <p:stCondLst>
                        <p:cond delay="indefinite"/>
                      </p:stCondLst>
                      <p:childTnLst>
                        <p:par>
                          <p:cTn id="122" fill="hold">
                            <p:stCondLst>
                              <p:cond delay="0"/>
                            </p:stCondLst>
                            <p:childTnLst>
                              <p:par>
                                <p:cTn id="123" presetID="10" presetClass="exit" presetSubtype="0" fill="hold" grpId="14" nodeType="clickEffect">
                                  <p:stCondLst>
                                    <p:cond delay="0"/>
                                  </p:stCondLst>
                                  <p:childTnLst>
                                    <p:animEffect transition="out" filter="fade">
                                      <p:cBhvr>
                                        <p:cTn id="124" dur="500"/>
                                        <p:tgtEl>
                                          <p:spTgt spid="731"/>
                                        </p:tgtEl>
                                      </p:cBhvr>
                                    </p:animEffect>
                                    <p:set>
                                      <p:cBhvr>
                                        <p:cTn id="125" dur="1" fill="hold">
                                          <p:stCondLst>
                                            <p:cond delay="499"/>
                                          </p:stCondLst>
                                        </p:cTn>
                                        <p:tgtEl>
                                          <p:spTgt spid="731"/>
                                        </p:tgtEl>
                                        <p:attrNameLst>
                                          <p:attrName>style.visibility</p:attrName>
                                        </p:attrNameLst>
                                      </p:cBhvr>
                                      <p:to>
                                        <p:strVal val="hidden"/>
                                      </p:to>
                                    </p:set>
                                  </p:childTnLst>
                                </p:cTn>
                              </p:par>
                            </p:childTnLst>
                          </p:cTn>
                        </p:par>
                        <p:par>
                          <p:cTn id="126" fill="hold">
                            <p:stCondLst>
                              <p:cond delay="500"/>
                            </p:stCondLst>
                            <p:childTnLst>
                              <p:par>
                                <p:cTn id="127" presetID="10" presetClass="entr" presetSubtype="0" fill="hold" nodeType="afterEffect">
                                  <p:stCondLst>
                                    <p:cond delay="0"/>
                                  </p:stCondLst>
                                  <p:childTnLst>
                                    <p:set>
                                      <p:cBhvr>
                                        <p:cTn id="128" dur="1" fill="hold">
                                          <p:stCondLst>
                                            <p:cond delay="0"/>
                                          </p:stCondLst>
                                        </p:cTn>
                                        <p:tgtEl>
                                          <p:spTgt spid="8"/>
                                        </p:tgtEl>
                                        <p:attrNameLst>
                                          <p:attrName>style.visibility</p:attrName>
                                        </p:attrNameLst>
                                      </p:cBhvr>
                                      <p:to>
                                        <p:strVal val="visible"/>
                                      </p:to>
                                    </p:set>
                                    <p:animEffect transition="in" filter="fade">
                                      <p:cBhvr>
                                        <p:cTn id="129" dur="500"/>
                                        <p:tgtEl>
                                          <p:spTgt spid="8"/>
                                        </p:tgtEl>
                                      </p:cBhvr>
                                    </p:animEffect>
                                  </p:childTnLst>
                                </p:cTn>
                              </p:par>
                            </p:childTnLst>
                          </p:cTn>
                        </p:par>
                        <p:par>
                          <p:cTn id="130" fill="hold">
                            <p:stCondLst>
                              <p:cond delay="1000"/>
                            </p:stCondLst>
                            <p:childTnLst>
                              <p:par>
                                <p:cTn id="131" presetID="22" presetClass="entr" presetSubtype="2" fill="hold" nodeType="afterEffect">
                                  <p:stCondLst>
                                    <p:cond delay="0"/>
                                  </p:stCondLst>
                                  <p:childTnLst>
                                    <p:set>
                                      <p:cBhvr>
                                        <p:cTn id="132" dur="1" fill="hold">
                                          <p:stCondLst>
                                            <p:cond delay="0"/>
                                          </p:stCondLst>
                                        </p:cTn>
                                        <p:tgtEl>
                                          <p:spTgt spid="274"/>
                                        </p:tgtEl>
                                        <p:attrNameLst>
                                          <p:attrName>style.visibility</p:attrName>
                                        </p:attrNameLst>
                                      </p:cBhvr>
                                      <p:to>
                                        <p:strVal val="visible"/>
                                      </p:to>
                                    </p:set>
                                    <p:animEffect transition="in" filter="wipe(right)">
                                      <p:cBhvr>
                                        <p:cTn id="133" dur="500"/>
                                        <p:tgtEl>
                                          <p:spTgt spid="274"/>
                                        </p:tgtEl>
                                      </p:cBhvr>
                                    </p:animEffect>
                                  </p:childTnLst>
                                </p:cTn>
                              </p:par>
                              <p:par>
                                <p:cTn id="134" presetID="6" presetClass="emph" presetSubtype="0" fill="hold" nodeType="withEffect">
                                  <p:stCondLst>
                                    <p:cond delay="0"/>
                                  </p:stCondLst>
                                  <p:childTnLst>
                                    <p:animScale>
                                      <p:cBhvr>
                                        <p:cTn id="135" dur="2000" fill="hold"/>
                                        <p:tgtEl>
                                          <p:spTgt spid="267"/>
                                        </p:tgtEl>
                                      </p:cBhvr>
                                      <p:by x="50000" y="50000"/>
                                    </p:animScale>
                                  </p:childTnLst>
                                </p:cTn>
                              </p:par>
                              <p:par>
                                <p:cTn id="136" presetID="42" presetClass="path" presetSubtype="0" accel="50000" decel="50000" fill="hold" nodeType="withEffect">
                                  <p:stCondLst>
                                    <p:cond delay="0"/>
                                  </p:stCondLst>
                                  <p:childTnLst>
                                    <p:animMotion origin="layout" path="M 3.33333E-6 -3.33333E-6 L -0.10782 -0.00717 " pathEditMode="relative" rAng="0" ptsTypes="AA">
                                      <p:cBhvr>
                                        <p:cTn id="137" dur="2000" fill="hold"/>
                                        <p:tgtEl>
                                          <p:spTgt spid="267"/>
                                        </p:tgtEl>
                                        <p:attrNameLst>
                                          <p:attrName>ppt_x</p:attrName>
                                          <p:attrName>ppt_y</p:attrName>
                                        </p:attrNameLst>
                                      </p:cBhvr>
                                      <p:rCtr x="-5391" y="-370"/>
                                    </p:animMotion>
                                  </p:childTnLst>
                                </p:cTn>
                              </p:par>
                            </p:childTnLst>
                          </p:cTn>
                        </p:par>
                        <p:par>
                          <p:cTn id="138" fill="hold">
                            <p:stCondLst>
                              <p:cond delay="3000"/>
                            </p:stCondLst>
                            <p:childTnLst>
                              <p:par>
                                <p:cTn id="139" presetID="10" presetClass="entr" presetSubtype="0" fill="hold" grpId="15" nodeType="afterEffect">
                                  <p:stCondLst>
                                    <p:cond delay="0"/>
                                  </p:stCondLst>
                                  <p:childTnLst>
                                    <p:set>
                                      <p:cBhvr>
                                        <p:cTn id="140" dur="1" fill="hold">
                                          <p:stCondLst>
                                            <p:cond delay="0"/>
                                          </p:stCondLst>
                                        </p:cTn>
                                        <p:tgtEl>
                                          <p:spTgt spid="731"/>
                                        </p:tgtEl>
                                        <p:attrNameLst>
                                          <p:attrName>style.visibility</p:attrName>
                                        </p:attrNameLst>
                                      </p:cBhvr>
                                      <p:to>
                                        <p:strVal val="visible"/>
                                      </p:to>
                                    </p:set>
                                    <p:animEffect transition="in" filter="fade">
                                      <p:cBhvr>
                                        <p:cTn id="141" dur="500"/>
                                        <p:tgtEl>
                                          <p:spTgt spid="731"/>
                                        </p:tgtEl>
                                      </p:cBhvr>
                                    </p:animEffect>
                                  </p:childTnLst>
                                </p:cTn>
                              </p:par>
                            </p:childTnLst>
                          </p:cTn>
                        </p:par>
                      </p:childTnLst>
                    </p:cTn>
                  </p:par>
                  <p:par>
                    <p:cTn id="142" fill="hold">
                      <p:stCondLst>
                        <p:cond delay="indefinite"/>
                      </p:stCondLst>
                      <p:childTnLst>
                        <p:par>
                          <p:cTn id="143" fill="hold">
                            <p:stCondLst>
                              <p:cond delay="0"/>
                            </p:stCondLst>
                            <p:childTnLst>
                              <p:par>
                                <p:cTn id="144" presetID="10" presetClass="exit" presetSubtype="0" fill="hold" grpId="16" nodeType="clickEffect">
                                  <p:stCondLst>
                                    <p:cond delay="0"/>
                                  </p:stCondLst>
                                  <p:childTnLst>
                                    <p:animEffect transition="out" filter="fade">
                                      <p:cBhvr>
                                        <p:cTn id="145" dur="500"/>
                                        <p:tgtEl>
                                          <p:spTgt spid="731"/>
                                        </p:tgtEl>
                                      </p:cBhvr>
                                    </p:animEffect>
                                    <p:set>
                                      <p:cBhvr>
                                        <p:cTn id="146" dur="1" fill="hold">
                                          <p:stCondLst>
                                            <p:cond delay="499"/>
                                          </p:stCondLst>
                                        </p:cTn>
                                        <p:tgtEl>
                                          <p:spTgt spid="731"/>
                                        </p:tgtEl>
                                        <p:attrNameLst>
                                          <p:attrName>style.visibility</p:attrName>
                                        </p:attrNameLst>
                                      </p:cBhvr>
                                      <p:to>
                                        <p:strVal val="hidden"/>
                                      </p:to>
                                    </p:set>
                                  </p:childTnLst>
                                </p:cTn>
                              </p:par>
                            </p:childTnLst>
                          </p:cTn>
                        </p:par>
                        <p:par>
                          <p:cTn id="147" fill="hold">
                            <p:stCondLst>
                              <p:cond delay="500"/>
                            </p:stCondLst>
                            <p:childTnLst>
                              <p:par>
                                <p:cTn id="148" presetID="10" presetClass="exit" presetSubtype="0" fill="hold" nodeType="afterEffect">
                                  <p:stCondLst>
                                    <p:cond delay="0"/>
                                  </p:stCondLst>
                                  <p:childTnLst>
                                    <p:animEffect transition="out" filter="fade">
                                      <p:cBhvr>
                                        <p:cTn id="149" dur="500"/>
                                        <p:tgtEl>
                                          <p:spTgt spid="267"/>
                                        </p:tgtEl>
                                      </p:cBhvr>
                                    </p:animEffect>
                                    <p:set>
                                      <p:cBhvr>
                                        <p:cTn id="150" dur="1" fill="hold">
                                          <p:stCondLst>
                                            <p:cond delay="499"/>
                                          </p:stCondLst>
                                        </p:cTn>
                                        <p:tgtEl>
                                          <p:spTgt spid="267"/>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500"/>
                                        <p:tgtEl>
                                          <p:spTgt spid="274"/>
                                        </p:tgtEl>
                                      </p:cBhvr>
                                    </p:animEffect>
                                    <p:set>
                                      <p:cBhvr>
                                        <p:cTn id="153" dur="1" fill="hold">
                                          <p:stCondLst>
                                            <p:cond delay="499"/>
                                          </p:stCondLst>
                                        </p:cTn>
                                        <p:tgtEl>
                                          <p:spTgt spid="274"/>
                                        </p:tgtEl>
                                        <p:attrNameLst>
                                          <p:attrName>style.visibility</p:attrName>
                                        </p:attrNameLst>
                                      </p:cBhvr>
                                      <p:to>
                                        <p:strVal val="hidden"/>
                                      </p:to>
                                    </p:set>
                                  </p:childTnLst>
                                </p:cTn>
                              </p:par>
                            </p:childTnLst>
                          </p:cTn>
                        </p:par>
                        <p:par>
                          <p:cTn id="154" fill="hold">
                            <p:stCondLst>
                              <p:cond delay="1000"/>
                            </p:stCondLst>
                            <p:childTnLst>
                              <p:par>
                                <p:cTn id="155" presetID="10" presetClass="entr" presetSubtype="0" fill="hold" nodeType="afterEffect">
                                  <p:stCondLst>
                                    <p:cond delay="0"/>
                                  </p:stCondLst>
                                  <p:childTnLst>
                                    <p:set>
                                      <p:cBhvr>
                                        <p:cTn id="156" dur="1" fill="hold">
                                          <p:stCondLst>
                                            <p:cond delay="0"/>
                                          </p:stCondLst>
                                        </p:cTn>
                                        <p:tgtEl>
                                          <p:spTgt spid="42"/>
                                        </p:tgtEl>
                                        <p:attrNameLst>
                                          <p:attrName>style.visibility</p:attrName>
                                        </p:attrNameLst>
                                      </p:cBhvr>
                                      <p:to>
                                        <p:strVal val="visible"/>
                                      </p:to>
                                    </p:set>
                                    <p:animEffect transition="in" filter="fade">
                                      <p:cBhvr>
                                        <p:cTn id="157" dur="500"/>
                                        <p:tgtEl>
                                          <p:spTgt spid="42"/>
                                        </p:tgtEl>
                                      </p:cBhvr>
                                    </p:animEffect>
                                  </p:childTnLst>
                                </p:cTn>
                              </p:par>
                            </p:childTnLst>
                          </p:cTn>
                        </p:par>
                        <p:par>
                          <p:cTn id="158" fill="hold">
                            <p:stCondLst>
                              <p:cond delay="1500"/>
                            </p:stCondLst>
                            <p:childTnLst>
                              <p:par>
                                <p:cTn id="159" presetID="1" presetClass="entr" presetSubtype="0" fill="hold" nodeType="afterEffect">
                                  <p:stCondLst>
                                    <p:cond delay="0"/>
                                  </p:stCondLst>
                                  <p:childTnLst>
                                    <p:set>
                                      <p:cBhvr>
                                        <p:cTn id="160" dur="1" fill="hold">
                                          <p:stCondLst>
                                            <p:cond delay="0"/>
                                          </p:stCondLst>
                                        </p:cTn>
                                        <p:tgtEl>
                                          <p:spTgt spid="319"/>
                                        </p:tgtEl>
                                        <p:attrNameLst>
                                          <p:attrName>style.visibility</p:attrName>
                                        </p:attrNameLst>
                                      </p:cBhvr>
                                      <p:to>
                                        <p:strVal val="visible"/>
                                      </p:to>
                                    </p:set>
                                  </p:childTnLst>
                                </p:cTn>
                              </p:par>
                            </p:childTnLst>
                          </p:cTn>
                        </p:par>
                        <p:par>
                          <p:cTn id="161" fill="hold">
                            <p:stCondLst>
                              <p:cond delay="1500"/>
                            </p:stCondLst>
                            <p:childTnLst>
                              <p:par>
                                <p:cTn id="162" presetID="10" presetClass="entr" presetSubtype="0" repeatCount="3000" fill="hold" nodeType="afterEffect">
                                  <p:stCondLst>
                                    <p:cond delay="0"/>
                                  </p:stCondLst>
                                  <p:childTnLst>
                                    <p:set>
                                      <p:cBhvr>
                                        <p:cTn id="163" dur="1" fill="hold">
                                          <p:stCondLst>
                                            <p:cond delay="0"/>
                                          </p:stCondLst>
                                        </p:cTn>
                                        <p:tgtEl>
                                          <p:spTgt spid="322"/>
                                        </p:tgtEl>
                                        <p:attrNameLst>
                                          <p:attrName>style.visibility</p:attrName>
                                        </p:attrNameLst>
                                      </p:cBhvr>
                                      <p:to>
                                        <p:strVal val="visible"/>
                                      </p:to>
                                    </p:set>
                                    <p:animEffect transition="in" filter="fade">
                                      <p:cBhvr>
                                        <p:cTn id="164" dur="500"/>
                                        <p:tgtEl>
                                          <p:spTgt spid="322"/>
                                        </p:tgtEl>
                                      </p:cBhvr>
                                    </p:animEffect>
                                  </p:childTnLst>
                                </p:cTn>
                              </p:par>
                            </p:childTnLst>
                          </p:cTn>
                        </p:par>
                        <p:par>
                          <p:cTn id="165" fill="hold">
                            <p:stCondLst>
                              <p:cond delay="3000"/>
                            </p:stCondLst>
                            <p:childTnLst>
                              <p:par>
                                <p:cTn id="166" presetID="22" presetClass="entr" presetSubtype="2" fill="hold" nodeType="afterEffect">
                                  <p:stCondLst>
                                    <p:cond delay="0"/>
                                  </p:stCondLst>
                                  <p:childTnLst>
                                    <p:set>
                                      <p:cBhvr>
                                        <p:cTn id="167" dur="1" fill="hold">
                                          <p:stCondLst>
                                            <p:cond delay="0"/>
                                          </p:stCondLst>
                                        </p:cTn>
                                        <p:tgtEl>
                                          <p:spTgt spid="19"/>
                                        </p:tgtEl>
                                        <p:attrNameLst>
                                          <p:attrName>style.visibility</p:attrName>
                                        </p:attrNameLst>
                                      </p:cBhvr>
                                      <p:to>
                                        <p:strVal val="visible"/>
                                      </p:to>
                                    </p:set>
                                    <p:animEffect transition="in" filter="wipe(right)">
                                      <p:cBhvr>
                                        <p:cTn id="168" dur="500"/>
                                        <p:tgtEl>
                                          <p:spTgt spid="19"/>
                                        </p:tgtEl>
                                      </p:cBhvr>
                                    </p:animEffect>
                                  </p:childTnLst>
                                </p:cTn>
                              </p:par>
                            </p:childTnLst>
                          </p:cTn>
                        </p:par>
                        <p:par>
                          <p:cTn id="169" fill="hold">
                            <p:stCondLst>
                              <p:cond delay="3500"/>
                            </p:stCondLst>
                            <p:childTnLst>
                              <p:par>
                                <p:cTn id="170" presetID="10" presetClass="entr" presetSubtype="0" fill="hold" grpId="17" nodeType="afterEffect">
                                  <p:stCondLst>
                                    <p:cond delay="0"/>
                                  </p:stCondLst>
                                  <p:childTnLst>
                                    <p:set>
                                      <p:cBhvr>
                                        <p:cTn id="171" dur="1" fill="hold">
                                          <p:stCondLst>
                                            <p:cond delay="0"/>
                                          </p:stCondLst>
                                        </p:cTn>
                                        <p:tgtEl>
                                          <p:spTgt spid="731"/>
                                        </p:tgtEl>
                                        <p:attrNameLst>
                                          <p:attrName>style.visibility</p:attrName>
                                        </p:attrNameLst>
                                      </p:cBhvr>
                                      <p:to>
                                        <p:strVal val="visible"/>
                                      </p:to>
                                    </p:set>
                                    <p:animEffect transition="in" filter="fade">
                                      <p:cBhvr>
                                        <p:cTn id="172" dur="500"/>
                                        <p:tgtEl>
                                          <p:spTgt spid="731"/>
                                        </p:tgtEl>
                                      </p:cBhvr>
                                    </p:animEffect>
                                  </p:childTnLst>
                                </p:cTn>
                              </p:par>
                            </p:childTnLst>
                          </p:cTn>
                        </p:par>
                      </p:childTnLst>
                    </p:cTn>
                  </p:par>
                  <p:par>
                    <p:cTn id="173" fill="hold">
                      <p:stCondLst>
                        <p:cond delay="indefinite"/>
                      </p:stCondLst>
                      <p:childTnLst>
                        <p:par>
                          <p:cTn id="174" fill="hold">
                            <p:stCondLst>
                              <p:cond delay="0"/>
                            </p:stCondLst>
                            <p:childTnLst>
                              <p:par>
                                <p:cTn id="175" presetID="10" presetClass="exit" presetSubtype="0" fill="hold" grpId="18" nodeType="clickEffect">
                                  <p:stCondLst>
                                    <p:cond delay="0"/>
                                  </p:stCondLst>
                                  <p:childTnLst>
                                    <p:animEffect transition="out" filter="fade">
                                      <p:cBhvr>
                                        <p:cTn id="176" dur="500"/>
                                        <p:tgtEl>
                                          <p:spTgt spid="731"/>
                                        </p:tgtEl>
                                      </p:cBhvr>
                                    </p:animEffect>
                                    <p:set>
                                      <p:cBhvr>
                                        <p:cTn id="177" dur="1" fill="hold">
                                          <p:stCondLst>
                                            <p:cond delay="499"/>
                                          </p:stCondLst>
                                        </p:cTn>
                                        <p:tgtEl>
                                          <p:spTgt spid="731"/>
                                        </p:tgtEl>
                                        <p:attrNameLst>
                                          <p:attrName>style.visibility</p:attrName>
                                        </p:attrNameLst>
                                      </p:cBhvr>
                                      <p:to>
                                        <p:strVal val="hidden"/>
                                      </p:to>
                                    </p:set>
                                  </p:childTnLst>
                                </p:cTn>
                              </p:par>
                              <p:par>
                                <p:cTn id="178" presetID="10" presetClass="exit" presetSubtype="0" fill="hold" nodeType="withEffect">
                                  <p:stCondLst>
                                    <p:cond delay="0"/>
                                  </p:stCondLst>
                                  <p:childTnLst>
                                    <p:animEffect transition="out" filter="fade">
                                      <p:cBhvr>
                                        <p:cTn id="179" dur="500"/>
                                        <p:tgtEl>
                                          <p:spTgt spid="19"/>
                                        </p:tgtEl>
                                      </p:cBhvr>
                                    </p:animEffect>
                                    <p:set>
                                      <p:cBhvr>
                                        <p:cTn id="180" dur="1" fill="hold">
                                          <p:stCondLst>
                                            <p:cond delay="499"/>
                                          </p:stCondLst>
                                        </p:cTn>
                                        <p:tgtEl>
                                          <p:spTgt spid="19"/>
                                        </p:tgtEl>
                                        <p:attrNameLst>
                                          <p:attrName>style.visibility</p:attrName>
                                        </p:attrNameLst>
                                      </p:cBhvr>
                                      <p:to>
                                        <p:strVal val="hidden"/>
                                      </p:to>
                                    </p:set>
                                  </p:childTnLst>
                                </p:cTn>
                              </p:par>
                              <p:par>
                                <p:cTn id="181" presetID="10" presetClass="exit" presetSubtype="0" fill="hold" nodeType="withEffect">
                                  <p:stCondLst>
                                    <p:cond delay="0"/>
                                  </p:stCondLst>
                                  <p:childTnLst>
                                    <p:animEffect transition="out" filter="fade">
                                      <p:cBhvr>
                                        <p:cTn id="182" dur="500"/>
                                        <p:tgtEl>
                                          <p:spTgt spid="319"/>
                                        </p:tgtEl>
                                      </p:cBhvr>
                                    </p:animEffect>
                                    <p:set>
                                      <p:cBhvr>
                                        <p:cTn id="183" dur="1" fill="hold">
                                          <p:stCondLst>
                                            <p:cond delay="499"/>
                                          </p:stCondLst>
                                        </p:cTn>
                                        <p:tgtEl>
                                          <p:spTgt spid="319"/>
                                        </p:tgtEl>
                                        <p:attrNameLst>
                                          <p:attrName>style.visibility</p:attrName>
                                        </p:attrNameLst>
                                      </p:cBhvr>
                                      <p:to>
                                        <p:strVal val="hidden"/>
                                      </p:to>
                                    </p:set>
                                  </p:childTnLst>
                                </p:cTn>
                              </p:par>
                              <p:par>
                                <p:cTn id="184" presetID="10" presetClass="exit" presetSubtype="0" fill="hold" nodeType="withEffect">
                                  <p:stCondLst>
                                    <p:cond delay="0"/>
                                  </p:stCondLst>
                                  <p:childTnLst>
                                    <p:animEffect transition="out" filter="fade">
                                      <p:cBhvr>
                                        <p:cTn id="185" dur="500"/>
                                        <p:tgtEl>
                                          <p:spTgt spid="322"/>
                                        </p:tgtEl>
                                      </p:cBhvr>
                                    </p:animEffect>
                                    <p:set>
                                      <p:cBhvr>
                                        <p:cTn id="186" dur="1" fill="hold">
                                          <p:stCondLst>
                                            <p:cond delay="499"/>
                                          </p:stCondLst>
                                        </p:cTn>
                                        <p:tgtEl>
                                          <p:spTgt spid="322"/>
                                        </p:tgtEl>
                                        <p:attrNameLst>
                                          <p:attrName>style.visibility</p:attrName>
                                        </p:attrNameLst>
                                      </p:cBhvr>
                                      <p:to>
                                        <p:strVal val="hidden"/>
                                      </p:to>
                                    </p:set>
                                  </p:childTnLst>
                                </p:cTn>
                              </p:par>
                            </p:childTnLst>
                          </p:cTn>
                        </p:par>
                        <p:par>
                          <p:cTn id="187" fill="hold">
                            <p:stCondLst>
                              <p:cond delay="500"/>
                            </p:stCondLst>
                            <p:childTnLst>
                              <p:par>
                                <p:cTn id="188" presetID="22" presetClass="entr" presetSubtype="8" fill="hold" nodeType="afterEffect">
                                  <p:stCondLst>
                                    <p:cond delay="0"/>
                                  </p:stCondLst>
                                  <p:childTnLst>
                                    <p:set>
                                      <p:cBhvr>
                                        <p:cTn id="189" dur="1" fill="hold">
                                          <p:stCondLst>
                                            <p:cond delay="0"/>
                                          </p:stCondLst>
                                        </p:cTn>
                                        <p:tgtEl>
                                          <p:spTgt spid="732"/>
                                        </p:tgtEl>
                                        <p:attrNameLst>
                                          <p:attrName>style.visibility</p:attrName>
                                        </p:attrNameLst>
                                      </p:cBhvr>
                                      <p:to>
                                        <p:strVal val="visible"/>
                                      </p:to>
                                    </p:set>
                                    <p:animEffect transition="in" filter="wipe(left)">
                                      <p:cBhvr>
                                        <p:cTn id="190" dur="500"/>
                                        <p:tgtEl>
                                          <p:spTgt spid="732"/>
                                        </p:tgtEl>
                                      </p:cBhvr>
                                    </p:animEffect>
                                  </p:childTnLst>
                                </p:cTn>
                              </p:par>
                            </p:childTnLst>
                          </p:cTn>
                        </p:par>
                        <p:par>
                          <p:cTn id="191" fill="hold">
                            <p:stCondLst>
                              <p:cond delay="1000"/>
                            </p:stCondLst>
                            <p:childTnLst>
                              <p:par>
                                <p:cTn id="192" presetID="10" presetClass="entr" presetSubtype="0" fill="hold" grpId="11" nodeType="afterEffect">
                                  <p:stCondLst>
                                    <p:cond delay="0"/>
                                  </p:stCondLst>
                                  <p:childTnLst>
                                    <p:set>
                                      <p:cBhvr>
                                        <p:cTn id="193" dur="1" fill="hold">
                                          <p:stCondLst>
                                            <p:cond delay="0"/>
                                          </p:stCondLst>
                                        </p:cTn>
                                        <p:tgtEl>
                                          <p:spTgt spid="731"/>
                                        </p:tgtEl>
                                        <p:attrNameLst>
                                          <p:attrName>style.visibility</p:attrName>
                                        </p:attrNameLst>
                                      </p:cBhvr>
                                      <p:to>
                                        <p:strVal val="visible"/>
                                      </p:to>
                                    </p:set>
                                    <p:animEffect transition="in" filter="fade">
                                      <p:cBhvr>
                                        <p:cTn id="194" dur="500"/>
                                        <p:tgtEl>
                                          <p:spTgt spid="731"/>
                                        </p:tgtEl>
                                      </p:cBhvr>
                                    </p:animEffect>
                                  </p:childTnLst>
                                </p:cTn>
                              </p:par>
                            </p:childTnLst>
                          </p:cTn>
                        </p:par>
                      </p:childTnLst>
                    </p:cTn>
                  </p:par>
                  <p:par>
                    <p:cTn id="195" fill="hold">
                      <p:stCondLst>
                        <p:cond delay="indefinite"/>
                      </p:stCondLst>
                      <p:childTnLst>
                        <p:par>
                          <p:cTn id="196" fill="hold">
                            <p:stCondLst>
                              <p:cond delay="0"/>
                            </p:stCondLst>
                            <p:childTnLst>
                              <p:par>
                                <p:cTn id="197" presetID="10" presetClass="exit" presetSubtype="0" fill="hold" grpId="12" nodeType="clickEffect">
                                  <p:stCondLst>
                                    <p:cond delay="0"/>
                                  </p:stCondLst>
                                  <p:childTnLst>
                                    <p:animEffect transition="out" filter="fade">
                                      <p:cBhvr>
                                        <p:cTn id="198" dur="500"/>
                                        <p:tgtEl>
                                          <p:spTgt spid="731"/>
                                        </p:tgtEl>
                                      </p:cBhvr>
                                    </p:animEffect>
                                    <p:set>
                                      <p:cBhvr>
                                        <p:cTn id="199" dur="1" fill="hold">
                                          <p:stCondLst>
                                            <p:cond delay="499"/>
                                          </p:stCondLst>
                                        </p:cTn>
                                        <p:tgtEl>
                                          <p:spTgt spid="731"/>
                                        </p:tgtEl>
                                        <p:attrNameLst>
                                          <p:attrName>style.visibility</p:attrName>
                                        </p:attrNameLst>
                                      </p:cBhvr>
                                      <p:to>
                                        <p:strVal val="hidden"/>
                                      </p:to>
                                    </p:set>
                                  </p:childTnLst>
                                </p:cTn>
                              </p:par>
                              <p:par>
                                <p:cTn id="200" presetID="10" presetClass="exit" presetSubtype="0" fill="hold" nodeType="withEffect">
                                  <p:stCondLst>
                                    <p:cond delay="0"/>
                                  </p:stCondLst>
                                  <p:childTnLst>
                                    <p:animEffect transition="out" filter="fade">
                                      <p:cBhvr>
                                        <p:cTn id="201" dur="500"/>
                                        <p:tgtEl>
                                          <p:spTgt spid="732"/>
                                        </p:tgtEl>
                                      </p:cBhvr>
                                    </p:animEffect>
                                    <p:set>
                                      <p:cBhvr>
                                        <p:cTn id="202" dur="1" fill="hold">
                                          <p:stCondLst>
                                            <p:cond delay="499"/>
                                          </p:stCondLst>
                                        </p:cTn>
                                        <p:tgtEl>
                                          <p:spTgt spid="732"/>
                                        </p:tgtEl>
                                        <p:attrNameLst>
                                          <p:attrName>style.visibility</p:attrName>
                                        </p:attrNameLst>
                                      </p:cBhvr>
                                      <p:to>
                                        <p:strVal val="hidden"/>
                                      </p:to>
                                    </p:set>
                                  </p:childTnLst>
                                </p:cTn>
                              </p:par>
                              <p:par>
                                <p:cTn id="203" presetID="10" presetClass="exit" presetSubtype="0" fill="hold" grpId="0" nodeType="withEffect">
                                  <p:stCondLst>
                                    <p:cond delay="0"/>
                                  </p:stCondLst>
                                  <p:childTnLst>
                                    <p:animEffect transition="out" filter="fade">
                                      <p:cBhvr>
                                        <p:cTn id="204" dur="500"/>
                                        <p:tgtEl>
                                          <p:spTgt spid="403"/>
                                        </p:tgtEl>
                                      </p:cBhvr>
                                    </p:animEffect>
                                    <p:set>
                                      <p:cBhvr>
                                        <p:cTn id="205" dur="1" fill="hold">
                                          <p:stCondLst>
                                            <p:cond delay="499"/>
                                          </p:stCondLst>
                                        </p:cTn>
                                        <p:tgtEl>
                                          <p:spTgt spid="403"/>
                                        </p:tgtEl>
                                        <p:attrNameLst>
                                          <p:attrName>style.visibility</p:attrName>
                                        </p:attrNameLst>
                                      </p:cBhvr>
                                      <p:to>
                                        <p:strVal val="hidden"/>
                                      </p:to>
                                    </p:set>
                                  </p:childTnLst>
                                </p:cTn>
                              </p:par>
                              <p:par>
                                <p:cTn id="206" presetID="10" presetClass="exit" presetSubtype="0" fill="hold" nodeType="withEffect">
                                  <p:stCondLst>
                                    <p:cond delay="0"/>
                                  </p:stCondLst>
                                  <p:childTnLst>
                                    <p:animEffect transition="out" filter="fade">
                                      <p:cBhvr>
                                        <p:cTn id="207" dur="500"/>
                                        <p:tgtEl>
                                          <p:spTgt spid="42"/>
                                        </p:tgtEl>
                                      </p:cBhvr>
                                    </p:animEffect>
                                    <p:set>
                                      <p:cBhvr>
                                        <p:cTn id="208" dur="1" fill="hold">
                                          <p:stCondLst>
                                            <p:cond delay="499"/>
                                          </p:stCondLst>
                                        </p:cTn>
                                        <p:tgtEl>
                                          <p:spTgt spid="42"/>
                                        </p:tgtEl>
                                        <p:attrNameLst>
                                          <p:attrName>style.visibility</p:attrName>
                                        </p:attrNameLst>
                                      </p:cBhvr>
                                      <p:to>
                                        <p:strVal val="hidden"/>
                                      </p:to>
                                    </p:set>
                                  </p:childTnLst>
                                </p:cTn>
                              </p:par>
                              <p:par>
                                <p:cTn id="209" presetID="10" presetClass="exit" presetSubtype="0" fill="hold" nodeType="withEffect">
                                  <p:stCondLst>
                                    <p:cond delay="0"/>
                                  </p:stCondLst>
                                  <p:childTnLst>
                                    <p:animEffect transition="out" filter="fade">
                                      <p:cBhvr>
                                        <p:cTn id="210" dur="500"/>
                                        <p:tgtEl>
                                          <p:spTgt spid="8"/>
                                        </p:tgtEl>
                                      </p:cBhvr>
                                    </p:animEffect>
                                    <p:set>
                                      <p:cBhvr>
                                        <p:cTn id="211" dur="1" fill="hold">
                                          <p:stCondLst>
                                            <p:cond delay="499"/>
                                          </p:stCondLst>
                                        </p:cTn>
                                        <p:tgtEl>
                                          <p:spTgt spid="8"/>
                                        </p:tgtEl>
                                        <p:attrNameLst>
                                          <p:attrName>style.visibility</p:attrName>
                                        </p:attrNameLst>
                                      </p:cBhvr>
                                      <p:to>
                                        <p:strVal val="hidden"/>
                                      </p:to>
                                    </p:set>
                                  </p:childTnLst>
                                </p:cTn>
                              </p:par>
                              <p:par>
                                <p:cTn id="212" presetID="10" presetClass="exit" presetSubtype="0" fill="hold" nodeType="withEffect">
                                  <p:stCondLst>
                                    <p:cond delay="0"/>
                                  </p:stCondLst>
                                  <p:childTnLst>
                                    <p:animEffect transition="out" filter="fade">
                                      <p:cBhvr>
                                        <p:cTn id="213" dur="500"/>
                                        <p:tgtEl>
                                          <p:spTgt spid="280"/>
                                        </p:tgtEl>
                                      </p:cBhvr>
                                    </p:animEffect>
                                    <p:set>
                                      <p:cBhvr>
                                        <p:cTn id="214" dur="1" fill="hold">
                                          <p:stCondLst>
                                            <p:cond delay="499"/>
                                          </p:stCondLst>
                                        </p:cTn>
                                        <p:tgtEl>
                                          <p:spTgt spid="280"/>
                                        </p:tgtEl>
                                        <p:attrNameLst>
                                          <p:attrName>style.visibility</p:attrName>
                                        </p:attrNameLst>
                                      </p:cBhvr>
                                      <p:to>
                                        <p:strVal val="hidden"/>
                                      </p:to>
                                    </p:set>
                                  </p:childTnLst>
                                </p:cTn>
                              </p:par>
                              <p:par>
                                <p:cTn id="215" presetID="10" presetClass="exit" presetSubtype="0" fill="hold" nodeType="withEffect">
                                  <p:stCondLst>
                                    <p:cond delay="0"/>
                                  </p:stCondLst>
                                  <p:childTnLst>
                                    <p:animEffect transition="out" filter="fade">
                                      <p:cBhvr>
                                        <p:cTn id="216" dur="500"/>
                                        <p:tgtEl>
                                          <p:spTgt spid="274"/>
                                        </p:tgtEl>
                                      </p:cBhvr>
                                    </p:animEffect>
                                    <p:set>
                                      <p:cBhvr>
                                        <p:cTn id="217" dur="1" fill="hold">
                                          <p:stCondLst>
                                            <p:cond delay="499"/>
                                          </p:stCondLst>
                                        </p:cTn>
                                        <p:tgtEl>
                                          <p:spTgt spid="274"/>
                                        </p:tgtEl>
                                        <p:attrNameLst>
                                          <p:attrName>style.visibility</p:attrName>
                                        </p:attrNameLst>
                                      </p:cBhvr>
                                      <p:to>
                                        <p:strVal val="hidden"/>
                                      </p:to>
                                    </p:set>
                                  </p:childTnLst>
                                </p:cTn>
                              </p:par>
                              <p:par>
                                <p:cTn id="218" presetID="10" presetClass="exit" presetSubtype="0" fill="hold" nodeType="withEffect">
                                  <p:stCondLst>
                                    <p:cond delay="0"/>
                                  </p:stCondLst>
                                  <p:childTnLst>
                                    <p:animEffect transition="out" filter="fade">
                                      <p:cBhvr>
                                        <p:cTn id="219" dur="500"/>
                                        <p:tgtEl>
                                          <p:spTgt spid="7"/>
                                        </p:tgtEl>
                                      </p:cBhvr>
                                    </p:animEffect>
                                    <p:set>
                                      <p:cBhvr>
                                        <p:cTn id="220" dur="1" fill="hold">
                                          <p:stCondLst>
                                            <p:cond delay="499"/>
                                          </p:stCondLst>
                                        </p:cTn>
                                        <p:tgtEl>
                                          <p:spTgt spid="7"/>
                                        </p:tgtEl>
                                        <p:attrNameLst>
                                          <p:attrName>style.visibility</p:attrName>
                                        </p:attrNameLst>
                                      </p:cBhvr>
                                      <p:to>
                                        <p:strVal val="hidden"/>
                                      </p:to>
                                    </p:set>
                                  </p:childTnLst>
                                </p:cTn>
                              </p:par>
                              <p:par>
                                <p:cTn id="221" presetID="10" presetClass="exit" presetSubtype="0" fill="hold" nodeType="withEffect">
                                  <p:stCondLst>
                                    <p:cond delay="0"/>
                                  </p:stCondLst>
                                  <p:childTnLst>
                                    <p:animEffect transition="out" filter="fade">
                                      <p:cBhvr>
                                        <p:cTn id="222" dur="500"/>
                                        <p:tgtEl>
                                          <p:spTgt spid="42"/>
                                        </p:tgtEl>
                                      </p:cBhvr>
                                    </p:animEffect>
                                    <p:set>
                                      <p:cBhvr>
                                        <p:cTn id="223" dur="1" fill="hold">
                                          <p:stCondLst>
                                            <p:cond delay="499"/>
                                          </p:stCondLst>
                                        </p:cTn>
                                        <p:tgtEl>
                                          <p:spTgt spid="42"/>
                                        </p:tgtEl>
                                        <p:attrNameLst>
                                          <p:attrName>style.visibility</p:attrName>
                                        </p:attrNameLst>
                                      </p:cBhvr>
                                      <p:to>
                                        <p:strVal val="hidden"/>
                                      </p:to>
                                    </p:set>
                                  </p:childTnLst>
                                </p:cTn>
                              </p:par>
                            </p:childTnLst>
                          </p:cTn>
                        </p:par>
                        <p:par>
                          <p:cTn id="224" fill="hold">
                            <p:stCondLst>
                              <p:cond delay="500"/>
                            </p:stCondLst>
                            <p:childTnLst>
                              <p:par>
                                <p:cTn id="225" presetID="10" presetClass="entr" presetSubtype="0" fill="hold" nodeType="afterEffect">
                                  <p:stCondLst>
                                    <p:cond delay="0"/>
                                  </p:stCondLst>
                                  <p:childTnLst>
                                    <p:set>
                                      <p:cBhvr>
                                        <p:cTn id="226" dur="1" fill="hold">
                                          <p:stCondLst>
                                            <p:cond delay="0"/>
                                          </p:stCondLst>
                                        </p:cTn>
                                        <p:tgtEl>
                                          <p:spTgt spid="6">
                                            <p:txEl>
                                              <p:pRg st="8" end="8"/>
                                            </p:txEl>
                                          </p:spTgt>
                                        </p:tgtEl>
                                        <p:attrNameLst>
                                          <p:attrName>style.visibility</p:attrName>
                                        </p:attrNameLst>
                                      </p:cBhvr>
                                      <p:to>
                                        <p:strVal val="visible"/>
                                      </p:to>
                                    </p:set>
                                    <p:animEffect transition="in" filter="fade">
                                      <p:cBhvr>
                                        <p:cTn id="227" dur="500"/>
                                        <p:tgtEl>
                                          <p:spTgt spid="6">
                                            <p:txEl>
                                              <p:pRg st="8" end="8"/>
                                            </p:txEl>
                                          </p:spTgt>
                                        </p:tgtEl>
                                      </p:cBhvr>
                                    </p:animEffect>
                                  </p:childTnLst>
                                </p:cTn>
                              </p:par>
                            </p:childTnLst>
                          </p:cTn>
                        </p:par>
                        <p:par>
                          <p:cTn id="228" fill="hold">
                            <p:stCondLst>
                              <p:cond delay="1000"/>
                            </p:stCondLst>
                            <p:childTnLst>
                              <p:par>
                                <p:cTn id="229" presetID="10" presetClass="entr" presetSubtype="0" fill="hold" nodeType="afterEffect">
                                  <p:stCondLst>
                                    <p:cond delay="0"/>
                                  </p:stCondLst>
                                  <p:childTnLst>
                                    <p:set>
                                      <p:cBhvr>
                                        <p:cTn id="230" dur="1" fill="hold">
                                          <p:stCondLst>
                                            <p:cond delay="0"/>
                                          </p:stCondLst>
                                        </p:cTn>
                                        <p:tgtEl>
                                          <p:spTgt spid="20"/>
                                        </p:tgtEl>
                                        <p:attrNameLst>
                                          <p:attrName>style.visibility</p:attrName>
                                        </p:attrNameLst>
                                      </p:cBhvr>
                                      <p:to>
                                        <p:strVal val="visible"/>
                                      </p:to>
                                    </p:set>
                                    <p:animEffect transition="in" filter="fade">
                                      <p:cBhvr>
                                        <p:cTn id="231" dur="500"/>
                                        <p:tgtEl>
                                          <p:spTgt spid="20"/>
                                        </p:tgtEl>
                                      </p:cBhvr>
                                    </p:animEffect>
                                  </p:childTnLst>
                                </p:cTn>
                              </p:par>
                            </p:childTnLst>
                          </p:cTn>
                        </p:par>
                        <p:par>
                          <p:cTn id="232" fill="hold">
                            <p:stCondLst>
                              <p:cond delay="1500"/>
                            </p:stCondLst>
                            <p:childTnLst>
                              <p:par>
                                <p:cTn id="233" presetID="10" presetClass="entr" presetSubtype="0" repeatCount="3000" fill="hold" nodeType="afterEffect">
                                  <p:stCondLst>
                                    <p:cond delay="0"/>
                                  </p:stCondLst>
                                  <p:childTnLst>
                                    <p:set>
                                      <p:cBhvr>
                                        <p:cTn id="234" dur="1" fill="hold">
                                          <p:stCondLst>
                                            <p:cond delay="0"/>
                                          </p:stCondLst>
                                        </p:cTn>
                                        <p:tgtEl>
                                          <p:spTgt spid="10"/>
                                        </p:tgtEl>
                                        <p:attrNameLst>
                                          <p:attrName>style.visibility</p:attrName>
                                        </p:attrNameLst>
                                      </p:cBhvr>
                                      <p:to>
                                        <p:strVal val="visible"/>
                                      </p:to>
                                    </p:set>
                                    <p:animEffect transition="in" filter="fade">
                                      <p:cBhvr>
                                        <p:cTn id="235" dur="500"/>
                                        <p:tgtEl>
                                          <p:spTgt spid="10"/>
                                        </p:tgtEl>
                                      </p:cBhvr>
                                    </p:animEffect>
                                  </p:childTnLst>
                                </p:cTn>
                              </p:par>
                            </p:childTnLst>
                          </p:cTn>
                        </p:par>
                        <p:par>
                          <p:cTn id="236" fill="hold">
                            <p:stCondLst>
                              <p:cond delay="3000"/>
                            </p:stCondLst>
                            <p:childTnLst>
                              <p:par>
                                <p:cTn id="237" presetID="22" presetClass="entr" presetSubtype="8" fill="hold" nodeType="afterEffect">
                                  <p:stCondLst>
                                    <p:cond delay="0"/>
                                  </p:stCondLst>
                                  <p:childTnLst>
                                    <p:set>
                                      <p:cBhvr>
                                        <p:cTn id="238" dur="1" fill="hold">
                                          <p:stCondLst>
                                            <p:cond delay="0"/>
                                          </p:stCondLst>
                                        </p:cTn>
                                        <p:tgtEl>
                                          <p:spTgt spid="14"/>
                                        </p:tgtEl>
                                        <p:attrNameLst>
                                          <p:attrName>style.visibility</p:attrName>
                                        </p:attrNameLst>
                                      </p:cBhvr>
                                      <p:to>
                                        <p:strVal val="visible"/>
                                      </p:to>
                                    </p:set>
                                    <p:animEffect transition="in" filter="wipe(left)">
                                      <p:cBhvr>
                                        <p:cTn id="239" dur="500"/>
                                        <p:tgtEl>
                                          <p:spTgt spid="14"/>
                                        </p:tgtEl>
                                      </p:cBhvr>
                                    </p:animEffect>
                                  </p:childTnLst>
                                </p:cTn>
                              </p:par>
                            </p:childTnLst>
                          </p:cTn>
                        </p:par>
                        <p:par>
                          <p:cTn id="240" fill="hold">
                            <p:stCondLst>
                              <p:cond delay="3500"/>
                            </p:stCondLst>
                            <p:childTnLst>
                              <p:par>
                                <p:cTn id="241" presetID="10" presetClass="entr" presetSubtype="0" repeatCount="3000" fill="hold" grpId="0" nodeType="afterEffect">
                                  <p:stCondLst>
                                    <p:cond delay="0"/>
                                  </p:stCondLst>
                                  <p:childTnLst>
                                    <p:set>
                                      <p:cBhvr>
                                        <p:cTn id="242" dur="1" fill="hold">
                                          <p:stCondLst>
                                            <p:cond delay="0"/>
                                          </p:stCondLst>
                                        </p:cTn>
                                        <p:tgtEl>
                                          <p:spTgt spid="790"/>
                                        </p:tgtEl>
                                        <p:attrNameLst>
                                          <p:attrName>style.visibility</p:attrName>
                                        </p:attrNameLst>
                                      </p:cBhvr>
                                      <p:to>
                                        <p:strVal val="visible"/>
                                      </p:to>
                                    </p:set>
                                    <p:animEffect transition="in" filter="fade">
                                      <p:cBhvr>
                                        <p:cTn id="243" dur="500"/>
                                        <p:tgtEl>
                                          <p:spTgt spid="790"/>
                                        </p:tgtEl>
                                      </p:cBhvr>
                                    </p:animEffect>
                                  </p:childTnLst>
                                </p:cTn>
                              </p:par>
                              <p:par>
                                <p:cTn id="244" presetID="26" presetClass="emph" presetSubtype="0" repeatCount="3000" fill="hold" nodeType="withEffect">
                                  <p:stCondLst>
                                    <p:cond delay="0"/>
                                  </p:stCondLst>
                                  <p:childTnLst>
                                    <p:animEffect transition="out" filter="fade">
                                      <p:cBhvr>
                                        <p:cTn id="245" dur="500" tmFilter="0, 0; .2, .5; .8, .5; 1, 0"/>
                                        <p:tgtEl>
                                          <p:spTgt spid="241"/>
                                        </p:tgtEl>
                                      </p:cBhvr>
                                    </p:animEffect>
                                    <p:animScale>
                                      <p:cBhvr>
                                        <p:cTn id="246" dur="250" autoRev="1" fill="hold"/>
                                        <p:tgtEl>
                                          <p:spTgt spid="241"/>
                                        </p:tgtEl>
                                      </p:cBhvr>
                                      <p:by x="105000" y="105000"/>
                                    </p:animScale>
                                  </p:childTnLst>
                                </p:cTn>
                              </p:par>
                            </p:childTnLst>
                          </p:cTn>
                        </p:par>
                        <p:par>
                          <p:cTn id="247" fill="hold">
                            <p:stCondLst>
                              <p:cond delay="5000"/>
                            </p:stCondLst>
                            <p:childTnLst>
                              <p:par>
                                <p:cTn id="248" presetID="22" presetClass="entr" presetSubtype="2" fill="hold" nodeType="afterEffect">
                                  <p:stCondLst>
                                    <p:cond delay="0"/>
                                  </p:stCondLst>
                                  <p:childTnLst>
                                    <p:set>
                                      <p:cBhvr>
                                        <p:cTn id="249" dur="1" fill="hold">
                                          <p:stCondLst>
                                            <p:cond delay="0"/>
                                          </p:stCondLst>
                                        </p:cTn>
                                        <p:tgtEl>
                                          <p:spTgt spid="13"/>
                                        </p:tgtEl>
                                        <p:attrNameLst>
                                          <p:attrName>style.visibility</p:attrName>
                                        </p:attrNameLst>
                                      </p:cBhvr>
                                      <p:to>
                                        <p:strVal val="visible"/>
                                      </p:to>
                                    </p:set>
                                    <p:animEffect transition="in" filter="wipe(right)">
                                      <p:cBhvr>
                                        <p:cTn id="250" dur="500"/>
                                        <p:tgtEl>
                                          <p:spTgt spid="13"/>
                                        </p:tgtEl>
                                      </p:cBhvr>
                                    </p:animEffect>
                                  </p:childTnLst>
                                </p:cTn>
                              </p:par>
                            </p:childTnLst>
                          </p:cTn>
                        </p:par>
                        <p:par>
                          <p:cTn id="251" fill="hold">
                            <p:stCondLst>
                              <p:cond delay="5500"/>
                            </p:stCondLst>
                            <p:childTnLst>
                              <p:par>
                                <p:cTn id="252" presetID="10" presetClass="entr" presetSubtype="0" fill="hold" grpId="4" nodeType="afterEffect">
                                  <p:stCondLst>
                                    <p:cond delay="0"/>
                                  </p:stCondLst>
                                  <p:childTnLst>
                                    <p:set>
                                      <p:cBhvr>
                                        <p:cTn id="253" dur="1" fill="hold">
                                          <p:stCondLst>
                                            <p:cond delay="0"/>
                                          </p:stCondLst>
                                        </p:cTn>
                                        <p:tgtEl>
                                          <p:spTgt spid="731"/>
                                        </p:tgtEl>
                                        <p:attrNameLst>
                                          <p:attrName>style.visibility</p:attrName>
                                        </p:attrNameLst>
                                      </p:cBhvr>
                                      <p:to>
                                        <p:strVal val="visible"/>
                                      </p:to>
                                    </p:set>
                                    <p:animEffect transition="in" filter="fade">
                                      <p:cBhvr>
                                        <p:cTn id="254" dur="500"/>
                                        <p:tgtEl>
                                          <p:spTgt spid="731"/>
                                        </p:tgtEl>
                                      </p:cBhvr>
                                    </p:animEffect>
                                  </p:childTnLst>
                                </p:cTn>
                              </p:par>
                            </p:childTnLst>
                          </p:cTn>
                        </p:par>
                      </p:childTnLst>
                    </p:cTn>
                  </p:par>
                  <p:par>
                    <p:cTn id="255" fill="hold">
                      <p:stCondLst>
                        <p:cond delay="indefinite"/>
                      </p:stCondLst>
                      <p:childTnLst>
                        <p:par>
                          <p:cTn id="256" fill="hold">
                            <p:stCondLst>
                              <p:cond delay="0"/>
                            </p:stCondLst>
                            <p:childTnLst>
                              <p:par>
                                <p:cTn id="257" presetID="10" presetClass="exit" presetSubtype="0" fill="hold" grpId="7" nodeType="clickEffect">
                                  <p:stCondLst>
                                    <p:cond delay="0"/>
                                  </p:stCondLst>
                                  <p:childTnLst>
                                    <p:animEffect transition="out" filter="fade">
                                      <p:cBhvr>
                                        <p:cTn id="258" dur="500"/>
                                        <p:tgtEl>
                                          <p:spTgt spid="731"/>
                                        </p:tgtEl>
                                      </p:cBhvr>
                                    </p:animEffect>
                                    <p:set>
                                      <p:cBhvr>
                                        <p:cTn id="259" dur="1" fill="hold">
                                          <p:stCondLst>
                                            <p:cond delay="499"/>
                                          </p:stCondLst>
                                        </p:cTn>
                                        <p:tgtEl>
                                          <p:spTgt spid="731"/>
                                        </p:tgtEl>
                                        <p:attrNameLst>
                                          <p:attrName>style.visibility</p:attrName>
                                        </p:attrNameLst>
                                      </p:cBhvr>
                                      <p:to>
                                        <p:strVal val="hidden"/>
                                      </p:to>
                                    </p:set>
                                  </p:childTnLst>
                                </p:cTn>
                              </p:par>
                              <p:par>
                                <p:cTn id="260" presetID="10" presetClass="exit" presetSubtype="0" fill="hold" nodeType="withEffect">
                                  <p:stCondLst>
                                    <p:cond delay="0"/>
                                  </p:stCondLst>
                                  <p:childTnLst>
                                    <p:animEffect transition="out" filter="fade">
                                      <p:cBhvr>
                                        <p:cTn id="261" dur="500"/>
                                        <p:tgtEl>
                                          <p:spTgt spid="8"/>
                                        </p:tgtEl>
                                      </p:cBhvr>
                                    </p:animEffect>
                                    <p:set>
                                      <p:cBhvr>
                                        <p:cTn id="262" dur="1" fill="hold">
                                          <p:stCondLst>
                                            <p:cond delay="499"/>
                                          </p:stCondLst>
                                        </p:cTn>
                                        <p:tgtEl>
                                          <p:spTgt spid="8"/>
                                        </p:tgtEl>
                                        <p:attrNameLst>
                                          <p:attrName>style.visibility</p:attrName>
                                        </p:attrNameLst>
                                      </p:cBhvr>
                                      <p:to>
                                        <p:strVal val="hidden"/>
                                      </p:to>
                                    </p:set>
                                  </p:childTnLst>
                                </p:cTn>
                              </p:par>
                              <p:par>
                                <p:cTn id="263" presetID="10" presetClass="exit" presetSubtype="0" fill="hold" nodeType="withEffect">
                                  <p:stCondLst>
                                    <p:cond delay="0"/>
                                  </p:stCondLst>
                                  <p:childTnLst>
                                    <p:animEffect transition="out" filter="fade">
                                      <p:cBhvr>
                                        <p:cTn id="264" dur="500"/>
                                        <p:tgtEl>
                                          <p:spTgt spid="274"/>
                                        </p:tgtEl>
                                      </p:cBhvr>
                                    </p:animEffect>
                                    <p:set>
                                      <p:cBhvr>
                                        <p:cTn id="265" dur="1" fill="hold">
                                          <p:stCondLst>
                                            <p:cond delay="499"/>
                                          </p:stCondLst>
                                        </p:cTn>
                                        <p:tgtEl>
                                          <p:spTgt spid="274"/>
                                        </p:tgtEl>
                                        <p:attrNameLst>
                                          <p:attrName>style.visibility</p:attrName>
                                        </p:attrNameLst>
                                      </p:cBhvr>
                                      <p:to>
                                        <p:strVal val="hidden"/>
                                      </p:to>
                                    </p:set>
                                  </p:childTnLst>
                                </p:cTn>
                              </p:par>
                              <p:par>
                                <p:cTn id="266" presetID="10" presetClass="exit" presetSubtype="0" fill="hold" grpId="1" nodeType="withEffect">
                                  <p:stCondLst>
                                    <p:cond delay="0"/>
                                  </p:stCondLst>
                                  <p:childTnLst>
                                    <p:animEffect transition="out" filter="fade">
                                      <p:cBhvr>
                                        <p:cTn id="267" dur="500"/>
                                        <p:tgtEl>
                                          <p:spTgt spid="790"/>
                                        </p:tgtEl>
                                      </p:cBhvr>
                                    </p:animEffect>
                                    <p:set>
                                      <p:cBhvr>
                                        <p:cTn id="268" dur="1" fill="hold">
                                          <p:stCondLst>
                                            <p:cond delay="499"/>
                                          </p:stCondLst>
                                        </p:cTn>
                                        <p:tgtEl>
                                          <p:spTgt spid="790"/>
                                        </p:tgtEl>
                                        <p:attrNameLst>
                                          <p:attrName>style.visibility</p:attrName>
                                        </p:attrNameLst>
                                      </p:cBhvr>
                                      <p:to>
                                        <p:strVal val="hidden"/>
                                      </p:to>
                                    </p:set>
                                  </p:childTnLst>
                                </p:cTn>
                              </p:par>
                              <p:par>
                                <p:cTn id="269" presetID="10" presetClass="exit" presetSubtype="0" fill="hold" nodeType="withEffect">
                                  <p:stCondLst>
                                    <p:cond delay="0"/>
                                  </p:stCondLst>
                                  <p:childTnLst>
                                    <p:animEffect transition="out" filter="fade">
                                      <p:cBhvr>
                                        <p:cTn id="270" dur="500"/>
                                        <p:tgtEl>
                                          <p:spTgt spid="42"/>
                                        </p:tgtEl>
                                      </p:cBhvr>
                                    </p:animEffect>
                                    <p:set>
                                      <p:cBhvr>
                                        <p:cTn id="271" dur="1" fill="hold">
                                          <p:stCondLst>
                                            <p:cond delay="499"/>
                                          </p:stCondLst>
                                        </p:cTn>
                                        <p:tgtEl>
                                          <p:spTgt spid="42"/>
                                        </p:tgtEl>
                                        <p:attrNameLst>
                                          <p:attrName>style.visibility</p:attrName>
                                        </p:attrNameLst>
                                      </p:cBhvr>
                                      <p:to>
                                        <p:strVal val="hidden"/>
                                      </p:to>
                                    </p:set>
                                  </p:childTnLst>
                                </p:cTn>
                              </p:par>
                              <p:par>
                                <p:cTn id="272" presetID="10" presetClass="exit" presetSubtype="0" fill="hold" nodeType="withEffect">
                                  <p:stCondLst>
                                    <p:cond delay="0"/>
                                  </p:stCondLst>
                                  <p:childTnLst>
                                    <p:animEffect transition="out" filter="fade">
                                      <p:cBhvr>
                                        <p:cTn id="273" dur="500"/>
                                        <p:tgtEl>
                                          <p:spTgt spid="322"/>
                                        </p:tgtEl>
                                      </p:cBhvr>
                                    </p:animEffect>
                                    <p:set>
                                      <p:cBhvr>
                                        <p:cTn id="274" dur="1" fill="hold">
                                          <p:stCondLst>
                                            <p:cond delay="499"/>
                                          </p:stCondLst>
                                        </p:cTn>
                                        <p:tgtEl>
                                          <p:spTgt spid="322"/>
                                        </p:tgtEl>
                                        <p:attrNameLst>
                                          <p:attrName>style.visibility</p:attrName>
                                        </p:attrNameLst>
                                      </p:cBhvr>
                                      <p:to>
                                        <p:strVal val="hidden"/>
                                      </p:to>
                                    </p:set>
                                  </p:childTnLst>
                                </p:cTn>
                              </p:par>
                              <p:par>
                                <p:cTn id="275" presetID="10" presetClass="exit" presetSubtype="0" fill="hold" nodeType="withEffect">
                                  <p:stCondLst>
                                    <p:cond delay="0"/>
                                  </p:stCondLst>
                                  <p:childTnLst>
                                    <p:animEffect transition="out" filter="fade">
                                      <p:cBhvr>
                                        <p:cTn id="276" dur="500"/>
                                        <p:tgtEl>
                                          <p:spTgt spid="7"/>
                                        </p:tgtEl>
                                      </p:cBhvr>
                                    </p:animEffect>
                                    <p:set>
                                      <p:cBhvr>
                                        <p:cTn id="277" dur="1" fill="hold">
                                          <p:stCondLst>
                                            <p:cond delay="499"/>
                                          </p:stCondLst>
                                        </p:cTn>
                                        <p:tgtEl>
                                          <p:spTgt spid="7"/>
                                        </p:tgtEl>
                                        <p:attrNameLst>
                                          <p:attrName>style.visibility</p:attrName>
                                        </p:attrNameLst>
                                      </p:cBhvr>
                                      <p:to>
                                        <p:strVal val="hidden"/>
                                      </p:to>
                                    </p:set>
                                  </p:childTnLst>
                                </p:cTn>
                              </p:par>
                              <p:par>
                                <p:cTn id="278" presetID="10" presetClass="exit" presetSubtype="0" fill="hold" nodeType="withEffect">
                                  <p:stCondLst>
                                    <p:cond delay="0"/>
                                  </p:stCondLst>
                                  <p:childTnLst>
                                    <p:animEffect transition="out" filter="fade">
                                      <p:cBhvr>
                                        <p:cTn id="279" dur="500"/>
                                        <p:tgtEl>
                                          <p:spTgt spid="14"/>
                                        </p:tgtEl>
                                      </p:cBhvr>
                                    </p:animEffect>
                                    <p:set>
                                      <p:cBhvr>
                                        <p:cTn id="280" dur="1" fill="hold">
                                          <p:stCondLst>
                                            <p:cond delay="499"/>
                                          </p:stCondLst>
                                        </p:cTn>
                                        <p:tgtEl>
                                          <p:spTgt spid="14"/>
                                        </p:tgtEl>
                                        <p:attrNameLst>
                                          <p:attrName>style.visibility</p:attrName>
                                        </p:attrNameLst>
                                      </p:cBhvr>
                                      <p:to>
                                        <p:strVal val="hidden"/>
                                      </p:to>
                                    </p:set>
                                  </p:childTnLst>
                                </p:cTn>
                              </p:par>
                              <p:par>
                                <p:cTn id="281" presetID="10" presetClass="exit" presetSubtype="0" fill="hold" nodeType="withEffect">
                                  <p:stCondLst>
                                    <p:cond delay="0"/>
                                  </p:stCondLst>
                                  <p:childTnLst>
                                    <p:animEffect transition="out" filter="fade">
                                      <p:cBhvr>
                                        <p:cTn id="282" dur="500"/>
                                        <p:tgtEl>
                                          <p:spTgt spid="13"/>
                                        </p:tgtEl>
                                      </p:cBhvr>
                                    </p:animEffect>
                                    <p:set>
                                      <p:cBhvr>
                                        <p:cTn id="283" dur="1" fill="hold">
                                          <p:stCondLst>
                                            <p:cond delay="499"/>
                                          </p:stCondLst>
                                        </p:cTn>
                                        <p:tgtEl>
                                          <p:spTgt spid="13"/>
                                        </p:tgtEl>
                                        <p:attrNameLst>
                                          <p:attrName>style.visibility</p:attrName>
                                        </p:attrNameLst>
                                      </p:cBhvr>
                                      <p:to>
                                        <p:strVal val="hidden"/>
                                      </p:to>
                                    </p:set>
                                  </p:childTnLst>
                                </p:cTn>
                              </p:par>
                              <p:par>
                                <p:cTn id="284" presetID="10" presetClass="exit" presetSubtype="0" fill="hold" nodeType="withEffect">
                                  <p:stCondLst>
                                    <p:cond delay="0"/>
                                  </p:stCondLst>
                                  <p:childTnLst>
                                    <p:animEffect transition="out" filter="fade">
                                      <p:cBhvr>
                                        <p:cTn id="285" dur="500"/>
                                        <p:tgtEl>
                                          <p:spTgt spid="280"/>
                                        </p:tgtEl>
                                      </p:cBhvr>
                                    </p:animEffect>
                                    <p:set>
                                      <p:cBhvr>
                                        <p:cTn id="286" dur="1" fill="hold">
                                          <p:stCondLst>
                                            <p:cond delay="499"/>
                                          </p:stCondLst>
                                        </p:cTn>
                                        <p:tgtEl>
                                          <p:spTgt spid="280"/>
                                        </p:tgtEl>
                                        <p:attrNameLst>
                                          <p:attrName>style.visibility</p:attrName>
                                        </p:attrNameLst>
                                      </p:cBhvr>
                                      <p:to>
                                        <p:strVal val="hidden"/>
                                      </p:to>
                                    </p:set>
                                  </p:childTnLst>
                                </p:cTn>
                              </p:par>
                              <p:par>
                                <p:cTn id="287" presetID="10" presetClass="exit" presetSubtype="0" fill="hold" nodeType="withEffect">
                                  <p:stCondLst>
                                    <p:cond delay="0"/>
                                  </p:stCondLst>
                                  <p:childTnLst>
                                    <p:animEffect transition="out" filter="fade">
                                      <p:cBhvr>
                                        <p:cTn id="288" dur="500"/>
                                        <p:tgtEl>
                                          <p:spTgt spid="319"/>
                                        </p:tgtEl>
                                      </p:cBhvr>
                                    </p:animEffect>
                                    <p:set>
                                      <p:cBhvr>
                                        <p:cTn id="289" dur="1" fill="hold">
                                          <p:stCondLst>
                                            <p:cond delay="499"/>
                                          </p:stCondLst>
                                        </p:cTn>
                                        <p:tgtEl>
                                          <p:spTgt spid="319"/>
                                        </p:tgtEl>
                                        <p:attrNameLst>
                                          <p:attrName>style.visibility</p:attrName>
                                        </p:attrNameLst>
                                      </p:cBhvr>
                                      <p:to>
                                        <p:strVal val="hidden"/>
                                      </p:to>
                                    </p:set>
                                  </p:childTnLst>
                                </p:cTn>
                              </p:par>
                            </p:childTnLst>
                          </p:cTn>
                        </p:par>
                        <p:par>
                          <p:cTn id="290" fill="hold">
                            <p:stCondLst>
                              <p:cond delay="500"/>
                            </p:stCondLst>
                            <p:childTnLst>
                              <p:par>
                                <p:cTn id="291" presetID="10" presetClass="entr" presetSubtype="0" fill="hold" nodeType="afterEffect">
                                  <p:stCondLst>
                                    <p:cond delay="0"/>
                                  </p:stCondLst>
                                  <p:childTnLst>
                                    <p:set>
                                      <p:cBhvr>
                                        <p:cTn id="292" dur="1" fill="hold">
                                          <p:stCondLst>
                                            <p:cond delay="0"/>
                                          </p:stCondLst>
                                        </p:cTn>
                                        <p:tgtEl>
                                          <p:spTgt spid="6">
                                            <p:txEl>
                                              <p:pRg st="9" end="9"/>
                                            </p:txEl>
                                          </p:spTgt>
                                        </p:tgtEl>
                                        <p:attrNameLst>
                                          <p:attrName>style.visibility</p:attrName>
                                        </p:attrNameLst>
                                      </p:cBhvr>
                                      <p:to>
                                        <p:strVal val="visible"/>
                                      </p:to>
                                    </p:set>
                                    <p:animEffect transition="in" filter="fade">
                                      <p:cBhvr>
                                        <p:cTn id="293" dur="500"/>
                                        <p:tgtEl>
                                          <p:spTgt spid="6">
                                            <p:txEl>
                                              <p:pRg st="9" end="9"/>
                                            </p:txEl>
                                          </p:spTgt>
                                        </p:tgtEl>
                                      </p:cBhvr>
                                    </p:animEffect>
                                  </p:childTnLst>
                                </p:cTn>
                              </p:par>
                            </p:childTnLst>
                          </p:cTn>
                        </p:par>
                        <p:par>
                          <p:cTn id="294" fill="hold">
                            <p:stCondLst>
                              <p:cond delay="1500"/>
                            </p:stCondLst>
                            <p:childTnLst>
                              <p:par>
                                <p:cTn id="295" presetID="10" presetClass="entr" presetSubtype="0" repeatCount="3000" fill="hold" nodeType="afterEffect">
                                  <p:stCondLst>
                                    <p:cond delay="0"/>
                                  </p:stCondLst>
                                  <p:childTnLst>
                                    <p:set>
                                      <p:cBhvr>
                                        <p:cTn id="296" dur="1" fill="hold">
                                          <p:stCondLst>
                                            <p:cond delay="0"/>
                                          </p:stCondLst>
                                        </p:cTn>
                                        <p:tgtEl>
                                          <p:spTgt spid="10"/>
                                        </p:tgtEl>
                                        <p:attrNameLst>
                                          <p:attrName>style.visibility</p:attrName>
                                        </p:attrNameLst>
                                      </p:cBhvr>
                                      <p:to>
                                        <p:strVal val="visible"/>
                                      </p:to>
                                    </p:set>
                                    <p:animEffect transition="in" filter="fade">
                                      <p:cBhvr>
                                        <p:cTn id="297" dur="500"/>
                                        <p:tgtEl>
                                          <p:spTgt spid="10"/>
                                        </p:tgtEl>
                                      </p:cBhvr>
                                    </p:animEffect>
                                  </p:childTnLst>
                                </p:cTn>
                              </p:par>
                            </p:childTnLst>
                          </p:cTn>
                        </p:par>
                        <p:par>
                          <p:cTn id="298" fill="hold">
                            <p:stCondLst>
                              <p:cond delay="3000"/>
                            </p:stCondLst>
                            <p:childTnLst>
                              <p:par>
                                <p:cTn id="299" presetID="10" presetClass="entr" presetSubtype="0" repeatCount="3000" fill="hold" grpId="0" nodeType="afterEffect">
                                  <p:stCondLst>
                                    <p:cond delay="0"/>
                                  </p:stCondLst>
                                  <p:childTnLst>
                                    <p:set>
                                      <p:cBhvr>
                                        <p:cTn id="300" dur="1" fill="hold">
                                          <p:stCondLst>
                                            <p:cond delay="0"/>
                                          </p:stCondLst>
                                        </p:cTn>
                                        <p:tgtEl>
                                          <p:spTgt spid="404"/>
                                        </p:tgtEl>
                                        <p:attrNameLst>
                                          <p:attrName>style.visibility</p:attrName>
                                        </p:attrNameLst>
                                      </p:cBhvr>
                                      <p:to>
                                        <p:strVal val="visible"/>
                                      </p:to>
                                    </p:set>
                                    <p:animEffect transition="in" filter="fade">
                                      <p:cBhvr>
                                        <p:cTn id="301" dur="500"/>
                                        <p:tgtEl>
                                          <p:spTgt spid="404"/>
                                        </p:tgtEl>
                                      </p:cBhvr>
                                    </p:animEffect>
                                  </p:childTnLst>
                                </p:cTn>
                              </p:par>
                              <p:par>
                                <p:cTn id="302" presetID="26" presetClass="emph" presetSubtype="0" repeatCount="3000" fill="hold" nodeType="withEffect">
                                  <p:stCondLst>
                                    <p:cond delay="0"/>
                                  </p:stCondLst>
                                  <p:childTnLst>
                                    <p:animEffect transition="out" filter="fade">
                                      <p:cBhvr>
                                        <p:cTn id="303" dur="500" tmFilter="0, 0; .2, .5; .8, .5; 1, 0"/>
                                        <p:tgtEl>
                                          <p:spTgt spid="343"/>
                                        </p:tgtEl>
                                      </p:cBhvr>
                                    </p:animEffect>
                                    <p:animScale>
                                      <p:cBhvr>
                                        <p:cTn id="304" dur="250" autoRev="1" fill="hold"/>
                                        <p:tgtEl>
                                          <p:spTgt spid="343"/>
                                        </p:tgtEl>
                                      </p:cBhvr>
                                      <p:by x="105000" y="105000"/>
                                    </p:animScale>
                                  </p:childTnLst>
                                </p:cTn>
                              </p:par>
                              <p:par>
                                <p:cTn id="305" presetID="26" presetClass="emph" presetSubtype="0" repeatCount="3000" fill="hold" nodeType="withEffect">
                                  <p:stCondLst>
                                    <p:cond delay="0"/>
                                  </p:stCondLst>
                                  <p:childTnLst>
                                    <p:animEffect transition="out" filter="fade">
                                      <p:cBhvr>
                                        <p:cTn id="306" dur="500" tmFilter="0, 0; .2, .5; .8, .5; 1, 0"/>
                                        <p:tgtEl>
                                          <p:spTgt spid="172"/>
                                        </p:tgtEl>
                                      </p:cBhvr>
                                    </p:animEffect>
                                    <p:animScale>
                                      <p:cBhvr>
                                        <p:cTn id="307" dur="250" autoRev="1" fill="hold"/>
                                        <p:tgtEl>
                                          <p:spTgt spid="172"/>
                                        </p:tgtEl>
                                      </p:cBhvr>
                                      <p:by x="105000" y="105000"/>
                                    </p:animScale>
                                  </p:childTnLst>
                                </p:cTn>
                              </p:par>
                            </p:childTnLst>
                          </p:cTn>
                        </p:par>
                        <p:par>
                          <p:cTn id="308" fill="hold">
                            <p:stCondLst>
                              <p:cond delay="4500"/>
                            </p:stCondLst>
                            <p:childTnLst>
                              <p:par>
                                <p:cTn id="309" presetID="22" presetClass="entr" presetSubtype="8" fill="hold" nodeType="afterEffect">
                                  <p:stCondLst>
                                    <p:cond delay="0"/>
                                  </p:stCondLst>
                                  <p:childTnLst>
                                    <p:set>
                                      <p:cBhvr>
                                        <p:cTn id="310" dur="1" fill="hold">
                                          <p:stCondLst>
                                            <p:cond delay="0"/>
                                          </p:stCondLst>
                                        </p:cTn>
                                        <p:tgtEl>
                                          <p:spTgt spid="452"/>
                                        </p:tgtEl>
                                        <p:attrNameLst>
                                          <p:attrName>style.visibility</p:attrName>
                                        </p:attrNameLst>
                                      </p:cBhvr>
                                      <p:to>
                                        <p:strVal val="visible"/>
                                      </p:to>
                                    </p:set>
                                    <p:animEffect transition="in" filter="wipe(left)">
                                      <p:cBhvr>
                                        <p:cTn id="311" dur="500"/>
                                        <p:tgtEl>
                                          <p:spTgt spid="452"/>
                                        </p:tgtEl>
                                      </p:cBhvr>
                                    </p:animEffect>
                                  </p:childTnLst>
                                </p:cTn>
                              </p:par>
                            </p:childTnLst>
                          </p:cTn>
                        </p:par>
                        <p:par>
                          <p:cTn id="312" fill="hold">
                            <p:stCondLst>
                              <p:cond delay="5000"/>
                            </p:stCondLst>
                            <p:childTnLst>
                              <p:par>
                                <p:cTn id="313" presetID="10" presetClass="entr" presetSubtype="0" fill="hold" nodeType="afterEffect">
                                  <p:stCondLst>
                                    <p:cond delay="0"/>
                                  </p:stCondLst>
                                  <p:childTnLst>
                                    <p:set>
                                      <p:cBhvr>
                                        <p:cTn id="314" dur="1" fill="hold">
                                          <p:stCondLst>
                                            <p:cond delay="0"/>
                                          </p:stCondLst>
                                        </p:cTn>
                                        <p:tgtEl>
                                          <p:spTgt spid="507"/>
                                        </p:tgtEl>
                                        <p:attrNameLst>
                                          <p:attrName>style.visibility</p:attrName>
                                        </p:attrNameLst>
                                      </p:cBhvr>
                                      <p:to>
                                        <p:strVal val="visible"/>
                                      </p:to>
                                    </p:set>
                                    <p:animEffect transition="in" filter="fade">
                                      <p:cBhvr>
                                        <p:cTn id="315" dur="500"/>
                                        <p:tgtEl>
                                          <p:spTgt spid="507"/>
                                        </p:tgtEl>
                                      </p:cBhvr>
                                    </p:animEffect>
                                  </p:childTnLst>
                                </p:cTn>
                              </p:par>
                            </p:childTnLst>
                          </p:cTn>
                        </p:par>
                        <p:par>
                          <p:cTn id="316" fill="hold">
                            <p:stCondLst>
                              <p:cond delay="5500"/>
                            </p:stCondLst>
                            <p:childTnLst>
                              <p:par>
                                <p:cTn id="317" presetID="10" presetClass="entr" presetSubtype="0" fill="hold" grpId="8" nodeType="afterEffect">
                                  <p:stCondLst>
                                    <p:cond delay="0"/>
                                  </p:stCondLst>
                                  <p:childTnLst>
                                    <p:set>
                                      <p:cBhvr>
                                        <p:cTn id="318" dur="1" fill="hold">
                                          <p:stCondLst>
                                            <p:cond delay="0"/>
                                          </p:stCondLst>
                                        </p:cTn>
                                        <p:tgtEl>
                                          <p:spTgt spid="731"/>
                                        </p:tgtEl>
                                        <p:attrNameLst>
                                          <p:attrName>style.visibility</p:attrName>
                                        </p:attrNameLst>
                                      </p:cBhvr>
                                      <p:to>
                                        <p:strVal val="visible"/>
                                      </p:to>
                                    </p:set>
                                    <p:animEffect transition="in" filter="fade">
                                      <p:cBhvr>
                                        <p:cTn id="319" dur="500"/>
                                        <p:tgtEl>
                                          <p:spTgt spid="731"/>
                                        </p:tgtEl>
                                      </p:cBhvr>
                                    </p:animEffect>
                                  </p:childTnLst>
                                </p:cTn>
                              </p:par>
                            </p:childTnLst>
                          </p:cTn>
                        </p:par>
                      </p:childTnLst>
                    </p:cTn>
                  </p:par>
                  <p:par>
                    <p:cTn id="320" fill="hold">
                      <p:stCondLst>
                        <p:cond delay="indefinite"/>
                      </p:stCondLst>
                      <p:childTnLst>
                        <p:par>
                          <p:cTn id="321" fill="hold">
                            <p:stCondLst>
                              <p:cond delay="0"/>
                            </p:stCondLst>
                            <p:childTnLst>
                              <p:par>
                                <p:cTn id="322" presetID="10" presetClass="exit" presetSubtype="0" fill="hold" grpId="9" nodeType="clickEffect">
                                  <p:stCondLst>
                                    <p:cond delay="0"/>
                                  </p:stCondLst>
                                  <p:childTnLst>
                                    <p:animEffect transition="out" filter="fade">
                                      <p:cBhvr>
                                        <p:cTn id="323" dur="500"/>
                                        <p:tgtEl>
                                          <p:spTgt spid="731"/>
                                        </p:tgtEl>
                                      </p:cBhvr>
                                    </p:animEffect>
                                    <p:set>
                                      <p:cBhvr>
                                        <p:cTn id="324" dur="1" fill="hold">
                                          <p:stCondLst>
                                            <p:cond delay="499"/>
                                          </p:stCondLst>
                                        </p:cTn>
                                        <p:tgtEl>
                                          <p:spTgt spid="731"/>
                                        </p:tgtEl>
                                        <p:attrNameLst>
                                          <p:attrName>style.visibility</p:attrName>
                                        </p:attrNameLst>
                                      </p:cBhvr>
                                      <p:to>
                                        <p:strVal val="hidden"/>
                                      </p:to>
                                    </p:set>
                                  </p:childTnLst>
                                </p:cTn>
                              </p:par>
                              <p:par>
                                <p:cTn id="325" presetID="10" presetClass="exit" presetSubtype="0" fill="hold" nodeType="withEffect">
                                  <p:stCondLst>
                                    <p:cond delay="0"/>
                                  </p:stCondLst>
                                  <p:childTnLst>
                                    <p:animEffect transition="out" filter="fade">
                                      <p:cBhvr>
                                        <p:cTn id="326" dur="500"/>
                                        <p:tgtEl>
                                          <p:spTgt spid="507"/>
                                        </p:tgtEl>
                                      </p:cBhvr>
                                    </p:animEffect>
                                    <p:set>
                                      <p:cBhvr>
                                        <p:cTn id="327" dur="1" fill="hold">
                                          <p:stCondLst>
                                            <p:cond delay="499"/>
                                          </p:stCondLst>
                                        </p:cTn>
                                        <p:tgtEl>
                                          <p:spTgt spid="507"/>
                                        </p:tgtEl>
                                        <p:attrNameLst>
                                          <p:attrName>style.visibility</p:attrName>
                                        </p:attrNameLst>
                                      </p:cBhvr>
                                      <p:to>
                                        <p:strVal val="hidden"/>
                                      </p:to>
                                    </p:set>
                                  </p:childTnLst>
                                </p:cTn>
                              </p:par>
                              <p:par>
                                <p:cTn id="328" presetID="10" presetClass="exit" presetSubtype="0" fill="hold" nodeType="withEffect">
                                  <p:stCondLst>
                                    <p:cond delay="0"/>
                                  </p:stCondLst>
                                  <p:childTnLst>
                                    <p:animEffect transition="out" filter="fade">
                                      <p:cBhvr>
                                        <p:cTn id="329" dur="500"/>
                                        <p:tgtEl>
                                          <p:spTgt spid="10"/>
                                        </p:tgtEl>
                                      </p:cBhvr>
                                    </p:animEffect>
                                    <p:set>
                                      <p:cBhvr>
                                        <p:cTn id="330" dur="1" fill="hold">
                                          <p:stCondLst>
                                            <p:cond delay="499"/>
                                          </p:stCondLst>
                                        </p:cTn>
                                        <p:tgtEl>
                                          <p:spTgt spid="10"/>
                                        </p:tgtEl>
                                        <p:attrNameLst>
                                          <p:attrName>style.visibility</p:attrName>
                                        </p:attrNameLst>
                                      </p:cBhvr>
                                      <p:to>
                                        <p:strVal val="hidden"/>
                                      </p:to>
                                    </p:set>
                                  </p:childTnLst>
                                </p:cTn>
                              </p:par>
                              <p:par>
                                <p:cTn id="331" presetID="10" presetClass="exit" presetSubtype="0" fill="hold" grpId="1" nodeType="withEffect">
                                  <p:stCondLst>
                                    <p:cond delay="0"/>
                                  </p:stCondLst>
                                  <p:childTnLst>
                                    <p:animEffect transition="out" filter="fade">
                                      <p:cBhvr>
                                        <p:cTn id="332" dur="500"/>
                                        <p:tgtEl>
                                          <p:spTgt spid="404"/>
                                        </p:tgtEl>
                                      </p:cBhvr>
                                    </p:animEffect>
                                    <p:set>
                                      <p:cBhvr>
                                        <p:cTn id="333" dur="1" fill="hold">
                                          <p:stCondLst>
                                            <p:cond delay="499"/>
                                          </p:stCondLst>
                                        </p:cTn>
                                        <p:tgtEl>
                                          <p:spTgt spid="404"/>
                                        </p:tgtEl>
                                        <p:attrNameLst>
                                          <p:attrName>style.visibility</p:attrName>
                                        </p:attrNameLst>
                                      </p:cBhvr>
                                      <p:to>
                                        <p:strVal val="hidden"/>
                                      </p:to>
                                    </p:set>
                                  </p:childTnLst>
                                </p:cTn>
                              </p:par>
                              <p:par>
                                <p:cTn id="334" presetID="10" presetClass="exit" presetSubtype="0" fill="hold" nodeType="withEffect">
                                  <p:stCondLst>
                                    <p:cond delay="0"/>
                                  </p:stCondLst>
                                  <p:childTnLst>
                                    <p:animEffect transition="out" filter="fade">
                                      <p:cBhvr>
                                        <p:cTn id="335" dur="500"/>
                                        <p:tgtEl>
                                          <p:spTgt spid="452"/>
                                        </p:tgtEl>
                                      </p:cBhvr>
                                    </p:animEffect>
                                    <p:set>
                                      <p:cBhvr>
                                        <p:cTn id="336" dur="1" fill="hold">
                                          <p:stCondLst>
                                            <p:cond delay="499"/>
                                          </p:stCondLst>
                                        </p:cTn>
                                        <p:tgtEl>
                                          <p:spTgt spid="452"/>
                                        </p:tgtEl>
                                        <p:attrNameLst>
                                          <p:attrName>style.visibility</p:attrName>
                                        </p:attrNameLst>
                                      </p:cBhvr>
                                      <p:to>
                                        <p:strVal val="hidden"/>
                                      </p:to>
                                    </p:set>
                                  </p:childTnLst>
                                </p:cTn>
                              </p:par>
                            </p:childTnLst>
                          </p:cTn>
                        </p:par>
                        <p:par>
                          <p:cTn id="337" fill="hold">
                            <p:stCondLst>
                              <p:cond delay="500"/>
                            </p:stCondLst>
                            <p:childTnLst>
                              <p:par>
                                <p:cTn id="338" presetID="10" presetClass="entr" presetSubtype="0" fill="hold" nodeType="afterEffect">
                                  <p:stCondLst>
                                    <p:cond delay="0"/>
                                  </p:stCondLst>
                                  <p:childTnLst>
                                    <p:set>
                                      <p:cBhvr>
                                        <p:cTn id="339" dur="1" fill="hold">
                                          <p:stCondLst>
                                            <p:cond delay="0"/>
                                          </p:stCondLst>
                                        </p:cTn>
                                        <p:tgtEl>
                                          <p:spTgt spid="6">
                                            <p:txEl>
                                              <p:pRg st="10" end="10"/>
                                            </p:txEl>
                                          </p:spTgt>
                                        </p:tgtEl>
                                        <p:attrNameLst>
                                          <p:attrName>style.visibility</p:attrName>
                                        </p:attrNameLst>
                                      </p:cBhvr>
                                      <p:to>
                                        <p:strVal val="visible"/>
                                      </p:to>
                                    </p:set>
                                    <p:animEffect transition="in" filter="fade">
                                      <p:cBhvr>
                                        <p:cTn id="340" dur="500"/>
                                        <p:tgtEl>
                                          <p:spTgt spid="6">
                                            <p:txEl>
                                              <p:pRg st="10" end="10"/>
                                            </p:txEl>
                                          </p:spTgt>
                                        </p:tgtEl>
                                      </p:cBhvr>
                                    </p:animEffect>
                                  </p:childTnLst>
                                </p:cTn>
                              </p:par>
                            </p:childTnLst>
                          </p:cTn>
                        </p:par>
                        <p:par>
                          <p:cTn id="341" fill="hold">
                            <p:stCondLst>
                              <p:cond delay="1000"/>
                            </p:stCondLst>
                            <p:childTnLst>
                              <p:par>
                                <p:cTn id="342" presetID="10" presetClass="entr" presetSubtype="0" repeatCount="3000" fill="hold" nodeType="afterEffect">
                                  <p:stCondLst>
                                    <p:cond delay="0"/>
                                  </p:stCondLst>
                                  <p:childTnLst>
                                    <p:set>
                                      <p:cBhvr>
                                        <p:cTn id="343" dur="1" fill="hold">
                                          <p:stCondLst>
                                            <p:cond delay="0"/>
                                          </p:stCondLst>
                                        </p:cTn>
                                        <p:tgtEl>
                                          <p:spTgt spid="12"/>
                                        </p:tgtEl>
                                        <p:attrNameLst>
                                          <p:attrName>style.visibility</p:attrName>
                                        </p:attrNameLst>
                                      </p:cBhvr>
                                      <p:to>
                                        <p:strVal val="visible"/>
                                      </p:to>
                                    </p:set>
                                    <p:animEffect transition="in" filter="fade">
                                      <p:cBhvr>
                                        <p:cTn id="344" dur="500"/>
                                        <p:tgtEl>
                                          <p:spTgt spid="12"/>
                                        </p:tgtEl>
                                      </p:cBhvr>
                                    </p:animEffect>
                                  </p:childTnLst>
                                </p:cTn>
                              </p:par>
                            </p:childTnLst>
                          </p:cTn>
                        </p:par>
                        <p:par>
                          <p:cTn id="345" fill="hold">
                            <p:stCondLst>
                              <p:cond delay="2500"/>
                            </p:stCondLst>
                            <p:childTnLst>
                              <p:par>
                                <p:cTn id="346" presetID="22" presetClass="entr" presetSubtype="8" fill="hold" nodeType="afterEffect">
                                  <p:stCondLst>
                                    <p:cond delay="0"/>
                                  </p:stCondLst>
                                  <p:childTnLst>
                                    <p:set>
                                      <p:cBhvr>
                                        <p:cTn id="347" dur="1" fill="hold">
                                          <p:stCondLst>
                                            <p:cond delay="0"/>
                                          </p:stCondLst>
                                        </p:cTn>
                                        <p:tgtEl>
                                          <p:spTgt spid="199"/>
                                        </p:tgtEl>
                                        <p:attrNameLst>
                                          <p:attrName>style.visibility</p:attrName>
                                        </p:attrNameLst>
                                      </p:cBhvr>
                                      <p:to>
                                        <p:strVal val="visible"/>
                                      </p:to>
                                    </p:set>
                                    <p:animEffect transition="in" filter="wipe(left)">
                                      <p:cBhvr>
                                        <p:cTn id="348" dur="500"/>
                                        <p:tgtEl>
                                          <p:spTgt spid="199"/>
                                        </p:tgtEl>
                                      </p:cBhvr>
                                    </p:animEffect>
                                  </p:childTnLst>
                                </p:cTn>
                              </p:par>
                              <p:par>
                                <p:cTn id="349" presetID="0" presetClass="path" presetSubtype="0" accel="50000" decel="50000" fill="hold" nodeType="withEffect">
                                  <p:stCondLst>
                                    <p:cond delay="0"/>
                                  </p:stCondLst>
                                  <p:childTnLst>
                                    <p:animMotion origin="layout" path="M 0.09479 0.37014 C 0.15208 0.37315 0.19766 0.38125 0.23841 0.30393 C 0.26641 0.25856 0.26927 0.10995 0.2681 0.00532 " pathEditMode="relative" rAng="0" ptsTypes="AAA">
                                      <p:cBhvr>
                                        <p:cTn id="350" dur="2000" fill="hold"/>
                                        <p:tgtEl>
                                          <p:spTgt spid="172"/>
                                        </p:tgtEl>
                                        <p:attrNameLst>
                                          <p:attrName>ppt_x</p:attrName>
                                          <p:attrName>ppt_y</p:attrName>
                                        </p:attrNameLst>
                                      </p:cBhvr>
                                      <p:rCtr x="8672" y="-18148"/>
                                    </p:animMotion>
                                  </p:childTnLst>
                                </p:cTn>
                              </p:par>
                              <p:par>
                                <p:cTn id="351" presetID="6" presetClass="emph" presetSubtype="0" fill="hold" nodeType="withEffect">
                                  <p:stCondLst>
                                    <p:cond delay="0"/>
                                  </p:stCondLst>
                                  <p:childTnLst>
                                    <p:animScale>
                                      <p:cBhvr>
                                        <p:cTn id="352" dur="2000" fill="hold"/>
                                        <p:tgtEl>
                                          <p:spTgt spid="172"/>
                                        </p:tgtEl>
                                      </p:cBhvr>
                                      <p:by x="50000" y="50000"/>
                                    </p:animScale>
                                  </p:childTnLst>
                                </p:cTn>
                              </p:par>
                              <p:par>
                                <p:cTn id="353" presetID="22" presetClass="entr" presetSubtype="4" fill="hold" nodeType="withEffect">
                                  <p:stCondLst>
                                    <p:cond delay="500"/>
                                  </p:stCondLst>
                                  <p:childTnLst>
                                    <p:set>
                                      <p:cBhvr>
                                        <p:cTn id="354" dur="1" fill="hold">
                                          <p:stCondLst>
                                            <p:cond delay="0"/>
                                          </p:stCondLst>
                                        </p:cTn>
                                        <p:tgtEl>
                                          <p:spTgt spid="192"/>
                                        </p:tgtEl>
                                        <p:attrNameLst>
                                          <p:attrName>style.visibility</p:attrName>
                                        </p:attrNameLst>
                                      </p:cBhvr>
                                      <p:to>
                                        <p:strVal val="visible"/>
                                      </p:to>
                                    </p:set>
                                    <p:animEffect transition="in" filter="wipe(down)">
                                      <p:cBhvr>
                                        <p:cTn id="355" dur="500"/>
                                        <p:tgtEl>
                                          <p:spTgt spid="192"/>
                                        </p:tgtEl>
                                      </p:cBhvr>
                                    </p:animEffect>
                                  </p:childTnLst>
                                </p:cTn>
                              </p:par>
                            </p:childTnLst>
                          </p:cTn>
                        </p:par>
                        <p:par>
                          <p:cTn id="356" fill="hold">
                            <p:stCondLst>
                              <p:cond delay="4500"/>
                            </p:stCondLst>
                            <p:childTnLst>
                              <p:par>
                                <p:cTn id="357" presetID="1" presetClass="entr" presetSubtype="0" fill="hold" nodeType="afterEffect">
                                  <p:stCondLst>
                                    <p:cond delay="0"/>
                                  </p:stCondLst>
                                  <p:childTnLst>
                                    <p:set>
                                      <p:cBhvr>
                                        <p:cTn id="358" dur="1" fill="hold">
                                          <p:stCondLst>
                                            <p:cond delay="0"/>
                                          </p:stCondLst>
                                        </p:cTn>
                                        <p:tgtEl>
                                          <p:spTgt spid="189"/>
                                        </p:tgtEl>
                                        <p:attrNameLst>
                                          <p:attrName>style.visibility</p:attrName>
                                        </p:attrNameLst>
                                      </p:cBhvr>
                                      <p:to>
                                        <p:strVal val="visible"/>
                                      </p:to>
                                    </p:set>
                                  </p:childTnLst>
                                </p:cTn>
                              </p:par>
                            </p:childTnLst>
                          </p:cTn>
                        </p:par>
                        <p:par>
                          <p:cTn id="359" fill="hold">
                            <p:stCondLst>
                              <p:cond delay="4500"/>
                            </p:stCondLst>
                            <p:childTnLst>
                              <p:par>
                                <p:cTn id="360" presetID="26" presetClass="emph" presetSubtype="0" repeatCount="3000" fill="hold" nodeType="afterEffect">
                                  <p:stCondLst>
                                    <p:cond delay="0"/>
                                  </p:stCondLst>
                                  <p:childTnLst>
                                    <p:animEffect transition="out" filter="fade">
                                      <p:cBhvr>
                                        <p:cTn id="361" dur="500" tmFilter="0, 0; .2, .5; .8, .5; 1, 0"/>
                                        <p:tgtEl>
                                          <p:spTgt spid="189"/>
                                        </p:tgtEl>
                                      </p:cBhvr>
                                    </p:animEffect>
                                    <p:animScale>
                                      <p:cBhvr>
                                        <p:cTn id="362" dur="250" autoRev="1" fill="hold"/>
                                        <p:tgtEl>
                                          <p:spTgt spid="189"/>
                                        </p:tgtEl>
                                      </p:cBhvr>
                                      <p:by x="105000" y="105000"/>
                                    </p:animScale>
                                  </p:childTnLst>
                                </p:cTn>
                              </p:par>
                            </p:childTnLst>
                          </p:cTn>
                        </p:par>
                        <p:par>
                          <p:cTn id="363" fill="hold">
                            <p:stCondLst>
                              <p:cond delay="6000"/>
                            </p:stCondLst>
                            <p:childTnLst>
                              <p:par>
                                <p:cTn id="364" presetID="22" presetClass="entr" presetSubtype="1" fill="hold" nodeType="afterEffect">
                                  <p:stCondLst>
                                    <p:cond delay="0"/>
                                  </p:stCondLst>
                                  <p:childTnLst>
                                    <p:set>
                                      <p:cBhvr>
                                        <p:cTn id="365" dur="1" fill="hold">
                                          <p:stCondLst>
                                            <p:cond delay="0"/>
                                          </p:stCondLst>
                                        </p:cTn>
                                        <p:tgtEl>
                                          <p:spTgt spid="2"/>
                                        </p:tgtEl>
                                        <p:attrNameLst>
                                          <p:attrName>style.visibility</p:attrName>
                                        </p:attrNameLst>
                                      </p:cBhvr>
                                      <p:to>
                                        <p:strVal val="visible"/>
                                      </p:to>
                                    </p:set>
                                    <p:animEffect transition="in" filter="wipe(up)">
                                      <p:cBhvr>
                                        <p:cTn id="366" dur="500"/>
                                        <p:tgtEl>
                                          <p:spTgt spid="2"/>
                                        </p:tgtEl>
                                      </p:cBhvr>
                                    </p:animEffect>
                                  </p:childTnLst>
                                </p:cTn>
                              </p:par>
                            </p:childTnLst>
                          </p:cTn>
                        </p:par>
                        <p:par>
                          <p:cTn id="367" fill="hold">
                            <p:stCondLst>
                              <p:cond delay="6500"/>
                            </p:stCondLst>
                            <p:childTnLst>
                              <p:par>
                                <p:cTn id="368" presetID="10" presetClass="entr" presetSubtype="0" fill="hold" nodeType="afterEffect">
                                  <p:stCondLst>
                                    <p:cond delay="500"/>
                                  </p:stCondLst>
                                  <p:childTnLst>
                                    <p:set>
                                      <p:cBhvr>
                                        <p:cTn id="369" dur="1" fill="hold">
                                          <p:stCondLst>
                                            <p:cond delay="0"/>
                                          </p:stCondLst>
                                        </p:cTn>
                                        <p:tgtEl>
                                          <p:spTgt spid="429"/>
                                        </p:tgtEl>
                                        <p:attrNameLst>
                                          <p:attrName>style.visibility</p:attrName>
                                        </p:attrNameLst>
                                      </p:cBhvr>
                                      <p:to>
                                        <p:strVal val="visible"/>
                                      </p:to>
                                    </p:set>
                                    <p:animEffect transition="in" filter="fade">
                                      <p:cBhvr>
                                        <p:cTn id="370" dur="500"/>
                                        <p:tgtEl>
                                          <p:spTgt spid="429"/>
                                        </p:tgtEl>
                                      </p:cBhvr>
                                    </p:animEffect>
                                  </p:childTnLst>
                                </p:cTn>
                              </p:par>
                            </p:childTnLst>
                          </p:cTn>
                        </p:par>
                        <p:par>
                          <p:cTn id="371" fill="hold">
                            <p:stCondLst>
                              <p:cond delay="7500"/>
                            </p:stCondLst>
                            <p:childTnLst>
                              <p:par>
                                <p:cTn id="372" presetID="10" presetClass="entr" presetSubtype="0" fill="hold" grpId="0" nodeType="afterEffect">
                                  <p:stCondLst>
                                    <p:cond delay="0"/>
                                  </p:stCondLst>
                                  <p:childTnLst>
                                    <p:set>
                                      <p:cBhvr>
                                        <p:cTn id="373" dur="1" fill="hold">
                                          <p:stCondLst>
                                            <p:cond delay="0"/>
                                          </p:stCondLst>
                                        </p:cTn>
                                        <p:tgtEl>
                                          <p:spTgt spid="772"/>
                                        </p:tgtEl>
                                        <p:attrNameLst>
                                          <p:attrName>style.visibility</p:attrName>
                                        </p:attrNameLst>
                                      </p:cBhvr>
                                      <p:to>
                                        <p:strVal val="visible"/>
                                      </p:to>
                                    </p:set>
                                    <p:animEffect transition="in" filter="fade">
                                      <p:cBhvr>
                                        <p:cTn id="374" dur="500"/>
                                        <p:tgtEl>
                                          <p:spTgt spid="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 grpId="0"/>
      <p:bldP spid="271" grpId="1"/>
      <p:bldP spid="272" grpId="0"/>
      <p:bldP spid="272" grpId="1"/>
      <p:bldP spid="403" grpId="0" animBg="1"/>
      <p:bldP spid="403" grpId="1" animBg="1"/>
      <p:bldP spid="404" grpId="0" animBg="1"/>
      <p:bldP spid="404" grpId="1" animBg="1"/>
      <p:bldP spid="731" grpId="0" animBg="1"/>
      <p:bldP spid="731" grpId="1" animBg="1"/>
      <p:bldP spid="731" grpId="2" animBg="1"/>
      <p:bldP spid="731" grpId="3" animBg="1"/>
      <p:bldP spid="731" grpId="4" animBg="1"/>
      <p:bldP spid="731" grpId="5" animBg="1"/>
      <p:bldP spid="731" grpId="6" animBg="1"/>
      <p:bldP spid="731" grpId="7" animBg="1"/>
      <p:bldP spid="731" grpId="8" animBg="1"/>
      <p:bldP spid="731" grpId="9" animBg="1"/>
      <p:bldP spid="731" grpId="10" animBg="1"/>
      <p:bldP spid="731" grpId="11" animBg="1"/>
      <p:bldP spid="731" grpId="12" animBg="1"/>
      <p:bldP spid="731" grpId="13" animBg="1"/>
      <p:bldP spid="731" grpId="14" animBg="1"/>
      <p:bldP spid="731" grpId="15" animBg="1"/>
      <p:bldP spid="731" grpId="16" animBg="1"/>
      <p:bldP spid="731" grpId="17" animBg="1"/>
      <p:bldP spid="731" grpId="18" animBg="1"/>
      <p:bldP spid="771" grpId="0" animBg="1"/>
      <p:bldP spid="771" grpId="1" animBg="1"/>
      <p:bldP spid="772" grpId="0" animBg="1"/>
      <p:bldP spid="790" grpId="0" animBg="1"/>
      <p:bldP spid="790"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Distributed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tIns="182880" rIns="45720" bIns="0"/>
          <a:lstStyle/>
          <a:p>
            <a:pPr>
              <a:spcBef>
                <a:spcPts val="0"/>
              </a:spcBef>
              <a:spcAft>
                <a:spcPts val="600"/>
              </a:spcAft>
            </a:pPr>
            <a:r>
              <a:rPr lang="en-US" dirty="0"/>
              <a:t>Distributed Malware logs are in NAPP log INFO.</a:t>
            </a:r>
          </a:p>
          <a:p>
            <a:pPr>
              <a:spcBef>
                <a:spcPts val="0"/>
              </a:spcBef>
              <a:spcAft>
                <a:spcPts val="600"/>
              </a:spcAft>
            </a:pPr>
            <a:r>
              <a:rPr lang="en-US" sz="1000" i="1" dirty="0"/>
              <a:t>Note: Until NSX 4.1.2, NAPP exports logs encrypted and so are not readable by syslog servers.</a:t>
            </a:r>
            <a:endParaRPr lang="en-US" sz="1400" dirty="0"/>
          </a:p>
          <a:p>
            <a:pPr>
              <a:spcBef>
                <a:spcPts val="0"/>
              </a:spcBef>
              <a:spcAft>
                <a:spcPts val="600"/>
              </a:spcAft>
            </a:pPr>
            <a:r>
              <a:rPr lang="en-US" dirty="0"/>
              <a:t>Distributed Malware Log important fields:</a:t>
            </a:r>
          </a:p>
          <a:p>
            <a:pPr marL="285750" indent="-285750">
              <a:spcBef>
                <a:spcPts val="0"/>
              </a:spcBef>
              <a:buFont typeface="Arial" panose="020B0604020202020204" pitchFamily="34" charset="0"/>
              <a:buChar char="•"/>
            </a:pPr>
            <a:r>
              <a:rPr lang="en-US" sz="1400" dirty="0"/>
              <a:t>sha256_hash</a:t>
            </a:r>
          </a:p>
          <a:p>
            <a:pPr lvl="1" indent="0">
              <a:spcBef>
                <a:spcPts val="0"/>
              </a:spcBef>
              <a:buNone/>
            </a:pPr>
            <a:r>
              <a:rPr lang="en-US" sz="1050" dirty="0">
                <a:latin typeface="Courier New" panose="02070309020205020404" pitchFamily="49" charset="0"/>
                <a:cs typeface="Courier New" panose="02070309020205020404" pitchFamily="49" charset="0"/>
              </a:rPr>
              <a:t>c470e567d4aa3a6186ec8614ae2b0261f3ddd10904966361981a7961b670bf4e</a:t>
            </a:r>
          </a:p>
          <a:p>
            <a:pPr marL="285750" indent="-285750">
              <a:spcBef>
                <a:spcPts val="0"/>
              </a:spcBef>
              <a:buFont typeface="Arial" panose="020B0604020202020204" pitchFamily="34" charset="0"/>
              <a:buChar char="•"/>
            </a:pPr>
            <a:r>
              <a:rPr lang="en-US" sz="1400" dirty="0" err="1"/>
              <a:t>file_name</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sample-</a:t>
            </a:r>
            <a:r>
              <a:rPr lang="en-US" sz="1050" dirty="0" err="1">
                <a:latin typeface="Courier New" panose="02070309020205020404" pitchFamily="49" charset="0"/>
                <a:cs typeface="Courier New" panose="02070309020205020404" pitchFamily="49" charset="0"/>
              </a:rPr>
              <a:t>malicious.bat</a:t>
            </a:r>
            <a:endParaRPr lang="en-US" sz="1050" dirty="0">
              <a:latin typeface="Courier New" panose="02070309020205020404" pitchFamily="49" charset="0"/>
              <a:cs typeface="Courier New" panose="02070309020205020404" pitchFamily="49" charset="0"/>
            </a:endParaRPr>
          </a:p>
          <a:p>
            <a:pPr marL="285750" indent="-285750">
              <a:spcBef>
                <a:spcPts val="0"/>
              </a:spcBef>
              <a:buFont typeface="Arial" panose="020B0604020202020204" pitchFamily="34" charset="0"/>
              <a:buChar char="•"/>
            </a:pPr>
            <a:r>
              <a:rPr lang="en-US" sz="1400" dirty="0" err="1"/>
              <a:t>asds_verdict</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VERDICT_MALICIOUS</a:t>
            </a:r>
          </a:p>
          <a:p>
            <a:pPr lvl="1" indent="0">
              <a:spcBef>
                <a:spcPts val="0"/>
              </a:spcBef>
              <a:buNone/>
            </a:pPr>
            <a:r>
              <a:rPr lang="en-US" sz="1050" dirty="0">
                <a:latin typeface="Courier New" panose="02070309020205020404" pitchFamily="49" charset="0"/>
                <a:cs typeface="Courier New" panose="02070309020205020404" pitchFamily="49" charset="0"/>
              </a:rPr>
              <a:t>VERDICT_BENIGN</a:t>
            </a:r>
          </a:p>
          <a:p>
            <a:pPr marL="742950" lvl="1" indent="-285750">
              <a:spcBef>
                <a:spcPts val="0"/>
              </a:spcBef>
            </a:pPr>
            <a:r>
              <a:rPr lang="en-US" sz="1100" i="1" dirty="0"/>
              <a:t>Instead of </a:t>
            </a:r>
            <a:r>
              <a:rPr lang="en-US" sz="1100" i="1" dirty="0" err="1"/>
              <a:t>asds_verdict</a:t>
            </a:r>
            <a:r>
              <a:rPr lang="en-US" sz="1100" i="1" dirty="0"/>
              <a:t>, it could be “</a:t>
            </a:r>
            <a:r>
              <a:rPr lang="en-US" sz="1100" i="1" dirty="0" err="1"/>
              <a:t>rapid_verdict</a:t>
            </a:r>
            <a:r>
              <a:rPr lang="en-US" sz="1100" i="1" dirty="0"/>
              <a:t>: INVALID” if cloud analysis is required</a:t>
            </a:r>
          </a:p>
          <a:p>
            <a:pPr marL="285750" indent="-285750">
              <a:spcBef>
                <a:spcPts val="0"/>
              </a:spcBef>
              <a:buFont typeface="Arial" panose="020B0604020202020204" pitchFamily="34" charset="0"/>
              <a:buChar char="•"/>
            </a:pPr>
            <a:r>
              <a:rPr lang="en-US" sz="1400" dirty="0" err="1"/>
              <a:t>node_id</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58fa8203-7958-4400-a97c-15ed333b79b2</a:t>
            </a:r>
          </a:p>
          <a:p>
            <a:pPr marL="742950" lvl="1" indent="-285750">
              <a:spcBef>
                <a:spcPts val="0"/>
              </a:spcBef>
            </a:pPr>
            <a:r>
              <a:rPr lang="en-US" sz="1100" i="1" dirty="0"/>
              <a:t>That’s ESXi MP UUID</a:t>
            </a:r>
            <a:endParaRPr lang="en-US" sz="1100" dirty="0"/>
          </a:p>
          <a:p>
            <a:pPr marL="285750" indent="-285750">
              <a:spcBef>
                <a:spcPts val="0"/>
              </a:spcBef>
              <a:buFont typeface="Arial" panose="020B0604020202020204" pitchFamily="34" charset="0"/>
              <a:buChar char="•"/>
            </a:pPr>
            <a:r>
              <a:rPr lang="en-US" sz="1400" dirty="0" err="1"/>
              <a:t>node_type</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HOST</a:t>
            </a:r>
          </a:p>
          <a:p>
            <a:pPr marL="285750" indent="-285750">
              <a:spcBef>
                <a:spcPts val="0"/>
              </a:spcBef>
              <a:buFont typeface="Arial" panose="020B0604020202020204" pitchFamily="34" charset="0"/>
              <a:buChar char="•"/>
            </a:pPr>
            <a:r>
              <a:rPr lang="en-US" sz="1400" dirty="0" err="1"/>
              <a:t>is_file_upload</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False</a:t>
            </a:r>
          </a:p>
          <a:p>
            <a:pPr lvl="1" indent="0">
              <a:spcBef>
                <a:spcPts val="0"/>
              </a:spcBef>
              <a:buNone/>
            </a:pPr>
            <a:r>
              <a:rPr lang="en-US" sz="1050" dirty="0">
                <a:latin typeface="Courier New" panose="02070309020205020404" pitchFamily="49" charset="0"/>
                <a:cs typeface="Courier New" panose="02070309020205020404" pitchFamily="49" charset="0"/>
              </a:rPr>
              <a:t>True</a:t>
            </a:r>
          </a:p>
          <a:p>
            <a:pPr marL="742950" lvl="1" indent="-285750">
              <a:spcBef>
                <a:spcPts val="0"/>
              </a:spcBef>
            </a:pPr>
            <a:r>
              <a:rPr lang="en-US" sz="1100" i="1" dirty="0"/>
              <a:t>If file sent to Cloud for analysis</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log</a:t>
            </a:r>
          </a:p>
        </p:txBody>
      </p:sp>
      <p:sp>
        <p:nvSpPr>
          <p:cNvPr id="2" name="TextBox 1">
            <a:extLst>
              <a:ext uri="{FF2B5EF4-FFF2-40B4-BE49-F238E27FC236}">
                <a16:creationId xmlns:a16="http://schemas.microsoft.com/office/drawing/2014/main" id="{A515504E-6B46-4F53-3627-E6F1EB259A51}"/>
              </a:ext>
            </a:extLst>
          </p:cNvPr>
          <p:cNvSpPr txBox="1"/>
          <p:nvPr/>
        </p:nvSpPr>
        <p:spPr>
          <a:xfrm flipH="1">
            <a:off x="95534" y="1737297"/>
            <a:ext cx="7710984" cy="3031599"/>
          </a:xfrm>
          <a:prstGeom prst="rect">
            <a:avLst/>
          </a:prstGeom>
        </p:spPr>
        <p:txBody>
          <a:bodyPr wrap="square" lIns="0" tIns="0" rIns="0" bIns="0" rtlCol="0">
            <a:spAutoFit/>
          </a:bodyPr>
          <a:lstStyle/>
          <a:p>
            <a:pPr algn="l">
              <a:spcAft>
                <a:spcPts val="600"/>
              </a:spcAft>
            </a:pPr>
            <a:r>
              <a:rPr lang="en-US" sz="1200" dirty="0">
                <a:latin typeface="Courier New" panose="02070309020205020404" pitchFamily="49" charset="0"/>
                <a:cs typeface="Courier New" panose="02070309020205020404" pitchFamily="49" charset="0"/>
              </a:rPr>
              <a:t>2023-03-08T12:12:18.533Z localhost NSX 21815 - [nsx@6876 comp="</a:t>
            </a:r>
            <a:r>
              <a:rPr lang="en-US" sz="1200" dirty="0" err="1">
                <a:latin typeface="Courier New" panose="02070309020205020404" pitchFamily="49" charset="0"/>
                <a:cs typeface="Courier New" panose="02070309020205020404" pitchFamily="49" charset="0"/>
              </a:rPr>
              <a:t>nsx-mps-svm</a:t>
            </a: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subcomp</a:t>
            </a:r>
            <a:r>
              <a:rPr lang="en-US" sz="1200" dirty="0">
                <a:latin typeface="Courier New" panose="02070309020205020404" pitchFamily="49" charset="0"/>
                <a:cs typeface="Courier New" panose="02070309020205020404" pitchFamily="49" charset="0"/>
              </a:rPr>
              <a:t>="</a:t>
            </a:r>
            <a:r>
              <a:rPr lang="en-US" sz="1200" dirty="0" err="1">
                <a:latin typeface="Courier New" panose="02070309020205020404" pitchFamily="49" charset="0"/>
                <a:cs typeface="Courier New" panose="02070309020205020404" pitchFamily="49" charset="0"/>
              </a:rPr>
              <a:t>nsxsh</a:t>
            </a: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tid</a:t>
            </a:r>
            <a:r>
              <a:rPr lang="en-US" sz="1200" dirty="0">
                <a:latin typeface="Courier New" panose="02070309020205020404" pitchFamily="49" charset="0"/>
                <a:cs typeface="Courier New" panose="02070309020205020404" pitchFamily="49" charset="0"/>
              </a:rPr>
              <a:t>="22083" level="INFO"] Security hub inspection event to </a:t>
            </a:r>
            <a:r>
              <a:rPr lang="en-US" sz="1200" dirty="0" err="1">
                <a:latin typeface="Courier New" panose="02070309020205020404" pitchFamily="49" charset="0"/>
                <a:cs typeface="Courier New" panose="02070309020205020404" pitchFamily="49" charset="0"/>
              </a:rPr>
              <a:t>sa</a:t>
            </a:r>
            <a:r>
              <a:rPr lang="en-US" sz="1200" dirty="0">
                <a:latin typeface="Courier New" panose="02070309020205020404" pitchFamily="49" charset="0"/>
                <a:cs typeface="Courier New" panose="02070309020205020404" pitchFamily="49" charset="0"/>
              </a:rPr>
              <a:t>-event-processor service. Event details - file {#012  md5_hash: "5247fa837562cd03bf99097f672585a7"#012  sha1_hash: "141476d9342fbfa921cc58d915e0b36c6df54ecd"#012  </a:t>
            </a:r>
            <a:r>
              <a:rPr lang="en-US" sz="1200" dirty="0">
                <a:solidFill>
                  <a:schemeClr val="accent1"/>
                </a:solidFill>
                <a:latin typeface="Courier New" panose="02070309020205020404" pitchFamily="49" charset="0"/>
                <a:cs typeface="Courier New" panose="02070309020205020404" pitchFamily="49" charset="0"/>
              </a:rPr>
              <a:t>sha256_hash: "c470e567d4aa3a6186ec8614ae2b0261f3ddd10904966361981a7961b670bf4e</a:t>
            </a:r>
            <a:r>
              <a:rPr lang="en-US" sz="1200" dirty="0">
                <a:latin typeface="Courier New" panose="02070309020205020404" pitchFamily="49" charset="0"/>
                <a:cs typeface="Courier New" panose="02070309020205020404" pitchFamily="49" charset="0"/>
              </a:rPr>
              <a:t>"#012  </a:t>
            </a:r>
            <a:r>
              <a:rPr lang="en-US" sz="1200" dirty="0" err="1">
                <a:solidFill>
                  <a:schemeClr val="accent1"/>
                </a:solidFill>
                <a:latin typeface="Courier New" panose="02070309020205020404" pitchFamily="49" charset="0"/>
                <a:cs typeface="Courier New" panose="02070309020205020404" pitchFamily="49" charset="0"/>
              </a:rPr>
              <a:t>lastline_file_class</a:t>
            </a:r>
            <a:r>
              <a:rPr lang="en-US" sz="1200" dirty="0">
                <a:solidFill>
                  <a:schemeClr val="accent1"/>
                </a:solidFill>
                <a:latin typeface="Courier New" panose="02070309020205020404" pitchFamily="49" charset="0"/>
                <a:cs typeface="Courier New" panose="02070309020205020404" pitchFamily="49" charset="0"/>
              </a:rPr>
              <a:t>: "BatchScriptF</a:t>
            </a:r>
            <a:r>
              <a:rPr lang="en-US" sz="1200" dirty="0">
                <a:latin typeface="Courier New" panose="02070309020205020404" pitchFamily="49" charset="0"/>
                <a:cs typeface="Courier New" panose="02070309020205020404" pitchFamily="49" charset="0"/>
              </a:rPr>
              <a:t>"#012  </a:t>
            </a:r>
            <a:r>
              <a:rPr lang="en-US" sz="1200" dirty="0" err="1">
                <a:latin typeface="Courier New" panose="02070309020205020404" pitchFamily="49" charset="0"/>
                <a:cs typeface="Courier New" panose="02070309020205020404" pitchFamily="49" charset="0"/>
              </a:rPr>
              <a:t>file_size</a:t>
            </a:r>
            <a:r>
              <a:rPr lang="en-US" sz="1200" dirty="0">
                <a:latin typeface="Courier New" panose="02070309020205020404" pitchFamily="49" charset="0"/>
                <a:cs typeface="Courier New" panose="02070309020205020404" pitchFamily="49" charset="0"/>
              </a:rPr>
              <a:t>: 49#012  </a:t>
            </a:r>
            <a:r>
              <a:rPr lang="en-US" sz="1200" dirty="0" err="1">
                <a:solidFill>
                  <a:schemeClr val="accent1"/>
                </a:solidFill>
                <a:latin typeface="Courier New" panose="02070309020205020404" pitchFamily="49" charset="0"/>
                <a:cs typeface="Courier New" panose="02070309020205020404" pitchFamily="49" charset="0"/>
              </a:rPr>
              <a:t>file_name</a:t>
            </a:r>
            <a:r>
              <a:rPr lang="en-US" sz="1200" dirty="0">
                <a:solidFill>
                  <a:schemeClr val="accent1"/>
                </a:solidFill>
                <a:latin typeface="Courier New" panose="02070309020205020404" pitchFamily="49" charset="0"/>
                <a:cs typeface="Courier New" panose="02070309020205020404" pitchFamily="49" charset="0"/>
              </a:rPr>
              <a:t>: "sample-malicious.bat</a:t>
            </a:r>
            <a:r>
              <a:rPr lang="en-US" sz="1200" dirty="0">
                <a:latin typeface="Courier New" panose="02070309020205020404" pitchFamily="49" charset="0"/>
                <a:cs typeface="Courier New" panose="02070309020205020404" pitchFamily="49" charset="0"/>
              </a:rPr>
              <a:t>"#012}#012file_seen_info {#012  score: 0#012  </a:t>
            </a:r>
            <a:r>
              <a:rPr lang="en-US" sz="1200" dirty="0" err="1">
                <a:solidFill>
                  <a:schemeClr val="accent1"/>
                </a:solidFill>
                <a:latin typeface="Courier New" panose="02070309020205020404" pitchFamily="49" charset="0"/>
                <a:cs typeface="Courier New" panose="02070309020205020404" pitchFamily="49" charset="0"/>
              </a:rPr>
              <a:t>asds_verdict</a:t>
            </a:r>
            <a:r>
              <a:rPr lang="en-US" sz="1200" dirty="0">
                <a:solidFill>
                  <a:schemeClr val="accent1"/>
                </a:solidFill>
                <a:latin typeface="Courier New" panose="02070309020205020404" pitchFamily="49" charset="0"/>
                <a:cs typeface="Courier New" panose="02070309020205020404" pitchFamily="49" charset="0"/>
              </a:rPr>
              <a:t>: VERDICT_BENIGN</a:t>
            </a:r>
            <a:r>
              <a:rPr lang="en-US" sz="1200" dirty="0">
                <a:latin typeface="Courier New" panose="02070309020205020404" pitchFamily="49" charset="0"/>
                <a:cs typeface="Courier New" panose="02070309020205020404" pitchFamily="49" charset="0"/>
              </a:rPr>
              <a:t>#012  </a:t>
            </a:r>
            <a:r>
              <a:rPr lang="en-US" sz="1200" dirty="0" err="1">
                <a:solidFill>
                  <a:schemeClr val="accent1"/>
                </a:solidFill>
                <a:latin typeface="Courier New" panose="02070309020205020404" pitchFamily="49" charset="0"/>
                <a:cs typeface="Courier New" panose="02070309020205020404" pitchFamily="49" charset="0"/>
              </a:rPr>
              <a:t>node_id</a:t>
            </a:r>
            <a:r>
              <a:rPr lang="en-US" sz="1200" dirty="0">
                <a:solidFill>
                  <a:schemeClr val="accent1"/>
                </a:solidFill>
                <a:latin typeface="Courier New" panose="02070309020205020404" pitchFamily="49" charset="0"/>
                <a:cs typeface="Courier New" panose="02070309020205020404" pitchFamily="49" charset="0"/>
              </a:rPr>
              <a:t>: "58fa8203-7958-4400-a97c-15ed333b79b2</a:t>
            </a:r>
            <a:r>
              <a:rPr lang="en-US" sz="1200" dirty="0">
                <a:latin typeface="Courier New" panose="02070309020205020404" pitchFamily="49" charset="0"/>
                <a:cs typeface="Courier New" panose="02070309020205020404" pitchFamily="49" charset="0"/>
              </a:rPr>
              <a:t>"#012  </a:t>
            </a:r>
            <a:r>
              <a:rPr lang="en-US" sz="1200" dirty="0" err="1">
                <a:solidFill>
                  <a:schemeClr val="accent1"/>
                </a:solidFill>
                <a:latin typeface="Courier New" panose="02070309020205020404" pitchFamily="49" charset="0"/>
                <a:cs typeface="Courier New" panose="02070309020205020404" pitchFamily="49" charset="0"/>
              </a:rPr>
              <a:t>node_type</a:t>
            </a:r>
            <a:r>
              <a:rPr lang="en-US" sz="1200" dirty="0">
                <a:solidFill>
                  <a:schemeClr val="accent1"/>
                </a:solidFill>
                <a:latin typeface="Courier New" panose="02070309020205020404" pitchFamily="49" charset="0"/>
                <a:cs typeface="Courier New" panose="02070309020205020404" pitchFamily="49" charset="0"/>
              </a:rPr>
              <a:t>: HOST</a:t>
            </a:r>
            <a:r>
              <a:rPr lang="en-US" sz="1200" dirty="0">
                <a:latin typeface="Courier New" panose="02070309020205020404" pitchFamily="49" charset="0"/>
                <a:cs typeface="Courier New" panose="02070309020205020404" pitchFamily="49" charset="0"/>
              </a:rPr>
              <a:t>#012  </a:t>
            </a:r>
            <a:r>
              <a:rPr lang="en-US" sz="1200" dirty="0" err="1">
                <a:latin typeface="Courier New" panose="02070309020205020404" pitchFamily="49" charset="0"/>
                <a:cs typeface="Courier New" panose="02070309020205020404" pitchFamily="49" charset="0"/>
              </a:rPr>
              <a:t>gateway_id</a:t>
            </a:r>
            <a:r>
              <a:rPr lang="en-US" sz="1200" dirty="0">
                <a:latin typeface="Courier New" panose="02070309020205020404" pitchFamily="49" charset="0"/>
                <a:cs typeface="Courier New" panose="02070309020205020404" pitchFamily="49" charset="0"/>
              </a:rPr>
              <a:t>: ""#012  status: DONE#012  </a:t>
            </a:r>
            <a:r>
              <a:rPr lang="en-US" sz="1200" dirty="0" err="1">
                <a:latin typeface="Courier New" panose="02070309020205020404" pitchFamily="49" charset="0"/>
                <a:cs typeface="Courier New" panose="02070309020205020404" pitchFamily="49" charset="0"/>
              </a:rPr>
              <a:t>found_in_asds</a:t>
            </a:r>
            <a:r>
              <a:rPr lang="en-US" sz="1200" dirty="0">
                <a:latin typeface="Courier New" panose="02070309020205020404" pitchFamily="49" charset="0"/>
                <a:cs typeface="Courier New" panose="02070309020205020404" pitchFamily="49" charset="0"/>
              </a:rPr>
              <a:t>: true#012  client {#012    </a:t>
            </a:r>
            <a:r>
              <a:rPr lang="en-US" sz="1200" dirty="0" err="1">
                <a:latin typeface="Courier New" panose="02070309020205020404" pitchFamily="49" charset="0"/>
                <a:cs typeface="Courier New" panose="02070309020205020404" pitchFamily="49" charset="0"/>
              </a:rPr>
              <a:t>vm_uuid</a:t>
            </a:r>
            <a:r>
              <a:rPr lang="en-US" sz="1200" dirty="0">
                <a:latin typeface="Courier New" panose="02070309020205020404" pitchFamily="49" charset="0"/>
                <a:cs typeface="Courier New" panose="02070309020205020404" pitchFamily="49" charset="0"/>
              </a:rPr>
              <a:t> {#012      left: 5781641787855357471#012      right: 15494276822828886336#012    }#012  }#012  timestamp: 1678277538533#012  </a:t>
            </a:r>
            <a:r>
              <a:rPr lang="en-US" sz="1200" dirty="0" err="1">
                <a:latin typeface="Courier New" panose="02070309020205020404" pitchFamily="49" charset="0"/>
                <a:cs typeface="Courier New" panose="02070309020205020404" pitchFamily="49" charset="0"/>
              </a:rPr>
              <a:t>is_allow_listed</a:t>
            </a:r>
            <a:r>
              <a:rPr lang="en-US" sz="1200" dirty="0">
                <a:latin typeface="Courier New" panose="02070309020205020404" pitchFamily="49" charset="0"/>
                <a:cs typeface="Courier New" panose="02070309020205020404" pitchFamily="49" charset="0"/>
              </a:rPr>
              <a:t>: false#012  </a:t>
            </a:r>
            <a:r>
              <a:rPr lang="en-US" sz="1200" dirty="0" err="1">
                <a:latin typeface="Courier New" panose="02070309020205020404" pitchFamily="49" charset="0"/>
                <a:cs typeface="Courier New" panose="02070309020205020404" pitchFamily="49" charset="0"/>
              </a:rPr>
              <a:t>ttl</a:t>
            </a:r>
            <a:r>
              <a:rPr lang="en-US" sz="1200" dirty="0">
                <a:latin typeface="Courier New" panose="02070309020205020404" pitchFamily="49" charset="0"/>
                <a:cs typeface="Courier New" panose="02070309020205020404" pitchFamily="49" charset="0"/>
              </a:rPr>
              <a:t>: 1678450338533#012}#012file_transfer_details {#012  </a:t>
            </a:r>
            <a:r>
              <a:rPr lang="en-US" sz="1200" dirty="0" err="1">
                <a:solidFill>
                  <a:schemeClr val="accent1"/>
                </a:solidFill>
                <a:latin typeface="Courier New" panose="02070309020205020404" pitchFamily="49" charset="0"/>
                <a:cs typeface="Courier New" panose="02070309020205020404" pitchFamily="49" charset="0"/>
              </a:rPr>
              <a:t>is_file_upload</a:t>
            </a:r>
            <a:r>
              <a:rPr lang="en-US" sz="1200" dirty="0">
                <a:solidFill>
                  <a:schemeClr val="accent1"/>
                </a:solidFill>
                <a:latin typeface="Courier New" panose="02070309020205020404" pitchFamily="49" charset="0"/>
                <a:cs typeface="Courier New" panose="02070309020205020404" pitchFamily="49" charset="0"/>
              </a:rPr>
              <a:t>: false</a:t>
            </a:r>
            <a:r>
              <a:rPr lang="en-US" sz="1200" dirty="0">
                <a:latin typeface="Courier New" panose="02070309020205020404" pitchFamily="49" charset="0"/>
                <a:cs typeface="Courier New" panose="02070309020205020404" pitchFamily="49" charset="0"/>
              </a:rPr>
              <a:t>#012  </a:t>
            </a:r>
            <a:r>
              <a:rPr lang="en-US" sz="1200" dirty="0" err="1">
                <a:latin typeface="Courier New" panose="02070309020205020404" pitchFamily="49" charset="0"/>
                <a:cs typeface="Courier New" panose="02070309020205020404" pitchFamily="49" charset="0"/>
              </a:rPr>
              <a:t>start_time</a:t>
            </a:r>
            <a:r>
              <a:rPr lang="en-US" sz="1200" dirty="0">
                <a:latin typeface="Courier New" panose="02070309020205020404" pitchFamily="49" charset="0"/>
                <a:cs typeface="Courier New" panose="02070309020205020404" pitchFamily="49" charset="0"/>
              </a:rPr>
              <a:t>: 1678277536647#012  </a:t>
            </a:r>
            <a:r>
              <a:rPr lang="en-US" sz="1200" dirty="0" err="1">
                <a:latin typeface="Courier New" panose="02070309020205020404" pitchFamily="49" charset="0"/>
                <a:cs typeface="Courier New" panose="02070309020205020404" pitchFamily="49" charset="0"/>
              </a:rPr>
              <a:t>end_time</a:t>
            </a:r>
            <a:r>
              <a:rPr lang="en-US" sz="1200" dirty="0">
                <a:latin typeface="Courier New" panose="02070309020205020404" pitchFamily="49" charset="0"/>
                <a:cs typeface="Courier New" panose="02070309020205020404" pitchFamily="49" charset="0"/>
              </a:rPr>
              <a:t>: 1678277536650#012}</a:t>
            </a:r>
          </a:p>
          <a:p>
            <a:pPr algn="l">
              <a:spcAft>
                <a:spcPts val="600"/>
              </a:spcAft>
            </a:pPr>
            <a:r>
              <a:rPr lang="en-US" sz="1200" dirty="0">
                <a:latin typeface="Courier New" panose="02070309020205020404" pitchFamily="49" charset="0"/>
                <a:cs typeface="Courier New" panose="02070309020205020404" pitchFamily="49" charset="0"/>
              </a:rPr>
              <a:t> </a:t>
            </a:r>
          </a:p>
        </p:txBody>
      </p:sp>
    </p:spTree>
    <p:extLst>
      <p:ext uri="{BB962C8B-B14F-4D97-AF65-F5344CB8AC3E}">
        <p14:creationId xmlns:p14="http://schemas.microsoft.com/office/powerpoint/2010/main" val="184290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2125269621"/>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1"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21547608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D913061-652A-F9EF-7390-6D1EE8D85044}"/>
              </a:ext>
            </a:extLst>
          </p:cNvPr>
          <p:cNvPicPr>
            <a:picLocks noChangeAspect="1"/>
          </p:cNvPicPr>
          <p:nvPr/>
        </p:nvPicPr>
        <p:blipFill>
          <a:blip r:embed="rId5"/>
          <a:stretch>
            <a:fillRect/>
          </a:stretch>
        </p:blipFill>
        <p:spPr>
          <a:xfrm>
            <a:off x="50250" y="1688825"/>
            <a:ext cx="7852410" cy="4406265"/>
          </a:xfrm>
          <a:prstGeom prst="rect">
            <a:avLst/>
          </a:prstGeom>
        </p:spPr>
      </p:pic>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a:t>
            </a:r>
          </a:p>
          <a:p>
            <a:pPr marL="285750" indent="-285750">
              <a:buFont typeface="Arial" panose="020B0604020202020204" pitchFamily="34" charset="0"/>
              <a:buChar char="•"/>
            </a:pPr>
            <a:r>
              <a:rPr lang="en-US" dirty="0"/>
              <a:t>Simple and Clear Reports on inspected files</a:t>
            </a:r>
          </a:p>
          <a:p>
            <a:pPr marL="285750" indent="-285750">
              <a:buFont typeface="Arial" panose="020B0604020202020204" pitchFamily="34" charset="0"/>
              <a:buChar char="•"/>
            </a:pPr>
            <a:r>
              <a:rPr lang="en-US" dirty="0"/>
              <a:t>with up to 2 weeks history</a:t>
            </a:r>
          </a:p>
          <a:p>
            <a:pPr marL="285750" indent="-285750">
              <a:buFont typeface="Arial" panose="020B0604020202020204" pitchFamily="34" charset="0"/>
              <a:buChar char="•"/>
            </a:pPr>
            <a:r>
              <a:rPr lang="en-US" dirty="0"/>
              <a:t>Very deep information on the malware</a:t>
            </a:r>
          </a:p>
          <a:p>
            <a:pPr marL="285750" indent="-285750">
              <a:buFont typeface="Arial" panose="020B0604020202020204" pitchFamily="34" charset="0"/>
              <a:buChar char="•"/>
            </a:pP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Reporting</a:t>
            </a:r>
          </a:p>
        </p:txBody>
      </p:sp>
      <p:sp>
        <p:nvSpPr>
          <p:cNvPr id="63" name="Rectangle 62">
            <a:extLst>
              <a:ext uri="{FF2B5EF4-FFF2-40B4-BE49-F238E27FC236}">
                <a16:creationId xmlns:a16="http://schemas.microsoft.com/office/drawing/2014/main" id="{A2A1CD7D-DB58-5FA4-3934-692B29467BB9}"/>
              </a:ext>
            </a:extLst>
          </p:cNvPr>
          <p:cNvSpPr>
            <a:spLocks/>
          </p:cNvSpPr>
          <p:nvPr/>
        </p:nvSpPr>
        <p:spPr>
          <a:xfrm>
            <a:off x="488515" y="4308954"/>
            <a:ext cx="7127310" cy="178613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16" name="Picture 15">
            <a:extLst>
              <a:ext uri="{FF2B5EF4-FFF2-40B4-BE49-F238E27FC236}">
                <a16:creationId xmlns:a16="http://schemas.microsoft.com/office/drawing/2014/main" id="{F1B1DE5C-719C-D29B-830F-A946B6A90E5B}"/>
              </a:ext>
            </a:extLst>
          </p:cNvPr>
          <p:cNvPicPr>
            <a:picLocks noChangeAspect="1"/>
          </p:cNvPicPr>
          <p:nvPr/>
        </p:nvPicPr>
        <p:blipFill>
          <a:blip r:embed="rId6"/>
          <a:stretch>
            <a:fillRect/>
          </a:stretch>
        </p:blipFill>
        <p:spPr>
          <a:xfrm>
            <a:off x="4507787" y="2358729"/>
            <a:ext cx="960120" cy="1183005"/>
          </a:xfrm>
          <a:prstGeom prst="rect">
            <a:avLst/>
          </a:prstGeom>
        </p:spPr>
      </p:pic>
      <p:sp>
        <p:nvSpPr>
          <p:cNvPr id="66" name="Rectangle 65">
            <a:extLst>
              <a:ext uri="{FF2B5EF4-FFF2-40B4-BE49-F238E27FC236}">
                <a16:creationId xmlns:a16="http://schemas.microsoft.com/office/drawing/2014/main" id="{AB24E933-AF53-BEDA-777E-F4C1AA00C669}"/>
              </a:ext>
            </a:extLst>
          </p:cNvPr>
          <p:cNvSpPr>
            <a:spLocks/>
          </p:cNvSpPr>
          <p:nvPr/>
        </p:nvSpPr>
        <p:spPr>
          <a:xfrm>
            <a:off x="4526664" y="2327260"/>
            <a:ext cx="941243" cy="1214474"/>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14" name="MalwareReport2" descr="MalwareReport2">
            <a:hlinkClick r:id="" action="ppaction://media"/>
            <a:extLst>
              <a:ext uri="{FF2B5EF4-FFF2-40B4-BE49-F238E27FC236}">
                <a16:creationId xmlns:a16="http://schemas.microsoft.com/office/drawing/2014/main" id="{5EEF8F01-74F9-799C-EAD0-3B10ECF590C2}"/>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12306" y="1712539"/>
            <a:ext cx="7802880" cy="4389120"/>
          </a:xfrm>
          <a:prstGeom prst="rect">
            <a:avLst/>
          </a:prstGeom>
        </p:spPr>
      </p:pic>
      <p:sp>
        <p:nvSpPr>
          <p:cNvPr id="12" name="Rectangle 11">
            <a:extLst>
              <a:ext uri="{FF2B5EF4-FFF2-40B4-BE49-F238E27FC236}">
                <a16:creationId xmlns:a16="http://schemas.microsoft.com/office/drawing/2014/main" id="{EF2F1ED8-DC30-5961-B2DC-ECFCB6B040AC}"/>
              </a:ext>
            </a:extLst>
          </p:cNvPr>
          <p:cNvSpPr>
            <a:spLocks/>
          </p:cNvSpPr>
          <p:nvPr/>
        </p:nvSpPr>
        <p:spPr>
          <a:xfrm>
            <a:off x="6449929" y="5202022"/>
            <a:ext cx="1088502" cy="844147"/>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041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63"/>
                                        </p:tgtEl>
                                      </p:cBhvr>
                                    </p:animEffect>
                                    <p:set>
                                      <p:cBhvr>
                                        <p:cTn id="16" dur="1" fill="hold">
                                          <p:stCondLst>
                                            <p:cond delay="499"/>
                                          </p:stCondLst>
                                        </p:cTn>
                                        <p:tgtEl>
                                          <p:spTgt spid="63"/>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10" presetClass="entr" presetSubtype="0" repeatCount="3000"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66"/>
                                        </p:tgtEl>
                                      </p:cBhvr>
                                    </p:animEffect>
                                    <p:set>
                                      <p:cBhvr>
                                        <p:cTn id="33" dur="1" fill="hold">
                                          <p:stCondLst>
                                            <p:cond delay="499"/>
                                          </p:stCondLst>
                                        </p:cTn>
                                        <p:tgtEl>
                                          <p:spTgt spid="66"/>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500"/>
                                        <p:tgtEl>
                                          <p:spTgt spid="6">
                                            <p:txEl>
                                              <p:pRg st="3" end="3"/>
                                            </p:txEl>
                                          </p:spTgt>
                                        </p:tgtEl>
                                      </p:cBhvr>
                                    </p:animEffect>
                                  </p:childTnLst>
                                </p:cTn>
                              </p:par>
                            </p:childTnLst>
                          </p:cTn>
                        </p:par>
                        <p:par>
                          <p:cTn id="41" fill="hold">
                            <p:stCondLst>
                              <p:cond delay="1000"/>
                            </p:stCondLst>
                            <p:childTnLst>
                              <p:par>
                                <p:cTn id="42" presetID="10" presetClass="entr" presetSubtype="0" repeatCount="300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2500"/>
                            </p:stCondLst>
                            <p:childTnLst>
                              <p:par>
                                <p:cTn id="46" presetID="10" presetClass="exit" presetSubtype="0" fill="hold" grpId="1" nodeType="afterEffect">
                                  <p:stCondLst>
                                    <p:cond delay="0"/>
                                  </p:stCondLst>
                                  <p:childTnLst>
                                    <p:animEffect transition="out" filter="fade">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 presetClass="mediacall" presetSubtype="0" fill="hold" nodeType="withEffect">
                                  <p:stCondLst>
                                    <p:cond delay="0"/>
                                  </p:stCondLst>
                                  <p:childTnLst>
                                    <p:cmd type="call" cmd="playFrom(0.0)">
                                      <p:cBhvr>
                                        <p:cTn id="54" dur="288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55" fill="hold" display="0">
                  <p:stCondLst>
                    <p:cond delay="indefinite"/>
                  </p:stCondLst>
                </p:cTn>
                <p:tgtEl>
                  <p:spTgt spid="14"/>
                </p:tgtEl>
              </p:cMediaNode>
            </p:video>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2" presetClass="mediacall" presetSubtype="0" fill="hold" nodeType="clickEffect">
                                  <p:stCondLst>
                                    <p:cond delay="0"/>
                                  </p:stCondLst>
                                  <p:childTnLst>
                                    <p:cmd type="call" cmd="togglePause">
                                      <p:cBhvr>
                                        <p:cTn id="60" dur="1" fill="hold"/>
                                        <p:tgtEl>
                                          <p:spTgt spid="14"/>
                                        </p:tgtEl>
                                      </p:cBhvr>
                                    </p:cmd>
                                  </p:childTnLst>
                                </p:cTn>
                              </p:par>
                            </p:childTnLst>
                          </p:cTn>
                        </p:par>
                      </p:childTnLst>
                    </p:cTn>
                  </p:par>
                </p:childTnLst>
              </p:cTn>
              <p:nextCondLst>
                <p:cond evt="onClick" delay="0">
                  <p:tgtEl>
                    <p:spTgt spid="14"/>
                  </p:tgtEl>
                </p:cond>
              </p:nextCondLst>
            </p:seq>
          </p:childTnLst>
        </p:cTn>
      </p:par>
    </p:tnLst>
    <p:bldLst>
      <p:bldP spid="63" grpId="0" animBg="1"/>
      <p:bldP spid="63" grpId="1" animBg="1"/>
      <p:bldP spid="66" grpId="0" animBg="1"/>
      <p:bldP spid="66" grpId="1" animBg="1"/>
      <p:bldP spid="12" grpId="0" animBg="1"/>
      <p:bldP spid="12"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204917175"/>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1"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3055583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extLst>
              <p:ext uri="{D42A27DB-BD31-4B8C-83A1-F6EECF244321}">
                <p14:modId xmlns:p14="http://schemas.microsoft.com/office/powerpoint/2010/main" val="3686696615"/>
              </p:ext>
            </p:extLst>
          </p:nvPr>
        </p:nvGraphicFramePr>
        <p:xfrm>
          <a:off x="615950" y="1261670"/>
          <a:ext cx="10975974" cy="516128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Requirements</a:t>
                      </a:r>
                    </a:p>
                  </a:txBody>
                  <a:tcPr/>
                </a:tc>
                <a:tc gridSpan="2">
                  <a:txBody>
                    <a:bodyPr/>
                    <a:lstStyle/>
                    <a:p>
                      <a:pPr marL="285750" indent="-285750" algn="l">
                        <a:buFont typeface="Arial" panose="020B0604020202020204" pitchFamily="34" charset="0"/>
                        <a:buChar char="•"/>
                      </a:pPr>
                      <a:endParaRPr lang="en-US" sz="1400" b="0" i="0" dirty="0">
                        <a:latin typeface="Calibri" panose="020F0502020204030204" pitchFamily="34" charset="0"/>
                      </a:endParaRPr>
                    </a:p>
                  </a:txBody>
                  <a:tcPr marL="457200"/>
                </a:tc>
                <a:tc hMerge="1">
                  <a:txBody>
                    <a:bodyPr/>
                    <a:lstStyle/>
                    <a:p>
                      <a:pPr algn="ctr"/>
                      <a:endParaRPr lang="en-US" b="0" i="0" dirty="0">
                        <a:latin typeface="Calibri" panose="020F0502020204030204" pitchFamily="34" charset="0"/>
                      </a:endParaRPr>
                    </a:p>
                  </a:txBody>
                  <a:tcPr/>
                </a:tc>
                <a:extLst>
                  <a:ext uri="{0D108BD9-81ED-4DB2-BD59-A6C34878D82A}">
                    <a16:rowId xmlns:a16="http://schemas.microsoft.com/office/drawing/2014/main" val="1101770867"/>
                  </a:ext>
                </a:extLst>
              </a:tr>
              <a:tr h="370840">
                <a:tc>
                  <a:txBody>
                    <a:bodyPr/>
                    <a:lstStyle/>
                    <a:p>
                      <a:pPr lvl="1"/>
                      <a:r>
                        <a:rPr lang="en-US" b="0" i="0" dirty="0">
                          <a:latin typeface="Calibri" panose="020F0502020204030204" pitchFamily="34" charset="0"/>
                        </a:rPr>
                        <a:t>Licensing</a:t>
                      </a:r>
                    </a:p>
                  </a:txBody>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Distributed Firewall with Advanced Threat Prevention License</a:t>
                      </a:r>
                    </a:p>
                  </a:txBody>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Gateway Firewall with Advanced Threat Prevention License</a:t>
                      </a:r>
                    </a:p>
                  </a:txBody>
                  <a:tcPr/>
                </a:tc>
                <a:extLst>
                  <a:ext uri="{0D108BD9-81ED-4DB2-BD59-A6C34878D82A}">
                    <a16:rowId xmlns:a16="http://schemas.microsoft.com/office/drawing/2014/main" val="398656649"/>
                  </a:ext>
                </a:extLst>
              </a:tr>
              <a:tr h="370840">
                <a:tc rowSpan="2">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Pre-Requisites</a:t>
                      </a:r>
                    </a:p>
                  </a:txBody>
                  <a:tcPr/>
                </a:tc>
                <a:tc gridSpan="2">
                  <a:txBody>
                    <a:bodyPr/>
                    <a:lstStyle/>
                    <a:p>
                      <a:pPr marL="285750" indent="-285750" algn="l">
                        <a:buFont typeface="Arial" panose="020B0604020202020204" pitchFamily="34" charset="0"/>
                        <a:buChar char="•"/>
                      </a:pPr>
                      <a:r>
                        <a:rPr lang="en-US" sz="1400" b="0" i="0" dirty="0">
                          <a:latin typeface="Calibri" panose="020F0502020204030204" pitchFamily="34" charset="0"/>
                        </a:rPr>
                        <a:t>NAPP</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dirty="0">
                          <a:latin typeface="Calibri" panose="020F0502020204030204" pitchFamily="34" charset="0"/>
                        </a:rPr>
                        <a:t>Internet Connectivity </a:t>
                      </a:r>
                      <a:r>
                        <a:rPr lang="en-US" sz="1400" b="0" i="1" dirty="0">
                          <a:latin typeface="Calibri" panose="020F0502020204030204" pitchFamily="34" charset="0"/>
                        </a:rPr>
                        <a:t>even if Cloud inspection is disabled </a:t>
                      </a:r>
                      <a:r>
                        <a:rPr lang="en-US" sz="1100" b="0" i="1" dirty="0">
                          <a:latin typeface="Calibri" panose="020F0502020204030204" pitchFamily="34" charset="0"/>
                        </a:rPr>
                        <a:t>(see Notes for more information)</a:t>
                      </a:r>
                      <a:endParaRPr lang="en-US" sz="1600" b="0" i="1" dirty="0">
                        <a:latin typeface="Calibri" panose="020F0502020204030204" pitchFamily="34" charset="0"/>
                      </a:endParaRPr>
                    </a:p>
                  </a:txBody>
                  <a:tcPr marL="640080"/>
                </a:tc>
                <a:tc hMerge="1">
                  <a:txBody>
                    <a:bodyPr/>
                    <a:lstStyle/>
                    <a:p>
                      <a:pPr marL="285750" indent="-285750" algn="l">
                        <a:buFont typeface="Arial" panose="020B0604020202020204" pitchFamily="34" charset="0"/>
                        <a:buChar char="•"/>
                      </a:pPr>
                      <a:endParaRPr lang="en-US" b="0" i="0" dirty="0">
                        <a:latin typeface="Calibri" panose="020F0502020204030204" pitchFamily="34" charset="0"/>
                      </a:endParaRPr>
                    </a:p>
                  </a:txBody>
                  <a:tcPr/>
                </a:tc>
                <a:extLst>
                  <a:ext uri="{0D108BD9-81ED-4DB2-BD59-A6C34878D82A}">
                    <a16:rowId xmlns:a16="http://schemas.microsoft.com/office/drawing/2014/main" val="2499268509"/>
                  </a:ext>
                </a:extLst>
              </a:tr>
              <a:tr h="0">
                <a:tc vMerge="1">
                  <a:txBody>
                    <a:bodyPr/>
                    <a:lstStyle/>
                    <a:p>
                      <a:pPr lvl="1"/>
                      <a:endParaRPr lang="en-US" b="0" i="0" dirty="0">
                        <a:latin typeface="Calibri" panose="020F0502020204030204" pitchFamily="34" charset="0"/>
                      </a:endParaRPr>
                    </a:p>
                  </a:txBody>
                  <a:tcPr>
                    <a:solidFill>
                      <a:srgbClr val="CBDCF1"/>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Windows: VMware Tools with NSX File Introspection Driver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dirty="0">
                          <a:solidFill>
                            <a:schemeClr val="tx1"/>
                          </a:solidFill>
                          <a:latin typeface="Calibri" panose="020F0502020204030204" pitchFamily="34" charset="0"/>
                        </a:rPr>
                        <a:t>Linux: File Introspection driver for supported version of Linux </a:t>
                      </a:r>
                      <a:r>
                        <a:rPr lang="en-US" sz="1100" b="0" i="1" u="none" dirty="0">
                          <a:solidFill>
                            <a:schemeClr val="tx1"/>
                          </a:solidFill>
                          <a:latin typeface="Calibri" panose="020F0502020204030204" pitchFamily="34" charset="0"/>
                        </a:rPr>
                        <a:t>(see Notes)</a:t>
                      </a:r>
                    </a:p>
                    <a:p>
                      <a:pPr marL="285750" indent="-285750" algn="l">
                        <a:buFont typeface="Arial" panose="020B0604020202020204" pitchFamily="34" charset="0"/>
                        <a:buChar char="•"/>
                      </a:pPr>
                      <a:r>
                        <a:rPr lang="en-US" sz="1400" b="0" i="0" dirty="0">
                          <a:latin typeface="Calibri" panose="020F0502020204030204" pitchFamily="34" charset="0"/>
                        </a:rPr>
                        <a:t>On each ESXi for SVM: 4 vCPU / 6 GB RAM / 80 GB Disk</a:t>
                      </a:r>
                    </a:p>
                    <a:p>
                      <a:pPr marL="285750" indent="-285750" algn="l">
                        <a:buFont typeface="Arial" panose="020B0604020202020204" pitchFamily="34" charset="0"/>
                        <a:buChar char="•"/>
                      </a:pPr>
                      <a:r>
                        <a:rPr lang="en-US" sz="1400" b="0" i="0" dirty="0">
                          <a:latin typeface="Calibri" panose="020F0502020204030204" pitchFamily="34" charset="0"/>
                        </a:rPr>
                        <a:t>Web Server for the deployment of SVM</a:t>
                      </a:r>
                    </a:p>
                    <a:p>
                      <a:pPr marL="285750" indent="-285750" algn="l">
                        <a:buFont typeface="Arial" panose="020B0604020202020204" pitchFamily="34" charset="0"/>
                        <a:buChar char="•"/>
                      </a:pPr>
                      <a:r>
                        <a:rPr lang="en-US" sz="1400" b="0" i="0" dirty="0">
                          <a:latin typeface="Calibri" panose="020F0502020204030204" pitchFamily="34" charset="0"/>
                        </a:rPr>
                        <a:t>vCenter-Clusters configured with Transport Node Profile (sub-clusters are not supported)</a:t>
                      </a:r>
                    </a:p>
                    <a:p>
                      <a:pPr marL="285750" indent="-285750" algn="l">
                        <a:buFont typeface="Arial" panose="020B0604020202020204" pitchFamily="34" charset="0"/>
                        <a:buChar char="•"/>
                      </a:pPr>
                      <a:r>
                        <a:rPr lang="en-US" sz="1400" dirty="0">
                          <a:latin typeface="Calibri" panose="020F0502020204030204" pitchFamily="34" charset="0"/>
                        </a:rPr>
                        <a:t>All ESXi part of a vCenter Cluster must share a common </a:t>
                      </a:r>
                      <a:r>
                        <a:rPr lang="en-US" sz="1400" dirty="0" err="1">
                          <a:latin typeface="Calibri" panose="020F0502020204030204" pitchFamily="34" charset="0"/>
                        </a:rPr>
                        <a:t>portgroup</a:t>
                      </a:r>
                      <a:r>
                        <a:rPr lang="en-US" sz="1400" dirty="0">
                          <a:latin typeface="Calibri" panose="020F0502020204030204" pitchFamily="34" charset="0"/>
                        </a:rPr>
                        <a:t>/subnet for their hosted individual SVM Mgt IP</a:t>
                      </a:r>
                      <a:endParaRPr lang="en-US" sz="1400" b="0" i="0" dirty="0">
                        <a:latin typeface="Calibri" panose="020F0502020204030204" pitchFamily="34" charset="0"/>
                      </a:endParaRPr>
                    </a:p>
                  </a:txBody>
                  <a:tcPr>
                    <a:solidFill>
                      <a:srgbClr val="CBDCF1"/>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none" dirty="0">
                          <a:latin typeface="Calibri" panose="020F0502020204030204" pitchFamily="34" charset="0"/>
                        </a:rPr>
                        <a:t>Extra </a:t>
                      </a:r>
                      <a:r>
                        <a:rPr lang="en-US" sz="1400" b="0" i="0" u="none" dirty="0">
                          <a:solidFill>
                            <a:schemeClr val="tx1"/>
                          </a:solidFill>
                          <a:latin typeface="Calibri" panose="020F0502020204030204" pitchFamily="34" charset="0"/>
                        </a:rPr>
                        <a:t>Large or BareMetal Edge Nodes</a:t>
                      </a:r>
                    </a:p>
                  </a:txBody>
                  <a:tcPr>
                    <a:solidFill>
                      <a:srgbClr val="CBDCF1"/>
                    </a:solidFill>
                  </a:tcPr>
                </a:tc>
                <a:extLst>
                  <a:ext uri="{0D108BD9-81ED-4DB2-BD59-A6C34878D82A}">
                    <a16:rowId xmlns:a16="http://schemas.microsoft.com/office/drawing/2014/main" val="270623906"/>
                  </a:ext>
                </a:extLst>
              </a:tr>
              <a:tr h="370840">
                <a:tc>
                  <a:txBody>
                    <a:bodyPr/>
                    <a:lstStyle/>
                    <a:p>
                      <a:pPr lvl="1"/>
                      <a:r>
                        <a:rPr lang="en-US" b="0" i="0" dirty="0">
                          <a:latin typeface="Calibri" panose="020F0502020204030204" pitchFamily="34" charset="0"/>
                        </a:rPr>
                        <a:t>vSphere support</a:t>
                      </a:r>
                    </a:p>
                  </a:txBody>
                  <a:tcPr>
                    <a:solidFill>
                      <a:srgbClr val="E7EEF8"/>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vSphere 6.7+</a:t>
                      </a:r>
                    </a:p>
                    <a:p>
                      <a:pPr marL="285750" indent="-285750" algn="l">
                        <a:buFont typeface="Arial" panose="020B0604020202020204" pitchFamily="34" charset="0"/>
                        <a:buChar char="•"/>
                      </a:pPr>
                      <a:r>
                        <a:rPr lang="en-US" sz="1400" b="0" i="0" dirty="0">
                          <a:latin typeface="Calibri" panose="020F0502020204030204" pitchFamily="34" charset="0"/>
                        </a:rPr>
                        <a:t>Windows: VMware Tools 11.2.5+</a:t>
                      </a:r>
                    </a:p>
                  </a:txBody>
                  <a:tcPr>
                    <a:solidFill>
                      <a:srgbClr val="E7EEF8"/>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N/A</a:t>
                      </a:r>
                    </a:p>
                  </a:txBody>
                  <a:tcPr>
                    <a:solidFill>
                      <a:srgbClr val="E7EEF8"/>
                    </a:solidFill>
                  </a:tcPr>
                </a:tc>
                <a:extLst>
                  <a:ext uri="{0D108BD9-81ED-4DB2-BD59-A6C34878D82A}">
                    <a16:rowId xmlns:a16="http://schemas.microsoft.com/office/drawing/2014/main" val="614712293"/>
                  </a:ext>
                </a:extLst>
              </a:tr>
            </a:tbl>
          </a:graphicData>
        </a:graphic>
      </p:graphicFrame>
      <p:sp>
        <p:nvSpPr>
          <p:cNvPr id="11" name="Subtitle 10">
            <a:extLst>
              <a:ext uri="{FF2B5EF4-FFF2-40B4-BE49-F238E27FC236}">
                <a16:creationId xmlns:a16="http://schemas.microsoft.com/office/drawing/2014/main" id="{DDC033B2-F8BA-62C0-6128-1FC82B40EC5B}"/>
              </a:ext>
            </a:extLst>
          </p:cNvPr>
          <p:cNvSpPr>
            <a:spLocks noGrp="1"/>
          </p:cNvSpPr>
          <p:nvPr>
            <p:ph type="subTitle" idx="10"/>
          </p:nvPr>
        </p:nvSpPr>
        <p:spPr/>
        <p:txBody>
          <a:bodyPr/>
          <a:lstStyle/>
          <a:p>
            <a:endParaRPr lang="en-US"/>
          </a:p>
        </p:txBody>
      </p:sp>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Requirements</a:t>
            </a:r>
          </a:p>
        </p:txBody>
      </p:sp>
    </p:spTree>
    <p:extLst>
      <p:ext uri="{BB962C8B-B14F-4D97-AF65-F5344CB8AC3E}">
        <p14:creationId xmlns:p14="http://schemas.microsoft.com/office/powerpoint/2010/main" val="4068981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extLst>
              <p:ext uri="{D42A27DB-BD31-4B8C-83A1-F6EECF244321}">
                <p14:modId xmlns:p14="http://schemas.microsoft.com/office/powerpoint/2010/main" val="4257693286"/>
              </p:ext>
            </p:extLst>
          </p:nvPr>
        </p:nvGraphicFramePr>
        <p:xfrm>
          <a:off x="615950" y="1275615"/>
          <a:ext cx="10975974" cy="222504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Traffic</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101770867"/>
                  </a:ext>
                </a:extLst>
              </a:tr>
              <a:tr h="370840">
                <a:tc>
                  <a:txBody>
                    <a:bodyPr/>
                    <a:lstStyle/>
                    <a:p>
                      <a:pPr lvl="1"/>
                      <a:r>
                        <a:rPr lang="en-US" b="0" i="0" dirty="0">
                          <a:latin typeface="Calibri" panose="020F0502020204030204" pitchFamily="34" charset="0"/>
                        </a:rPr>
                        <a:t>Analyzed</a:t>
                      </a:r>
                    </a:p>
                  </a:txBody>
                  <a:tcPr/>
                </a:tc>
                <a:tc>
                  <a:txBody>
                    <a:bodyPr/>
                    <a:lstStyle/>
                    <a:p>
                      <a:pPr algn="ctr"/>
                      <a:r>
                        <a:rPr lang="en-US" sz="1600" b="0" i="0" dirty="0">
                          <a:latin typeface="Calibri" panose="020F0502020204030204" pitchFamily="34" charset="0"/>
                        </a:rPr>
                        <a:t>E/W + N/S</a:t>
                      </a:r>
                    </a:p>
                  </a:txBody>
                  <a:tcPr/>
                </a:tc>
                <a:tc>
                  <a:txBody>
                    <a:bodyPr/>
                    <a:lstStyle/>
                    <a:p>
                      <a:pPr algn="ctr"/>
                      <a:r>
                        <a:rPr lang="en-US" sz="1600" b="0" i="0" dirty="0">
                          <a:latin typeface="Calibri" panose="020F0502020204030204" pitchFamily="34" charset="0"/>
                        </a:rPr>
                        <a:t>N/S</a:t>
                      </a:r>
                    </a:p>
                  </a:txBody>
                  <a:tcPr/>
                </a:tc>
                <a:extLst>
                  <a:ext uri="{0D108BD9-81ED-4DB2-BD59-A6C34878D82A}">
                    <a16:rowId xmlns:a16="http://schemas.microsoft.com/office/drawing/2014/main" val="3240521552"/>
                  </a:ext>
                </a:extLst>
              </a:tr>
              <a:tr h="370840">
                <a:tc>
                  <a:txBody>
                    <a:bodyPr/>
                    <a:lstStyle/>
                    <a:p>
                      <a:r>
                        <a:rPr lang="en-US" b="1" i="0" dirty="0">
                          <a:latin typeface="Calibri" panose="020F0502020204030204" pitchFamily="34" charset="0"/>
                        </a:rPr>
                        <a:t>Mode</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990175124"/>
                  </a:ext>
                </a:extLst>
              </a:tr>
              <a:tr h="370840">
                <a:tc>
                  <a:txBody>
                    <a:bodyPr/>
                    <a:lstStyle/>
                    <a:p>
                      <a:pPr lvl="1"/>
                      <a:r>
                        <a:rPr lang="en-US" b="0" i="0" dirty="0">
                          <a:latin typeface="Calibri" panose="020F0502020204030204" pitchFamily="34" charset="0"/>
                        </a:rPr>
                        <a:t>Detection</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3916610827"/>
                  </a:ext>
                </a:extLst>
              </a:tr>
              <a:tr h="370840">
                <a:tc>
                  <a:txBody>
                    <a:bodyPr/>
                    <a:lstStyle/>
                    <a:p>
                      <a:pPr lvl="1"/>
                      <a:r>
                        <a:rPr lang="en-US" b="0" i="0" dirty="0">
                          <a:latin typeface="Calibri" panose="020F0502020204030204" pitchFamily="34" charset="0"/>
                        </a:rPr>
                        <a:t>Prevention</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No</a:t>
                      </a:r>
                    </a:p>
                  </a:txBody>
                  <a:tcPr/>
                </a:tc>
                <a:extLst>
                  <a:ext uri="{0D108BD9-81ED-4DB2-BD59-A6C34878D82A}">
                    <a16:rowId xmlns:a16="http://schemas.microsoft.com/office/drawing/2014/main" val="3022073621"/>
                  </a:ext>
                </a:extLst>
              </a:tr>
            </a:tbl>
          </a:graphicData>
        </a:graphic>
      </p:graphicFrame>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Limitations</a:t>
            </a:r>
          </a:p>
        </p:txBody>
      </p:sp>
    </p:spTree>
    <p:extLst>
      <p:ext uri="{BB962C8B-B14F-4D97-AF65-F5344CB8AC3E}">
        <p14:creationId xmlns:p14="http://schemas.microsoft.com/office/powerpoint/2010/main" val="3941905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624810853"/>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tx1"/>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NSX </a:t>
                      </a:r>
                      <a:r>
                        <a:rPr lang="en-US" b="0" i="0" dirty="0">
                          <a:solidFill>
                            <a:schemeClr val="tx1"/>
                          </a:solidFill>
                          <a:latin typeface="Calibri" panose="020F0502020204030204" pitchFamily="34" charset="0"/>
                        </a:rPr>
                        <a:t>Malware</a:t>
                      </a:r>
                      <a:r>
                        <a:rPr lang="en-US" b="0" i="0" dirty="0">
                          <a:latin typeface="Calibri" panose="020F0502020204030204" pitchFamily="34" charset="0"/>
                        </a:rPr>
                        <a:t>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92209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extLst>
              <p:ext uri="{D42A27DB-BD31-4B8C-83A1-F6EECF244321}">
                <p14:modId xmlns:p14="http://schemas.microsoft.com/office/powerpoint/2010/main" val="1896353858"/>
              </p:ext>
            </p:extLst>
          </p:nvPr>
        </p:nvGraphicFramePr>
        <p:xfrm>
          <a:off x="615950" y="1275615"/>
          <a:ext cx="10975974" cy="442468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Analysis</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8000189"/>
                  </a:ext>
                </a:extLst>
              </a:tr>
              <a:tr h="370840">
                <a:tc>
                  <a:txBody>
                    <a:bodyPr/>
                    <a:lstStyle/>
                    <a:p>
                      <a:pPr lvl="1"/>
                      <a:r>
                        <a:rPr lang="en-US" b="0" i="0" dirty="0">
                          <a:latin typeface="Calibri" panose="020F0502020204030204" pitchFamily="34" charset="0"/>
                        </a:rPr>
                        <a:t>Local Analysis</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393076518"/>
                  </a:ext>
                </a:extLst>
              </a:tr>
              <a:tr h="370840">
                <a:tc>
                  <a:txBody>
                    <a:bodyPr/>
                    <a:lstStyle/>
                    <a:p>
                      <a:pPr lvl="1"/>
                      <a:r>
                        <a:rPr lang="en-US" b="0" i="0" dirty="0">
                          <a:latin typeface="Calibri" panose="020F0502020204030204" pitchFamily="34" charset="0"/>
                        </a:rPr>
                        <a:t>Cloud Analysis</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4054919838"/>
                  </a:ext>
                </a:extLst>
              </a:tr>
              <a:tr h="370840">
                <a:tc>
                  <a:txBody>
                    <a:bodyPr/>
                    <a:lstStyle/>
                    <a:p>
                      <a:pPr lvl="1"/>
                      <a:r>
                        <a:rPr lang="en-US" b="0" i="0" dirty="0">
                          <a:latin typeface="Calibri" panose="020F0502020204030204" pitchFamily="34" charset="0"/>
                        </a:rPr>
                        <a:t>VM Operating System</a:t>
                      </a:r>
                    </a:p>
                  </a:txBody>
                  <a:tcPr/>
                </a:tc>
                <a:tc>
                  <a:txBody>
                    <a:bodyPr/>
                    <a:lstStyle/>
                    <a:p>
                      <a:pPr algn="ctr"/>
                      <a:r>
                        <a:rPr lang="en-US" sz="1600" b="0" i="0" u="none" dirty="0">
                          <a:solidFill>
                            <a:schemeClr val="tx1"/>
                          </a:solidFill>
                          <a:latin typeface="Calibri" panose="020F0502020204030204" pitchFamily="34" charset="0"/>
                        </a:rPr>
                        <a:t>Windows </a:t>
                      </a:r>
                      <a:r>
                        <a:rPr lang="en-US" sz="1100" b="0" i="1" u="none" dirty="0">
                          <a:solidFill>
                            <a:schemeClr val="tx1"/>
                          </a:solidFill>
                          <a:latin typeface="Calibri" panose="020F0502020204030204" pitchFamily="34" charset="0"/>
                        </a:rPr>
                        <a:t>(new file)</a:t>
                      </a:r>
                      <a:r>
                        <a:rPr lang="en-US" sz="1600" b="0" i="0" u="none" dirty="0">
                          <a:solidFill>
                            <a:schemeClr val="tx1"/>
                          </a:solidFill>
                          <a:latin typeface="Calibri" panose="020F0502020204030204" pitchFamily="34" charset="0"/>
                        </a:rPr>
                        <a:t>,</a:t>
                      </a:r>
                    </a:p>
                    <a:p>
                      <a:pPr algn="ctr"/>
                      <a:r>
                        <a:rPr lang="en-US" sz="1600" b="0" i="0" u="none" dirty="0">
                          <a:solidFill>
                            <a:schemeClr val="tx1"/>
                          </a:solidFill>
                          <a:latin typeface="Calibri" panose="020F0502020204030204" pitchFamily="34" charset="0"/>
                        </a:rPr>
                        <a:t>Linux</a:t>
                      </a:r>
                      <a:r>
                        <a:rPr lang="en-US" sz="1200" b="0" i="0" u="none" dirty="0">
                          <a:solidFill>
                            <a:schemeClr val="tx1"/>
                          </a:solidFill>
                          <a:latin typeface="Calibri" panose="020F0502020204030204" pitchFamily="34" charset="0"/>
                        </a:rPr>
                        <a:t> </a:t>
                      </a:r>
                      <a:r>
                        <a:rPr lang="en-US" sz="1100" b="0" i="1" u="none" dirty="0">
                          <a:solidFill>
                            <a:schemeClr val="tx1"/>
                          </a:solidFill>
                          <a:latin typeface="Calibri" panose="020F0502020204030204" pitchFamily="34" charset="0"/>
                        </a:rPr>
                        <a:t>(new file)</a:t>
                      </a:r>
                      <a:endParaRPr lang="en-US" sz="1600" b="0" i="1" u="none" dirty="0">
                        <a:solidFill>
                          <a:schemeClr val="tx1"/>
                        </a:solidFill>
                        <a:latin typeface="Calibri" panose="020F0502020204030204" pitchFamily="34" charset="0"/>
                      </a:endParaRPr>
                    </a:p>
                  </a:txBody>
                  <a:tcPr/>
                </a:tc>
                <a:tc>
                  <a:txBody>
                    <a:bodyPr/>
                    <a:lstStyle/>
                    <a:p>
                      <a:pPr algn="ctr"/>
                      <a:r>
                        <a:rPr lang="en-US" sz="1600" b="0" i="0" dirty="0">
                          <a:latin typeface="Calibri" panose="020F0502020204030204" pitchFamily="34" charset="0"/>
                        </a:rPr>
                        <a:t>N/A </a:t>
                      </a:r>
                      <a:r>
                        <a:rPr lang="en-US" sz="1100" b="0" i="1" dirty="0">
                          <a:latin typeface="Calibri" panose="020F0502020204030204" pitchFamily="34" charset="0"/>
                        </a:rPr>
                        <a:t>(analyze traffic through T1)</a:t>
                      </a:r>
                      <a:endParaRPr lang="en-US" sz="1600" b="0" i="1" dirty="0">
                        <a:latin typeface="Calibri" panose="020F0502020204030204" pitchFamily="34" charset="0"/>
                      </a:endParaRPr>
                    </a:p>
                  </a:txBody>
                  <a:tcPr/>
                </a:tc>
                <a:extLst>
                  <a:ext uri="{0D108BD9-81ED-4DB2-BD59-A6C34878D82A}">
                    <a16:rowId xmlns:a16="http://schemas.microsoft.com/office/drawing/2014/main" val="3600318807"/>
                  </a:ext>
                </a:extLst>
              </a:tr>
              <a:tr h="370840">
                <a:tc>
                  <a:txBody>
                    <a:bodyPr/>
                    <a:lstStyle/>
                    <a:p>
                      <a:pPr lvl="1"/>
                      <a:r>
                        <a:rPr lang="en-US" b="0" i="0" dirty="0">
                          <a:latin typeface="Calibri" panose="020F0502020204030204" pitchFamily="34" charset="0"/>
                        </a:rPr>
                        <a:t>Dataplane protocol</a:t>
                      </a:r>
                    </a:p>
                  </a:txBody>
                  <a:tcPr/>
                </a:tc>
                <a:tc>
                  <a:txBody>
                    <a:bodyPr/>
                    <a:lstStyle/>
                    <a:p>
                      <a:pPr algn="ctr"/>
                      <a:r>
                        <a:rPr lang="en-US" sz="1600" b="0" i="0" u="none" dirty="0">
                          <a:solidFill>
                            <a:schemeClr val="tx1"/>
                          </a:solidFill>
                          <a:latin typeface="Calibri" panose="020F0502020204030204" pitchFamily="34" charset="0"/>
                        </a:rPr>
                        <a:t>N/A </a:t>
                      </a:r>
                      <a:r>
                        <a:rPr lang="en-US" sz="1100" b="0" i="1" u="none" dirty="0">
                          <a:solidFill>
                            <a:schemeClr val="tx1"/>
                          </a:solidFill>
                          <a:latin typeface="Calibri" panose="020F0502020204030204" pitchFamily="34" charset="0"/>
                        </a:rPr>
                        <a:t>(analyze on disk write)</a:t>
                      </a:r>
                      <a:endParaRPr lang="en-US" sz="1600" b="0" i="1" u="none" dirty="0">
                        <a:solidFill>
                          <a:schemeClr val="tx1"/>
                        </a:solidFill>
                        <a:latin typeface="Calibri" panose="020F0502020204030204" pitchFamily="34" charset="0"/>
                      </a:endParaRPr>
                    </a:p>
                  </a:txBody>
                  <a:tcPr/>
                </a:tc>
                <a:tc>
                  <a:txBody>
                    <a:bodyPr/>
                    <a:lstStyle/>
                    <a:p>
                      <a:pPr algn="ctr"/>
                      <a:r>
                        <a:rPr lang="en-US" sz="1600" b="0" i="0" dirty="0">
                          <a:latin typeface="Calibri" panose="020F0502020204030204" pitchFamily="34" charset="0"/>
                        </a:rPr>
                        <a:t>HTTP or FTP (or HTTPS if TLS Inspection is enabled)</a:t>
                      </a:r>
                    </a:p>
                    <a:p>
                      <a:pPr algn="ctr"/>
                      <a:r>
                        <a:rPr lang="en-US" sz="1100" b="0" i="1" dirty="0">
                          <a:latin typeface="Calibri" panose="020F0502020204030204" pitchFamily="34" charset="0"/>
                        </a:rPr>
                        <a:t>(Files download only)</a:t>
                      </a:r>
                    </a:p>
                  </a:txBody>
                  <a:tcPr/>
                </a:tc>
                <a:extLst>
                  <a:ext uri="{0D108BD9-81ED-4DB2-BD59-A6C34878D82A}">
                    <a16:rowId xmlns:a16="http://schemas.microsoft.com/office/drawing/2014/main" val="522361832"/>
                  </a:ext>
                </a:extLst>
              </a:tr>
              <a:tr h="370840">
                <a:tc>
                  <a:txBody>
                    <a:bodyPr/>
                    <a:lstStyle/>
                    <a:p>
                      <a:pPr lvl="1"/>
                      <a:r>
                        <a:rPr lang="en-US" b="0" i="0" dirty="0">
                          <a:latin typeface="Calibri" panose="020F0502020204030204" pitchFamily="34" charset="0"/>
                        </a:rPr>
                        <a:t>Reporting - Sender Server IP</a:t>
                      </a:r>
                    </a:p>
                  </a:txBody>
                  <a:tcPr/>
                </a:tc>
                <a:tc>
                  <a:txBody>
                    <a:bodyPr/>
                    <a:lstStyle/>
                    <a:p>
                      <a:pPr algn="ctr"/>
                      <a:r>
                        <a:rPr lang="en-US" sz="1600" b="0" i="0" u="none" dirty="0">
                          <a:solidFill>
                            <a:schemeClr val="tx1"/>
                          </a:solidFill>
                          <a:latin typeface="Calibri" panose="020F0502020204030204" pitchFamily="34" charset="0"/>
                        </a:rPr>
                        <a:t>No</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1" u="none" dirty="0">
                          <a:solidFill>
                            <a:schemeClr val="tx1"/>
                          </a:solidFill>
                          <a:latin typeface="Calibri" panose="020F0502020204030204" pitchFamily="34" charset="0"/>
                        </a:rPr>
                        <a:t>(works on disk write and so doesn’t have IP visibility)</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1524169792"/>
                  </a:ext>
                </a:extLst>
              </a:tr>
              <a:tr h="370840">
                <a:tc>
                  <a:txBody>
                    <a:bodyPr/>
                    <a:lstStyle/>
                    <a:p>
                      <a:pPr lvl="1"/>
                      <a:r>
                        <a:rPr lang="en-US" b="0" i="0" dirty="0">
                          <a:latin typeface="Calibri" panose="020F0502020204030204" pitchFamily="34" charset="0"/>
                        </a:rPr>
                        <a:t>File Size</a:t>
                      </a:r>
                    </a:p>
                  </a:txBody>
                  <a:tcPr/>
                </a:tc>
                <a:tc>
                  <a:txBody>
                    <a:bodyPr/>
                    <a:lstStyle/>
                    <a:p>
                      <a:pPr algn="ctr"/>
                      <a:r>
                        <a:rPr lang="en-US" sz="1600" b="0" i="0" u="none" dirty="0">
                          <a:solidFill>
                            <a:schemeClr val="tx1"/>
                          </a:solidFill>
                          <a:latin typeface="Calibri" panose="020F0502020204030204" pitchFamily="34" charset="0"/>
                        </a:rPr>
                        <a:t>Up to 64 MB</a:t>
                      </a:r>
                    </a:p>
                  </a:txBody>
                  <a:tcPr/>
                </a:tc>
                <a:tc>
                  <a:txBody>
                    <a:bodyPr/>
                    <a:lstStyle/>
                    <a:p>
                      <a:pPr algn="ctr"/>
                      <a:r>
                        <a:rPr lang="en-US" sz="1600" b="0" i="0" dirty="0">
                          <a:latin typeface="Calibri" panose="020F0502020204030204" pitchFamily="34" charset="0"/>
                        </a:rPr>
                        <a:t>Up to 64 MB*</a:t>
                      </a:r>
                    </a:p>
                  </a:txBody>
                  <a:tcPr/>
                </a:tc>
                <a:extLst>
                  <a:ext uri="{0D108BD9-81ED-4DB2-BD59-A6C34878D82A}">
                    <a16:rowId xmlns:a16="http://schemas.microsoft.com/office/drawing/2014/main" val="2831374668"/>
                  </a:ext>
                </a:extLst>
              </a:tr>
              <a:tr h="370840">
                <a:tc>
                  <a:txBody>
                    <a:bodyPr/>
                    <a:lstStyle/>
                    <a:p>
                      <a:pPr lvl="1"/>
                      <a:r>
                        <a:rPr lang="en-US" b="0" i="0" dirty="0">
                          <a:latin typeface="Calibri" panose="020F0502020204030204" pitchFamily="34" charset="0"/>
                        </a:rPr>
                        <a:t>File Type </a:t>
                      </a:r>
                      <a:r>
                        <a:rPr lang="en-US" sz="1200" b="0" i="1" dirty="0">
                          <a:latin typeface="Calibri" panose="020F0502020204030204" pitchFamily="34" charset="0"/>
                        </a:rPr>
                        <a:t>(see Notes for more information)</a:t>
                      </a:r>
                      <a:endParaRPr lang="en-US" b="0" i="1" dirty="0">
                        <a:latin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u="none" dirty="0">
                          <a:solidFill>
                            <a:schemeClr val="tx1"/>
                          </a:solidFill>
                          <a:latin typeface="Calibri" panose="020F0502020204030204" pitchFamily="34" charset="0"/>
                        </a:rPr>
                        <a:t>exe, </a:t>
                      </a:r>
                      <a:r>
                        <a:rPr lang="en-US" sz="1600" b="0" i="0" u="none" dirty="0" err="1">
                          <a:solidFill>
                            <a:schemeClr val="tx1"/>
                          </a:solidFill>
                          <a:latin typeface="Calibri" panose="020F0502020204030204" pitchFamily="34" charset="0"/>
                        </a:rPr>
                        <a:t>xls</a:t>
                      </a:r>
                      <a:r>
                        <a:rPr lang="en-US" sz="1600" b="0" i="0" u="none" dirty="0">
                          <a:solidFill>
                            <a:schemeClr val="tx1"/>
                          </a:solidFill>
                          <a:latin typeface="Calibri" panose="020F0502020204030204" pitchFamily="34" charset="0"/>
                        </a:rPr>
                        <a:t>, </a:t>
                      </a:r>
                      <a:r>
                        <a:rPr lang="en-US" sz="1600" b="0" i="0" u="none" dirty="0" err="1">
                          <a:solidFill>
                            <a:schemeClr val="tx1"/>
                          </a:solidFill>
                          <a:latin typeface="Calibri" panose="020F0502020204030204" pitchFamily="34" charset="0"/>
                        </a:rPr>
                        <a:t>vba</a:t>
                      </a:r>
                      <a:r>
                        <a:rPr lang="en-US" sz="1600" b="0" i="0" u="none" dirty="0">
                          <a:solidFill>
                            <a:schemeClr val="tx1"/>
                          </a:solidFill>
                          <a:latin typeface="Calibri" panose="020F0502020204030204" pitchFamily="34" charset="0"/>
                        </a:rPr>
                        <a:t>, zip, </a:t>
                      </a:r>
                      <a:r>
                        <a:rPr lang="en-US" sz="1600" b="0" i="0" u="none" dirty="0" err="1">
                          <a:solidFill>
                            <a:schemeClr val="tx1"/>
                          </a:solidFill>
                          <a:latin typeface="Calibri" panose="020F0502020204030204" pitchFamily="34" charset="0"/>
                        </a:rPr>
                        <a:t>etc</a:t>
                      </a:r>
                      <a:endParaRPr lang="en-US" sz="1600" b="0" i="0" u="none" dirty="0">
                        <a:solidFill>
                          <a:schemeClr val="tx1"/>
                        </a:solidFill>
                        <a:latin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dirty="0">
                          <a:latin typeface="Calibri" panose="020F0502020204030204" pitchFamily="34" charset="0"/>
                        </a:rPr>
                        <a:t>exe, </a:t>
                      </a:r>
                      <a:r>
                        <a:rPr lang="en-US" sz="1600" b="0" i="0" dirty="0" err="1">
                          <a:latin typeface="Calibri" panose="020F0502020204030204" pitchFamily="34" charset="0"/>
                        </a:rPr>
                        <a:t>xls</a:t>
                      </a:r>
                      <a:r>
                        <a:rPr lang="en-US" sz="1600" b="0" i="0" dirty="0">
                          <a:latin typeface="Calibri" panose="020F0502020204030204" pitchFamily="34" charset="0"/>
                        </a:rPr>
                        <a:t>, </a:t>
                      </a:r>
                      <a:r>
                        <a:rPr lang="en-US" sz="1600" b="0" i="0" dirty="0" err="1">
                          <a:latin typeface="Calibri" panose="020F0502020204030204" pitchFamily="34" charset="0"/>
                        </a:rPr>
                        <a:t>vba</a:t>
                      </a:r>
                      <a:r>
                        <a:rPr lang="en-US" sz="1600" b="0" i="0" dirty="0">
                          <a:latin typeface="Calibri" panose="020F0502020204030204" pitchFamily="34" charset="0"/>
                        </a:rPr>
                        <a:t>, zip, </a:t>
                      </a:r>
                      <a:r>
                        <a:rPr lang="en-US" sz="1600" b="0" i="0" dirty="0" err="1">
                          <a:latin typeface="Calibri" panose="020F0502020204030204" pitchFamily="34" charset="0"/>
                        </a:rPr>
                        <a:t>etc</a:t>
                      </a:r>
                      <a:endParaRPr lang="en-US" sz="1600" b="0" i="0" dirty="0">
                        <a:latin typeface="Calibri" panose="020F0502020204030204" pitchFamily="34" charset="0"/>
                      </a:endParaRPr>
                    </a:p>
                  </a:txBody>
                  <a:tcPr/>
                </a:tc>
                <a:extLst>
                  <a:ext uri="{0D108BD9-81ED-4DB2-BD59-A6C34878D82A}">
                    <a16:rowId xmlns:a16="http://schemas.microsoft.com/office/drawing/2014/main" val="464282367"/>
                  </a:ext>
                </a:extLst>
              </a:tr>
              <a:tr h="370840">
                <a:tc>
                  <a:txBody>
                    <a:bodyPr/>
                    <a:lstStyle/>
                    <a:p>
                      <a:pPr lvl="1"/>
                      <a:r>
                        <a:rPr lang="en-US" b="0" i="0" dirty="0">
                          <a:latin typeface="Calibri" panose="020F0502020204030204" pitchFamily="34" charset="0"/>
                        </a:rPr>
                        <a:t>Anti-Malware events to NDR</a:t>
                      </a:r>
                    </a:p>
                  </a:txBody>
                  <a:tcPr/>
                </a:tc>
                <a:tc>
                  <a:txBody>
                    <a:bodyPr/>
                    <a:lstStyle/>
                    <a:p>
                      <a:pPr algn="ctr"/>
                      <a:r>
                        <a:rPr lang="en-US" sz="1600" b="0" i="0" dirty="0">
                          <a:latin typeface="Calibri" panose="020F0502020204030204" pitchFamily="34" charset="0"/>
                        </a:rPr>
                        <a:t>No</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914952219"/>
                  </a:ext>
                </a:extLst>
              </a:tr>
            </a:tbl>
          </a:graphicData>
        </a:graphic>
      </p:graphicFrame>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Limitations</a:t>
            </a:r>
          </a:p>
        </p:txBody>
      </p:sp>
      <p:sp>
        <p:nvSpPr>
          <p:cNvPr id="2" name="TextBox 1">
            <a:extLst>
              <a:ext uri="{FF2B5EF4-FFF2-40B4-BE49-F238E27FC236}">
                <a16:creationId xmlns:a16="http://schemas.microsoft.com/office/drawing/2014/main" id="{6A594B95-7F9A-330F-38BB-833923A27E66}"/>
              </a:ext>
            </a:extLst>
          </p:cNvPr>
          <p:cNvSpPr txBox="1"/>
          <p:nvPr/>
        </p:nvSpPr>
        <p:spPr>
          <a:xfrm>
            <a:off x="615950" y="5997493"/>
            <a:ext cx="4507644" cy="184666"/>
          </a:xfrm>
          <a:prstGeom prst="rect">
            <a:avLst/>
          </a:prstGeom>
        </p:spPr>
        <p:txBody>
          <a:bodyPr wrap="none" lIns="0" tIns="0" rIns="0" bIns="0" rtlCol="0">
            <a:spAutoFit/>
          </a:bodyPr>
          <a:lstStyle/>
          <a:p>
            <a:pPr algn="l">
              <a:spcAft>
                <a:spcPts val="600"/>
              </a:spcAft>
            </a:pPr>
            <a:r>
              <a:rPr lang="en-US" sz="1200" dirty="0"/>
              <a:t>* Currently bug on large file inspection on Edge above 5MB.</a:t>
            </a:r>
          </a:p>
        </p:txBody>
      </p:sp>
    </p:spTree>
    <p:extLst>
      <p:ext uri="{BB962C8B-B14F-4D97-AF65-F5344CB8AC3E}">
        <p14:creationId xmlns:p14="http://schemas.microsoft.com/office/powerpoint/2010/main" val="2611426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10">
            <a:extLst>
              <a:ext uri="{FF2B5EF4-FFF2-40B4-BE49-F238E27FC236}">
                <a16:creationId xmlns:a16="http://schemas.microsoft.com/office/drawing/2014/main" id="{DDC033B2-F8BA-62C0-6128-1FC82B40EC5B}"/>
              </a:ext>
            </a:extLst>
          </p:cNvPr>
          <p:cNvSpPr>
            <a:spLocks noGrp="1"/>
          </p:cNvSpPr>
          <p:nvPr>
            <p:ph type="subTitle" idx="10"/>
          </p:nvPr>
        </p:nvSpPr>
        <p:spPr/>
        <p:txBody>
          <a:bodyPr/>
          <a:lstStyle/>
          <a:p>
            <a:endParaRPr lang="en-US"/>
          </a:p>
        </p:txBody>
      </p:sp>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Scale</a:t>
            </a:r>
          </a:p>
        </p:txBody>
      </p:sp>
      <p:sp>
        <p:nvSpPr>
          <p:cNvPr id="3" name="Content Placeholder 2">
            <a:extLst>
              <a:ext uri="{FF2B5EF4-FFF2-40B4-BE49-F238E27FC236}">
                <a16:creationId xmlns:a16="http://schemas.microsoft.com/office/drawing/2014/main" id="{F1E899EB-21DB-ACF0-8209-57EC08ADCFF0}"/>
              </a:ext>
            </a:extLst>
          </p:cNvPr>
          <p:cNvSpPr>
            <a:spLocks noGrp="1"/>
          </p:cNvSpPr>
          <p:nvPr>
            <p:ph sz="quarter" idx="14"/>
          </p:nvPr>
        </p:nvSpPr>
        <p:spPr/>
        <p:txBody>
          <a:bodyPr/>
          <a:lstStyle/>
          <a:p>
            <a:r>
              <a:rPr lang="en-US" dirty="0"/>
              <a:t>Malware Detection and Prevention scale is publicly on </a:t>
            </a:r>
            <a:r>
              <a:rPr lang="en-US" dirty="0" err="1"/>
              <a:t>configmax</a:t>
            </a:r>
            <a:r>
              <a:rPr lang="en-US" dirty="0"/>
              <a:t>: </a:t>
            </a:r>
            <a:r>
              <a:rPr lang="en-US" dirty="0">
                <a:hlinkClick r:id="rId3"/>
              </a:rPr>
              <a:t>https://configmax.esp.vmware.com</a:t>
            </a:r>
            <a:endParaRPr lang="en-US" dirty="0"/>
          </a:p>
          <a:p>
            <a:endParaRPr lang="en-US" dirty="0"/>
          </a:p>
        </p:txBody>
      </p:sp>
      <p:sp>
        <p:nvSpPr>
          <p:cNvPr id="6" name="Rectangle 5">
            <a:extLst>
              <a:ext uri="{FF2B5EF4-FFF2-40B4-BE49-F238E27FC236}">
                <a16:creationId xmlns:a16="http://schemas.microsoft.com/office/drawing/2014/main" id="{22D7DA71-FF90-9E34-E0A2-77CAF5E19ADA}"/>
              </a:ext>
            </a:extLst>
          </p:cNvPr>
          <p:cNvSpPr/>
          <p:nvPr/>
        </p:nvSpPr>
        <p:spPr>
          <a:xfrm>
            <a:off x="9581018" y="2676351"/>
            <a:ext cx="2577396" cy="523220"/>
          </a:xfrm>
          <a:prstGeom prst="rect">
            <a:avLst/>
          </a:prstGeom>
        </p:spPr>
        <p:txBody>
          <a:bodyPr wrap="square">
            <a:spAutoFit/>
          </a:bodyPr>
          <a:lstStyle/>
          <a:p>
            <a:r>
              <a:rPr lang="en-US" sz="1400" i="1" dirty="0">
                <a:latin typeface="Calibri" panose="020F0502020204030204" pitchFamily="34" charset="0"/>
              </a:rPr>
              <a:t>NSX 4.1.0 Malware Detection and Prevention scale</a:t>
            </a:r>
          </a:p>
        </p:txBody>
      </p:sp>
      <p:pic>
        <p:nvPicPr>
          <p:cNvPr id="4" name="Picture 3">
            <a:extLst>
              <a:ext uri="{FF2B5EF4-FFF2-40B4-BE49-F238E27FC236}">
                <a16:creationId xmlns:a16="http://schemas.microsoft.com/office/drawing/2014/main" id="{A29760B9-25CF-8117-067D-1D10C06BDBC8}"/>
              </a:ext>
            </a:extLst>
          </p:cNvPr>
          <p:cNvPicPr>
            <a:picLocks noChangeAspect="1"/>
          </p:cNvPicPr>
          <p:nvPr/>
        </p:nvPicPr>
        <p:blipFill>
          <a:blip r:embed="rId4"/>
          <a:stretch>
            <a:fillRect/>
          </a:stretch>
        </p:blipFill>
        <p:spPr>
          <a:xfrm>
            <a:off x="1816559" y="1942092"/>
            <a:ext cx="7772400" cy="4503157"/>
          </a:xfrm>
          <a:prstGeom prst="rect">
            <a:avLst/>
          </a:prstGeom>
        </p:spPr>
      </p:pic>
    </p:spTree>
    <p:extLst>
      <p:ext uri="{BB962C8B-B14F-4D97-AF65-F5344CB8AC3E}">
        <p14:creationId xmlns:p14="http://schemas.microsoft.com/office/powerpoint/2010/main" val="246002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772709239"/>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1"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287416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42B54C7E-845B-4147-906B-CD88FB41D704}"/>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05" name="Rectangle 104">
            <a:extLst>
              <a:ext uri="{FF2B5EF4-FFF2-40B4-BE49-F238E27FC236}">
                <a16:creationId xmlns:a16="http://schemas.microsoft.com/office/drawing/2014/main" id="{C503C414-2C39-0E4D-BC83-2AEE828C6DD4}"/>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45720"/>
          <a:lstStyle/>
          <a:p>
            <a:r>
              <a:rPr lang="en-US"/>
              <a:t>T1 Gateway Malware Detection :</a:t>
            </a:r>
          </a:p>
          <a:p>
            <a:pPr marL="285750" indent="-285750">
              <a:buFont typeface="Arial" panose="020B0604020202020204" pitchFamily="34" charset="0"/>
              <a:buChar char="•"/>
            </a:pPr>
            <a:r>
              <a:rPr lang="en-US"/>
              <a:t>Malware Engine Failure</a:t>
            </a:r>
          </a:p>
          <a:p>
            <a:pPr marL="742950" lvl="1" indent="-285750"/>
            <a:r>
              <a:rPr lang="en-US"/>
              <a:t>Malware Engine restarts automatically </a:t>
            </a:r>
            <a:r>
              <a:rPr lang="en-US" sz="1200" i="1"/>
              <a:t>(docker process)</a:t>
            </a:r>
          </a:p>
          <a:p>
            <a:pPr marL="742950" lvl="1" indent="-285750"/>
            <a:endParaRPr lang="en-US"/>
          </a:p>
          <a:p>
            <a:pPr marL="285750" indent="-285750">
              <a:buFont typeface="Arial" panose="020B0604020202020204" pitchFamily="34" charset="0"/>
              <a:buChar char="•"/>
            </a:pPr>
            <a:r>
              <a:rPr lang="en-US"/>
              <a:t>During failure</a:t>
            </a:r>
          </a:p>
          <a:p>
            <a:pPr marL="742950" lvl="1" indent="-285750"/>
            <a:r>
              <a:rPr lang="en-US"/>
              <a:t>File is NOT inspected</a:t>
            </a:r>
          </a:p>
          <a:p>
            <a:pPr marL="742950" lvl="1" indent="-285750"/>
            <a:endParaRPr lang="en-US"/>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Gateway Malware Detection – Malware Engine Failure (1/3)</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2085470" y="2309812"/>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1057967" y="2483229"/>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2359788" y="2067918"/>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2359790" y="2858452"/>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957418" y="1768912"/>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2089673" y="3205077"/>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274320" y="5252710"/>
            <a:ext cx="1466322"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1403024" y="4832275"/>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340823" y="5055098"/>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283227" y="52538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145945" y="56125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cxnSp>
        <p:nvCxnSpPr>
          <p:cNvPr id="69" name="Straight Connector 68">
            <a:extLst>
              <a:ext uri="{FF2B5EF4-FFF2-40B4-BE49-F238E27FC236}">
                <a16:creationId xmlns:a16="http://schemas.microsoft.com/office/drawing/2014/main" id="{2B9E81AB-71AD-6447-B57F-6B98E208C931}"/>
              </a:ext>
            </a:extLst>
          </p:cNvPr>
          <p:cNvCxnSpPr>
            <a:cxnSpLocks/>
            <a:stCxn id="22" idx="2"/>
            <a:endCxn id="50" idx="0"/>
          </p:cNvCxnSpPr>
          <p:nvPr/>
        </p:nvCxnSpPr>
        <p:spPr bwMode="gray">
          <a:xfrm>
            <a:off x="2363993" y="3753717"/>
            <a:ext cx="3082" cy="62992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4B1EE40-4725-5F46-A4F5-B6E6A4029974}"/>
              </a:ext>
            </a:extLst>
          </p:cNvPr>
          <p:cNvGrpSpPr/>
          <p:nvPr/>
        </p:nvGrpSpPr>
        <p:grpSpPr>
          <a:xfrm>
            <a:off x="734568" y="5249872"/>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18" name="Group 117">
            <a:extLst>
              <a:ext uri="{FF2B5EF4-FFF2-40B4-BE49-F238E27FC236}">
                <a16:creationId xmlns:a16="http://schemas.microsoft.com/office/drawing/2014/main" id="{7282FF0C-1257-AC4E-A7A0-9F05A063B94C}"/>
              </a:ext>
            </a:extLst>
          </p:cNvPr>
          <p:cNvGrpSpPr/>
          <p:nvPr/>
        </p:nvGrpSpPr>
        <p:grpSpPr>
          <a:xfrm>
            <a:off x="4123388" y="4547417"/>
            <a:ext cx="847109" cy="307777"/>
            <a:chOff x="3732340" y="3944399"/>
            <a:chExt cx="847109" cy="307777"/>
          </a:xfrm>
        </p:grpSpPr>
        <p:sp>
          <p:nvSpPr>
            <p:cNvPr id="147" name="TextBox 146">
              <a:extLst>
                <a:ext uri="{FF2B5EF4-FFF2-40B4-BE49-F238E27FC236}">
                  <a16:creationId xmlns:a16="http://schemas.microsoft.com/office/drawing/2014/main" id="{87FC1BDD-C144-DE40-8E80-C59671A6DEF1}"/>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148" name="Picture Placeholder 77" descr="Threathunting&#10;">
              <a:extLst>
                <a:ext uri="{FF2B5EF4-FFF2-40B4-BE49-F238E27FC236}">
                  <a16:creationId xmlns:a16="http://schemas.microsoft.com/office/drawing/2014/main" id="{56F97EA0-17D6-334E-A8AC-0261FFD7B5DA}"/>
                </a:ext>
              </a:extLst>
            </p:cNvPr>
            <p:cNvGrpSpPr>
              <a:grpSpLocks noChangeAspect="1"/>
            </p:cNvGrpSpPr>
            <p:nvPr/>
          </p:nvGrpSpPr>
          <p:grpSpPr>
            <a:xfrm>
              <a:off x="3732340" y="3953614"/>
              <a:ext cx="296113" cy="294542"/>
              <a:chOff x="4495969" y="4428417"/>
              <a:chExt cx="375950" cy="373960"/>
            </a:xfrm>
            <a:solidFill>
              <a:srgbClr val="FF0000"/>
            </a:solidFill>
          </p:grpSpPr>
          <p:sp>
            <p:nvSpPr>
              <p:cNvPr id="149" name="Picture Placeholder 77">
                <a:extLst>
                  <a:ext uri="{FF2B5EF4-FFF2-40B4-BE49-F238E27FC236}">
                    <a16:creationId xmlns:a16="http://schemas.microsoft.com/office/drawing/2014/main" id="{BC0A22AE-76F0-4A41-AD4D-E89F7BE58CB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50" name="Picture Placeholder 77">
                <a:extLst>
                  <a:ext uri="{FF2B5EF4-FFF2-40B4-BE49-F238E27FC236}">
                    <a16:creationId xmlns:a16="http://schemas.microsoft.com/office/drawing/2014/main" id="{7874D4F1-4EED-F648-8D51-652603B6E6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cxnSp>
        <p:nvCxnSpPr>
          <p:cNvPr id="155" name="Straight Connector 154">
            <a:extLst>
              <a:ext uri="{FF2B5EF4-FFF2-40B4-BE49-F238E27FC236}">
                <a16:creationId xmlns:a16="http://schemas.microsoft.com/office/drawing/2014/main" id="{7836119C-0CF7-A14B-93EE-75E9DCA97DA1}"/>
              </a:ext>
            </a:extLst>
          </p:cNvPr>
          <p:cNvCxnSpPr>
            <a:cxnSpLocks/>
          </p:cNvCxnSpPr>
          <p:nvPr/>
        </p:nvCxnSpPr>
        <p:spPr bwMode="gray">
          <a:xfrm>
            <a:off x="286482" y="4176879"/>
            <a:ext cx="1454160"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3516E4D3-BD5A-5943-BC24-40A2DF10F3F0}"/>
              </a:ext>
            </a:extLst>
          </p:cNvPr>
          <p:cNvSpPr txBox="1"/>
          <p:nvPr/>
        </p:nvSpPr>
        <p:spPr>
          <a:xfrm>
            <a:off x="315449" y="3976240"/>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grpSp>
        <p:nvGrpSpPr>
          <p:cNvPr id="157" name="Group 156">
            <a:extLst>
              <a:ext uri="{FF2B5EF4-FFF2-40B4-BE49-F238E27FC236}">
                <a16:creationId xmlns:a16="http://schemas.microsoft.com/office/drawing/2014/main" id="{7C030AD0-AF1A-A647-8956-D3487D001DFC}"/>
              </a:ext>
            </a:extLst>
          </p:cNvPr>
          <p:cNvGrpSpPr/>
          <p:nvPr/>
        </p:nvGrpSpPr>
        <p:grpSpPr>
          <a:xfrm>
            <a:off x="679802" y="4176774"/>
            <a:ext cx="657699" cy="540490"/>
            <a:chOff x="6855481" y="3612066"/>
            <a:chExt cx="657699" cy="540490"/>
          </a:xfrm>
        </p:grpSpPr>
        <p:cxnSp>
          <p:nvCxnSpPr>
            <p:cNvPr id="158" name="Straight Connector 157">
              <a:extLst>
                <a:ext uri="{FF2B5EF4-FFF2-40B4-BE49-F238E27FC236}">
                  <a16:creationId xmlns:a16="http://schemas.microsoft.com/office/drawing/2014/main" id="{0D6ABA5B-F5C4-144E-AD79-B02AE41A41D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9" name="Freeform 86">
              <a:extLst>
                <a:ext uri="{FF2B5EF4-FFF2-40B4-BE49-F238E27FC236}">
                  <a16:creationId xmlns:a16="http://schemas.microsoft.com/office/drawing/2014/main" id="{452D8727-E3E8-014B-A777-8328B75E4C5A}"/>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60" name="Straight Connector 159">
            <a:extLst>
              <a:ext uri="{FF2B5EF4-FFF2-40B4-BE49-F238E27FC236}">
                <a16:creationId xmlns:a16="http://schemas.microsoft.com/office/drawing/2014/main" id="{EF8F89A4-CFB6-694E-9D7A-600C29A5624D}"/>
              </a:ext>
            </a:extLst>
          </p:cNvPr>
          <p:cNvCxnSpPr>
            <a:cxnSpLocks/>
          </p:cNvCxnSpPr>
          <p:nvPr/>
        </p:nvCxnSpPr>
        <p:spPr bwMode="gray">
          <a:xfrm flipH="1" flipV="1">
            <a:off x="1420265" y="4175838"/>
            <a:ext cx="731374" cy="32327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6" name="TextBox 185">
            <a:extLst>
              <a:ext uri="{FF2B5EF4-FFF2-40B4-BE49-F238E27FC236}">
                <a16:creationId xmlns:a16="http://schemas.microsoft.com/office/drawing/2014/main" id="{D417CAA6-44AA-8040-B81F-2F2694C9665B}"/>
              </a:ext>
            </a:extLst>
          </p:cNvPr>
          <p:cNvSpPr txBox="1"/>
          <p:nvPr/>
        </p:nvSpPr>
        <p:spPr>
          <a:xfrm>
            <a:off x="1693975" y="333149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sp>
        <p:nvSpPr>
          <p:cNvPr id="86" name="Rectangle 85">
            <a:extLst>
              <a:ext uri="{FF2B5EF4-FFF2-40B4-BE49-F238E27FC236}">
                <a16:creationId xmlns:a16="http://schemas.microsoft.com/office/drawing/2014/main" id="{83B40081-072D-B340-A76C-E35D04EDD9CB}"/>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77" name="Rectangle 76">
            <a:extLst>
              <a:ext uri="{FF2B5EF4-FFF2-40B4-BE49-F238E27FC236}">
                <a16:creationId xmlns:a16="http://schemas.microsoft.com/office/drawing/2014/main" id="{F226A759-046A-9D41-813D-75CE4A5CC3D3}"/>
              </a:ext>
            </a:extLst>
          </p:cNvPr>
          <p:cNvSpPr>
            <a:spLocks noChangeAspect="1"/>
          </p:cNvSpPr>
          <p:nvPr/>
        </p:nvSpPr>
        <p:spPr>
          <a:xfrm>
            <a:off x="3484333" y="4075904"/>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7703F4A7-6038-9C45-B64C-815547BAAA62}"/>
              </a:ext>
            </a:extLst>
          </p:cNvPr>
          <p:cNvSpPr txBox="1"/>
          <p:nvPr/>
        </p:nvSpPr>
        <p:spPr>
          <a:xfrm>
            <a:off x="3072641" y="5493732"/>
            <a:ext cx="836832" cy="246221"/>
          </a:xfrm>
          <a:prstGeom prst="rect">
            <a:avLst/>
          </a:prstGeom>
        </p:spPr>
        <p:txBody>
          <a:bodyPr wrap="none" lIns="0" tIns="0" rIns="0" bIns="0" rtlCol="0">
            <a:spAutoFit/>
          </a:bodyPr>
          <a:lstStyle/>
          <a:p>
            <a:pPr algn="ctr">
              <a:spcAft>
                <a:spcPts val="600"/>
              </a:spcAft>
            </a:pPr>
            <a:r>
              <a:rPr lang="en-US" sz="1600">
                <a:solidFill>
                  <a:schemeClr val="tx2"/>
                </a:solidFill>
                <a:latin typeface="Calibri" panose="020F0502020204030204" pitchFamily="34" charset="0"/>
              </a:rPr>
              <a:t>Edge</a:t>
            </a:r>
            <a:r>
              <a:rPr lang="en-US" sz="1400">
                <a:solidFill>
                  <a:schemeClr val="tx2"/>
                </a:solidFill>
                <a:latin typeface="Calibri" panose="020F0502020204030204" pitchFamily="34" charset="0"/>
              </a:rPr>
              <a:t> Node</a:t>
            </a:r>
          </a:p>
        </p:txBody>
      </p:sp>
      <p:grpSp>
        <p:nvGrpSpPr>
          <p:cNvPr id="80" name="Group 79">
            <a:extLst>
              <a:ext uri="{FF2B5EF4-FFF2-40B4-BE49-F238E27FC236}">
                <a16:creationId xmlns:a16="http://schemas.microsoft.com/office/drawing/2014/main" id="{4F43E3E5-E7CB-7444-83AA-88F8DDCE7CBB}"/>
              </a:ext>
            </a:extLst>
          </p:cNvPr>
          <p:cNvGrpSpPr>
            <a:grpSpLocks noChangeAspect="1"/>
          </p:cNvGrpSpPr>
          <p:nvPr/>
        </p:nvGrpSpPr>
        <p:grpSpPr>
          <a:xfrm>
            <a:off x="3064778" y="4472919"/>
            <a:ext cx="314282" cy="314282"/>
            <a:chOff x="3113791" y="1367124"/>
            <a:chExt cx="612898" cy="612898"/>
          </a:xfrm>
        </p:grpSpPr>
        <p:sp>
          <p:nvSpPr>
            <p:cNvPr id="81" name="Oval 80">
              <a:extLst>
                <a:ext uri="{FF2B5EF4-FFF2-40B4-BE49-F238E27FC236}">
                  <a16:creationId xmlns:a16="http://schemas.microsoft.com/office/drawing/2014/main" id="{E84FE7F5-DB2A-4545-8DA8-E611F812A50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2" name="Picture Placeholder 75" descr="Virus 1&#10;">
              <a:extLst>
                <a:ext uri="{FF2B5EF4-FFF2-40B4-BE49-F238E27FC236}">
                  <a16:creationId xmlns:a16="http://schemas.microsoft.com/office/drawing/2014/main" id="{AF14142B-EDB7-1F44-8C0B-EE3009BDB10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90" name="Group 89">
            <a:extLst>
              <a:ext uri="{FF2B5EF4-FFF2-40B4-BE49-F238E27FC236}">
                <a16:creationId xmlns:a16="http://schemas.microsoft.com/office/drawing/2014/main" id="{D0F0FF9A-4305-244C-BCAC-064391572966}"/>
              </a:ext>
            </a:extLst>
          </p:cNvPr>
          <p:cNvGrpSpPr/>
          <p:nvPr/>
        </p:nvGrpSpPr>
        <p:grpSpPr>
          <a:xfrm>
            <a:off x="6244469" y="1863324"/>
            <a:ext cx="1051570" cy="789020"/>
            <a:chOff x="5781882" y="4522572"/>
            <a:chExt cx="1051570" cy="789020"/>
          </a:xfrm>
        </p:grpSpPr>
        <p:grpSp>
          <p:nvGrpSpPr>
            <p:cNvPr id="91" name="Group 90" descr="Cloud Analysis&#10;">
              <a:extLst>
                <a:ext uri="{FF2B5EF4-FFF2-40B4-BE49-F238E27FC236}">
                  <a16:creationId xmlns:a16="http://schemas.microsoft.com/office/drawing/2014/main" id="{6B6FF5C2-77C1-2E4A-A9B4-0A4E4A27C307}"/>
                </a:ext>
              </a:extLst>
            </p:cNvPr>
            <p:cNvGrpSpPr>
              <a:grpSpLocks noChangeAspect="1"/>
            </p:cNvGrpSpPr>
            <p:nvPr/>
          </p:nvGrpSpPr>
          <p:grpSpPr>
            <a:xfrm>
              <a:off x="6007252" y="4522572"/>
              <a:ext cx="443941" cy="418316"/>
              <a:chOff x="11080035" y="1971556"/>
              <a:chExt cx="600836" cy="566154"/>
            </a:xfrm>
          </p:grpSpPr>
          <p:sp>
            <p:nvSpPr>
              <p:cNvPr id="93" name="Picture Placeholder 91">
                <a:extLst>
                  <a:ext uri="{FF2B5EF4-FFF2-40B4-BE49-F238E27FC236}">
                    <a16:creationId xmlns:a16="http://schemas.microsoft.com/office/drawing/2014/main" id="{4199F557-D70E-0942-A174-23461E43082D}"/>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1">
                <a:extLst>
                  <a:ext uri="{FF2B5EF4-FFF2-40B4-BE49-F238E27FC236}">
                    <a16:creationId xmlns:a16="http://schemas.microsoft.com/office/drawing/2014/main" id="{E67EA4B6-8368-E740-8562-59847A5756AF}"/>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92" name="TextBox 91">
              <a:extLst>
                <a:ext uri="{FF2B5EF4-FFF2-40B4-BE49-F238E27FC236}">
                  <a16:creationId xmlns:a16="http://schemas.microsoft.com/office/drawing/2014/main" id="{26B1DBF9-9454-8B47-B86B-9D1A7DAD2276}"/>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98" name="TextBox 97">
            <a:extLst>
              <a:ext uri="{FF2B5EF4-FFF2-40B4-BE49-F238E27FC236}">
                <a16:creationId xmlns:a16="http://schemas.microsoft.com/office/drawing/2014/main" id="{57FC5E68-0CDC-5945-9C71-E3C839E6F57A}"/>
              </a:ext>
            </a:extLst>
          </p:cNvPr>
          <p:cNvSpPr txBox="1"/>
          <p:nvPr/>
        </p:nvSpPr>
        <p:spPr>
          <a:xfrm>
            <a:off x="3771389" y="5063961"/>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103" name="TextBox 102">
            <a:extLst>
              <a:ext uri="{FF2B5EF4-FFF2-40B4-BE49-F238E27FC236}">
                <a16:creationId xmlns:a16="http://schemas.microsoft.com/office/drawing/2014/main" id="{13CD34B5-5477-134C-8B51-DE27DB73F783}"/>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08" name="TextBox 107">
            <a:extLst>
              <a:ext uri="{FF2B5EF4-FFF2-40B4-BE49-F238E27FC236}">
                <a16:creationId xmlns:a16="http://schemas.microsoft.com/office/drawing/2014/main" id="{28E37525-9670-AD49-8E63-EB4CB1A35197}"/>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87" name="Picture Placeholder 77" descr="Secure Storage&#10;">
            <a:extLst>
              <a:ext uri="{FF2B5EF4-FFF2-40B4-BE49-F238E27FC236}">
                <a16:creationId xmlns:a16="http://schemas.microsoft.com/office/drawing/2014/main" id="{F266A333-AC92-6C4E-8AA3-3A6B9C4FAE65}"/>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188" name="Picture Placeholder 77">
              <a:extLst>
                <a:ext uri="{FF2B5EF4-FFF2-40B4-BE49-F238E27FC236}">
                  <a16:creationId xmlns:a16="http://schemas.microsoft.com/office/drawing/2014/main" id="{488C24CE-F7B4-2946-8844-DC2F55264F48}"/>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89" name="Picture Placeholder 77">
              <a:extLst>
                <a:ext uri="{FF2B5EF4-FFF2-40B4-BE49-F238E27FC236}">
                  <a16:creationId xmlns:a16="http://schemas.microsoft.com/office/drawing/2014/main" id="{E96CA57C-43D7-3A4C-9067-389EFA593363}"/>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90" name="TextBox 189">
            <a:extLst>
              <a:ext uri="{FF2B5EF4-FFF2-40B4-BE49-F238E27FC236}">
                <a16:creationId xmlns:a16="http://schemas.microsoft.com/office/drawing/2014/main" id="{7F7F3932-D0F7-4641-B79D-3C3D756759B5}"/>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63" name="Group 62">
            <a:extLst>
              <a:ext uri="{FF2B5EF4-FFF2-40B4-BE49-F238E27FC236}">
                <a16:creationId xmlns:a16="http://schemas.microsoft.com/office/drawing/2014/main" id="{3BA0642E-788F-1242-AC22-7CC43DB03914}"/>
              </a:ext>
            </a:extLst>
          </p:cNvPr>
          <p:cNvGrpSpPr/>
          <p:nvPr/>
        </p:nvGrpSpPr>
        <p:grpSpPr>
          <a:xfrm>
            <a:off x="1976484" y="4163120"/>
            <a:ext cx="621014" cy="352504"/>
            <a:chOff x="1976484" y="4163120"/>
            <a:chExt cx="621014" cy="352504"/>
          </a:xfrm>
        </p:grpSpPr>
        <p:sp>
          <p:nvSpPr>
            <p:cNvPr id="215" name="Picture Placeholder 80" descr="Defense Preventions&#10;">
              <a:extLst>
                <a:ext uri="{FF2B5EF4-FFF2-40B4-BE49-F238E27FC236}">
                  <a16:creationId xmlns:a16="http://schemas.microsoft.com/office/drawing/2014/main" id="{F10DDA06-06F6-B54B-994F-CF8A55929721}"/>
                </a:ext>
              </a:extLst>
            </p:cNvPr>
            <p:cNvSpPr>
              <a:spLocks noChangeAspect="1"/>
            </p:cNvSpPr>
            <p:nvPr/>
          </p:nvSpPr>
          <p:spPr>
            <a:xfrm>
              <a:off x="1976484" y="4205825"/>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216" name="Picture Placeholder 80" descr="Defense Preventions&#10;">
              <a:extLst>
                <a:ext uri="{FF2B5EF4-FFF2-40B4-BE49-F238E27FC236}">
                  <a16:creationId xmlns:a16="http://schemas.microsoft.com/office/drawing/2014/main" id="{AC014125-8AF6-CB45-9560-4D74B623C0AD}"/>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218" name="Picture Placeholder 95" descr="Detections 3&#10;">
            <a:extLst>
              <a:ext uri="{FF2B5EF4-FFF2-40B4-BE49-F238E27FC236}">
                <a16:creationId xmlns:a16="http://schemas.microsoft.com/office/drawing/2014/main" id="{D09677FD-2B01-674E-989B-BDEAEF1C9A07}"/>
              </a:ext>
            </a:extLst>
          </p:cNvPr>
          <p:cNvGrpSpPr>
            <a:grpSpLocks noChangeAspect="1"/>
          </p:cNvGrpSpPr>
          <p:nvPr/>
        </p:nvGrpSpPr>
        <p:grpSpPr>
          <a:xfrm>
            <a:off x="4221042" y="4142746"/>
            <a:ext cx="274183" cy="275038"/>
            <a:chOff x="11081827" y="720438"/>
            <a:chExt cx="600204" cy="602073"/>
          </a:xfrm>
          <a:solidFill>
            <a:schemeClr val="accent2"/>
          </a:solidFill>
        </p:grpSpPr>
        <p:sp>
          <p:nvSpPr>
            <p:cNvPr id="220" name="Picture Placeholder 95">
              <a:extLst>
                <a:ext uri="{FF2B5EF4-FFF2-40B4-BE49-F238E27FC236}">
                  <a16:creationId xmlns:a16="http://schemas.microsoft.com/office/drawing/2014/main" id="{65E082D2-3DBA-B549-9C34-2C4EB6904E70}"/>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221" name="Picture Placeholder 95">
              <a:extLst>
                <a:ext uri="{FF2B5EF4-FFF2-40B4-BE49-F238E27FC236}">
                  <a16:creationId xmlns:a16="http://schemas.microsoft.com/office/drawing/2014/main" id="{790A94D3-F6B3-6A42-AA4A-ED303CDDADC0}"/>
                </a:ext>
              </a:extLst>
            </p:cNvPr>
            <p:cNvGrpSpPr/>
            <p:nvPr/>
          </p:nvGrpSpPr>
          <p:grpSpPr>
            <a:xfrm>
              <a:off x="11081827" y="720438"/>
              <a:ext cx="600204" cy="553805"/>
              <a:chOff x="11081827" y="720438"/>
              <a:chExt cx="600204" cy="553805"/>
            </a:xfrm>
            <a:solidFill>
              <a:schemeClr val="accent2"/>
            </a:solidFill>
          </p:grpSpPr>
          <p:grpSp>
            <p:nvGrpSpPr>
              <p:cNvPr id="222" name="Picture Placeholder 95">
                <a:extLst>
                  <a:ext uri="{FF2B5EF4-FFF2-40B4-BE49-F238E27FC236}">
                    <a16:creationId xmlns:a16="http://schemas.microsoft.com/office/drawing/2014/main" id="{257C2670-F86C-AC4B-A85D-BF28AE6C02F1}"/>
                  </a:ext>
                </a:extLst>
              </p:cNvPr>
              <p:cNvGrpSpPr/>
              <p:nvPr/>
            </p:nvGrpSpPr>
            <p:grpSpPr>
              <a:xfrm>
                <a:off x="11252592" y="851999"/>
                <a:ext cx="263103" cy="338137"/>
                <a:chOff x="11252592" y="851999"/>
                <a:chExt cx="263103" cy="338137"/>
              </a:xfrm>
              <a:solidFill>
                <a:schemeClr val="accent2"/>
              </a:solidFill>
            </p:grpSpPr>
            <p:sp>
              <p:nvSpPr>
                <p:cNvPr id="230" name="Picture Placeholder 95">
                  <a:extLst>
                    <a:ext uri="{FF2B5EF4-FFF2-40B4-BE49-F238E27FC236}">
                      <a16:creationId xmlns:a16="http://schemas.microsoft.com/office/drawing/2014/main" id="{0E468093-7507-394D-BCDC-4DD997DBF1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1" name="Picture Placeholder 95">
                  <a:extLst>
                    <a:ext uri="{FF2B5EF4-FFF2-40B4-BE49-F238E27FC236}">
                      <a16:creationId xmlns:a16="http://schemas.microsoft.com/office/drawing/2014/main" id="{9C4A9F7B-931B-8E43-8BC9-D03C1C9A5177}"/>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2" name="Picture Placeholder 95">
                  <a:extLst>
                    <a:ext uri="{FF2B5EF4-FFF2-40B4-BE49-F238E27FC236}">
                      <a16:creationId xmlns:a16="http://schemas.microsoft.com/office/drawing/2014/main" id="{6224399A-107C-A640-95CA-4F0E05934E4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3" name="Picture Placeholder 95">
                  <a:extLst>
                    <a:ext uri="{FF2B5EF4-FFF2-40B4-BE49-F238E27FC236}">
                      <a16:creationId xmlns:a16="http://schemas.microsoft.com/office/drawing/2014/main" id="{AFEBE4E8-A748-7A44-9E78-E3A9AF8C17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4" name="Picture Placeholder 95">
                  <a:extLst>
                    <a:ext uri="{FF2B5EF4-FFF2-40B4-BE49-F238E27FC236}">
                      <a16:creationId xmlns:a16="http://schemas.microsoft.com/office/drawing/2014/main" id="{B8F7AD7B-2BA3-394E-9227-D754B73D44C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5" name="Picture Placeholder 95">
                  <a:extLst>
                    <a:ext uri="{FF2B5EF4-FFF2-40B4-BE49-F238E27FC236}">
                      <a16:creationId xmlns:a16="http://schemas.microsoft.com/office/drawing/2014/main" id="{FFD87BFD-334E-294E-BCCC-02930B359A2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6" name="Picture Placeholder 95">
                  <a:extLst>
                    <a:ext uri="{FF2B5EF4-FFF2-40B4-BE49-F238E27FC236}">
                      <a16:creationId xmlns:a16="http://schemas.microsoft.com/office/drawing/2014/main" id="{0F2E5ED6-8602-4D45-AF11-BACC888C12B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7" name="Picture Placeholder 95">
                  <a:extLst>
                    <a:ext uri="{FF2B5EF4-FFF2-40B4-BE49-F238E27FC236}">
                      <a16:creationId xmlns:a16="http://schemas.microsoft.com/office/drawing/2014/main" id="{4FB12B24-BB77-AB4C-9AFC-6E46EB615155}"/>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23" name="Picture Placeholder 95">
                <a:extLst>
                  <a:ext uri="{FF2B5EF4-FFF2-40B4-BE49-F238E27FC236}">
                    <a16:creationId xmlns:a16="http://schemas.microsoft.com/office/drawing/2014/main" id="{C09F6A0B-B132-5149-9B18-8BF2BE2FAA00}"/>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4" name="Picture Placeholder 95">
                <a:extLst>
                  <a:ext uri="{FF2B5EF4-FFF2-40B4-BE49-F238E27FC236}">
                    <a16:creationId xmlns:a16="http://schemas.microsoft.com/office/drawing/2014/main" id="{A6DD9AEB-D544-1340-8265-4D69BC1F438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5" name="Picture Placeholder 95">
                <a:extLst>
                  <a:ext uri="{FF2B5EF4-FFF2-40B4-BE49-F238E27FC236}">
                    <a16:creationId xmlns:a16="http://schemas.microsoft.com/office/drawing/2014/main" id="{99AD4864-BED3-AD46-9D4D-5D7051A3BE3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6" name="Picture Placeholder 95">
                <a:extLst>
                  <a:ext uri="{FF2B5EF4-FFF2-40B4-BE49-F238E27FC236}">
                    <a16:creationId xmlns:a16="http://schemas.microsoft.com/office/drawing/2014/main" id="{355DA8B1-7366-2542-9941-D328C124EB26}"/>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7" name="Picture Placeholder 95">
                <a:extLst>
                  <a:ext uri="{FF2B5EF4-FFF2-40B4-BE49-F238E27FC236}">
                    <a16:creationId xmlns:a16="http://schemas.microsoft.com/office/drawing/2014/main" id="{81576F78-0F2B-664A-AEE1-40979579D460}"/>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8" name="Picture Placeholder 95">
                <a:extLst>
                  <a:ext uri="{FF2B5EF4-FFF2-40B4-BE49-F238E27FC236}">
                    <a16:creationId xmlns:a16="http://schemas.microsoft.com/office/drawing/2014/main" id="{A5FA2AAE-348B-6943-96A1-52D3B87D8232}"/>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9" name="Picture Placeholder 95">
                <a:extLst>
                  <a:ext uri="{FF2B5EF4-FFF2-40B4-BE49-F238E27FC236}">
                    <a16:creationId xmlns:a16="http://schemas.microsoft.com/office/drawing/2014/main" id="{0D9C1A62-0073-2E44-A344-AA452E0253F7}"/>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42" name="Picture Placeholder 99" descr="Unfiltered Data&#10;">
            <a:extLst>
              <a:ext uri="{FF2B5EF4-FFF2-40B4-BE49-F238E27FC236}">
                <a16:creationId xmlns:a16="http://schemas.microsoft.com/office/drawing/2014/main" id="{089B0D56-BF75-2F41-8F2B-B6AC8E338301}"/>
              </a:ext>
            </a:extLst>
          </p:cNvPr>
          <p:cNvGrpSpPr>
            <a:grpSpLocks noChangeAspect="1"/>
          </p:cNvGrpSpPr>
          <p:nvPr/>
        </p:nvGrpSpPr>
        <p:grpSpPr>
          <a:xfrm>
            <a:off x="4639724" y="4176784"/>
            <a:ext cx="204546" cy="204979"/>
            <a:chOff x="8446849" y="1951740"/>
            <a:chExt cx="595777" cy="597042"/>
          </a:xfrm>
          <a:solidFill>
            <a:schemeClr val="accent2"/>
          </a:solidFill>
        </p:grpSpPr>
        <p:grpSp>
          <p:nvGrpSpPr>
            <p:cNvPr id="243" name="Picture Placeholder 99">
              <a:extLst>
                <a:ext uri="{FF2B5EF4-FFF2-40B4-BE49-F238E27FC236}">
                  <a16:creationId xmlns:a16="http://schemas.microsoft.com/office/drawing/2014/main" id="{1522A93F-5881-7D44-B87C-CC53490642C5}"/>
                </a:ext>
              </a:extLst>
            </p:cNvPr>
            <p:cNvGrpSpPr/>
            <p:nvPr/>
          </p:nvGrpSpPr>
          <p:grpSpPr>
            <a:xfrm>
              <a:off x="8571443" y="2015619"/>
              <a:ext cx="471182" cy="35417"/>
              <a:chOff x="8571443" y="2015619"/>
              <a:chExt cx="471182" cy="35417"/>
            </a:xfrm>
            <a:solidFill>
              <a:schemeClr val="accent2"/>
            </a:solidFill>
          </p:grpSpPr>
          <p:sp>
            <p:nvSpPr>
              <p:cNvPr id="293" name="Picture Placeholder 99">
                <a:extLst>
                  <a:ext uri="{FF2B5EF4-FFF2-40B4-BE49-F238E27FC236}">
                    <a16:creationId xmlns:a16="http://schemas.microsoft.com/office/drawing/2014/main" id="{FABE7DC8-607D-684E-92FF-9C15BD71F547}"/>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1AEBD554-C339-4C41-A9DE-8424757CD82F}"/>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DD8E638B-F30F-C94F-B80A-692BE9B6C7BF}"/>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9BEC298E-02DC-4541-9CF4-734EB329B02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5A9450EF-D9E2-D44C-ADE5-EE8D05672151}"/>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8" name="Picture Placeholder 99">
                <a:extLst>
                  <a:ext uri="{FF2B5EF4-FFF2-40B4-BE49-F238E27FC236}">
                    <a16:creationId xmlns:a16="http://schemas.microsoft.com/office/drawing/2014/main" id="{D9F8A7EF-4C67-5A4D-B664-26B3B3264B6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B7F6F82-19FB-C849-86E4-D34BAA56A70D}"/>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3A40E177-6412-9348-B0CD-21574E082AC5}"/>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4" name="Picture Placeholder 99">
              <a:extLst>
                <a:ext uri="{FF2B5EF4-FFF2-40B4-BE49-F238E27FC236}">
                  <a16:creationId xmlns:a16="http://schemas.microsoft.com/office/drawing/2014/main" id="{9F485F38-6957-6D4A-A2F3-3EF52BDC897C}"/>
                </a:ext>
              </a:extLst>
            </p:cNvPr>
            <p:cNvGrpSpPr/>
            <p:nvPr/>
          </p:nvGrpSpPr>
          <p:grpSpPr>
            <a:xfrm>
              <a:off x="8633425" y="2102266"/>
              <a:ext cx="409201" cy="35417"/>
              <a:chOff x="8633425" y="2102266"/>
              <a:chExt cx="409201" cy="35417"/>
            </a:xfrm>
            <a:solidFill>
              <a:schemeClr val="accent2"/>
            </a:solidFill>
          </p:grpSpPr>
          <p:sp>
            <p:nvSpPr>
              <p:cNvPr id="286" name="Picture Placeholder 99">
                <a:extLst>
                  <a:ext uri="{FF2B5EF4-FFF2-40B4-BE49-F238E27FC236}">
                    <a16:creationId xmlns:a16="http://schemas.microsoft.com/office/drawing/2014/main" id="{ED57ED55-8DEE-C844-8933-62CDD6BB2371}"/>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6937833A-F5F0-7049-B290-B6610A878BEF}"/>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8" name="Picture Placeholder 99">
                <a:extLst>
                  <a:ext uri="{FF2B5EF4-FFF2-40B4-BE49-F238E27FC236}">
                    <a16:creationId xmlns:a16="http://schemas.microsoft.com/office/drawing/2014/main" id="{B5CC73FA-A8B9-2247-85C1-7E7657E6F84B}"/>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D9BA86D-2E2D-C146-B6C8-5EA15828FBF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FC2616B4-1BFD-7B4A-BE19-045C36BC0965}"/>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3B03DFB7-914A-4C45-B977-74397ECFE16A}"/>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47D6A06E-E4BF-064B-B769-60AE94C8F8EB}"/>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5" name="Picture Placeholder 99">
              <a:extLst>
                <a:ext uri="{FF2B5EF4-FFF2-40B4-BE49-F238E27FC236}">
                  <a16:creationId xmlns:a16="http://schemas.microsoft.com/office/drawing/2014/main" id="{CAC423CC-312C-9E4E-8303-06B78A6F0F88}"/>
                </a:ext>
              </a:extLst>
            </p:cNvPr>
            <p:cNvGrpSpPr/>
            <p:nvPr/>
          </p:nvGrpSpPr>
          <p:grpSpPr>
            <a:xfrm>
              <a:off x="8510095" y="2188913"/>
              <a:ext cx="532531" cy="35417"/>
              <a:chOff x="8510095" y="2188913"/>
              <a:chExt cx="532531" cy="35417"/>
            </a:xfrm>
            <a:solidFill>
              <a:schemeClr val="accent2"/>
            </a:solidFill>
          </p:grpSpPr>
          <p:sp>
            <p:nvSpPr>
              <p:cNvPr id="277" name="Picture Placeholder 99">
                <a:extLst>
                  <a:ext uri="{FF2B5EF4-FFF2-40B4-BE49-F238E27FC236}">
                    <a16:creationId xmlns:a16="http://schemas.microsoft.com/office/drawing/2014/main" id="{C8D1CEC5-5B79-AD4D-85DB-01ED623BC858}"/>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FC7D75B8-E584-9A4D-BABA-27E5C1163468}"/>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9" name="Picture Placeholder 99">
                <a:extLst>
                  <a:ext uri="{FF2B5EF4-FFF2-40B4-BE49-F238E27FC236}">
                    <a16:creationId xmlns:a16="http://schemas.microsoft.com/office/drawing/2014/main" id="{C32E428D-ED70-974D-84BB-23EE3734FED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31482E9B-EDD8-CD4D-AA08-8137B8690E16}"/>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76C3293A-7BF8-4949-A6F3-57D630CE4CAF}"/>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A5C40E8F-12E9-9845-8968-E2F5629068B6}"/>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A198DA3D-749A-8942-B154-EDB667B410FF}"/>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45A84476-C353-DA48-96B2-ED5ECE095DA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0BB4D298-9EB3-1140-83F9-696171A1B1D2}"/>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6" name="Picture Placeholder 99">
              <a:extLst>
                <a:ext uri="{FF2B5EF4-FFF2-40B4-BE49-F238E27FC236}">
                  <a16:creationId xmlns:a16="http://schemas.microsoft.com/office/drawing/2014/main" id="{121EB44C-47CB-D546-8B02-A050A5198A0D}"/>
                </a:ext>
              </a:extLst>
            </p:cNvPr>
            <p:cNvGrpSpPr/>
            <p:nvPr/>
          </p:nvGrpSpPr>
          <p:grpSpPr>
            <a:xfrm>
              <a:off x="8446849" y="2275560"/>
              <a:ext cx="595777" cy="35417"/>
              <a:chOff x="8446849" y="2275560"/>
              <a:chExt cx="595777" cy="35417"/>
            </a:xfrm>
            <a:solidFill>
              <a:schemeClr val="accent2"/>
            </a:solidFill>
          </p:grpSpPr>
          <p:sp>
            <p:nvSpPr>
              <p:cNvPr id="267" name="Picture Placeholder 99">
                <a:extLst>
                  <a:ext uri="{FF2B5EF4-FFF2-40B4-BE49-F238E27FC236}">
                    <a16:creationId xmlns:a16="http://schemas.microsoft.com/office/drawing/2014/main" id="{0020F2EC-E799-0D47-A8C9-A4503EDE2E54}"/>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8" name="Picture Placeholder 99">
                <a:extLst>
                  <a:ext uri="{FF2B5EF4-FFF2-40B4-BE49-F238E27FC236}">
                    <a16:creationId xmlns:a16="http://schemas.microsoft.com/office/drawing/2014/main" id="{1FE6CCFA-5C9B-F44C-BDE1-48DEB1EC9603}"/>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9" name="Picture Placeholder 99">
                <a:extLst>
                  <a:ext uri="{FF2B5EF4-FFF2-40B4-BE49-F238E27FC236}">
                    <a16:creationId xmlns:a16="http://schemas.microsoft.com/office/drawing/2014/main" id="{B6867CCB-0BBB-5F4F-B8EF-CD89A6F0DF70}"/>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0" name="Picture Placeholder 99">
                <a:extLst>
                  <a:ext uri="{FF2B5EF4-FFF2-40B4-BE49-F238E27FC236}">
                    <a16:creationId xmlns:a16="http://schemas.microsoft.com/office/drawing/2014/main" id="{85085326-BFFE-8D44-B644-9188DF931AC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1" name="Picture Placeholder 99">
                <a:extLst>
                  <a:ext uri="{FF2B5EF4-FFF2-40B4-BE49-F238E27FC236}">
                    <a16:creationId xmlns:a16="http://schemas.microsoft.com/office/drawing/2014/main" id="{7FF3251E-5A8A-0648-AB10-A4A4C4FE26FE}"/>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FDF9D543-B6EE-3A47-88B8-3BD69D98030B}"/>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AC3560C1-1F34-3943-AB56-32A001222BE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7EF9362C-5959-AC44-BF43-758D70ED0EBF}"/>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508DA184-F271-E445-98C9-DD52D0840B43}"/>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7E779AA8-AA72-C444-86A5-89A0374575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7" name="Picture Placeholder 99">
              <a:extLst>
                <a:ext uri="{FF2B5EF4-FFF2-40B4-BE49-F238E27FC236}">
                  <a16:creationId xmlns:a16="http://schemas.microsoft.com/office/drawing/2014/main" id="{1FF95FE9-85DF-354F-9902-7666164E0B6F}"/>
                </a:ext>
              </a:extLst>
            </p:cNvPr>
            <p:cNvGrpSpPr/>
            <p:nvPr/>
          </p:nvGrpSpPr>
          <p:grpSpPr>
            <a:xfrm>
              <a:off x="8508830" y="2362207"/>
              <a:ext cx="533796" cy="35417"/>
              <a:chOff x="8508830" y="2362207"/>
              <a:chExt cx="533796" cy="35417"/>
            </a:xfrm>
            <a:solidFill>
              <a:schemeClr val="accent2"/>
            </a:solidFill>
          </p:grpSpPr>
          <p:sp>
            <p:nvSpPr>
              <p:cNvPr id="258" name="Picture Placeholder 99">
                <a:extLst>
                  <a:ext uri="{FF2B5EF4-FFF2-40B4-BE49-F238E27FC236}">
                    <a16:creationId xmlns:a16="http://schemas.microsoft.com/office/drawing/2014/main" id="{60B115D5-8F34-CA4F-A95C-BF907124EAD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99">
                <a:extLst>
                  <a:ext uri="{FF2B5EF4-FFF2-40B4-BE49-F238E27FC236}">
                    <a16:creationId xmlns:a16="http://schemas.microsoft.com/office/drawing/2014/main" id="{AA467A78-0E9C-D540-A6E6-767CA046F277}"/>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99">
                <a:extLst>
                  <a:ext uri="{FF2B5EF4-FFF2-40B4-BE49-F238E27FC236}">
                    <a16:creationId xmlns:a16="http://schemas.microsoft.com/office/drawing/2014/main" id="{C47673BE-46CF-0748-8279-E2C71AB46C1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99">
                <a:extLst>
                  <a:ext uri="{FF2B5EF4-FFF2-40B4-BE49-F238E27FC236}">
                    <a16:creationId xmlns:a16="http://schemas.microsoft.com/office/drawing/2014/main" id="{80253464-0AA2-CA45-9CFA-191EFA51F845}"/>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99">
                <a:extLst>
                  <a:ext uri="{FF2B5EF4-FFF2-40B4-BE49-F238E27FC236}">
                    <a16:creationId xmlns:a16="http://schemas.microsoft.com/office/drawing/2014/main" id="{1432AB05-3C23-5745-B065-FE8FB9D21474}"/>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3" name="Picture Placeholder 99">
                <a:extLst>
                  <a:ext uri="{FF2B5EF4-FFF2-40B4-BE49-F238E27FC236}">
                    <a16:creationId xmlns:a16="http://schemas.microsoft.com/office/drawing/2014/main" id="{362B74E8-78BD-404E-83BD-2867677FB619}"/>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4" name="Picture Placeholder 99">
                <a:extLst>
                  <a:ext uri="{FF2B5EF4-FFF2-40B4-BE49-F238E27FC236}">
                    <a16:creationId xmlns:a16="http://schemas.microsoft.com/office/drawing/2014/main" id="{C3E0C70C-2564-3C42-8A9E-98764EDF1E8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5" name="Picture Placeholder 99">
                <a:extLst>
                  <a:ext uri="{FF2B5EF4-FFF2-40B4-BE49-F238E27FC236}">
                    <a16:creationId xmlns:a16="http://schemas.microsoft.com/office/drawing/2014/main" id="{074FD8EC-9194-5743-A0C6-6E555E0067F1}"/>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6" name="Picture Placeholder 99">
                <a:extLst>
                  <a:ext uri="{FF2B5EF4-FFF2-40B4-BE49-F238E27FC236}">
                    <a16:creationId xmlns:a16="http://schemas.microsoft.com/office/drawing/2014/main" id="{3CA0D728-584A-6B43-B49C-3E5B45F0518A}"/>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8" name="Picture Placeholder 99">
              <a:extLst>
                <a:ext uri="{FF2B5EF4-FFF2-40B4-BE49-F238E27FC236}">
                  <a16:creationId xmlns:a16="http://schemas.microsoft.com/office/drawing/2014/main" id="{9FA20966-A865-A04E-9B7A-BB1169C925BF}"/>
                </a:ext>
              </a:extLst>
            </p:cNvPr>
            <p:cNvGrpSpPr/>
            <p:nvPr/>
          </p:nvGrpSpPr>
          <p:grpSpPr>
            <a:xfrm>
              <a:off x="8571443" y="2448854"/>
              <a:ext cx="471182" cy="35417"/>
              <a:chOff x="8571443" y="2448854"/>
              <a:chExt cx="471182" cy="35417"/>
            </a:xfrm>
            <a:solidFill>
              <a:schemeClr val="accent2"/>
            </a:solidFill>
          </p:grpSpPr>
          <p:sp>
            <p:nvSpPr>
              <p:cNvPr id="250" name="Picture Placeholder 99">
                <a:extLst>
                  <a:ext uri="{FF2B5EF4-FFF2-40B4-BE49-F238E27FC236}">
                    <a16:creationId xmlns:a16="http://schemas.microsoft.com/office/drawing/2014/main" id="{9F0F9F95-7909-B440-A824-7FBAF0E4448E}"/>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99">
                <a:extLst>
                  <a:ext uri="{FF2B5EF4-FFF2-40B4-BE49-F238E27FC236}">
                    <a16:creationId xmlns:a16="http://schemas.microsoft.com/office/drawing/2014/main" id="{24BAA637-740B-4546-A1CA-0964B9D7F56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99">
                <a:extLst>
                  <a:ext uri="{FF2B5EF4-FFF2-40B4-BE49-F238E27FC236}">
                    <a16:creationId xmlns:a16="http://schemas.microsoft.com/office/drawing/2014/main" id="{61FF02C7-FBD2-524D-A6D8-7387A51D3D1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99">
                <a:extLst>
                  <a:ext uri="{FF2B5EF4-FFF2-40B4-BE49-F238E27FC236}">
                    <a16:creationId xmlns:a16="http://schemas.microsoft.com/office/drawing/2014/main" id="{149CA4D1-13F2-9E4E-BEBE-4511D3E9FB0D}"/>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4" name="Picture Placeholder 99">
                <a:extLst>
                  <a:ext uri="{FF2B5EF4-FFF2-40B4-BE49-F238E27FC236}">
                    <a16:creationId xmlns:a16="http://schemas.microsoft.com/office/drawing/2014/main" id="{18E0528B-E7C7-2F4C-A2A5-FA4450C68138}"/>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5" name="Picture Placeholder 99">
                <a:extLst>
                  <a:ext uri="{FF2B5EF4-FFF2-40B4-BE49-F238E27FC236}">
                    <a16:creationId xmlns:a16="http://schemas.microsoft.com/office/drawing/2014/main" id="{2C2A6A9E-2FCD-8545-935D-908872805FF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6" name="Picture Placeholder 99">
                <a:extLst>
                  <a:ext uri="{FF2B5EF4-FFF2-40B4-BE49-F238E27FC236}">
                    <a16:creationId xmlns:a16="http://schemas.microsoft.com/office/drawing/2014/main" id="{3E5D12E3-EC42-A84B-BE41-DD5CA6C5AB6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7" name="Picture Placeholder 99">
                <a:extLst>
                  <a:ext uri="{FF2B5EF4-FFF2-40B4-BE49-F238E27FC236}">
                    <a16:creationId xmlns:a16="http://schemas.microsoft.com/office/drawing/2014/main" id="{DAC1A843-2EB5-0646-9718-026917D4D67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9" name="Picture Placeholder 99">
              <a:extLst>
                <a:ext uri="{FF2B5EF4-FFF2-40B4-BE49-F238E27FC236}">
                  <a16:creationId xmlns:a16="http://schemas.microsoft.com/office/drawing/2014/main" id="{5F4738FD-F057-BF49-AB87-5BC087A03F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01" name="Rectangle 300">
            <a:extLst>
              <a:ext uri="{FF2B5EF4-FFF2-40B4-BE49-F238E27FC236}">
                <a16:creationId xmlns:a16="http://schemas.microsoft.com/office/drawing/2014/main" id="{EFFD540D-019F-FA42-BE10-C1D5EC98A28C}"/>
              </a:ext>
            </a:extLst>
          </p:cNvPr>
          <p:cNvSpPr>
            <a:spLocks noChangeAspect="1"/>
          </p:cNvSpPr>
          <p:nvPr/>
        </p:nvSpPr>
        <p:spPr>
          <a:xfrm>
            <a:off x="4187092" y="4119533"/>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514" name="Group 513">
            <a:extLst>
              <a:ext uri="{FF2B5EF4-FFF2-40B4-BE49-F238E27FC236}">
                <a16:creationId xmlns:a16="http://schemas.microsoft.com/office/drawing/2014/main" id="{39A26F80-08D5-9B4E-BE66-41ACFC3608A1}"/>
              </a:ext>
            </a:extLst>
          </p:cNvPr>
          <p:cNvGrpSpPr>
            <a:grpSpLocks noChangeAspect="1"/>
          </p:cNvGrpSpPr>
          <p:nvPr/>
        </p:nvGrpSpPr>
        <p:grpSpPr>
          <a:xfrm>
            <a:off x="3424472" y="4060612"/>
            <a:ext cx="1688140" cy="1188016"/>
            <a:chOff x="9847623" y="592919"/>
            <a:chExt cx="1778085" cy="3298795"/>
          </a:xfrm>
        </p:grpSpPr>
        <p:sp>
          <p:nvSpPr>
            <p:cNvPr id="537" name="Rectangle 536">
              <a:extLst>
                <a:ext uri="{FF2B5EF4-FFF2-40B4-BE49-F238E27FC236}">
                  <a16:creationId xmlns:a16="http://schemas.microsoft.com/office/drawing/2014/main" id="{83F5410E-6EB9-0540-9B83-02B44209C128}"/>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538" name="Straight Connector 537">
              <a:extLst>
                <a:ext uri="{FF2B5EF4-FFF2-40B4-BE49-F238E27FC236}">
                  <a16:creationId xmlns:a16="http://schemas.microsoft.com/office/drawing/2014/main" id="{ECFC4CFD-42F0-2E47-B148-F2250BB71125}"/>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39" name="Straight Connector 538">
              <a:extLst>
                <a:ext uri="{FF2B5EF4-FFF2-40B4-BE49-F238E27FC236}">
                  <a16:creationId xmlns:a16="http://schemas.microsoft.com/office/drawing/2014/main" id="{77D7B1DF-E2CC-A543-8D71-63D75176C92A}"/>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06082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42B54C7E-845B-4147-906B-CD88FB41D704}"/>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05" name="Rectangle 104">
            <a:extLst>
              <a:ext uri="{FF2B5EF4-FFF2-40B4-BE49-F238E27FC236}">
                <a16:creationId xmlns:a16="http://schemas.microsoft.com/office/drawing/2014/main" id="{C503C414-2C39-0E4D-BC83-2AEE828C6DD4}"/>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45720"/>
          <a:lstStyle/>
          <a:p>
            <a:r>
              <a:rPr lang="en-US" dirty="0"/>
              <a:t>T1 Gateway Malware Detection :</a:t>
            </a:r>
          </a:p>
          <a:p>
            <a:pPr marL="285750" indent="-285750">
              <a:buFont typeface="Arial" panose="020B0604020202020204" pitchFamily="34" charset="0"/>
              <a:buChar char="•"/>
            </a:pPr>
            <a:r>
              <a:rPr lang="en-US" dirty="0"/>
              <a:t>NAPP Security Analyzer Failure</a:t>
            </a:r>
          </a:p>
          <a:p>
            <a:pPr marL="742950" lvl="1" indent="-285750"/>
            <a:r>
              <a:rPr lang="en-US" dirty="0"/>
              <a:t>NAPP Security Analyzer restarts automatically </a:t>
            </a:r>
            <a:r>
              <a:rPr lang="en-US" sz="1200" i="1" dirty="0"/>
              <a:t>(docker process)</a:t>
            </a:r>
          </a:p>
          <a:p>
            <a:pPr marL="742950" lvl="1" indent="-285750"/>
            <a:endParaRPr lang="en-US" dirty="0"/>
          </a:p>
          <a:p>
            <a:pPr marL="285750" indent="-285750">
              <a:buFont typeface="Arial" panose="020B0604020202020204" pitchFamily="34" charset="0"/>
              <a:buChar char="•"/>
            </a:pPr>
            <a:r>
              <a:rPr lang="en-US" dirty="0"/>
              <a:t>During failure</a:t>
            </a:r>
          </a:p>
          <a:p>
            <a:pPr marL="742950" lvl="1" indent="-285750"/>
            <a:r>
              <a:rPr lang="en-US" dirty="0"/>
              <a:t>Gateway Local File hash is done</a:t>
            </a:r>
          </a:p>
          <a:p>
            <a:pPr marL="742950" lvl="1" indent="-285750"/>
            <a:r>
              <a:rPr lang="en-US" dirty="0"/>
              <a:t>Gateway Local Analysis NOT done</a:t>
            </a:r>
          </a:p>
          <a:p>
            <a:pPr marL="742950" lvl="1" indent="-285750"/>
            <a:r>
              <a:rPr lang="en-US" dirty="0"/>
              <a:t>Security Analyzer Cloud Analysis NOT done</a:t>
            </a:r>
          </a:p>
          <a:p>
            <a:pPr marL="742950" lvl="1" indent="-285750"/>
            <a:r>
              <a:rPr lang="en-US" dirty="0"/>
              <a:t>Failure is reported </a:t>
            </a:r>
            <a:r>
              <a:rPr lang="en-US" sz="1200" i="1" dirty="0"/>
              <a:t>(under “System - NSX Application Platform”)</a:t>
            </a:r>
            <a:endParaRPr lang="en-US" i="1" dirty="0"/>
          </a:p>
          <a:p>
            <a:pPr lvl="1" indent="0">
              <a:buNone/>
            </a:pP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Gateway Malware Detection – NAPP Security Analyzer Failure (2/3)</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2085470" y="2309812"/>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1057967" y="2483229"/>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2359788" y="2067918"/>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2359790" y="2858452"/>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957418" y="1768912"/>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2089673" y="3205077"/>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274320" y="5252710"/>
            <a:ext cx="1466322"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1403024" y="4832275"/>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340823" y="5055098"/>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283227" y="52538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145945" y="56125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cxnSp>
        <p:nvCxnSpPr>
          <p:cNvPr id="69" name="Straight Connector 68">
            <a:extLst>
              <a:ext uri="{FF2B5EF4-FFF2-40B4-BE49-F238E27FC236}">
                <a16:creationId xmlns:a16="http://schemas.microsoft.com/office/drawing/2014/main" id="{2B9E81AB-71AD-6447-B57F-6B98E208C931}"/>
              </a:ext>
            </a:extLst>
          </p:cNvPr>
          <p:cNvCxnSpPr>
            <a:cxnSpLocks/>
            <a:stCxn id="22" idx="2"/>
            <a:endCxn id="50" idx="0"/>
          </p:cNvCxnSpPr>
          <p:nvPr/>
        </p:nvCxnSpPr>
        <p:spPr bwMode="gray">
          <a:xfrm>
            <a:off x="2363993" y="3753717"/>
            <a:ext cx="3082" cy="62992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4B1EE40-4725-5F46-A4F5-B6E6A4029974}"/>
              </a:ext>
            </a:extLst>
          </p:cNvPr>
          <p:cNvGrpSpPr/>
          <p:nvPr/>
        </p:nvGrpSpPr>
        <p:grpSpPr>
          <a:xfrm>
            <a:off x="734568" y="5249872"/>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18" name="Group 117">
            <a:extLst>
              <a:ext uri="{FF2B5EF4-FFF2-40B4-BE49-F238E27FC236}">
                <a16:creationId xmlns:a16="http://schemas.microsoft.com/office/drawing/2014/main" id="{7282FF0C-1257-AC4E-A7A0-9F05A063B94C}"/>
              </a:ext>
            </a:extLst>
          </p:cNvPr>
          <p:cNvGrpSpPr/>
          <p:nvPr/>
        </p:nvGrpSpPr>
        <p:grpSpPr>
          <a:xfrm>
            <a:off x="4123388" y="4547417"/>
            <a:ext cx="847109" cy="307777"/>
            <a:chOff x="3732340" y="3944399"/>
            <a:chExt cx="847109" cy="307777"/>
          </a:xfrm>
        </p:grpSpPr>
        <p:sp>
          <p:nvSpPr>
            <p:cNvPr id="147" name="TextBox 146">
              <a:extLst>
                <a:ext uri="{FF2B5EF4-FFF2-40B4-BE49-F238E27FC236}">
                  <a16:creationId xmlns:a16="http://schemas.microsoft.com/office/drawing/2014/main" id="{87FC1BDD-C144-DE40-8E80-C59671A6DEF1}"/>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148" name="Picture Placeholder 77" descr="Threathunting&#10;">
              <a:extLst>
                <a:ext uri="{FF2B5EF4-FFF2-40B4-BE49-F238E27FC236}">
                  <a16:creationId xmlns:a16="http://schemas.microsoft.com/office/drawing/2014/main" id="{56F97EA0-17D6-334E-A8AC-0261FFD7B5DA}"/>
                </a:ext>
              </a:extLst>
            </p:cNvPr>
            <p:cNvGrpSpPr>
              <a:grpSpLocks noChangeAspect="1"/>
            </p:cNvGrpSpPr>
            <p:nvPr/>
          </p:nvGrpSpPr>
          <p:grpSpPr>
            <a:xfrm>
              <a:off x="3732340" y="3953614"/>
              <a:ext cx="296113" cy="294542"/>
              <a:chOff x="4495969" y="4428417"/>
              <a:chExt cx="375950" cy="373960"/>
            </a:xfrm>
            <a:solidFill>
              <a:srgbClr val="FF0000"/>
            </a:solidFill>
          </p:grpSpPr>
          <p:sp>
            <p:nvSpPr>
              <p:cNvPr id="149" name="Picture Placeholder 77">
                <a:extLst>
                  <a:ext uri="{FF2B5EF4-FFF2-40B4-BE49-F238E27FC236}">
                    <a16:creationId xmlns:a16="http://schemas.microsoft.com/office/drawing/2014/main" id="{BC0A22AE-76F0-4A41-AD4D-E89F7BE58CB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50" name="Picture Placeholder 77">
                <a:extLst>
                  <a:ext uri="{FF2B5EF4-FFF2-40B4-BE49-F238E27FC236}">
                    <a16:creationId xmlns:a16="http://schemas.microsoft.com/office/drawing/2014/main" id="{7874D4F1-4EED-F648-8D51-652603B6E6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cxnSp>
        <p:nvCxnSpPr>
          <p:cNvPr id="155" name="Straight Connector 154">
            <a:extLst>
              <a:ext uri="{FF2B5EF4-FFF2-40B4-BE49-F238E27FC236}">
                <a16:creationId xmlns:a16="http://schemas.microsoft.com/office/drawing/2014/main" id="{7836119C-0CF7-A14B-93EE-75E9DCA97DA1}"/>
              </a:ext>
            </a:extLst>
          </p:cNvPr>
          <p:cNvCxnSpPr>
            <a:cxnSpLocks/>
          </p:cNvCxnSpPr>
          <p:nvPr/>
        </p:nvCxnSpPr>
        <p:spPr bwMode="gray">
          <a:xfrm>
            <a:off x="286482" y="4176879"/>
            <a:ext cx="1454160"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3516E4D3-BD5A-5943-BC24-40A2DF10F3F0}"/>
              </a:ext>
            </a:extLst>
          </p:cNvPr>
          <p:cNvSpPr txBox="1"/>
          <p:nvPr/>
        </p:nvSpPr>
        <p:spPr>
          <a:xfrm>
            <a:off x="315449" y="3976240"/>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grpSp>
        <p:nvGrpSpPr>
          <p:cNvPr id="157" name="Group 156">
            <a:extLst>
              <a:ext uri="{FF2B5EF4-FFF2-40B4-BE49-F238E27FC236}">
                <a16:creationId xmlns:a16="http://schemas.microsoft.com/office/drawing/2014/main" id="{7C030AD0-AF1A-A647-8956-D3487D001DFC}"/>
              </a:ext>
            </a:extLst>
          </p:cNvPr>
          <p:cNvGrpSpPr/>
          <p:nvPr/>
        </p:nvGrpSpPr>
        <p:grpSpPr>
          <a:xfrm>
            <a:off x="679802" y="4176774"/>
            <a:ext cx="657699" cy="540490"/>
            <a:chOff x="6855481" y="3612066"/>
            <a:chExt cx="657699" cy="540490"/>
          </a:xfrm>
        </p:grpSpPr>
        <p:cxnSp>
          <p:nvCxnSpPr>
            <p:cNvPr id="158" name="Straight Connector 157">
              <a:extLst>
                <a:ext uri="{FF2B5EF4-FFF2-40B4-BE49-F238E27FC236}">
                  <a16:creationId xmlns:a16="http://schemas.microsoft.com/office/drawing/2014/main" id="{0D6ABA5B-F5C4-144E-AD79-B02AE41A41D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9" name="Freeform 86">
              <a:extLst>
                <a:ext uri="{FF2B5EF4-FFF2-40B4-BE49-F238E27FC236}">
                  <a16:creationId xmlns:a16="http://schemas.microsoft.com/office/drawing/2014/main" id="{452D8727-E3E8-014B-A777-8328B75E4C5A}"/>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60" name="Straight Connector 159">
            <a:extLst>
              <a:ext uri="{FF2B5EF4-FFF2-40B4-BE49-F238E27FC236}">
                <a16:creationId xmlns:a16="http://schemas.microsoft.com/office/drawing/2014/main" id="{EF8F89A4-CFB6-694E-9D7A-600C29A5624D}"/>
              </a:ext>
            </a:extLst>
          </p:cNvPr>
          <p:cNvCxnSpPr>
            <a:cxnSpLocks/>
          </p:cNvCxnSpPr>
          <p:nvPr/>
        </p:nvCxnSpPr>
        <p:spPr bwMode="gray">
          <a:xfrm flipH="1" flipV="1">
            <a:off x="1420265" y="4175838"/>
            <a:ext cx="731374" cy="32327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6" name="TextBox 185">
            <a:extLst>
              <a:ext uri="{FF2B5EF4-FFF2-40B4-BE49-F238E27FC236}">
                <a16:creationId xmlns:a16="http://schemas.microsoft.com/office/drawing/2014/main" id="{D417CAA6-44AA-8040-B81F-2F2694C9665B}"/>
              </a:ext>
            </a:extLst>
          </p:cNvPr>
          <p:cNvSpPr txBox="1"/>
          <p:nvPr/>
        </p:nvSpPr>
        <p:spPr>
          <a:xfrm>
            <a:off x="1693975" y="333149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sp>
        <p:nvSpPr>
          <p:cNvPr id="86" name="Rectangle 85">
            <a:extLst>
              <a:ext uri="{FF2B5EF4-FFF2-40B4-BE49-F238E27FC236}">
                <a16:creationId xmlns:a16="http://schemas.microsoft.com/office/drawing/2014/main" id="{83B40081-072D-B340-A76C-E35D04EDD9CB}"/>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77" name="Rectangle 76">
            <a:extLst>
              <a:ext uri="{FF2B5EF4-FFF2-40B4-BE49-F238E27FC236}">
                <a16:creationId xmlns:a16="http://schemas.microsoft.com/office/drawing/2014/main" id="{F226A759-046A-9D41-813D-75CE4A5CC3D3}"/>
              </a:ext>
            </a:extLst>
          </p:cNvPr>
          <p:cNvSpPr>
            <a:spLocks noChangeAspect="1"/>
          </p:cNvSpPr>
          <p:nvPr/>
        </p:nvSpPr>
        <p:spPr>
          <a:xfrm>
            <a:off x="3484333" y="4075904"/>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7703F4A7-6038-9C45-B64C-815547BAAA62}"/>
              </a:ext>
            </a:extLst>
          </p:cNvPr>
          <p:cNvSpPr txBox="1"/>
          <p:nvPr/>
        </p:nvSpPr>
        <p:spPr>
          <a:xfrm>
            <a:off x="3072641" y="5493732"/>
            <a:ext cx="836832" cy="246221"/>
          </a:xfrm>
          <a:prstGeom prst="rect">
            <a:avLst/>
          </a:prstGeom>
        </p:spPr>
        <p:txBody>
          <a:bodyPr wrap="none" lIns="0" tIns="0" rIns="0" bIns="0" rtlCol="0">
            <a:spAutoFit/>
          </a:bodyPr>
          <a:lstStyle/>
          <a:p>
            <a:pPr algn="ctr">
              <a:spcAft>
                <a:spcPts val="600"/>
              </a:spcAft>
            </a:pPr>
            <a:r>
              <a:rPr lang="en-US" sz="1600">
                <a:solidFill>
                  <a:schemeClr val="tx2"/>
                </a:solidFill>
                <a:latin typeface="Calibri" panose="020F0502020204030204" pitchFamily="34" charset="0"/>
              </a:rPr>
              <a:t>Edge</a:t>
            </a:r>
            <a:r>
              <a:rPr lang="en-US" sz="1400">
                <a:solidFill>
                  <a:schemeClr val="tx2"/>
                </a:solidFill>
                <a:latin typeface="Calibri" panose="020F0502020204030204" pitchFamily="34" charset="0"/>
              </a:rPr>
              <a:t> Node</a:t>
            </a:r>
          </a:p>
        </p:txBody>
      </p:sp>
      <p:grpSp>
        <p:nvGrpSpPr>
          <p:cNvPr id="80" name="Group 79">
            <a:extLst>
              <a:ext uri="{FF2B5EF4-FFF2-40B4-BE49-F238E27FC236}">
                <a16:creationId xmlns:a16="http://schemas.microsoft.com/office/drawing/2014/main" id="{4F43E3E5-E7CB-7444-83AA-88F8DDCE7CBB}"/>
              </a:ext>
            </a:extLst>
          </p:cNvPr>
          <p:cNvGrpSpPr>
            <a:grpSpLocks noChangeAspect="1"/>
          </p:cNvGrpSpPr>
          <p:nvPr/>
        </p:nvGrpSpPr>
        <p:grpSpPr>
          <a:xfrm>
            <a:off x="3064778" y="4472919"/>
            <a:ext cx="314282" cy="314282"/>
            <a:chOff x="3113791" y="1367124"/>
            <a:chExt cx="612898" cy="612898"/>
          </a:xfrm>
        </p:grpSpPr>
        <p:sp>
          <p:nvSpPr>
            <p:cNvPr id="81" name="Oval 80">
              <a:extLst>
                <a:ext uri="{FF2B5EF4-FFF2-40B4-BE49-F238E27FC236}">
                  <a16:creationId xmlns:a16="http://schemas.microsoft.com/office/drawing/2014/main" id="{E84FE7F5-DB2A-4545-8DA8-E611F812A50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2" name="Picture Placeholder 75" descr="Virus 1&#10;">
              <a:extLst>
                <a:ext uri="{FF2B5EF4-FFF2-40B4-BE49-F238E27FC236}">
                  <a16:creationId xmlns:a16="http://schemas.microsoft.com/office/drawing/2014/main" id="{AF14142B-EDB7-1F44-8C0B-EE3009BDB10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90" name="Group 89">
            <a:extLst>
              <a:ext uri="{FF2B5EF4-FFF2-40B4-BE49-F238E27FC236}">
                <a16:creationId xmlns:a16="http://schemas.microsoft.com/office/drawing/2014/main" id="{D0F0FF9A-4305-244C-BCAC-064391572966}"/>
              </a:ext>
            </a:extLst>
          </p:cNvPr>
          <p:cNvGrpSpPr/>
          <p:nvPr/>
        </p:nvGrpSpPr>
        <p:grpSpPr>
          <a:xfrm>
            <a:off x="6244469" y="1863324"/>
            <a:ext cx="1051570" cy="789020"/>
            <a:chOff x="5781882" y="4522572"/>
            <a:chExt cx="1051570" cy="789020"/>
          </a:xfrm>
        </p:grpSpPr>
        <p:grpSp>
          <p:nvGrpSpPr>
            <p:cNvPr id="91" name="Group 90" descr="Cloud Analysis&#10;">
              <a:extLst>
                <a:ext uri="{FF2B5EF4-FFF2-40B4-BE49-F238E27FC236}">
                  <a16:creationId xmlns:a16="http://schemas.microsoft.com/office/drawing/2014/main" id="{6B6FF5C2-77C1-2E4A-A9B4-0A4E4A27C307}"/>
                </a:ext>
              </a:extLst>
            </p:cNvPr>
            <p:cNvGrpSpPr>
              <a:grpSpLocks noChangeAspect="1"/>
            </p:cNvGrpSpPr>
            <p:nvPr/>
          </p:nvGrpSpPr>
          <p:grpSpPr>
            <a:xfrm>
              <a:off x="6007252" y="4522572"/>
              <a:ext cx="443941" cy="418316"/>
              <a:chOff x="11080035" y="1971556"/>
              <a:chExt cx="600836" cy="566154"/>
            </a:xfrm>
          </p:grpSpPr>
          <p:sp>
            <p:nvSpPr>
              <p:cNvPr id="93" name="Picture Placeholder 91">
                <a:extLst>
                  <a:ext uri="{FF2B5EF4-FFF2-40B4-BE49-F238E27FC236}">
                    <a16:creationId xmlns:a16="http://schemas.microsoft.com/office/drawing/2014/main" id="{4199F557-D70E-0942-A174-23461E43082D}"/>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1">
                <a:extLst>
                  <a:ext uri="{FF2B5EF4-FFF2-40B4-BE49-F238E27FC236}">
                    <a16:creationId xmlns:a16="http://schemas.microsoft.com/office/drawing/2014/main" id="{E67EA4B6-8368-E740-8562-59847A5756AF}"/>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92" name="TextBox 91">
              <a:extLst>
                <a:ext uri="{FF2B5EF4-FFF2-40B4-BE49-F238E27FC236}">
                  <a16:creationId xmlns:a16="http://schemas.microsoft.com/office/drawing/2014/main" id="{26B1DBF9-9454-8B47-B86B-9D1A7DAD2276}"/>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98" name="TextBox 97">
            <a:extLst>
              <a:ext uri="{FF2B5EF4-FFF2-40B4-BE49-F238E27FC236}">
                <a16:creationId xmlns:a16="http://schemas.microsoft.com/office/drawing/2014/main" id="{57FC5E68-0CDC-5945-9C71-E3C839E6F57A}"/>
              </a:ext>
            </a:extLst>
          </p:cNvPr>
          <p:cNvSpPr txBox="1"/>
          <p:nvPr/>
        </p:nvSpPr>
        <p:spPr>
          <a:xfrm>
            <a:off x="3771389" y="5063961"/>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103" name="TextBox 102">
            <a:extLst>
              <a:ext uri="{FF2B5EF4-FFF2-40B4-BE49-F238E27FC236}">
                <a16:creationId xmlns:a16="http://schemas.microsoft.com/office/drawing/2014/main" id="{13CD34B5-5477-134C-8B51-DE27DB73F783}"/>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08" name="TextBox 107">
            <a:extLst>
              <a:ext uri="{FF2B5EF4-FFF2-40B4-BE49-F238E27FC236}">
                <a16:creationId xmlns:a16="http://schemas.microsoft.com/office/drawing/2014/main" id="{28E37525-9670-AD49-8E63-EB4CB1A35197}"/>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87" name="Picture Placeholder 77" descr="Secure Storage&#10;">
            <a:extLst>
              <a:ext uri="{FF2B5EF4-FFF2-40B4-BE49-F238E27FC236}">
                <a16:creationId xmlns:a16="http://schemas.microsoft.com/office/drawing/2014/main" id="{F266A333-AC92-6C4E-8AA3-3A6B9C4FAE65}"/>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188" name="Picture Placeholder 77">
              <a:extLst>
                <a:ext uri="{FF2B5EF4-FFF2-40B4-BE49-F238E27FC236}">
                  <a16:creationId xmlns:a16="http://schemas.microsoft.com/office/drawing/2014/main" id="{488C24CE-F7B4-2946-8844-DC2F55264F48}"/>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89" name="Picture Placeholder 77">
              <a:extLst>
                <a:ext uri="{FF2B5EF4-FFF2-40B4-BE49-F238E27FC236}">
                  <a16:creationId xmlns:a16="http://schemas.microsoft.com/office/drawing/2014/main" id="{E96CA57C-43D7-3A4C-9067-389EFA593363}"/>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90" name="TextBox 189">
            <a:extLst>
              <a:ext uri="{FF2B5EF4-FFF2-40B4-BE49-F238E27FC236}">
                <a16:creationId xmlns:a16="http://schemas.microsoft.com/office/drawing/2014/main" id="{7F7F3932-D0F7-4641-B79D-3C3D756759B5}"/>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63" name="Group 62">
            <a:extLst>
              <a:ext uri="{FF2B5EF4-FFF2-40B4-BE49-F238E27FC236}">
                <a16:creationId xmlns:a16="http://schemas.microsoft.com/office/drawing/2014/main" id="{3BA0642E-788F-1242-AC22-7CC43DB03914}"/>
              </a:ext>
            </a:extLst>
          </p:cNvPr>
          <p:cNvGrpSpPr/>
          <p:nvPr/>
        </p:nvGrpSpPr>
        <p:grpSpPr>
          <a:xfrm>
            <a:off x="1976484" y="4163120"/>
            <a:ext cx="621014" cy="352504"/>
            <a:chOff x="1976484" y="4163120"/>
            <a:chExt cx="621014" cy="352504"/>
          </a:xfrm>
        </p:grpSpPr>
        <p:sp>
          <p:nvSpPr>
            <p:cNvPr id="215" name="Picture Placeholder 80" descr="Defense Preventions&#10;">
              <a:extLst>
                <a:ext uri="{FF2B5EF4-FFF2-40B4-BE49-F238E27FC236}">
                  <a16:creationId xmlns:a16="http://schemas.microsoft.com/office/drawing/2014/main" id="{F10DDA06-06F6-B54B-994F-CF8A55929721}"/>
                </a:ext>
              </a:extLst>
            </p:cNvPr>
            <p:cNvSpPr>
              <a:spLocks noChangeAspect="1"/>
            </p:cNvSpPr>
            <p:nvPr/>
          </p:nvSpPr>
          <p:spPr>
            <a:xfrm>
              <a:off x="1976484" y="4205825"/>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216" name="Picture Placeholder 80" descr="Defense Preventions&#10;">
              <a:extLst>
                <a:ext uri="{FF2B5EF4-FFF2-40B4-BE49-F238E27FC236}">
                  <a16:creationId xmlns:a16="http://schemas.microsoft.com/office/drawing/2014/main" id="{AC014125-8AF6-CB45-9560-4D74B623C0AD}"/>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218" name="Picture Placeholder 95" descr="Detections 3&#10;">
            <a:extLst>
              <a:ext uri="{FF2B5EF4-FFF2-40B4-BE49-F238E27FC236}">
                <a16:creationId xmlns:a16="http://schemas.microsoft.com/office/drawing/2014/main" id="{D09677FD-2B01-674E-989B-BDEAEF1C9A07}"/>
              </a:ext>
            </a:extLst>
          </p:cNvPr>
          <p:cNvGrpSpPr>
            <a:grpSpLocks noChangeAspect="1"/>
          </p:cNvGrpSpPr>
          <p:nvPr/>
        </p:nvGrpSpPr>
        <p:grpSpPr>
          <a:xfrm>
            <a:off x="4221042" y="4142746"/>
            <a:ext cx="274183" cy="275038"/>
            <a:chOff x="11081827" y="720438"/>
            <a:chExt cx="600204" cy="602073"/>
          </a:xfrm>
          <a:solidFill>
            <a:schemeClr val="accent2"/>
          </a:solidFill>
        </p:grpSpPr>
        <p:sp>
          <p:nvSpPr>
            <p:cNvPr id="220" name="Picture Placeholder 95">
              <a:extLst>
                <a:ext uri="{FF2B5EF4-FFF2-40B4-BE49-F238E27FC236}">
                  <a16:creationId xmlns:a16="http://schemas.microsoft.com/office/drawing/2014/main" id="{65E082D2-3DBA-B549-9C34-2C4EB6904E70}"/>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221" name="Picture Placeholder 95">
              <a:extLst>
                <a:ext uri="{FF2B5EF4-FFF2-40B4-BE49-F238E27FC236}">
                  <a16:creationId xmlns:a16="http://schemas.microsoft.com/office/drawing/2014/main" id="{790A94D3-F6B3-6A42-AA4A-ED303CDDADC0}"/>
                </a:ext>
              </a:extLst>
            </p:cNvPr>
            <p:cNvGrpSpPr/>
            <p:nvPr/>
          </p:nvGrpSpPr>
          <p:grpSpPr>
            <a:xfrm>
              <a:off x="11081827" y="720438"/>
              <a:ext cx="600204" cy="553805"/>
              <a:chOff x="11081827" y="720438"/>
              <a:chExt cx="600204" cy="553805"/>
            </a:xfrm>
            <a:solidFill>
              <a:schemeClr val="accent2"/>
            </a:solidFill>
          </p:grpSpPr>
          <p:grpSp>
            <p:nvGrpSpPr>
              <p:cNvPr id="222" name="Picture Placeholder 95">
                <a:extLst>
                  <a:ext uri="{FF2B5EF4-FFF2-40B4-BE49-F238E27FC236}">
                    <a16:creationId xmlns:a16="http://schemas.microsoft.com/office/drawing/2014/main" id="{257C2670-F86C-AC4B-A85D-BF28AE6C02F1}"/>
                  </a:ext>
                </a:extLst>
              </p:cNvPr>
              <p:cNvGrpSpPr/>
              <p:nvPr/>
            </p:nvGrpSpPr>
            <p:grpSpPr>
              <a:xfrm>
                <a:off x="11252592" y="851999"/>
                <a:ext cx="263103" cy="338137"/>
                <a:chOff x="11252592" y="851999"/>
                <a:chExt cx="263103" cy="338137"/>
              </a:xfrm>
              <a:solidFill>
                <a:schemeClr val="accent2"/>
              </a:solidFill>
            </p:grpSpPr>
            <p:sp>
              <p:nvSpPr>
                <p:cNvPr id="230" name="Picture Placeholder 95">
                  <a:extLst>
                    <a:ext uri="{FF2B5EF4-FFF2-40B4-BE49-F238E27FC236}">
                      <a16:creationId xmlns:a16="http://schemas.microsoft.com/office/drawing/2014/main" id="{0E468093-7507-394D-BCDC-4DD997DBF1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1" name="Picture Placeholder 95">
                  <a:extLst>
                    <a:ext uri="{FF2B5EF4-FFF2-40B4-BE49-F238E27FC236}">
                      <a16:creationId xmlns:a16="http://schemas.microsoft.com/office/drawing/2014/main" id="{9C4A9F7B-931B-8E43-8BC9-D03C1C9A5177}"/>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2" name="Picture Placeholder 95">
                  <a:extLst>
                    <a:ext uri="{FF2B5EF4-FFF2-40B4-BE49-F238E27FC236}">
                      <a16:creationId xmlns:a16="http://schemas.microsoft.com/office/drawing/2014/main" id="{6224399A-107C-A640-95CA-4F0E05934E4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3" name="Picture Placeholder 95">
                  <a:extLst>
                    <a:ext uri="{FF2B5EF4-FFF2-40B4-BE49-F238E27FC236}">
                      <a16:creationId xmlns:a16="http://schemas.microsoft.com/office/drawing/2014/main" id="{AFEBE4E8-A748-7A44-9E78-E3A9AF8C17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4" name="Picture Placeholder 95">
                  <a:extLst>
                    <a:ext uri="{FF2B5EF4-FFF2-40B4-BE49-F238E27FC236}">
                      <a16:creationId xmlns:a16="http://schemas.microsoft.com/office/drawing/2014/main" id="{B8F7AD7B-2BA3-394E-9227-D754B73D44C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5" name="Picture Placeholder 95">
                  <a:extLst>
                    <a:ext uri="{FF2B5EF4-FFF2-40B4-BE49-F238E27FC236}">
                      <a16:creationId xmlns:a16="http://schemas.microsoft.com/office/drawing/2014/main" id="{FFD87BFD-334E-294E-BCCC-02930B359A2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6" name="Picture Placeholder 95">
                  <a:extLst>
                    <a:ext uri="{FF2B5EF4-FFF2-40B4-BE49-F238E27FC236}">
                      <a16:creationId xmlns:a16="http://schemas.microsoft.com/office/drawing/2014/main" id="{0F2E5ED6-8602-4D45-AF11-BACC888C12B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7" name="Picture Placeholder 95">
                  <a:extLst>
                    <a:ext uri="{FF2B5EF4-FFF2-40B4-BE49-F238E27FC236}">
                      <a16:creationId xmlns:a16="http://schemas.microsoft.com/office/drawing/2014/main" id="{4FB12B24-BB77-AB4C-9AFC-6E46EB615155}"/>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23" name="Picture Placeholder 95">
                <a:extLst>
                  <a:ext uri="{FF2B5EF4-FFF2-40B4-BE49-F238E27FC236}">
                    <a16:creationId xmlns:a16="http://schemas.microsoft.com/office/drawing/2014/main" id="{C09F6A0B-B132-5149-9B18-8BF2BE2FAA00}"/>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4" name="Picture Placeholder 95">
                <a:extLst>
                  <a:ext uri="{FF2B5EF4-FFF2-40B4-BE49-F238E27FC236}">
                    <a16:creationId xmlns:a16="http://schemas.microsoft.com/office/drawing/2014/main" id="{A6DD9AEB-D544-1340-8265-4D69BC1F438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5" name="Picture Placeholder 95">
                <a:extLst>
                  <a:ext uri="{FF2B5EF4-FFF2-40B4-BE49-F238E27FC236}">
                    <a16:creationId xmlns:a16="http://schemas.microsoft.com/office/drawing/2014/main" id="{99AD4864-BED3-AD46-9D4D-5D7051A3BE3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6" name="Picture Placeholder 95">
                <a:extLst>
                  <a:ext uri="{FF2B5EF4-FFF2-40B4-BE49-F238E27FC236}">
                    <a16:creationId xmlns:a16="http://schemas.microsoft.com/office/drawing/2014/main" id="{355DA8B1-7366-2542-9941-D328C124EB26}"/>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7" name="Picture Placeholder 95">
                <a:extLst>
                  <a:ext uri="{FF2B5EF4-FFF2-40B4-BE49-F238E27FC236}">
                    <a16:creationId xmlns:a16="http://schemas.microsoft.com/office/drawing/2014/main" id="{81576F78-0F2B-664A-AEE1-40979579D460}"/>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8" name="Picture Placeholder 95">
                <a:extLst>
                  <a:ext uri="{FF2B5EF4-FFF2-40B4-BE49-F238E27FC236}">
                    <a16:creationId xmlns:a16="http://schemas.microsoft.com/office/drawing/2014/main" id="{A5FA2AAE-348B-6943-96A1-52D3B87D8232}"/>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9" name="Picture Placeholder 95">
                <a:extLst>
                  <a:ext uri="{FF2B5EF4-FFF2-40B4-BE49-F238E27FC236}">
                    <a16:creationId xmlns:a16="http://schemas.microsoft.com/office/drawing/2014/main" id="{0D9C1A62-0073-2E44-A344-AA452E0253F7}"/>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42" name="Picture Placeholder 99" descr="Unfiltered Data&#10;">
            <a:extLst>
              <a:ext uri="{FF2B5EF4-FFF2-40B4-BE49-F238E27FC236}">
                <a16:creationId xmlns:a16="http://schemas.microsoft.com/office/drawing/2014/main" id="{089B0D56-BF75-2F41-8F2B-B6AC8E338301}"/>
              </a:ext>
            </a:extLst>
          </p:cNvPr>
          <p:cNvGrpSpPr>
            <a:grpSpLocks noChangeAspect="1"/>
          </p:cNvGrpSpPr>
          <p:nvPr/>
        </p:nvGrpSpPr>
        <p:grpSpPr>
          <a:xfrm>
            <a:off x="4639724" y="4176784"/>
            <a:ext cx="204546" cy="204979"/>
            <a:chOff x="8446849" y="1951740"/>
            <a:chExt cx="595777" cy="597042"/>
          </a:xfrm>
          <a:solidFill>
            <a:schemeClr val="accent2"/>
          </a:solidFill>
        </p:grpSpPr>
        <p:grpSp>
          <p:nvGrpSpPr>
            <p:cNvPr id="243" name="Picture Placeholder 99">
              <a:extLst>
                <a:ext uri="{FF2B5EF4-FFF2-40B4-BE49-F238E27FC236}">
                  <a16:creationId xmlns:a16="http://schemas.microsoft.com/office/drawing/2014/main" id="{1522A93F-5881-7D44-B87C-CC53490642C5}"/>
                </a:ext>
              </a:extLst>
            </p:cNvPr>
            <p:cNvGrpSpPr/>
            <p:nvPr/>
          </p:nvGrpSpPr>
          <p:grpSpPr>
            <a:xfrm>
              <a:off x="8571443" y="2015619"/>
              <a:ext cx="471182" cy="35417"/>
              <a:chOff x="8571443" y="2015619"/>
              <a:chExt cx="471182" cy="35417"/>
            </a:xfrm>
            <a:solidFill>
              <a:schemeClr val="accent2"/>
            </a:solidFill>
          </p:grpSpPr>
          <p:sp>
            <p:nvSpPr>
              <p:cNvPr id="293" name="Picture Placeholder 99">
                <a:extLst>
                  <a:ext uri="{FF2B5EF4-FFF2-40B4-BE49-F238E27FC236}">
                    <a16:creationId xmlns:a16="http://schemas.microsoft.com/office/drawing/2014/main" id="{FABE7DC8-607D-684E-92FF-9C15BD71F547}"/>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1AEBD554-C339-4C41-A9DE-8424757CD82F}"/>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DD8E638B-F30F-C94F-B80A-692BE9B6C7BF}"/>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9BEC298E-02DC-4541-9CF4-734EB329B02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5A9450EF-D9E2-D44C-ADE5-EE8D05672151}"/>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8" name="Picture Placeholder 99">
                <a:extLst>
                  <a:ext uri="{FF2B5EF4-FFF2-40B4-BE49-F238E27FC236}">
                    <a16:creationId xmlns:a16="http://schemas.microsoft.com/office/drawing/2014/main" id="{D9F8A7EF-4C67-5A4D-B664-26B3B3264B6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B7F6F82-19FB-C849-86E4-D34BAA56A70D}"/>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3A40E177-6412-9348-B0CD-21574E082AC5}"/>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4" name="Picture Placeholder 99">
              <a:extLst>
                <a:ext uri="{FF2B5EF4-FFF2-40B4-BE49-F238E27FC236}">
                  <a16:creationId xmlns:a16="http://schemas.microsoft.com/office/drawing/2014/main" id="{9F485F38-6957-6D4A-A2F3-3EF52BDC897C}"/>
                </a:ext>
              </a:extLst>
            </p:cNvPr>
            <p:cNvGrpSpPr/>
            <p:nvPr/>
          </p:nvGrpSpPr>
          <p:grpSpPr>
            <a:xfrm>
              <a:off x="8633425" y="2102266"/>
              <a:ext cx="409201" cy="35417"/>
              <a:chOff x="8633425" y="2102266"/>
              <a:chExt cx="409201" cy="35417"/>
            </a:xfrm>
            <a:solidFill>
              <a:schemeClr val="accent2"/>
            </a:solidFill>
          </p:grpSpPr>
          <p:sp>
            <p:nvSpPr>
              <p:cNvPr id="286" name="Picture Placeholder 99">
                <a:extLst>
                  <a:ext uri="{FF2B5EF4-FFF2-40B4-BE49-F238E27FC236}">
                    <a16:creationId xmlns:a16="http://schemas.microsoft.com/office/drawing/2014/main" id="{ED57ED55-8DEE-C844-8933-62CDD6BB2371}"/>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6937833A-F5F0-7049-B290-B6610A878BEF}"/>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8" name="Picture Placeholder 99">
                <a:extLst>
                  <a:ext uri="{FF2B5EF4-FFF2-40B4-BE49-F238E27FC236}">
                    <a16:creationId xmlns:a16="http://schemas.microsoft.com/office/drawing/2014/main" id="{B5CC73FA-A8B9-2247-85C1-7E7657E6F84B}"/>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D9BA86D-2E2D-C146-B6C8-5EA15828FBF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FC2616B4-1BFD-7B4A-BE19-045C36BC0965}"/>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3B03DFB7-914A-4C45-B977-74397ECFE16A}"/>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47D6A06E-E4BF-064B-B769-60AE94C8F8EB}"/>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5" name="Picture Placeholder 99">
              <a:extLst>
                <a:ext uri="{FF2B5EF4-FFF2-40B4-BE49-F238E27FC236}">
                  <a16:creationId xmlns:a16="http://schemas.microsoft.com/office/drawing/2014/main" id="{CAC423CC-312C-9E4E-8303-06B78A6F0F88}"/>
                </a:ext>
              </a:extLst>
            </p:cNvPr>
            <p:cNvGrpSpPr/>
            <p:nvPr/>
          </p:nvGrpSpPr>
          <p:grpSpPr>
            <a:xfrm>
              <a:off x="8510095" y="2188913"/>
              <a:ext cx="532531" cy="35417"/>
              <a:chOff x="8510095" y="2188913"/>
              <a:chExt cx="532531" cy="35417"/>
            </a:xfrm>
            <a:solidFill>
              <a:schemeClr val="accent2"/>
            </a:solidFill>
          </p:grpSpPr>
          <p:sp>
            <p:nvSpPr>
              <p:cNvPr id="277" name="Picture Placeholder 99">
                <a:extLst>
                  <a:ext uri="{FF2B5EF4-FFF2-40B4-BE49-F238E27FC236}">
                    <a16:creationId xmlns:a16="http://schemas.microsoft.com/office/drawing/2014/main" id="{C8D1CEC5-5B79-AD4D-85DB-01ED623BC858}"/>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FC7D75B8-E584-9A4D-BABA-27E5C1163468}"/>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9" name="Picture Placeholder 99">
                <a:extLst>
                  <a:ext uri="{FF2B5EF4-FFF2-40B4-BE49-F238E27FC236}">
                    <a16:creationId xmlns:a16="http://schemas.microsoft.com/office/drawing/2014/main" id="{C32E428D-ED70-974D-84BB-23EE3734FED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31482E9B-EDD8-CD4D-AA08-8137B8690E16}"/>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76C3293A-7BF8-4949-A6F3-57D630CE4CAF}"/>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A5C40E8F-12E9-9845-8968-E2F5629068B6}"/>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A198DA3D-749A-8942-B154-EDB667B410FF}"/>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45A84476-C353-DA48-96B2-ED5ECE095DA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0BB4D298-9EB3-1140-83F9-696171A1B1D2}"/>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6" name="Picture Placeholder 99">
              <a:extLst>
                <a:ext uri="{FF2B5EF4-FFF2-40B4-BE49-F238E27FC236}">
                  <a16:creationId xmlns:a16="http://schemas.microsoft.com/office/drawing/2014/main" id="{121EB44C-47CB-D546-8B02-A050A5198A0D}"/>
                </a:ext>
              </a:extLst>
            </p:cNvPr>
            <p:cNvGrpSpPr/>
            <p:nvPr/>
          </p:nvGrpSpPr>
          <p:grpSpPr>
            <a:xfrm>
              <a:off x="8446849" y="2275560"/>
              <a:ext cx="595777" cy="35417"/>
              <a:chOff x="8446849" y="2275560"/>
              <a:chExt cx="595777" cy="35417"/>
            </a:xfrm>
            <a:solidFill>
              <a:schemeClr val="accent2"/>
            </a:solidFill>
          </p:grpSpPr>
          <p:sp>
            <p:nvSpPr>
              <p:cNvPr id="267" name="Picture Placeholder 99">
                <a:extLst>
                  <a:ext uri="{FF2B5EF4-FFF2-40B4-BE49-F238E27FC236}">
                    <a16:creationId xmlns:a16="http://schemas.microsoft.com/office/drawing/2014/main" id="{0020F2EC-E799-0D47-A8C9-A4503EDE2E54}"/>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8" name="Picture Placeholder 99">
                <a:extLst>
                  <a:ext uri="{FF2B5EF4-FFF2-40B4-BE49-F238E27FC236}">
                    <a16:creationId xmlns:a16="http://schemas.microsoft.com/office/drawing/2014/main" id="{1FE6CCFA-5C9B-F44C-BDE1-48DEB1EC9603}"/>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9" name="Picture Placeholder 99">
                <a:extLst>
                  <a:ext uri="{FF2B5EF4-FFF2-40B4-BE49-F238E27FC236}">
                    <a16:creationId xmlns:a16="http://schemas.microsoft.com/office/drawing/2014/main" id="{B6867CCB-0BBB-5F4F-B8EF-CD89A6F0DF70}"/>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0" name="Picture Placeholder 99">
                <a:extLst>
                  <a:ext uri="{FF2B5EF4-FFF2-40B4-BE49-F238E27FC236}">
                    <a16:creationId xmlns:a16="http://schemas.microsoft.com/office/drawing/2014/main" id="{85085326-BFFE-8D44-B644-9188DF931AC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1" name="Picture Placeholder 99">
                <a:extLst>
                  <a:ext uri="{FF2B5EF4-FFF2-40B4-BE49-F238E27FC236}">
                    <a16:creationId xmlns:a16="http://schemas.microsoft.com/office/drawing/2014/main" id="{7FF3251E-5A8A-0648-AB10-A4A4C4FE26FE}"/>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FDF9D543-B6EE-3A47-88B8-3BD69D98030B}"/>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AC3560C1-1F34-3943-AB56-32A001222BE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7EF9362C-5959-AC44-BF43-758D70ED0EBF}"/>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508DA184-F271-E445-98C9-DD52D0840B43}"/>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7E779AA8-AA72-C444-86A5-89A0374575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7" name="Picture Placeholder 99">
              <a:extLst>
                <a:ext uri="{FF2B5EF4-FFF2-40B4-BE49-F238E27FC236}">
                  <a16:creationId xmlns:a16="http://schemas.microsoft.com/office/drawing/2014/main" id="{1FF95FE9-85DF-354F-9902-7666164E0B6F}"/>
                </a:ext>
              </a:extLst>
            </p:cNvPr>
            <p:cNvGrpSpPr/>
            <p:nvPr/>
          </p:nvGrpSpPr>
          <p:grpSpPr>
            <a:xfrm>
              <a:off x="8508830" y="2362207"/>
              <a:ext cx="533796" cy="35417"/>
              <a:chOff x="8508830" y="2362207"/>
              <a:chExt cx="533796" cy="35417"/>
            </a:xfrm>
            <a:solidFill>
              <a:schemeClr val="accent2"/>
            </a:solidFill>
          </p:grpSpPr>
          <p:sp>
            <p:nvSpPr>
              <p:cNvPr id="258" name="Picture Placeholder 99">
                <a:extLst>
                  <a:ext uri="{FF2B5EF4-FFF2-40B4-BE49-F238E27FC236}">
                    <a16:creationId xmlns:a16="http://schemas.microsoft.com/office/drawing/2014/main" id="{60B115D5-8F34-CA4F-A95C-BF907124EAD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99">
                <a:extLst>
                  <a:ext uri="{FF2B5EF4-FFF2-40B4-BE49-F238E27FC236}">
                    <a16:creationId xmlns:a16="http://schemas.microsoft.com/office/drawing/2014/main" id="{AA467A78-0E9C-D540-A6E6-767CA046F277}"/>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99">
                <a:extLst>
                  <a:ext uri="{FF2B5EF4-FFF2-40B4-BE49-F238E27FC236}">
                    <a16:creationId xmlns:a16="http://schemas.microsoft.com/office/drawing/2014/main" id="{C47673BE-46CF-0748-8279-E2C71AB46C1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99">
                <a:extLst>
                  <a:ext uri="{FF2B5EF4-FFF2-40B4-BE49-F238E27FC236}">
                    <a16:creationId xmlns:a16="http://schemas.microsoft.com/office/drawing/2014/main" id="{80253464-0AA2-CA45-9CFA-191EFA51F845}"/>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99">
                <a:extLst>
                  <a:ext uri="{FF2B5EF4-FFF2-40B4-BE49-F238E27FC236}">
                    <a16:creationId xmlns:a16="http://schemas.microsoft.com/office/drawing/2014/main" id="{1432AB05-3C23-5745-B065-FE8FB9D21474}"/>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3" name="Picture Placeholder 99">
                <a:extLst>
                  <a:ext uri="{FF2B5EF4-FFF2-40B4-BE49-F238E27FC236}">
                    <a16:creationId xmlns:a16="http://schemas.microsoft.com/office/drawing/2014/main" id="{362B74E8-78BD-404E-83BD-2867677FB619}"/>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4" name="Picture Placeholder 99">
                <a:extLst>
                  <a:ext uri="{FF2B5EF4-FFF2-40B4-BE49-F238E27FC236}">
                    <a16:creationId xmlns:a16="http://schemas.microsoft.com/office/drawing/2014/main" id="{C3E0C70C-2564-3C42-8A9E-98764EDF1E8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5" name="Picture Placeholder 99">
                <a:extLst>
                  <a:ext uri="{FF2B5EF4-FFF2-40B4-BE49-F238E27FC236}">
                    <a16:creationId xmlns:a16="http://schemas.microsoft.com/office/drawing/2014/main" id="{074FD8EC-9194-5743-A0C6-6E555E0067F1}"/>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6" name="Picture Placeholder 99">
                <a:extLst>
                  <a:ext uri="{FF2B5EF4-FFF2-40B4-BE49-F238E27FC236}">
                    <a16:creationId xmlns:a16="http://schemas.microsoft.com/office/drawing/2014/main" id="{3CA0D728-584A-6B43-B49C-3E5B45F0518A}"/>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8" name="Picture Placeholder 99">
              <a:extLst>
                <a:ext uri="{FF2B5EF4-FFF2-40B4-BE49-F238E27FC236}">
                  <a16:creationId xmlns:a16="http://schemas.microsoft.com/office/drawing/2014/main" id="{9FA20966-A865-A04E-9B7A-BB1169C925BF}"/>
                </a:ext>
              </a:extLst>
            </p:cNvPr>
            <p:cNvGrpSpPr/>
            <p:nvPr/>
          </p:nvGrpSpPr>
          <p:grpSpPr>
            <a:xfrm>
              <a:off x="8571443" y="2448854"/>
              <a:ext cx="471182" cy="35417"/>
              <a:chOff x="8571443" y="2448854"/>
              <a:chExt cx="471182" cy="35417"/>
            </a:xfrm>
            <a:solidFill>
              <a:schemeClr val="accent2"/>
            </a:solidFill>
          </p:grpSpPr>
          <p:sp>
            <p:nvSpPr>
              <p:cNvPr id="250" name="Picture Placeholder 99">
                <a:extLst>
                  <a:ext uri="{FF2B5EF4-FFF2-40B4-BE49-F238E27FC236}">
                    <a16:creationId xmlns:a16="http://schemas.microsoft.com/office/drawing/2014/main" id="{9F0F9F95-7909-B440-A824-7FBAF0E4448E}"/>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99">
                <a:extLst>
                  <a:ext uri="{FF2B5EF4-FFF2-40B4-BE49-F238E27FC236}">
                    <a16:creationId xmlns:a16="http://schemas.microsoft.com/office/drawing/2014/main" id="{24BAA637-740B-4546-A1CA-0964B9D7F56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99">
                <a:extLst>
                  <a:ext uri="{FF2B5EF4-FFF2-40B4-BE49-F238E27FC236}">
                    <a16:creationId xmlns:a16="http://schemas.microsoft.com/office/drawing/2014/main" id="{61FF02C7-FBD2-524D-A6D8-7387A51D3D1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99">
                <a:extLst>
                  <a:ext uri="{FF2B5EF4-FFF2-40B4-BE49-F238E27FC236}">
                    <a16:creationId xmlns:a16="http://schemas.microsoft.com/office/drawing/2014/main" id="{149CA4D1-13F2-9E4E-BEBE-4511D3E9FB0D}"/>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4" name="Picture Placeholder 99">
                <a:extLst>
                  <a:ext uri="{FF2B5EF4-FFF2-40B4-BE49-F238E27FC236}">
                    <a16:creationId xmlns:a16="http://schemas.microsoft.com/office/drawing/2014/main" id="{18E0528B-E7C7-2F4C-A2A5-FA4450C68138}"/>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5" name="Picture Placeholder 99">
                <a:extLst>
                  <a:ext uri="{FF2B5EF4-FFF2-40B4-BE49-F238E27FC236}">
                    <a16:creationId xmlns:a16="http://schemas.microsoft.com/office/drawing/2014/main" id="{2C2A6A9E-2FCD-8545-935D-908872805FF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6" name="Picture Placeholder 99">
                <a:extLst>
                  <a:ext uri="{FF2B5EF4-FFF2-40B4-BE49-F238E27FC236}">
                    <a16:creationId xmlns:a16="http://schemas.microsoft.com/office/drawing/2014/main" id="{3E5D12E3-EC42-A84B-BE41-DD5CA6C5AB6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7" name="Picture Placeholder 99">
                <a:extLst>
                  <a:ext uri="{FF2B5EF4-FFF2-40B4-BE49-F238E27FC236}">
                    <a16:creationId xmlns:a16="http://schemas.microsoft.com/office/drawing/2014/main" id="{DAC1A843-2EB5-0646-9718-026917D4D67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9" name="Picture Placeholder 99">
              <a:extLst>
                <a:ext uri="{FF2B5EF4-FFF2-40B4-BE49-F238E27FC236}">
                  <a16:creationId xmlns:a16="http://schemas.microsoft.com/office/drawing/2014/main" id="{5F4738FD-F057-BF49-AB87-5BC087A03F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01" name="Rectangle 300">
            <a:extLst>
              <a:ext uri="{FF2B5EF4-FFF2-40B4-BE49-F238E27FC236}">
                <a16:creationId xmlns:a16="http://schemas.microsoft.com/office/drawing/2014/main" id="{EFFD540D-019F-FA42-BE10-C1D5EC98A28C}"/>
              </a:ext>
            </a:extLst>
          </p:cNvPr>
          <p:cNvSpPr>
            <a:spLocks noChangeAspect="1"/>
          </p:cNvSpPr>
          <p:nvPr/>
        </p:nvSpPr>
        <p:spPr>
          <a:xfrm>
            <a:off x="4187092" y="4119533"/>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514" name="Group 513">
            <a:extLst>
              <a:ext uri="{FF2B5EF4-FFF2-40B4-BE49-F238E27FC236}">
                <a16:creationId xmlns:a16="http://schemas.microsoft.com/office/drawing/2014/main" id="{39A26F80-08D5-9B4E-BE66-41ACFC3608A1}"/>
              </a:ext>
            </a:extLst>
          </p:cNvPr>
          <p:cNvGrpSpPr>
            <a:grpSpLocks noChangeAspect="1"/>
          </p:cNvGrpSpPr>
          <p:nvPr/>
        </p:nvGrpSpPr>
        <p:grpSpPr>
          <a:xfrm>
            <a:off x="6288355" y="4049985"/>
            <a:ext cx="1356410" cy="1082131"/>
            <a:chOff x="9847623" y="592919"/>
            <a:chExt cx="1778085" cy="3298795"/>
          </a:xfrm>
        </p:grpSpPr>
        <p:sp>
          <p:nvSpPr>
            <p:cNvPr id="537" name="Rectangle 536">
              <a:extLst>
                <a:ext uri="{FF2B5EF4-FFF2-40B4-BE49-F238E27FC236}">
                  <a16:creationId xmlns:a16="http://schemas.microsoft.com/office/drawing/2014/main" id="{83F5410E-6EB9-0540-9B83-02B44209C128}"/>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538" name="Straight Connector 537">
              <a:extLst>
                <a:ext uri="{FF2B5EF4-FFF2-40B4-BE49-F238E27FC236}">
                  <a16:creationId xmlns:a16="http://schemas.microsoft.com/office/drawing/2014/main" id="{ECFC4CFD-42F0-2E47-B148-F2250BB71125}"/>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39" name="Straight Connector 538">
              <a:extLst>
                <a:ext uri="{FF2B5EF4-FFF2-40B4-BE49-F238E27FC236}">
                  <a16:creationId xmlns:a16="http://schemas.microsoft.com/office/drawing/2014/main" id="{77D7B1DF-E2CC-A543-8D71-63D75176C92A}"/>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792F1C7B-925F-1EBE-27F8-CD56BB002824}"/>
              </a:ext>
            </a:extLst>
          </p:cNvPr>
          <p:cNvPicPr>
            <a:picLocks noChangeAspect="1"/>
          </p:cNvPicPr>
          <p:nvPr/>
        </p:nvPicPr>
        <p:blipFill rotWithShape="1">
          <a:blip r:embed="rId3"/>
          <a:srcRect b="61954"/>
          <a:stretch/>
        </p:blipFill>
        <p:spPr>
          <a:xfrm>
            <a:off x="9374010" y="5789964"/>
            <a:ext cx="2089150" cy="867313"/>
          </a:xfrm>
          <a:prstGeom prst="rect">
            <a:avLst/>
          </a:prstGeom>
        </p:spPr>
      </p:pic>
    </p:spTree>
    <p:extLst>
      <p:ext uri="{BB962C8B-B14F-4D97-AF65-F5344CB8AC3E}">
        <p14:creationId xmlns:p14="http://schemas.microsoft.com/office/powerpoint/2010/main" val="1282832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42B54C7E-845B-4147-906B-CD88FB41D704}"/>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05" name="Rectangle 104">
            <a:extLst>
              <a:ext uri="{FF2B5EF4-FFF2-40B4-BE49-F238E27FC236}">
                <a16:creationId xmlns:a16="http://schemas.microsoft.com/office/drawing/2014/main" id="{C503C414-2C39-0E4D-BC83-2AEE828C6DD4}"/>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45720"/>
          <a:lstStyle/>
          <a:p>
            <a:r>
              <a:rPr lang="en-US" dirty="0"/>
              <a:t>T1 Gateway Malware Detection :</a:t>
            </a:r>
          </a:p>
          <a:p>
            <a:pPr marL="285750" indent="-285750">
              <a:buFont typeface="Arial" panose="020B0604020202020204" pitchFamily="34" charset="0"/>
              <a:buChar char="•"/>
            </a:pPr>
            <a:r>
              <a:rPr lang="en-US" dirty="0"/>
              <a:t>Connectivity to Internet failure</a:t>
            </a:r>
          </a:p>
          <a:p>
            <a:pPr marL="742950" lvl="1" indent="-285750"/>
            <a:endParaRPr lang="en-US" dirty="0"/>
          </a:p>
          <a:p>
            <a:pPr marL="285750" indent="-285750">
              <a:buFont typeface="Arial" panose="020B0604020202020204" pitchFamily="34" charset="0"/>
              <a:buChar char="•"/>
            </a:pPr>
            <a:r>
              <a:rPr lang="en-US" dirty="0"/>
              <a:t>During failure</a:t>
            </a:r>
          </a:p>
          <a:p>
            <a:pPr marL="742950" lvl="1" indent="-285750"/>
            <a:r>
              <a:rPr lang="en-US" dirty="0"/>
              <a:t>Gateway Local File hash is done</a:t>
            </a:r>
          </a:p>
          <a:p>
            <a:pPr marL="742950" lvl="1" indent="-285750"/>
            <a:r>
              <a:rPr lang="en-US" dirty="0"/>
              <a:t>Gateway Local Analysis done</a:t>
            </a:r>
          </a:p>
          <a:p>
            <a:pPr marL="742950" lvl="1" indent="-285750"/>
            <a:r>
              <a:rPr lang="en-US" dirty="0"/>
              <a:t>Security Analyzer Cloud Analysis NOT done</a:t>
            </a:r>
          </a:p>
          <a:p>
            <a:pPr marL="742950" lvl="1" indent="-285750"/>
            <a:r>
              <a:rPr lang="en-US" dirty="0"/>
              <a:t>Failure is reported </a:t>
            </a:r>
            <a:r>
              <a:rPr lang="en-US" sz="1200" i="1" dirty="0"/>
              <a:t>(under “System - NSX Application Platform”)</a:t>
            </a:r>
          </a:p>
          <a:p>
            <a:pPr lvl="1" indent="0">
              <a:buNone/>
            </a:pP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Gateway Malware Detection – Internet Connectivity Failure (3/3)</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2085470" y="2309812"/>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1057967" y="2483229"/>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2359788" y="2067918"/>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2359790" y="2858452"/>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957418" y="1768912"/>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2089673" y="3205077"/>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274320" y="5252710"/>
            <a:ext cx="1466322"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1403024" y="4832275"/>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340823" y="5055098"/>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283227" y="52538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145945" y="56125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cxnSp>
        <p:nvCxnSpPr>
          <p:cNvPr id="69" name="Straight Connector 68">
            <a:extLst>
              <a:ext uri="{FF2B5EF4-FFF2-40B4-BE49-F238E27FC236}">
                <a16:creationId xmlns:a16="http://schemas.microsoft.com/office/drawing/2014/main" id="{2B9E81AB-71AD-6447-B57F-6B98E208C931}"/>
              </a:ext>
            </a:extLst>
          </p:cNvPr>
          <p:cNvCxnSpPr>
            <a:cxnSpLocks/>
            <a:stCxn id="22" idx="2"/>
            <a:endCxn id="50" idx="0"/>
          </p:cNvCxnSpPr>
          <p:nvPr/>
        </p:nvCxnSpPr>
        <p:spPr bwMode="gray">
          <a:xfrm>
            <a:off x="2363993" y="3753717"/>
            <a:ext cx="3082" cy="62992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4B1EE40-4725-5F46-A4F5-B6E6A4029974}"/>
              </a:ext>
            </a:extLst>
          </p:cNvPr>
          <p:cNvGrpSpPr/>
          <p:nvPr/>
        </p:nvGrpSpPr>
        <p:grpSpPr>
          <a:xfrm>
            <a:off x="734568" y="5249872"/>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18" name="Group 117">
            <a:extLst>
              <a:ext uri="{FF2B5EF4-FFF2-40B4-BE49-F238E27FC236}">
                <a16:creationId xmlns:a16="http://schemas.microsoft.com/office/drawing/2014/main" id="{7282FF0C-1257-AC4E-A7A0-9F05A063B94C}"/>
              </a:ext>
            </a:extLst>
          </p:cNvPr>
          <p:cNvGrpSpPr/>
          <p:nvPr/>
        </p:nvGrpSpPr>
        <p:grpSpPr>
          <a:xfrm>
            <a:off x="4123388" y="4547417"/>
            <a:ext cx="847109" cy="307777"/>
            <a:chOff x="3732340" y="3944399"/>
            <a:chExt cx="847109" cy="307777"/>
          </a:xfrm>
        </p:grpSpPr>
        <p:sp>
          <p:nvSpPr>
            <p:cNvPr id="147" name="TextBox 146">
              <a:extLst>
                <a:ext uri="{FF2B5EF4-FFF2-40B4-BE49-F238E27FC236}">
                  <a16:creationId xmlns:a16="http://schemas.microsoft.com/office/drawing/2014/main" id="{87FC1BDD-C144-DE40-8E80-C59671A6DEF1}"/>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148" name="Picture Placeholder 77" descr="Threathunting&#10;">
              <a:extLst>
                <a:ext uri="{FF2B5EF4-FFF2-40B4-BE49-F238E27FC236}">
                  <a16:creationId xmlns:a16="http://schemas.microsoft.com/office/drawing/2014/main" id="{56F97EA0-17D6-334E-A8AC-0261FFD7B5DA}"/>
                </a:ext>
              </a:extLst>
            </p:cNvPr>
            <p:cNvGrpSpPr>
              <a:grpSpLocks noChangeAspect="1"/>
            </p:cNvGrpSpPr>
            <p:nvPr/>
          </p:nvGrpSpPr>
          <p:grpSpPr>
            <a:xfrm>
              <a:off x="3732340" y="3953614"/>
              <a:ext cx="296113" cy="294542"/>
              <a:chOff x="4495969" y="4428417"/>
              <a:chExt cx="375950" cy="373960"/>
            </a:xfrm>
            <a:solidFill>
              <a:srgbClr val="FF0000"/>
            </a:solidFill>
          </p:grpSpPr>
          <p:sp>
            <p:nvSpPr>
              <p:cNvPr id="149" name="Picture Placeholder 77">
                <a:extLst>
                  <a:ext uri="{FF2B5EF4-FFF2-40B4-BE49-F238E27FC236}">
                    <a16:creationId xmlns:a16="http://schemas.microsoft.com/office/drawing/2014/main" id="{BC0A22AE-76F0-4A41-AD4D-E89F7BE58CB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50" name="Picture Placeholder 77">
                <a:extLst>
                  <a:ext uri="{FF2B5EF4-FFF2-40B4-BE49-F238E27FC236}">
                    <a16:creationId xmlns:a16="http://schemas.microsoft.com/office/drawing/2014/main" id="{7874D4F1-4EED-F648-8D51-652603B6E6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cxnSp>
        <p:nvCxnSpPr>
          <p:cNvPr id="155" name="Straight Connector 154">
            <a:extLst>
              <a:ext uri="{FF2B5EF4-FFF2-40B4-BE49-F238E27FC236}">
                <a16:creationId xmlns:a16="http://schemas.microsoft.com/office/drawing/2014/main" id="{7836119C-0CF7-A14B-93EE-75E9DCA97DA1}"/>
              </a:ext>
            </a:extLst>
          </p:cNvPr>
          <p:cNvCxnSpPr>
            <a:cxnSpLocks/>
          </p:cNvCxnSpPr>
          <p:nvPr/>
        </p:nvCxnSpPr>
        <p:spPr bwMode="gray">
          <a:xfrm>
            <a:off x="286482" y="4176879"/>
            <a:ext cx="1454160"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3516E4D3-BD5A-5943-BC24-40A2DF10F3F0}"/>
              </a:ext>
            </a:extLst>
          </p:cNvPr>
          <p:cNvSpPr txBox="1"/>
          <p:nvPr/>
        </p:nvSpPr>
        <p:spPr>
          <a:xfrm>
            <a:off x="315449" y="3976240"/>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grpSp>
        <p:nvGrpSpPr>
          <p:cNvPr id="157" name="Group 156">
            <a:extLst>
              <a:ext uri="{FF2B5EF4-FFF2-40B4-BE49-F238E27FC236}">
                <a16:creationId xmlns:a16="http://schemas.microsoft.com/office/drawing/2014/main" id="{7C030AD0-AF1A-A647-8956-D3487D001DFC}"/>
              </a:ext>
            </a:extLst>
          </p:cNvPr>
          <p:cNvGrpSpPr/>
          <p:nvPr/>
        </p:nvGrpSpPr>
        <p:grpSpPr>
          <a:xfrm>
            <a:off x="679802" y="4176774"/>
            <a:ext cx="657699" cy="540490"/>
            <a:chOff x="6855481" y="3612066"/>
            <a:chExt cx="657699" cy="540490"/>
          </a:xfrm>
        </p:grpSpPr>
        <p:cxnSp>
          <p:nvCxnSpPr>
            <p:cNvPr id="158" name="Straight Connector 157">
              <a:extLst>
                <a:ext uri="{FF2B5EF4-FFF2-40B4-BE49-F238E27FC236}">
                  <a16:creationId xmlns:a16="http://schemas.microsoft.com/office/drawing/2014/main" id="{0D6ABA5B-F5C4-144E-AD79-B02AE41A41D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9" name="Freeform 86">
              <a:extLst>
                <a:ext uri="{FF2B5EF4-FFF2-40B4-BE49-F238E27FC236}">
                  <a16:creationId xmlns:a16="http://schemas.microsoft.com/office/drawing/2014/main" id="{452D8727-E3E8-014B-A777-8328B75E4C5A}"/>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60" name="Straight Connector 159">
            <a:extLst>
              <a:ext uri="{FF2B5EF4-FFF2-40B4-BE49-F238E27FC236}">
                <a16:creationId xmlns:a16="http://schemas.microsoft.com/office/drawing/2014/main" id="{EF8F89A4-CFB6-694E-9D7A-600C29A5624D}"/>
              </a:ext>
            </a:extLst>
          </p:cNvPr>
          <p:cNvCxnSpPr>
            <a:cxnSpLocks/>
          </p:cNvCxnSpPr>
          <p:nvPr/>
        </p:nvCxnSpPr>
        <p:spPr bwMode="gray">
          <a:xfrm flipH="1" flipV="1">
            <a:off x="1420265" y="4175838"/>
            <a:ext cx="731374" cy="32327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6" name="TextBox 185">
            <a:extLst>
              <a:ext uri="{FF2B5EF4-FFF2-40B4-BE49-F238E27FC236}">
                <a16:creationId xmlns:a16="http://schemas.microsoft.com/office/drawing/2014/main" id="{D417CAA6-44AA-8040-B81F-2F2694C9665B}"/>
              </a:ext>
            </a:extLst>
          </p:cNvPr>
          <p:cNvSpPr txBox="1"/>
          <p:nvPr/>
        </p:nvSpPr>
        <p:spPr>
          <a:xfrm>
            <a:off x="1693975" y="333149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sp>
        <p:nvSpPr>
          <p:cNvPr id="86" name="Rectangle 85">
            <a:extLst>
              <a:ext uri="{FF2B5EF4-FFF2-40B4-BE49-F238E27FC236}">
                <a16:creationId xmlns:a16="http://schemas.microsoft.com/office/drawing/2014/main" id="{83B40081-072D-B340-A76C-E35D04EDD9CB}"/>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77" name="Rectangle 76">
            <a:extLst>
              <a:ext uri="{FF2B5EF4-FFF2-40B4-BE49-F238E27FC236}">
                <a16:creationId xmlns:a16="http://schemas.microsoft.com/office/drawing/2014/main" id="{F226A759-046A-9D41-813D-75CE4A5CC3D3}"/>
              </a:ext>
            </a:extLst>
          </p:cNvPr>
          <p:cNvSpPr>
            <a:spLocks noChangeAspect="1"/>
          </p:cNvSpPr>
          <p:nvPr/>
        </p:nvSpPr>
        <p:spPr>
          <a:xfrm>
            <a:off x="3484333" y="4075904"/>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7703F4A7-6038-9C45-B64C-815547BAAA62}"/>
              </a:ext>
            </a:extLst>
          </p:cNvPr>
          <p:cNvSpPr txBox="1"/>
          <p:nvPr/>
        </p:nvSpPr>
        <p:spPr>
          <a:xfrm>
            <a:off x="3072641" y="5493732"/>
            <a:ext cx="836832" cy="246221"/>
          </a:xfrm>
          <a:prstGeom prst="rect">
            <a:avLst/>
          </a:prstGeom>
        </p:spPr>
        <p:txBody>
          <a:bodyPr wrap="none" lIns="0" tIns="0" rIns="0" bIns="0" rtlCol="0">
            <a:spAutoFit/>
          </a:bodyPr>
          <a:lstStyle/>
          <a:p>
            <a:pPr algn="ctr">
              <a:spcAft>
                <a:spcPts val="600"/>
              </a:spcAft>
            </a:pPr>
            <a:r>
              <a:rPr lang="en-US" sz="1600">
                <a:solidFill>
                  <a:schemeClr val="tx2"/>
                </a:solidFill>
                <a:latin typeface="Calibri" panose="020F0502020204030204" pitchFamily="34" charset="0"/>
              </a:rPr>
              <a:t>Edge</a:t>
            </a:r>
            <a:r>
              <a:rPr lang="en-US" sz="1400">
                <a:solidFill>
                  <a:schemeClr val="tx2"/>
                </a:solidFill>
                <a:latin typeface="Calibri" panose="020F0502020204030204" pitchFamily="34" charset="0"/>
              </a:rPr>
              <a:t> Node</a:t>
            </a:r>
          </a:p>
        </p:txBody>
      </p:sp>
      <p:grpSp>
        <p:nvGrpSpPr>
          <p:cNvPr id="80" name="Group 79">
            <a:extLst>
              <a:ext uri="{FF2B5EF4-FFF2-40B4-BE49-F238E27FC236}">
                <a16:creationId xmlns:a16="http://schemas.microsoft.com/office/drawing/2014/main" id="{4F43E3E5-E7CB-7444-83AA-88F8DDCE7CBB}"/>
              </a:ext>
            </a:extLst>
          </p:cNvPr>
          <p:cNvGrpSpPr>
            <a:grpSpLocks noChangeAspect="1"/>
          </p:cNvGrpSpPr>
          <p:nvPr/>
        </p:nvGrpSpPr>
        <p:grpSpPr>
          <a:xfrm>
            <a:off x="3064778" y="4472919"/>
            <a:ext cx="314282" cy="314282"/>
            <a:chOff x="3113791" y="1367124"/>
            <a:chExt cx="612898" cy="612898"/>
          </a:xfrm>
        </p:grpSpPr>
        <p:sp>
          <p:nvSpPr>
            <p:cNvPr id="81" name="Oval 80">
              <a:extLst>
                <a:ext uri="{FF2B5EF4-FFF2-40B4-BE49-F238E27FC236}">
                  <a16:creationId xmlns:a16="http://schemas.microsoft.com/office/drawing/2014/main" id="{E84FE7F5-DB2A-4545-8DA8-E611F812A50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2" name="Picture Placeholder 75" descr="Virus 1&#10;">
              <a:extLst>
                <a:ext uri="{FF2B5EF4-FFF2-40B4-BE49-F238E27FC236}">
                  <a16:creationId xmlns:a16="http://schemas.microsoft.com/office/drawing/2014/main" id="{AF14142B-EDB7-1F44-8C0B-EE3009BDB10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90" name="Group 89">
            <a:extLst>
              <a:ext uri="{FF2B5EF4-FFF2-40B4-BE49-F238E27FC236}">
                <a16:creationId xmlns:a16="http://schemas.microsoft.com/office/drawing/2014/main" id="{D0F0FF9A-4305-244C-BCAC-064391572966}"/>
              </a:ext>
            </a:extLst>
          </p:cNvPr>
          <p:cNvGrpSpPr/>
          <p:nvPr/>
        </p:nvGrpSpPr>
        <p:grpSpPr>
          <a:xfrm>
            <a:off x="6244469" y="1863324"/>
            <a:ext cx="1051570" cy="789020"/>
            <a:chOff x="5781882" y="4522572"/>
            <a:chExt cx="1051570" cy="789020"/>
          </a:xfrm>
        </p:grpSpPr>
        <p:grpSp>
          <p:nvGrpSpPr>
            <p:cNvPr id="91" name="Group 90" descr="Cloud Analysis&#10;">
              <a:extLst>
                <a:ext uri="{FF2B5EF4-FFF2-40B4-BE49-F238E27FC236}">
                  <a16:creationId xmlns:a16="http://schemas.microsoft.com/office/drawing/2014/main" id="{6B6FF5C2-77C1-2E4A-A9B4-0A4E4A27C307}"/>
                </a:ext>
              </a:extLst>
            </p:cNvPr>
            <p:cNvGrpSpPr>
              <a:grpSpLocks noChangeAspect="1"/>
            </p:cNvGrpSpPr>
            <p:nvPr/>
          </p:nvGrpSpPr>
          <p:grpSpPr>
            <a:xfrm>
              <a:off x="6007252" y="4522572"/>
              <a:ext cx="443941" cy="418316"/>
              <a:chOff x="11080035" y="1971556"/>
              <a:chExt cx="600836" cy="566154"/>
            </a:xfrm>
          </p:grpSpPr>
          <p:sp>
            <p:nvSpPr>
              <p:cNvPr id="93" name="Picture Placeholder 91">
                <a:extLst>
                  <a:ext uri="{FF2B5EF4-FFF2-40B4-BE49-F238E27FC236}">
                    <a16:creationId xmlns:a16="http://schemas.microsoft.com/office/drawing/2014/main" id="{4199F557-D70E-0942-A174-23461E43082D}"/>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1">
                <a:extLst>
                  <a:ext uri="{FF2B5EF4-FFF2-40B4-BE49-F238E27FC236}">
                    <a16:creationId xmlns:a16="http://schemas.microsoft.com/office/drawing/2014/main" id="{E67EA4B6-8368-E740-8562-59847A5756AF}"/>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92" name="TextBox 91">
              <a:extLst>
                <a:ext uri="{FF2B5EF4-FFF2-40B4-BE49-F238E27FC236}">
                  <a16:creationId xmlns:a16="http://schemas.microsoft.com/office/drawing/2014/main" id="{26B1DBF9-9454-8B47-B86B-9D1A7DAD2276}"/>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98" name="TextBox 97">
            <a:extLst>
              <a:ext uri="{FF2B5EF4-FFF2-40B4-BE49-F238E27FC236}">
                <a16:creationId xmlns:a16="http://schemas.microsoft.com/office/drawing/2014/main" id="{57FC5E68-0CDC-5945-9C71-E3C839E6F57A}"/>
              </a:ext>
            </a:extLst>
          </p:cNvPr>
          <p:cNvSpPr txBox="1"/>
          <p:nvPr/>
        </p:nvSpPr>
        <p:spPr>
          <a:xfrm>
            <a:off x="3771389" y="5063961"/>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103" name="TextBox 102">
            <a:extLst>
              <a:ext uri="{FF2B5EF4-FFF2-40B4-BE49-F238E27FC236}">
                <a16:creationId xmlns:a16="http://schemas.microsoft.com/office/drawing/2014/main" id="{13CD34B5-5477-134C-8B51-DE27DB73F783}"/>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08" name="TextBox 107">
            <a:extLst>
              <a:ext uri="{FF2B5EF4-FFF2-40B4-BE49-F238E27FC236}">
                <a16:creationId xmlns:a16="http://schemas.microsoft.com/office/drawing/2014/main" id="{28E37525-9670-AD49-8E63-EB4CB1A35197}"/>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87" name="Picture Placeholder 77" descr="Secure Storage&#10;">
            <a:extLst>
              <a:ext uri="{FF2B5EF4-FFF2-40B4-BE49-F238E27FC236}">
                <a16:creationId xmlns:a16="http://schemas.microsoft.com/office/drawing/2014/main" id="{F266A333-AC92-6C4E-8AA3-3A6B9C4FAE65}"/>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188" name="Picture Placeholder 77">
              <a:extLst>
                <a:ext uri="{FF2B5EF4-FFF2-40B4-BE49-F238E27FC236}">
                  <a16:creationId xmlns:a16="http://schemas.microsoft.com/office/drawing/2014/main" id="{488C24CE-F7B4-2946-8844-DC2F55264F48}"/>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89" name="Picture Placeholder 77">
              <a:extLst>
                <a:ext uri="{FF2B5EF4-FFF2-40B4-BE49-F238E27FC236}">
                  <a16:creationId xmlns:a16="http://schemas.microsoft.com/office/drawing/2014/main" id="{E96CA57C-43D7-3A4C-9067-389EFA593363}"/>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90" name="TextBox 189">
            <a:extLst>
              <a:ext uri="{FF2B5EF4-FFF2-40B4-BE49-F238E27FC236}">
                <a16:creationId xmlns:a16="http://schemas.microsoft.com/office/drawing/2014/main" id="{7F7F3932-D0F7-4641-B79D-3C3D756759B5}"/>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63" name="Group 62">
            <a:extLst>
              <a:ext uri="{FF2B5EF4-FFF2-40B4-BE49-F238E27FC236}">
                <a16:creationId xmlns:a16="http://schemas.microsoft.com/office/drawing/2014/main" id="{3BA0642E-788F-1242-AC22-7CC43DB03914}"/>
              </a:ext>
            </a:extLst>
          </p:cNvPr>
          <p:cNvGrpSpPr/>
          <p:nvPr/>
        </p:nvGrpSpPr>
        <p:grpSpPr>
          <a:xfrm>
            <a:off x="1976484" y="4163120"/>
            <a:ext cx="621014" cy="352504"/>
            <a:chOff x="1976484" y="4163120"/>
            <a:chExt cx="621014" cy="352504"/>
          </a:xfrm>
        </p:grpSpPr>
        <p:sp>
          <p:nvSpPr>
            <p:cNvPr id="215" name="Picture Placeholder 80" descr="Defense Preventions&#10;">
              <a:extLst>
                <a:ext uri="{FF2B5EF4-FFF2-40B4-BE49-F238E27FC236}">
                  <a16:creationId xmlns:a16="http://schemas.microsoft.com/office/drawing/2014/main" id="{F10DDA06-06F6-B54B-994F-CF8A55929721}"/>
                </a:ext>
              </a:extLst>
            </p:cNvPr>
            <p:cNvSpPr>
              <a:spLocks noChangeAspect="1"/>
            </p:cNvSpPr>
            <p:nvPr/>
          </p:nvSpPr>
          <p:spPr>
            <a:xfrm>
              <a:off x="1976484" y="4205825"/>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216" name="Picture Placeholder 80" descr="Defense Preventions&#10;">
              <a:extLst>
                <a:ext uri="{FF2B5EF4-FFF2-40B4-BE49-F238E27FC236}">
                  <a16:creationId xmlns:a16="http://schemas.microsoft.com/office/drawing/2014/main" id="{AC014125-8AF6-CB45-9560-4D74B623C0AD}"/>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218" name="Picture Placeholder 95" descr="Detections 3&#10;">
            <a:extLst>
              <a:ext uri="{FF2B5EF4-FFF2-40B4-BE49-F238E27FC236}">
                <a16:creationId xmlns:a16="http://schemas.microsoft.com/office/drawing/2014/main" id="{D09677FD-2B01-674E-989B-BDEAEF1C9A07}"/>
              </a:ext>
            </a:extLst>
          </p:cNvPr>
          <p:cNvGrpSpPr>
            <a:grpSpLocks noChangeAspect="1"/>
          </p:cNvGrpSpPr>
          <p:nvPr/>
        </p:nvGrpSpPr>
        <p:grpSpPr>
          <a:xfrm>
            <a:off x="4221042" y="4142746"/>
            <a:ext cx="274183" cy="275038"/>
            <a:chOff x="11081827" y="720438"/>
            <a:chExt cx="600204" cy="602073"/>
          </a:xfrm>
          <a:solidFill>
            <a:schemeClr val="accent2"/>
          </a:solidFill>
        </p:grpSpPr>
        <p:sp>
          <p:nvSpPr>
            <p:cNvPr id="220" name="Picture Placeholder 95">
              <a:extLst>
                <a:ext uri="{FF2B5EF4-FFF2-40B4-BE49-F238E27FC236}">
                  <a16:creationId xmlns:a16="http://schemas.microsoft.com/office/drawing/2014/main" id="{65E082D2-3DBA-B549-9C34-2C4EB6904E70}"/>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221" name="Picture Placeholder 95">
              <a:extLst>
                <a:ext uri="{FF2B5EF4-FFF2-40B4-BE49-F238E27FC236}">
                  <a16:creationId xmlns:a16="http://schemas.microsoft.com/office/drawing/2014/main" id="{790A94D3-F6B3-6A42-AA4A-ED303CDDADC0}"/>
                </a:ext>
              </a:extLst>
            </p:cNvPr>
            <p:cNvGrpSpPr/>
            <p:nvPr/>
          </p:nvGrpSpPr>
          <p:grpSpPr>
            <a:xfrm>
              <a:off x="11081827" y="720438"/>
              <a:ext cx="600204" cy="553805"/>
              <a:chOff x="11081827" y="720438"/>
              <a:chExt cx="600204" cy="553805"/>
            </a:xfrm>
            <a:solidFill>
              <a:schemeClr val="accent2"/>
            </a:solidFill>
          </p:grpSpPr>
          <p:grpSp>
            <p:nvGrpSpPr>
              <p:cNvPr id="222" name="Picture Placeholder 95">
                <a:extLst>
                  <a:ext uri="{FF2B5EF4-FFF2-40B4-BE49-F238E27FC236}">
                    <a16:creationId xmlns:a16="http://schemas.microsoft.com/office/drawing/2014/main" id="{257C2670-F86C-AC4B-A85D-BF28AE6C02F1}"/>
                  </a:ext>
                </a:extLst>
              </p:cNvPr>
              <p:cNvGrpSpPr/>
              <p:nvPr/>
            </p:nvGrpSpPr>
            <p:grpSpPr>
              <a:xfrm>
                <a:off x="11252592" y="851999"/>
                <a:ext cx="263103" cy="338137"/>
                <a:chOff x="11252592" y="851999"/>
                <a:chExt cx="263103" cy="338137"/>
              </a:xfrm>
              <a:solidFill>
                <a:schemeClr val="accent2"/>
              </a:solidFill>
            </p:grpSpPr>
            <p:sp>
              <p:nvSpPr>
                <p:cNvPr id="230" name="Picture Placeholder 95">
                  <a:extLst>
                    <a:ext uri="{FF2B5EF4-FFF2-40B4-BE49-F238E27FC236}">
                      <a16:creationId xmlns:a16="http://schemas.microsoft.com/office/drawing/2014/main" id="{0E468093-7507-394D-BCDC-4DD997DBF1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1" name="Picture Placeholder 95">
                  <a:extLst>
                    <a:ext uri="{FF2B5EF4-FFF2-40B4-BE49-F238E27FC236}">
                      <a16:creationId xmlns:a16="http://schemas.microsoft.com/office/drawing/2014/main" id="{9C4A9F7B-931B-8E43-8BC9-D03C1C9A5177}"/>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2" name="Picture Placeholder 95">
                  <a:extLst>
                    <a:ext uri="{FF2B5EF4-FFF2-40B4-BE49-F238E27FC236}">
                      <a16:creationId xmlns:a16="http://schemas.microsoft.com/office/drawing/2014/main" id="{6224399A-107C-A640-95CA-4F0E05934E4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3" name="Picture Placeholder 95">
                  <a:extLst>
                    <a:ext uri="{FF2B5EF4-FFF2-40B4-BE49-F238E27FC236}">
                      <a16:creationId xmlns:a16="http://schemas.microsoft.com/office/drawing/2014/main" id="{AFEBE4E8-A748-7A44-9E78-E3A9AF8C17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4" name="Picture Placeholder 95">
                  <a:extLst>
                    <a:ext uri="{FF2B5EF4-FFF2-40B4-BE49-F238E27FC236}">
                      <a16:creationId xmlns:a16="http://schemas.microsoft.com/office/drawing/2014/main" id="{B8F7AD7B-2BA3-394E-9227-D754B73D44C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5" name="Picture Placeholder 95">
                  <a:extLst>
                    <a:ext uri="{FF2B5EF4-FFF2-40B4-BE49-F238E27FC236}">
                      <a16:creationId xmlns:a16="http://schemas.microsoft.com/office/drawing/2014/main" id="{FFD87BFD-334E-294E-BCCC-02930B359A2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6" name="Picture Placeholder 95">
                  <a:extLst>
                    <a:ext uri="{FF2B5EF4-FFF2-40B4-BE49-F238E27FC236}">
                      <a16:creationId xmlns:a16="http://schemas.microsoft.com/office/drawing/2014/main" id="{0F2E5ED6-8602-4D45-AF11-BACC888C12B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7" name="Picture Placeholder 95">
                  <a:extLst>
                    <a:ext uri="{FF2B5EF4-FFF2-40B4-BE49-F238E27FC236}">
                      <a16:creationId xmlns:a16="http://schemas.microsoft.com/office/drawing/2014/main" id="{4FB12B24-BB77-AB4C-9AFC-6E46EB615155}"/>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23" name="Picture Placeholder 95">
                <a:extLst>
                  <a:ext uri="{FF2B5EF4-FFF2-40B4-BE49-F238E27FC236}">
                    <a16:creationId xmlns:a16="http://schemas.microsoft.com/office/drawing/2014/main" id="{C09F6A0B-B132-5149-9B18-8BF2BE2FAA00}"/>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4" name="Picture Placeholder 95">
                <a:extLst>
                  <a:ext uri="{FF2B5EF4-FFF2-40B4-BE49-F238E27FC236}">
                    <a16:creationId xmlns:a16="http://schemas.microsoft.com/office/drawing/2014/main" id="{A6DD9AEB-D544-1340-8265-4D69BC1F438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5" name="Picture Placeholder 95">
                <a:extLst>
                  <a:ext uri="{FF2B5EF4-FFF2-40B4-BE49-F238E27FC236}">
                    <a16:creationId xmlns:a16="http://schemas.microsoft.com/office/drawing/2014/main" id="{99AD4864-BED3-AD46-9D4D-5D7051A3BE3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6" name="Picture Placeholder 95">
                <a:extLst>
                  <a:ext uri="{FF2B5EF4-FFF2-40B4-BE49-F238E27FC236}">
                    <a16:creationId xmlns:a16="http://schemas.microsoft.com/office/drawing/2014/main" id="{355DA8B1-7366-2542-9941-D328C124EB26}"/>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7" name="Picture Placeholder 95">
                <a:extLst>
                  <a:ext uri="{FF2B5EF4-FFF2-40B4-BE49-F238E27FC236}">
                    <a16:creationId xmlns:a16="http://schemas.microsoft.com/office/drawing/2014/main" id="{81576F78-0F2B-664A-AEE1-40979579D460}"/>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8" name="Picture Placeholder 95">
                <a:extLst>
                  <a:ext uri="{FF2B5EF4-FFF2-40B4-BE49-F238E27FC236}">
                    <a16:creationId xmlns:a16="http://schemas.microsoft.com/office/drawing/2014/main" id="{A5FA2AAE-348B-6943-96A1-52D3B87D8232}"/>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9" name="Picture Placeholder 95">
                <a:extLst>
                  <a:ext uri="{FF2B5EF4-FFF2-40B4-BE49-F238E27FC236}">
                    <a16:creationId xmlns:a16="http://schemas.microsoft.com/office/drawing/2014/main" id="{0D9C1A62-0073-2E44-A344-AA452E0253F7}"/>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42" name="Picture Placeholder 99" descr="Unfiltered Data&#10;">
            <a:extLst>
              <a:ext uri="{FF2B5EF4-FFF2-40B4-BE49-F238E27FC236}">
                <a16:creationId xmlns:a16="http://schemas.microsoft.com/office/drawing/2014/main" id="{089B0D56-BF75-2F41-8F2B-B6AC8E338301}"/>
              </a:ext>
            </a:extLst>
          </p:cNvPr>
          <p:cNvGrpSpPr>
            <a:grpSpLocks noChangeAspect="1"/>
          </p:cNvGrpSpPr>
          <p:nvPr/>
        </p:nvGrpSpPr>
        <p:grpSpPr>
          <a:xfrm>
            <a:off x="4639724" y="4176784"/>
            <a:ext cx="204546" cy="204979"/>
            <a:chOff x="8446849" y="1951740"/>
            <a:chExt cx="595777" cy="597042"/>
          </a:xfrm>
          <a:solidFill>
            <a:schemeClr val="accent2"/>
          </a:solidFill>
        </p:grpSpPr>
        <p:grpSp>
          <p:nvGrpSpPr>
            <p:cNvPr id="243" name="Picture Placeholder 99">
              <a:extLst>
                <a:ext uri="{FF2B5EF4-FFF2-40B4-BE49-F238E27FC236}">
                  <a16:creationId xmlns:a16="http://schemas.microsoft.com/office/drawing/2014/main" id="{1522A93F-5881-7D44-B87C-CC53490642C5}"/>
                </a:ext>
              </a:extLst>
            </p:cNvPr>
            <p:cNvGrpSpPr/>
            <p:nvPr/>
          </p:nvGrpSpPr>
          <p:grpSpPr>
            <a:xfrm>
              <a:off x="8571443" y="2015619"/>
              <a:ext cx="471182" cy="35417"/>
              <a:chOff x="8571443" y="2015619"/>
              <a:chExt cx="471182" cy="35417"/>
            </a:xfrm>
            <a:solidFill>
              <a:schemeClr val="accent2"/>
            </a:solidFill>
          </p:grpSpPr>
          <p:sp>
            <p:nvSpPr>
              <p:cNvPr id="293" name="Picture Placeholder 99">
                <a:extLst>
                  <a:ext uri="{FF2B5EF4-FFF2-40B4-BE49-F238E27FC236}">
                    <a16:creationId xmlns:a16="http://schemas.microsoft.com/office/drawing/2014/main" id="{FABE7DC8-607D-684E-92FF-9C15BD71F547}"/>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1AEBD554-C339-4C41-A9DE-8424757CD82F}"/>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DD8E638B-F30F-C94F-B80A-692BE9B6C7BF}"/>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9BEC298E-02DC-4541-9CF4-734EB329B02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5A9450EF-D9E2-D44C-ADE5-EE8D05672151}"/>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8" name="Picture Placeholder 99">
                <a:extLst>
                  <a:ext uri="{FF2B5EF4-FFF2-40B4-BE49-F238E27FC236}">
                    <a16:creationId xmlns:a16="http://schemas.microsoft.com/office/drawing/2014/main" id="{D9F8A7EF-4C67-5A4D-B664-26B3B3264B6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B7F6F82-19FB-C849-86E4-D34BAA56A70D}"/>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3A40E177-6412-9348-B0CD-21574E082AC5}"/>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4" name="Picture Placeholder 99">
              <a:extLst>
                <a:ext uri="{FF2B5EF4-FFF2-40B4-BE49-F238E27FC236}">
                  <a16:creationId xmlns:a16="http://schemas.microsoft.com/office/drawing/2014/main" id="{9F485F38-6957-6D4A-A2F3-3EF52BDC897C}"/>
                </a:ext>
              </a:extLst>
            </p:cNvPr>
            <p:cNvGrpSpPr/>
            <p:nvPr/>
          </p:nvGrpSpPr>
          <p:grpSpPr>
            <a:xfrm>
              <a:off x="8633425" y="2102266"/>
              <a:ext cx="409201" cy="35417"/>
              <a:chOff x="8633425" y="2102266"/>
              <a:chExt cx="409201" cy="35417"/>
            </a:xfrm>
            <a:solidFill>
              <a:schemeClr val="accent2"/>
            </a:solidFill>
          </p:grpSpPr>
          <p:sp>
            <p:nvSpPr>
              <p:cNvPr id="286" name="Picture Placeholder 99">
                <a:extLst>
                  <a:ext uri="{FF2B5EF4-FFF2-40B4-BE49-F238E27FC236}">
                    <a16:creationId xmlns:a16="http://schemas.microsoft.com/office/drawing/2014/main" id="{ED57ED55-8DEE-C844-8933-62CDD6BB2371}"/>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6937833A-F5F0-7049-B290-B6610A878BEF}"/>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8" name="Picture Placeholder 99">
                <a:extLst>
                  <a:ext uri="{FF2B5EF4-FFF2-40B4-BE49-F238E27FC236}">
                    <a16:creationId xmlns:a16="http://schemas.microsoft.com/office/drawing/2014/main" id="{B5CC73FA-A8B9-2247-85C1-7E7657E6F84B}"/>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D9BA86D-2E2D-C146-B6C8-5EA15828FBF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FC2616B4-1BFD-7B4A-BE19-045C36BC0965}"/>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3B03DFB7-914A-4C45-B977-74397ECFE16A}"/>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47D6A06E-E4BF-064B-B769-60AE94C8F8EB}"/>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5" name="Picture Placeholder 99">
              <a:extLst>
                <a:ext uri="{FF2B5EF4-FFF2-40B4-BE49-F238E27FC236}">
                  <a16:creationId xmlns:a16="http://schemas.microsoft.com/office/drawing/2014/main" id="{CAC423CC-312C-9E4E-8303-06B78A6F0F88}"/>
                </a:ext>
              </a:extLst>
            </p:cNvPr>
            <p:cNvGrpSpPr/>
            <p:nvPr/>
          </p:nvGrpSpPr>
          <p:grpSpPr>
            <a:xfrm>
              <a:off x="8510095" y="2188913"/>
              <a:ext cx="532531" cy="35417"/>
              <a:chOff x="8510095" y="2188913"/>
              <a:chExt cx="532531" cy="35417"/>
            </a:xfrm>
            <a:solidFill>
              <a:schemeClr val="accent2"/>
            </a:solidFill>
          </p:grpSpPr>
          <p:sp>
            <p:nvSpPr>
              <p:cNvPr id="277" name="Picture Placeholder 99">
                <a:extLst>
                  <a:ext uri="{FF2B5EF4-FFF2-40B4-BE49-F238E27FC236}">
                    <a16:creationId xmlns:a16="http://schemas.microsoft.com/office/drawing/2014/main" id="{C8D1CEC5-5B79-AD4D-85DB-01ED623BC858}"/>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FC7D75B8-E584-9A4D-BABA-27E5C1163468}"/>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9" name="Picture Placeholder 99">
                <a:extLst>
                  <a:ext uri="{FF2B5EF4-FFF2-40B4-BE49-F238E27FC236}">
                    <a16:creationId xmlns:a16="http://schemas.microsoft.com/office/drawing/2014/main" id="{C32E428D-ED70-974D-84BB-23EE3734FED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31482E9B-EDD8-CD4D-AA08-8137B8690E16}"/>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76C3293A-7BF8-4949-A6F3-57D630CE4CAF}"/>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A5C40E8F-12E9-9845-8968-E2F5629068B6}"/>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A198DA3D-749A-8942-B154-EDB667B410FF}"/>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45A84476-C353-DA48-96B2-ED5ECE095DA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0BB4D298-9EB3-1140-83F9-696171A1B1D2}"/>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6" name="Picture Placeholder 99">
              <a:extLst>
                <a:ext uri="{FF2B5EF4-FFF2-40B4-BE49-F238E27FC236}">
                  <a16:creationId xmlns:a16="http://schemas.microsoft.com/office/drawing/2014/main" id="{121EB44C-47CB-D546-8B02-A050A5198A0D}"/>
                </a:ext>
              </a:extLst>
            </p:cNvPr>
            <p:cNvGrpSpPr/>
            <p:nvPr/>
          </p:nvGrpSpPr>
          <p:grpSpPr>
            <a:xfrm>
              <a:off x="8446849" y="2275560"/>
              <a:ext cx="595777" cy="35417"/>
              <a:chOff x="8446849" y="2275560"/>
              <a:chExt cx="595777" cy="35417"/>
            </a:xfrm>
            <a:solidFill>
              <a:schemeClr val="accent2"/>
            </a:solidFill>
          </p:grpSpPr>
          <p:sp>
            <p:nvSpPr>
              <p:cNvPr id="267" name="Picture Placeholder 99">
                <a:extLst>
                  <a:ext uri="{FF2B5EF4-FFF2-40B4-BE49-F238E27FC236}">
                    <a16:creationId xmlns:a16="http://schemas.microsoft.com/office/drawing/2014/main" id="{0020F2EC-E799-0D47-A8C9-A4503EDE2E54}"/>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8" name="Picture Placeholder 99">
                <a:extLst>
                  <a:ext uri="{FF2B5EF4-FFF2-40B4-BE49-F238E27FC236}">
                    <a16:creationId xmlns:a16="http://schemas.microsoft.com/office/drawing/2014/main" id="{1FE6CCFA-5C9B-F44C-BDE1-48DEB1EC9603}"/>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9" name="Picture Placeholder 99">
                <a:extLst>
                  <a:ext uri="{FF2B5EF4-FFF2-40B4-BE49-F238E27FC236}">
                    <a16:creationId xmlns:a16="http://schemas.microsoft.com/office/drawing/2014/main" id="{B6867CCB-0BBB-5F4F-B8EF-CD89A6F0DF70}"/>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0" name="Picture Placeholder 99">
                <a:extLst>
                  <a:ext uri="{FF2B5EF4-FFF2-40B4-BE49-F238E27FC236}">
                    <a16:creationId xmlns:a16="http://schemas.microsoft.com/office/drawing/2014/main" id="{85085326-BFFE-8D44-B644-9188DF931AC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1" name="Picture Placeholder 99">
                <a:extLst>
                  <a:ext uri="{FF2B5EF4-FFF2-40B4-BE49-F238E27FC236}">
                    <a16:creationId xmlns:a16="http://schemas.microsoft.com/office/drawing/2014/main" id="{7FF3251E-5A8A-0648-AB10-A4A4C4FE26FE}"/>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FDF9D543-B6EE-3A47-88B8-3BD69D98030B}"/>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AC3560C1-1F34-3943-AB56-32A001222BE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7EF9362C-5959-AC44-BF43-758D70ED0EBF}"/>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508DA184-F271-E445-98C9-DD52D0840B43}"/>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7E779AA8-AA72-C444-86A5-89A0374575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7" name="Picture Placeholder 99">
              <a:extLst>
                <a:ext uri="{FF2B5EF4-FFF2-40B4-BE49-F238E27FC236}">
                  <a16:creationId xmlns:a16="http://schemas.microsoft.com/office/drawing/2014/main" id="{1FF95FE9-85DF-354F-9902-7666164E0B6F}"/>
                </a:ext>
              </a:extLst>
            </p:cNvPr>
            <p:cNvGrpSpPr/>
            <p:nvPr/>
          </p:nvGrpSpPr>
          <p:grpSpPr>
            <a:xfrm>
              <a:off x="8508830" y="2362207"/>
              <a:ext cx="533796" cy="35417"/>
              <a:chOff x="8508830" y="2362207"/>
              <a:chExt cx="533796" cy="35417"/>
            </a:xfrm>
            <a:solidFill>
              <a:schemeClr val="accent2"/>
            </a:solidFill>
          </p:grpSpPr>
          <p:sp>
            <p:nvSpPr>
              <p:cNvPr id="258" name="Picture Placeholder 99">
                <a:extLst>
                  <a:ext uri="{FF2B5EF4-FFF2-40B4-BE49-F238E27FC236}">
                    <a16:creationId xmlns:a16="http://schemas.microsoft.com/office/drawing/2014/main" id="{60B115D5-8F34-CA4F-A95C-BF907124EAD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99">
                <a:extLst>
                  <a:ext uri="{FF2B5EF4-FFF2-40B4-BE49-F238E27FC236}">
                    <a16:creationId xmlns:a16="http://schemas.microsoft.com/office/drawing/2014/main" id="{AA467A78-0E9C-D540-A6E6-767CA046F277}"/>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99">
                <a:extLst>
                  <a:ext uri="{FF2B5EF4-FFF2-40B4-BE49-F238E27FC236}">
                    <a16:creationId xmlns:a16="http://schemas.microsoft.com/office/drawing/2014/main" id="{C47673BE-46CF-0748-8279-E2C71AB46C1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99">
                <a:extLst>
                  <a:ext uri="{FF2B5EF4-FFF2-40B4-BE49-F238E27FC236}">
                    <a16:creationId xmlns:a16="http://schemas.microsoft.com/office/drawing/2014/main" id="{80253464-0AA2-CA45-9CFA-191EFA51F845}"/>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99">
                <a:extLst>
                  <a:ext uri="{FF2B5EF4-FFF2-40B4-BE49-F238E27FC236}">
                    <a16:creationId xmlns:a16="http://schemas.microsoft.com/office/drawing/2014/main" id="{1432AB05-3C23-5745-B065-FE8FB9D21474}"/>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3" name="Picture Placeholder 99">
                <a:extLst>
                  <a:ext uri="{FF2B5EF4-FFF2-40B4-BE49-F238E27FC236}">
                    <a16:creationId xmlns:a16="http://schemas.microsoft.com/office/drawing/2014/main" id="{362B74E8-78BD-404E-83BD-2867677FB619}"/>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4" name="Picture Placeholder 99">
                <a:extLst>
                  <a:ext uri="{FF2B5EF4-FFF2-40B4-BE49-F238E27FC236}">
                    <a16:creationId xmlns:a16="http://schemas.microsoft.com/office/drawing/2014/main" id="{C3E0C70C-2564-3C42-8A9E-98764EDF1E8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5" name="Picture Placeholder 99">
                <a:extLst>
                  <a:ext uri="{FF2B5EF4-FFF2-40B4-BE49-F238E27FC236}">
                    <a16:creationId xmlns:a16="http://schemas.microsoft.com/office/drawing/2014/main" id="{074FD8EC-9194-5743-A0C6-6E555E0067F1}"/>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6" name="Picture Placeholder 99">
                <a:extLst>
                  <a:ext uri="{FF2B5EF4-FFF2-40B4-BE49-F238E27FC236}">
                    <a16:creationId xmlns:a16="http://schemas.microsoft.com/office/drawing/2014/main" id="{3CA0D728-584A-6B43-B49C-3E5B45F0518A}"/>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8" name="Picture Placeholder 99">
              <a:extLst>
                <a:ext uri="{FF2B5EF4-FFF2-40B4-BE49-F238E27FC236}">
                  <a16:creationId xmlns:a16="http://schemas.microsoft.com/office/drawing/2014/main" id="{9FA20966-A865-A04E-9B7A-BB1169C925BF}"/>
                </a:ext>
              </a:extLst>
            </p:cNvPr>
            <p:cNvGrpSpPr/>
            <p:nvPr/>
          </p:nvGrpSpPr>
          <p:grpSpPr>
            <a:xfrm>
              <a:off x="8571443" y="2448854"/>
              <a:ext cx="471182" cy="35417"/>
              <a:chOff x="8571443" y="2448854"/>
              <a:chExt cx="471182" cy="35417"/>
            </a:xfrm>
            <a:solidFill>
              <a:schemeClr val="accent2"/>
            </a:solidFill>
          </p:grpSpPr>
          <p:sp>
            <p:nvSpPr>
              <p:cNvPr id="250" name="Picture Placeholder 99">
                <a:extLst>
                  <a:ext uri="{FF2B5EF4-FFF2-40B4-BE49-F238E27FC236}">
                    <a16:creationId xmlns:a16="http://schemas.microsoft.com/office/drawing/2014/main" id="{9F0F9F95-7909-B440-A824-7FBAF0E4448E}"/>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99">
                <a:extLst>
                  <a:ext uri="{FF2B5EF4-FFF2-40B4-BE49-F238E27FC236}">
                    <a16:creationId xmlns:a16="http://schemas.microsoft.com/office/drawing/2014/main" id="{24BAA637-740B-4546-A1CA-0964B9D7F56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99">
                <a:extLst>
                  <a:ext uri="{FF2B5EF4-FFF2-40B4-BE49-F238E27FC236}">
                    <a16:creationId xmlns:a16="http://schemas.microsoft.com/office/drawing/2014/main" id="{61FF02C7-FBD2-524D-A6D8-7387A51D3D1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99">
                <a:extLst>
                  <a:ext uri="{FF2B5EF4-FFF2-40B4-BE49-F238E27FC236}">
                    <a16:creationId xmlns:a16="http://schemas.microsoft.com/office/drawing/2014/main" id="{149CA4D1-13F2-9E4E-BEBE-4511D3E9FB0D}"/>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4" name="Picture Placeholder 99">
                <a:extLst>
                  <a:ext uri="{FF2B5EF4-FFF2-40B4-BE49-F238E27FC236}">
                    <a16:creationId xmlns:a16="http://schemas.microsoft.com/office/drawing/2014/main" id="{18E0528B-E7C7-2F4C-A2A5-FA4450C68138}"/>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5" name="Picture Placeholder 99">
                <a:extLst>
                  <a:ext uri="{FF2B5EF4-FFF2-40B4-BE49-F238E27FC236}">
                    <a16:creationId xmlns:a16="http://schemas.microsoft.com/office/drawing/2014/main" id="{2C2A6A9E-2FCD-8545-935D-908872805FF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6" name="Picture Placeholder 99">
                <a:extLst>
                  <a:ext uri="{FF2B5EF4-FFF2-40B4-BE49-F238E27FC236}">
                    <a16:creationId xmlns:a16="http://schemas.microsoft.com/office/drawing/2014/main" id="{3E5D12E3-EC42-A84B-BE41-DD5CA6C5AB6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7" name="Picture Placeholder 99">
                <a:extLst>
                  <a:ext uri="{FF2B5EF4-FFF2-40B4-BE49-F238E27FC236}">
                    <a16:creationId xmlns:a16="http://schemas.microsoft.com/office/drawing/2014/main" id="{DAC1A843-2EB5-0646-9718-026917D4D67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9" name="Picture Placeholder 99">
              <a:extLst>
                <a:ext uri="{FF2B5EF4-FFF2-40B4-BE49-F238E27FC236}">
                  <a16:creationId xmlns:a16="http://schemas.microsoft.com/office/drawing/2014/main" id="{5F4738FD-F057-BF49-AB87-5BC087A03F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01" name="Rectangle 300">
            <a:extLst>
              <a:ext uri="{FF2B5EF4-FFF2-40B4-BE49-F238E27FC236}">
                <a16:creationId xmlns:a16="http://schemas.microsoft.com/office/drawing/2014/main" id="{EFFD540D-019F-FA42-BE10-C1D5EC98A28C}"/>
              </a:ext>
            </a:extLst>
          </p:cNvPr>
          <p:cNvSpPr>
            <a:spLocks noChangeAspect="1"/>
          </p:cNvSpPr>
          <p:nvPr/>
        </p:nvSpPr>
        <p:spPr>
          <a:xfrm>
            <a:off x="4187092" y="4119533"/>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514" name="Group 513">
            <a:extLst>
              <a:ext uri="{FF2B5EF4-FFF2-40B4-BE49-F238E27FC236}">
                <a16:creationId xmlns:a16="http://schemas.microsoft.com/office/drawing/2014/main" id="{39A26F80-08D5-9B4E-BE66-41ACFC3608A1}"/>
              </a:ext>
            </a:extLst>
          </p:cNvPr>
          <p:cNvGrpSpPr>
            <a:grpSpLocks noChangeAspect="1"/>
          </p:cNvGrpSpPr>
          <p:nvPr/>
        </p:nvGrpSpPr>
        <p:grpSpPr>
          <a:xfrm>
            <a:off x="6596225" y="2702229"/>
            <a:ext cx="457200" cy="457200"/>
            <a:chOff x="9847623" y="592919"/>
            <a:chExt cx="1778085" cy="3298795"/>
          </a:xfrm>
        </p:grpSpPr>
        <p:sp>
          <p:nvSpPr>
            <p:cNvPr id="537" name="Rectangle 536">
              <a:extLst>
                <a:ext uri="{FF2B5EF4-FFF2-40B4-BE49-F238E27FC236}">
                  <a16:creationId xmlns:a16="http://schemas.microsoft.com/office/drawing/2014/main" id="{83F5410E-6EB9-0540-9B83-02B44209C128}"/>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538" name="Straight Connector 537">
              <a:extLst>
                <a:ext uri="{FF2B5EF4-FFF2-40B4-BE49-F238E27FC236}">
                  <a16:creationId xmlns:a16="http://schemas.microsoft.com/office/drawing/2014/main" id="{ECFC4CFD-42F0-2E47-B148-F2250BB71125}"/>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39" name="Straight Connector 538">
              <a:extLst>
                <a:ext uri="{FF2B5EF4-FFF2-40B4-BE49-F238E27FC236}">
                  <a16:creationId xmlns:a16="http://schemas.microsoft.com/office/drawing/2014/main" id="{77D7B1DF-E2CC-A543-8D71-63D75176C92A}"/>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8E6E419C-D77D-3CC5-D866-4B9A69CD77D7}"/>
              </a:ext>
            </a:extLst>
          </p:cNvPr>
          <p:cNvPicPr>
            <a:picLocks noChangeAspect="1"/>
          </p:cNvPicPr>
          <p:nvPr/>
        </p:nvPicPr>
        <p:blipFill rotWithShape="1">
          <a:blip r:embed="rId3"/>
          <a:srcRect b="61954"/>
          <a:stretch/>
        </p:blipFill>
        <p:spPr>
          <a:xfrm>
            <a:off x="9374010" y="5232406"/>
            <a:ext cx="2089150" cy="867313"/>
          </a:xfrm>
          <a:prstGeom prst="rect">
            <a:avLst/>
          </a:prstGeom>
        </p:spPr>
      </p:pic>
    </p:spTree>
    <p:extLst>
      <p:ext uri="{BB962C8B-B14F-4D97-AF65-F5344CB8AC3E}">
        <p14:creationId xmlns:p14="http://schemas.microsoft.com/office/powerpoint/2010/main" val="2941510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Distributed Malware Detection and Prevention:</a:t>
            </a:r>
          </a:p>
          <a:p>
            <a:pPr marL="285750" indent="-285750">
              <a:buFont typeface="Arial" panose="020B0604020202020204" pitchFamily="34" charset="0"/>
              <a:buChar char="•"/>
            </a:pPr>
            <a:r>
              <a:rPr lang="en-US" dirty="0"/>
              <a:t>VMTools NSX File Introspection Driver Failure</a:t>
            </a:r>
          </a:p>
          <a:p>
            <a:pPr marL="742950" lvl="1" indent="-285750"/>
            <a:r>
              <a:rPr lang="en-US" dirty="0"/>
              <a:t>VMTools NSX File Introspection Driver restarts automatically</a:t>
            </a:r>
          </a:p>
          <a:p>
            <a:pPr marL="285750" indent="-285750">
              <a:buFont typeface="Arial" panose="020B0604020202020204" pitchFamily="34" charset="0"/>
              <a:buChar char="•"/>
            </a:pPr>
            <a:r>
              <a:rPr lang="en-US" dirty="0"/>
              <a:t>During failure</a:t>
            </a:r>
          </a:p>
          <a:p>
            <a:pPr marL="742950" lvl="1" indent="-285750"/>
            <a:r>
              <a:rPr lang="en-US" dirty="0"/>
              <a:t>New files are NOT inspected in running VMs</a:t>
            </a:r>
          </a:p>
          <a:p>
            <a:pPr marL="742950" lvl="1" indent="-285750"/>
            <a:r>
              <a:rPr lang="en-US" dirty="0"/>
              <a:t>New VMs can NOT be started</a:t>
            </a:r>
          </a:p>
          <a:p>
            <a:pPr marL="742950" lvl="1" indent="-285750"/>
            <a:r>
              <a:rPr lang="en-US" dirty="0"/>
              <a:t>Failure is reported </a:t>
            </a:r>
            <a:r>
              <a:rPr lang="en-US" sz="1200" i="1" dirty="0"/>
              <a:t>(under “Security - Security Overview – Configuration”)</a:t>
            </a:r>
            <a:endParaRPr lang="en-US" i="1"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Distributed Malware Detection and Prevention – </a:t>
            </a:r>
            <a:r>
              <a:rPr lang="en-US" dirty="0" err="1"/>
              <a:t>VMTools</a:t>
            </a:r>
            <a:r>
              <a:rPr lang="en-US" dirty="0"/>
              <a:t> Failure (1/4)</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426352"/>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dirty="0">
                <a:latin typeface="Calibri" panose="020F0502020204030204" pitchFamily="34" charset="0"/>
              </a:rPr>
              <a:t>VDS-</a:t>
            </a:r>
            <a:r>
              <a:rPr lang="en-US" sz="1200" dirty="0" err="1">
                <a:latin typeface="Calibri" panose="020F0502020204030204" pitchFamily="34" charset="0"/>
              </a:rPr>
              <a:t>PortGroup</a:t>
            </a:r>
            <a:endParaRPr lang="en-US" sz="1200" dirty="0">
              <a:latin typeface="Calibri" panose="020F0502020204030204" pitchFamily="34" charset="0"/>
            </a:endParaRPr>
          </a:p>
          <a:p>
            <a:r>
              <a:rPr lang="en-US" sz="1000" i="1" dirty="0">
                <a:latin typeface="Calibri" panose="020F0502020204030204" pitchFamily="34" charset="0"/>
              </a:rPr>
              <a:t>(NSX Segment VLAN or Overlay)</a:t>
            </a:r>
            <a:endParaRPr lang="en-US" sz="1050" i="1" dirty="0">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516562" y="4054657"/>
            <a:ext cx="2290782" cy="1582490"/>
            <a:chOff x="726874" y="4054657"/>
            <a:chExt cx="2290782" cy="1582490"/>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7"/>
              <a:ext cx="1317867" cy="880071"/>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spcAft>
                  <a:spcPts val="600"/>
                </a:spcAft>
                <a:defRPr/>
              </a:pPr>
              <a:r>
                <a:rPr lang="en-US" sz="1400" dirty="0" err="1">
                  <a:solidFill>
                    <a:schemeClr val="accent2"/>
                  </a:solidFill>
                  <a:latin typeface="Calibri" panose="020F0502020204030204" pitchFamily="34" charset="0"/>
                  <a:cs typeface="Calibri" panose="020F0502020204030204" pitchFamily="34" charset="0"/>
                </a:rPr>
                <a:t>VMTools</a:t>
              </a:r>
              <a:endParaRPr kumimoji="0" lang="en-US" sz="1400" b="0" i="0" u="none" strike="noStrike" kern="1200" cap="none" spc="0" normalizeH="0" baseline="0" dirty="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25193" y="4597577"/>
              <a:ext cx="329650" cy="273644"/>
              <a:chOff x="8443918" y="4821778"/>
              <a:chExt cx="602502" cy="500145"/>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51909" y="4831337"/>
                <a:ext cx="449046" cy="490581"/>
                <a:chOff x="8451909" y="4831337"/>
                <a:chExt cx="449046" cy="490581"/>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04419" y="5163632"/>
                  <a:ext cx="196536" cy="158286"/>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51909" y="4831337"/>
                  <a:ext cx="364930" cy="321802"/>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36444" y="5058236"/>
                <a:ext cx="209976" cy="207879"/>
                <a:chOff x="8836444" y="5058236"/>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884511" y="5105775"/>
                  <a:ext cx="113842" cy="113446"/>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36444" y="5058236"/>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43918" y="4821778"/>
                <a:ext cx="498246" cy="500145"/>
                <a:chOff x="8443918" y="4821778"/>
                <a:chExt cx="498246" cy="500145"/>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688450" y="4821778"/>
                  <a:ext cx="253714" cy="223843"/>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43918" y="5068413"/>
                  <a:ext cx="217336" cy="253510"/>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726874" y="5165417"/>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517392" y="5151717"/>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472" name="Group 471">
            <a:extLst>
              <a:ext uri="{FF2B5EF4-FFF2-40B4-BE49-F238E27FC236}">
                <a16:creationId xmlns:a16="http://schemas.microsoft.com/office/drawing/2014/main" id="{74F93827-92D0-7546-BF29-B48645230430}"/>
              </a:ext>
            </a:extLst>
          </p:cNvPr>
          <p:cNvGrpSpPr>
            <a:grpSpLocks noChangeAspect="1"/>
          </p:cNvGrpSpPr>
          <p:nvPr/>
        </p:nvGrpSpPr>
        <p:grpSpPr>
          <a:xfrm>
            <a:off x="1429065" y="3993116"/>
            <a:ext cx="1429985" cy="1000509"/>
            <a:chOff x="9847623" y="592919"/>
            <a:chExt cx="1778085" cy="3298795"/>
          </a:xfrm>
        </p:grpSpPr>
        <p:sp>
          <p:nvSpPr>
            <p:cNvPr id="473" name="Rectangle 472">
              <a:extLst>
                <a:ext uri="{FF2B5EF4-FFF2-40B4-BE49-F238E27FC236}">
                  <a16:creationId xmlns:a16="http://schemas.microsoft.com/office/drawing/2014/main" id="{3C79B359-740A-1D49-822E-BD10744E97FE}"/>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474" name="Straight Connector 473">
              <a:extLst>
                <a:ext uri="{FF2B5EF4-FFF2-40B4-BE49-F238E27FC236}">
                  <a16:creationId xmlns:a16="http://schemas.microsoft.com/office/drawing/2014/main" id="{FC8FDDB4-359B-1540-95E1-7844B7A15DD7}"/>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75" name="Straight Connector 474">
              <a:extLst>
                <a:ext uri="{FF2B5EF4-FFF2-40B4-BE49-F238E27FC236}">
                  <a16:creationId xmlns:a16="http://schemas.microsoft.com/office/drawing/2014/main" id="{7AA66F63-79C4-7E4D-81D5-CC42BFB9FDBF}"/>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AE919B9B-5286-A148-B49E-A835B59534EF}"/>
              </a:ext>
            </a:extLst>
          </p:cNvPr>
          <p:cNvPicPr>
            <a:picLocks noChangeAspect="1"/>
          </p:cNvPicPr>
          <p:nvPr/>
        </p:nvPicPr>
        <p:blipFill>
          <a:blip r:embed="rId6"/>
          <a:stretch>
            <a:fillRect/>
          </a:stretch>
        </p:blipFill>
        <p:spPr>
          <a:xfrm>
            <a:off x="8383359" y="5698292"/>
            <a:ext cx="3834311" cy="1159708"/>
          </a:xfrm>
          <a:prstGeom prst="rect">
            <a:avLst/>
          </a:prstGeom>
        </p:spPr>
      </p:pic>
      <p:grpSp>
        <p:nvGrpSpPr>
          <p:cNvPr id="155" name="Group 154">
            <a:extLst>
              <a:ext uri="{FF2B5EF4-FFF2-40B4-BE49-F238E27FC236}">
                <a16:creationId xmlns:a16="http://schemas.microsoft.com/office/drawing/2014/main" id="{69194791-2A83-7145-A8F4-24ECCA4A417F}"/>
              </a:ext>
            </a:extLst>
          </p:cNvPr>
          <p:cNvGrpSpPr>
            <a:grpSpLocks noChangeAspect="1"/>
          </p:cNvGrpSpPr>
          <p:nvPr/>
        </p:nvGrpSpPr>
        <p:grpSpPr>
          <a:xfrm>
            <a:off x="887530" y="4118513"/>
            <a:ext cx="198194" cy="198194"/>
            <a:chOff x="3113791" y="1367124"/>
            <a:chExt cx="612898" cy="612898"/>
          </a:xfrm>
          <a:noFill/>
        </p:grpSpPr>
        <p:sp>
          <p:nvSpPr>
            <p:cNvPr id="156" name="Oval 155">
              <a:extLst>
                <a:ext uri="{FF2B5EF4-FFF2-40B4-BE49-F238E27FC236}">
                  <a16:creationId xmlns:a16="http://schemas.microsoft.com/office/drawing/2014/main" id="{D563144C-74ED-5D4F-A7D5-5DFBB6839EE9}"/>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60" name="Picture Placeholder 75" descr="Virus 1&#10;">
              <a:extLst>
                <a:ext uri="{FF2B5EF4-FFF2-40B4-BE49-F238E27FC236}">
                  <a16:creationId xmlns:a16="http://schemas.microsoft.com/office/drawing/2014/main" id="{1D29C5AF-081C-2349-B52D-173E5CF17513}"/>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Tree>
    <p:extLst>
      <p:ext uri="{BB962C8B-B14F-4D97-AF65-F5344CB8AC3E}">
        <p14:creationId xmlns:p14="http://schemas.microsoft.com/office/powerpoint/2010/main" val="254259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Distributed Malware Detection and Prevention:</a:t>
            </a:r>
          </a:p>
          <a:p>
            <a:pPr marL="285750" indent="-285750">
              <a:buFont typeface="Arial" panose="020B0604020202020204" pitchFamily="34" charset="0"/>
              <a:buChar char="•"/>
            </a:pPr>
            <a:r>
              <a:rPr lang="en-US" dirty="0"/>
              <a:t>SVM Failure</a:t>
            </a:r>
          </a:p>
          <a:p>
            <a:pPr marL="742950" lvl="1" indent="-285750"/>
            <a:r>
              <a:rPr lang="en-US" dirty="0"/>
              <a:t>No high-availability</a:t>
            </a:r>
          </a:p>
          <a:p>
            <a:pPr marL="285750" indent="-285750">
              <a:buFont typeface="Arial" panose="020B0604020202020204" pitchFamily="34" charset="0"/>
              <a:buChar char="•"/>
            </a:pPr>
            <a:r>
              <a:rPr lang="en-US" dirty="0"/>
              <a:t>During failure</a:t>
            </a:r>
          </a:p>
          <a:p>
            <a:pPr marL="742950" lvl="1" indent="-285750"/>
            <a:r>
              <a:rPr lang="en-US" dirty="0"/>
              <a:t>File is NOT inspected</a:t>
            </a:r>
          </a:p>
          <a:p>
            <a:pPr marL="742950" lvl="1" indent="-285750"/>
            <a:r>
              <a:rPr lang="en-US" dirty="0"/>
              <a:t>Failure is reported </a:t>
            </a:r>
            <a:r>
              <a:rPr lang="en-US" sz="1200" i="1" dirty="0"/>
              <a:t>(under “System - Service Deployments -  Service Instances” and “Alarm”)</a:t>
            </a:r>
            <a:endParaRPr lang="en-US" i="1"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Distributed Malware Detection and Prevention – SVM Failure (2/4)</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426352"/>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a:latin typeface="Calibri" panose="020F0502020204030204" pitchFamily="34" charset="0"/>
              </a:rPr>
              <a:t>VDS-</a:t>
            </a:r>
            <a:r>
              <a:rPr lang="en-US" sz="1200" err="1">
                <a:latin typeface="Calibri" panose="020F0502020204030204" pitchFamily="34" charset="0"/>
              </a:rPr>
              <a:t>PortGroup</a:t>
            </a:r>
            <a:endParaRPr lang="en-US" sz="1200">
              <a:latin typeface="Calibri" panose="020F0502020204030204" pitchFamily="34" charset="0"/>
            </a:endParaRPr>
          </a:p>
          <a:p>
            <a:r>
              <a:rPr lang="en-US" sz="1000" i="1">
                <a:latin typeface="Calibri" panose="020F0502020204030204" pitchFamily="34" charset="0"/>
              </a:rPr>
              <a:t>(NSX Segment VLAN or Overlay)</a:t>
            </a:r>
            <a:endParaRPr lang="en-US" sz="1050" i="1">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516562" y="4054657"/>
            <a:ext cx="2290782" cy="1582490"/>
            <a:chOff x="726874" y="4054657"/>
            <a:chExt cx="2290782" cy="1582490"/>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7"/>
              <a:ext cx="1317867" cy="880071"/>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spcAft>
                  <a:spcPts val="600"/>
                </a:spcAft>
                <a:defRPr/>
              </a:pPr>
              <a:r>
                <a:rPr lang="en-US" sz="1400" dirty="0" err="1">
                  <a:solidFill>
                    <a:schemeClr val="accent2"/>
                  </a:solidFill>
                  <a:latin typeface="Calibri" panose="020F0502020204030204" pitchFamily="34" charset="0"/>
                  <a:cs typeface="Calibri" panose="020F0502020204030204" pitchFamily="34" charset="0"/>
                </a:rPr>
                <a:t>VMTools</a:t>
              </a:r>
              <a:endParaRPr kumimoji="0" lang="en-US" sz="1400" b="0" i="0" u="none" strike="noStrike" kern="1200" cap="none" spc="0" normalizeH="0" baseline="0" dirty="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25193" y="4597577"/>
              <a:ext cx="329650" cy="273644"/>
              <a:chOff x="8443918" y="4821778"/>
              <a:chExt cx="602502" cy="500145"/>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51909" y="4831337"/>
                <a:ext cx="449046" cy="490581"/>
                <a:chOff x="8451909" y="4831337"/>
                <a:chExt cx="449046" cy="490581"/>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04419" y="5163632"/>
                  <a:ext cx="196536" cy="158286"/>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51909" y="4831337"/>
                  <a:ext cx="364930" cy="321802"/>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36444" y="5058236"/>
                <a:ext cx="209976" cy="207879"/>
                <a:chOff x="8836444" y="5058236"/>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884511" y="5105775"/>
                  <a:ext cx="113842" cy="113446"/>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36444" y="5058236"/>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43918" y="4821778"/>
                <a:ext cx="498246" cy="500145"/>
                <a:chOff x="8443918" y="4821778"/>
                <a:chExt cx="498246" cy="500145"/>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688450" y="4821778"/>
                  <a:ext cx="253714" cy="223843"/>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43918" y="5068413"/>
                  <a:ext cx="217336" cy="253510"/>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726874" y="5165417"/>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517392" y="5151717"/>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267" name="Group 266">
            <a:extLst>
              <a:ext uri="{FF2B5EF4-FFF2-40B4-BE49-F238E27FC236}">
                <a16:creationId xmlns:a16="http://schemas.microsoft.com/office/drawing/2014/main" id="{43830160-503A-EC44-90FD-C4BB706CB281}"/>
              </a:ext>
            </a:extLst>
          </p:cNvPr>
          <p:cNvGrpSpPr>
            <a:grpSpLocks noChangeAspect="1"/>
          </p:cNvGrpSpPr>
          <p:nvPr/>
        </p:nvGrpSpPr>
        <p:grpSpPr>
          <a:xfrm>
            <a:off x="2012970" y="4086319"/>
            <a:ext cx="343797" cy="343797"/>
            <a:chOff x="3113791" y="1367124"/>
            <a:chExt cx="612898" cy="612898"/>
          </a:xfrm>
          <a:noFill/>
        </p:grpSpPr>
        <p:sp>
          <p:nvSpPr>
            <p:cNvPr id="268" name="Oval 267">
              <a:extLst>
                <a:ext uri="{FF2B5EF4-FFF2-40B4-BE49-F238E27FC236}">
                  <a16:creationId xmlns:a16="http://schemas.microsoft.com/office/drawing/2014/main" id="{E1F72836-84F3-2546-85E9-C012F5C61D11}"/>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69" name="Picture Placeholder 75" descr="Virus 1&#10;">
              <a:extLst>
                <a:ext uri="{FF2B5EF4-FFF2-40B4-BE49-F238E27FC236}">
                  <a16:creationId xmlns:a16="http://schemas.microsoft.com/office/drawing/2014/main" id="{AD864009-9A1A-FD47-97F3-F08E95B141DD}"/>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472" name="Group 471">
            <a:extLst>
              <a:ext uri="{FF2B5EF4-FFF2-40B4-BE49-F238E27FC236}">
                <a16:creationId xmlns:a16="http://schemas.microsoft.com/office/drawing/2014/main" id="{74F93827-92D0-7546-BF29-B48645230430}"/>
              </a:ext>
            </a:extLst>
          </p:cNvPr>
          <p:cNvGrpSpPr>
            <a:grpSpLocks noChangeAspect="1"/>
          </p:cNvGrpSpPr>
          <p:nvPr/>
        </p:nvGrpSpPr>
        <p:grpSpPr>
          <a:xfrm>
            <a:off x="3728009" y="3848452"/>
            <a:ext cx="1371083" cy="1799828"/>
            <a:chOff x="9847623" y="592919"/>
            <a:chExt cx="1778085" cy="3298795"/>
          </a:xfrm>
        </p:grpSpPr>
        <p:sp>
          <p:nvSpPr>
            <p:cNvPr id="473" name="Rectangle 472">
              <a:extLst>
                <a:ext uri="{FF2B5EF4-FFF2-40B4-BE49-F238E27FC236}">
                  <a16:creationId xmlns:a16="http://schemas.microsoft.com/office/drawing/2014/main" id="{3C79B359-740A-1D49-822E-BD10744E97FE}"/>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474" name="Straight Connector 473">
              <a:extLst>
                <a:ext uri="{FF2B5EF4-FFF2-40B4-BE49-F238E27FC236}">
                  <a16:creationId xmlns:a16="http://schemas.microsoft.com/office/drawing/2014/main" id="{FC8FDDB4-359B-1540-95E1-7844B7A15DD7}"/>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75" name="Straight Connector 474">
              <a:extLst>
                <a:ext uri="{FF2B5EF4-FFF2-40B4-BE49-F238E27FC236}">
                  <a16:creationId xmlns:a16="http://schemas.microsoft.com/office/drawing/2014/main" id="{7AA66F63-79C4-7E4D-81D5-CC42BFB9FDBF}"/>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87FA0909-C6E5-F947-92C8-CBE011C5ED67}"/>
              </a:ext>
            </a:extLst>
          </p:cNvPr>
          <p:cNvPicPr>
            <a:picLocks noChangeAspect="1"/>
          </p:cNvPicPr>
          <p:nvPr/>
        </p:nvPicPr>
        <p:blipFill>
          <a:blip r:embed="rId6"/>
          <a:stretch>
            <a:fillRect/>
          </a:stretch>
        </p:blipFill>
        <p:spPr>
          <a:xfrm>
            <a:off x="8021965" y="4857288"/>
            <a:ext cx="4089739" cy="1218719"/>
          </a:xfrm>
          <a:prstGeom prst="rect">
            <a:avLst/>
          </a:prstGeom>
        </p:spPr>
      </p:pic>
      <p:pic>
        <p:nvPicPr>
          <p:cNvPr id="3" name="Picture 2">
            <a:extLst>
              <a:ext uri="{FF2B5EF4-FFF2-40B4-BE49-F238E27FC236}">
                <a16:creationId xmlns:a16="http://schemas.microsoft.com/office/drawing/2014/main" id="{88FE6446-F3B2-A34A-9ECB-D9F175E1DD8A}"/>
              </a:ext>
            </a:extLst>
          </p:cNvPr>
          <p:cNvPicPr>
            <a:picLocks noChangeAspect="1"/>
          </p:cNvPicPr>
          <p:nvPr/>
        </p:nvPicPr>
        <p:blipFill>
          <a:blip r:embed="rId7"/>
          <a:stretch>
            <a:fillRect/>
          </a:stretch>
        </p:blipFill>
        <p:spPr>
          <a:xfrm>
            <a:off x="8021965" y="6172199"/>
            <a:ext cx="4064476" cy="221699"/>
          </a:xfrm>
          <a:prstGeom prst="rect">
            <a:avLst/>
          </a:prstGeom>
        </p:spPr>
      </p:pic>
    </p:spTree>
    <p:extLst>
      <p:ext uri="{BB962C8B-B14F-4D97-AF65-F5344CB8AC3E}">
        <p14:creationId xmlns:p14="http://schemas.microsoft.com/office/powerpoint/2010/main" val="2971104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Distributed Malware Detection and Prevention:</a:t>
            </a:r>
          </a:p>
          <a:p>
            <a:pPr marL="285750" indent="-285750">
              <a:buFont typeface="Arial" panose="020B0604020202020204" pitchFamily="34" charset="0"/>
              <a:buChar char="•"/>
            </a:pPr>
            <a:r>
              <a:rPr lang="en-US" dirty="0"/>
              <a:t>SVM Failure</a:t>
            </a:r>
          </a:p>
          <a:p>
            <a:pPr marL="742950" lvl="1" indent="-285750"/>
            <a:r>
              <a:rPr lang="en-US" dirty="0"/>
              <a:t>No high-availability</a:t>
            </a:r>
          </a:p>
          <a:p>
            <a:pPr marL="285750" indent="-285750">
              <a:buFont typeface="Arial" panose="020B0604020202020204" pitchFamily="34" charset="0"/>
              <a:buChar char="•"/>
            </a:pPr>
            <a:r>
              <a:rPr lang="en-US" dirty="0"/>
              <a:t>During failure</a:t>
            </a:r>
          </a:p>
          <a:p>
            <a:pPr marL="742950" lvl="1" indent="-285750"/>
            <a:r>
              <a:rPr lang="en-US" dirty="0"/>
              <a:t>SVM Local File hash is done</a:t>
            </a:r>
          </a:p>
          <a:p>
            <a:pPr marL="742950" lvl="1" indent="-285750"/>
            <a:r>
              <a:rPr lang="en-US" dirty="0"/>
              <a:t>SVM Local Analysis NOT done</a:t>
            </a:r>
          </a:p>
          <a:p>
            <a:pPr marL="742950" lvl="1" indent="-285750"/>
            <a:r>
              <a:rPr lang="en-US" dirty="0"/>
              <a:t>Security Analyzer Cloud Analysis NOT done</a:t>
            </a:r>
          </a:p>
          <a:p>
            <a:pPr marL="742950" lvl="1" indent="-285750"/>
            <a:r>
              <a:rPr lang="en-US" dirty="0"/>
              <a:t>Failure is reported </a:t>
            </a:r>
            <a:r>
              <a:rPr lang="en-US" sz="1200" i="1" dirty="0"/>
              <a:t>(under “System - NSX Application Platform”)</a:t>
            </a:r>
            <a:endParaRPr lang="en-US" i="1" dirty="0"/>
          </a:p>
          <a:p>
            <a:pPr marL="742950" lvl="1" indent="-285750"/>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Distributed Malware Detection and Prevention – NAPP Security Analyzer Failure (3/4)</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426352"/>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a:latin typeface="Calibri" panose="020F0502020204030204" pitchFamily="34" charset="0"/>
              </a:rPr>
              <a:t>VDS-</a:t>
            </a:r>
            <a:r>
              <a:rPr lang="en-US" sz="1200" err="1">
                <a:latin typeface="Calibri" panose="020F0502020204030204" pitchFamily="34" charset="0"/>
              </a:rPr>
              <a:t>PortGroup</a:t>
            </a:r>
            <a:endParaRPr lang="en-US" sz="1200">
              <a:latin typeface="Calibri" panose="020F0502020204030204" pitchFamily="34" charset="0"/>
            </a:endParaRPr>
          </a:p>
          <a:p>
            <a:r>
              <a:rPr lang="en-US" sz="1000" i="1">
                <a:latin typeface="Calibri" panose="020F0502020204030204" pitchFamily="34" charset="0"/>
              </a:rPr>
              <a:t>(NSX Segment VLAN or Overlay)</a:t>
            </a:r>
            <a:endParaRPr lang="en-US" sz="1050" i="1">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516562" y="4054657"/>
            <a:ext cx="2290782" cy="1582490"/>
            <a:chOff x="726874" y="4054657"/>
            <a:chExt cx="2290782" cy="1582490"/>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7"/>
              <a:ext cx="1317867" cy="880071"/>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spcAft>
                  <a:spcPts val="600"/>
                </a:spcAft>
                <a:defRPr/>
              </a:pPr>
              <a:r>
                <a:rPr lang="en-US" sz="1400" dirty="0" err="1">
                  <a:solidFill>
                    <a:schemeClr val="accent2"/>
                  </a:solidFill>
                  <a:latin typeface="Calibri" panose="020F0502020204030204" pitchFamily="34" charset="0"/>
                  <a:cs typeface="Calibri" panose="020F0502020204030204" pitchFamily="34" charset="0"/>
                </a:rPr>
                <a:t>VMTools</a:t>
              </a:r>
              <a:endParaRPr kumimoji="0" lang="en-US" sz="1400" b="0" i="0" u="none" strike="noStrike" kern="1200" cap="none" spc="0" normalizeH="0" baseline="0" dirty="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25193" y="4597577"/>
              <a:ext cx="329650" cy="273644"/>
              <a:chOff x="8443918" y="4821778"/>
              <a:chExt cx="602502" cy="500145"/>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51909" y="4831337"/>
                <a:ext cx="449046" cy="490581"/>
                <a:chOff x="8451909" y="4831337"/>
                <a:chExt cx="449046" cy="490581"/>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04419" y="5163632"/>
                  <a:ext cx="196536" cy="158286"/>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51909" y="4831337"/>
                  <a:ext cx="364930" cy="321802"/>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36444" y="5058236"/>
                <a:ext cx="209976" cy="207879"/>
                <a:chOff x="8836444" y="5058236"/>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884511" y="5105775"/>
                  <a:ext cx="113842" cy="113446"/>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36444" y="5058236"/>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43918" y="4821778"/>
                <a:ext cx="498246" cy="500145"/>
                <a:chOff x="8443918" y="4821778"/>
                <a:chExt cx="498246" cy="500145"/>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688450" y="4821778"/>
                  <a:ext cx="253714" cy="223843"/>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43918" y="5068413"/>
                  <a:ext cx="217336" cy="253510"/>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726874" y="5165417"/>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517392" y="5151717"/>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267" name="Group 266">
            <a:extLst>
              <a:ext uri="{FF2B5EF4-FFF2-40B4-BE49-F238E27FC236}">
                <a16:creationId xmlns:a16="http://schemas.microsoft.com/office/drawing/2014/main" id="{43830160-503A-EC44-90FD-C4BB706CB281}"/>
              </a:ext>
            </a:extLst>
          </p:cNvPr>
          <p:cNvGrpSpPr>
            <a:grpSpLocks noChangeAspect="1"/>
          </p:cNvGrpSpPr>
          <p:nvPr/>
        </p:nvGrpSpPr>
        <p:grpSpPr>
          <a:xfrm>
            <a:off x="2012970" y="4086319"/>
            <a:ext cx="343797" cy="343797"/>
            <a:chOff x="3113791" y="1367124"/>
            <a:chExt cx="612898" cy="612898"/>
          </a:xfrm>
          <a:noFill/>
        </p:grpSpPr>
        <p:sp>
          <p:nvSpPr>
            <p:cNvPr id="268" name="Oval 267">
              <a:extLst>
                <a:ext uri="{FF2B5EF4-FFF2-40B4-BE49-F238E27FC236}">
                  <a16:creationId xmlns:a16="http://schemas.microsoft.com/office/drawing/2014/main" id="{E1F72836-84F3-2546-85E9-C012F5C61D11}"/>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69" name="Picture Placeholder 75" descr="Virus 1&#10;">
              <a:extLst>
                <a:ext uri="{FF2B5EF4-FFF2-40B4-BE49-F238E27FC236}">
                  <a16:creationId xmlns:a16="http://schemas.microsoft.com/office/drawing/2014/main" id="{AD864009-9A1A-FD47-97F3-F08E95B141DD}"/>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46" name="Group 145">
            <a:extLst>
              <a:ext uri="{FF2B5EF4-FFF2-40B4-BE49-F238E27FC236}">
                <a16:creationId xmlns:a16="http://schemas.microsoft.com/office/drawing/2014/main" id="{BEF32FF0-DDC0-1D4C-94D9-17AAAAA212AF}"/>
              </a:ext>
            </a:extLst>
          </p:cNvPr>
          <p:cNvGrpSpPr>
            <a:grpSpLocks noChangeAspect="1"/>
          </p:cNvGrpSpPr>
          <p:nvPr/>
        </p:nvGrpSpPr>
        <p:grpSpPr>
          <a:xfrm>
            <a:off x="6299372" y="4049985"/>
            <a:ext cx="1356410" cy="1082131"/>
            <a:chOff x="9847623" y="592919"/>
            <a:chExt cx="1778085" cy="3298795"/>
          </a:xfrm>
        </p:grpSpPr>
        <p:sp>
          <p:nvSpPr>
            <p:cNvPr id="147" name="Rectangle 146">
              <a:extLst>
                <a:ext uri="{FF2B5EF4-FFF2-40B4-BE49-F238E27FC236}">
                  <a16:creationId xmlns:a16="http://schemas.microsoft.com/office/drawing/2014/main" id="{61451849-FB7B-0A4C-BAD7-67C45A35D4FF}"/>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48" name="Straight Connector 147">
              <a:extLst>
                <a:ext uri="{FF2B5EF4-FFF2-40B4-BE49-F238E27FC236}">
                  <a16:creationId xmlns:a16="http://schemas.microsoft.com/office/drawing/2014/main" id="{43073B23-1722-AB46-822D-CB0F545C34C2}"/>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0C6D2BA5-C514-FF40-AE08-3FFB91456ECE}"/>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DD4EF558-D9B7-2CEF-26D0-D5DF8379A119}"/>
              </a:ext>
            </a:extLst>
          </p:cNvPr>
          <p:cNvPicPr>
            <a:picLocks noChangeAspect="1"/>
          </p:cNvPicPr>
          <p:nvPr/>
        </p:nvPicPr>
        <p:blipFill rotWithShape="1">
          <a:blip r:embed="rId6"/>
          <a:srcRect b="61954"/>
          <a:stretch/>
        </p:blipFill>
        <p:spPr>
          <a:xfrm>
            <a:off x="9374010" y="5488882"/>
            <a:ext cx="2089150" cy="867313"/>
          </a:xfrm>
          <a:prstGeom prst="rect">
            <a:avLst/>
          </a:prstGeom>
        </p:spPr>
      </p:pic>
    </p:spTree>
    <p:extLst>
      <p:ext uri="{BB962C8B-B14F-4D97-AF65-F5344CB8AC3E}">
        <p14:creationId xmlns:p14="http://schemas.microsoft.com/office/powerpoint/2010/main" val="2781398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Distributed Malware Detection and Prevention:</a:t>
            </a:r>
          </a:p>
          <a:p>
            <a:pPr marL="285750" indent="-285750">
              <a:buFont typeface="Arial" panose="020B0604020202020204" pitchFamily="34" charset="0"/>
              <a:buChar char="•"/>
            </a:pPr>
            <a:r>
              <a:rPr lang="en-US" dirty="0"/>
              <a:t>Connectivity to Internet failure</a:t>
            </a:r>
          </a:p>
          <a:p>
            <a:pPr marL="742950" lvl="1" indent="-285750"/>
            <a:endParaRPr lang="en-US" dirty="0"/>
          </a:p>
          <a:p>
            <a:pPr marL="285750" indent="-285750">
              <a:buFont typeface="Arial" panose="020B0604020202020204" pitchFamily="34" charset="0"/>
              <a:buChar char="•"/>
            </a:pPr>
            <a:r>
              <a:rPr lang="en-US" dirty="0"/>
              <a:t>During failure</a:t>
            </a:r>
          </a:p>
          <a:p>
            <a:pPr marL="742950" lvl="1" indent="-285750"/>
            <a:r>
              <a:rPr lang="en-US" dirty="0"/>
              <a:t>SVM Local File hash is done</a:t>
            </a:r>
          </a:p>
          <a:p>
            <a:pPr marL="742950" lvl="1" indent="-285750"/>
            <a:r>
              <a:rPr lang="en-US" dirty="0"/>
              <a:t>SVM Local Analysis done</a:t>
            </a:r>
          </a:p>
          <a:p>
            <a:pPr marL="742950" lvl="1" indent="-285750"/>
            <a:r>
              <a:rPr lang="en-US" dirty="0"/>
              <a:t>Security Analyzer Cloud Analysis NOT done</a:t>
            </a:r>
          </a:p>
          <a:p>
            <a:pPr marL="742950" lvl="1" indent="-285750"/>
            <a:r>
              <a:rPr lang="en-US" dirty="0"/>
              <a:t>Failure is reported </a:t>
            </a:r>
            <a:r>
              <a:rPr lang="en-US" sz="1200" i="1" dirty="0"/>
              <a:t>(under “System - NSX Application Platform”)</a:t>
            </a:r>
          </a:p>
          <a:p>
            <a:pPr lvl="1" indent="0">
              <a:buNone/>
            </a:pPr>
            <a:endParaRPr lang="en-US" i="1" dirty="0"/>
          </a:p>
          <a:p>
            <a:pPr marL="742950" lvl="1" indent="-285750"/>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Distributed Malware Detection and Prevention – NAPP Security Analyzer Failure (4/4)</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426352"/>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a:latin typeface="Calibri" panose="020F0502020204030204" pitchFamily="34" charset="0"/>
              </a:rPr>
              <a:t>VDS-</a:t>
            </a:r>
            <a:r>
              <a:rPr lang="en-US" sz="1200" err="1">
                <a:latin typeface="Calibri" panose="020F0502020204030204" pitchFamily="34" charset="0"/>
              </a:rPr>
              <a:t>PortGroup</a:t>
            </a:r>
            <a:endParaRPr lang="en-US" sz="1200">
              <a:latin typeface="Calibri" panose="020F0502020204030204" pitchFamily="34" charset="0"/>
            </a:endParaRPr>
          </a:p>
          <a:p>
            <a:r>
              <a:rPr lang="en-US" sz="1000" i="1">
                <a:latin typeface="Calibri" panose="020F0502020204030204" pitchFamily="34" charset="0"/>
              </a:rPr>
              <a:t>(NSX Segment VLAN or Overlay)</a:t>
            </a:r>
            <a:endParaRPr lang="en-US" sz="1050" i="1">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516562" y="4054657"/>
            <a:ext cx="2290782" cy="1582490"/>
            <a:chOff x="726874" y="4054657"/>
            <a:chExt cx="2290782" cy="1582490"/>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7"/>
              <a:ext cx="1317867" cy="880071"/>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spcAft>
                  <a:spcPts val="600"/>
                </a:spcAft>
                <a:defRPr/>
              </a:pPr>
              <a:r>
                <a:rPr lang="en-US" sz="1400" dirty="0" err="1">
                  <a:solidFill>
                    <a:schemeClr val="accent2"/>
                  </a:solidFill>
                  <a:latin typeface="Calibri" panose="020F0502020204030204" pitchFamily="34" charset="0"/>
                  <a:cs typeface="Calibri" panose="020F0502020204030204" pitchFamily="34" charset="0"/>
                </a:rPr>
                <a:t>VMTools</a:t>
              </a:r>
              <a:endParaRPr kumimoji="0" lang="en-US" sz="1400" b="0" i="0" u="none" strike="noStrike" kern="1200" cap="none" spc="0" normalizeH="0" baseline="0" dirty="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25193" y="4597577"/>
              <a:ext cx="329650" cy="273644"/>
              <a:chOff x="8443918" y="4821778"/>
              <a:chExt cx="602502" cy="500145"/>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51909" y="4831337"/>
                <a:ext cx="449046" cy="490581"/>
                <a:chOff x="8451909" y="4831337"/>
                <a:chExt cx="449046" cy="490581"/>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04419" y="5163632"/>
                  <a:ext cx="196536" cy="158286"/>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51909" y="4831337"/>
                  <a:ext cx="364930" cy="321802"/>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36444" y="5058236"/>
                <a:ext cx="209976" cy="207879"/>
                <a:chOff x="8836444" y="5058236"/>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884511" y="5105775"/>
                  <a:ext cx="113842" cy="113446"/>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36444" y="5058236"/>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43918" y="4821778"/>
                <a:ext cx="498246" cy="500145"/>
                <a:chOff x="8443918" y="4821778"/>
                <a:chExt cx="498246" cy="500145"/>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688450" y="4821778"/>
                  <a:ext cx="253714" cy="223843"/>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43918" y="5068413"/>
                  <a:ext cx="217336" cy="253510"/>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726874" y="5165417"/>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517392" y="5151717"/>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267" name="Group 266">
            <a:extLst>
              <a:ext uri="{FF2B5EF4-FFF2-40B4-BE49-F238E27FC236}">
                <a16:creationId xmlns:a16="http://schemas.microsoft.com/office/drawing/2014/main" id="{43830160-503A-EC44-90FD-C4BB706CB281}"/>
              </a:ext>
            </a:extLst>
          </p:cNvPr>
          <p:cNvGrpSpPr>
            <a:grpSpLocks noChangeAspect="1"/>
          </p:cNvGrpSpPr>
          <p:nvPr/>
        </p:nvGrpSpPr>
        <p:grpSpPr>
          <a:xfrm>
            <a:off x="2012970" y="4086319"/>
            <a:ext cx="343797" cy="343797"/>
            <a:chOff x="3113791" y="1367124"/>
            <a:chExt cx="612898" cy="612898"/>
          </a:xfrm>
          <a:noFill/>
        </p:grpSpPr>
        <p:sp>
          <p:nvSpPr>
            <p:cNvPr id="268" name="Oval 267">
              <a:extLst>
                <a:ext uri="{FF2B5EF4-FFF2-40B4-BE49-F238E27FC236}">
                  <a16:creationId xmlns:a16="http://schemas.microsoft.com/office/drawing/2014/main" id="{E1F72836-84F3-2546-85E9-C012F5C61D11}"/>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69" name="Picture Placeholder 75" descr="Virus 1&#10;">
              <a:extLst>
                <a:ext uri="{FF2B5EF4-FFF2-40B4-BE49-F238E27FC236}">
                  <a16:creationId xmlns:a16="http://schemas.microsoft.com/office/drawing/2014/main" id="{AD864009-9A1A-FD47-97F3-F08E95B141DD}"/>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37" name="Group 136">
            <a:extLst>
              <a:ext uri="{FF2B5EF4-FFF2-40B4-BE49-F238E27FC236}">
                <a16:creationId xmlns:a16="http://schemas.microsoft.com/office/drawing/2014/main" id="{6F102C7E-5694-90EE-9A44-6794F49ED56C}"/>
              </a:ext>
            </a:extLst>
          </p:cNvPr>
          <p:cNvGrpSpPr>
            <a:grpSpLocks noChangeAspect="1"/>
          </p:cNvGrpSpPr>
          <p:nvPr/>
        </p:nvGrpSpPr>
        <p:grpSpPr>
          <a:xfrm>
            <a:off x="6596225" y="2702229"/>
            <a:ext cx="457200" cy="457200"/>
            <a:chOff x="9847623" y="592919"/>
            <a:chExt cx="1778085" cy="3298795"/>
          </a:xfrm>
        </p:grpSpPr>
        <p:sp>
          <p:nvSpPr>
            <p:cNvPr id="138" name="Rectangle 137">
              <a:extLst>
                <a:ext uri="{FF2B5EF4-FFF2-40B4-BE49-F238E27FC236}">
                  <a16:creationId xmlns:a16="http://schemas.microsoft.com/office/drawing/2014/main" id="{8658602E-0ABD-F7EB-9C04-E20314CBAB75}"/>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39" name="Straight Connector 138">
              <a:extLst>
                <a:ext uri="{FF2B5EF4-FFF2-40B4-BE49-F238E27FC236}">
                  <a16:creationId xmlns:a16="http://schemas.microsoft.com/office/drawing/2014/main" id="{700562D9-32C4-BF2F-7E32-34124E1D8530}"/>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756F0C67-CB88-05A7-93DE-7DC910601B5C}"/>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85DF80D7-004F-D478-F0B6-7532E8237DFB}"/>
              </a:ext>
            </a:extLst>
          </p:cNvPr>
          <p:cNvPicPr>
            <a:picLocks noChangeAspect="1"/>
          </p:cNvPicPr>
          <p:nvPr/>
        </p:nvPicPr>
        <p:blipFill rotWithShape="1">
          <a:blip r:embed="rId6"/>
          <a:srcRect b="61954"/>
          <a:stretch/>
        </p:blipFill>
        <p:spPr>
          <a:xfrm>
            <a:off x="9374010" y="5488882"/>
            <a:ext cx="2089150" cy="867313"/>
          </a:xfrm>
          <a:prstGeom prst="rect">
            <a:avLst/>
          </a:prstGeom>
        </p:spPr>
      </p:pic>
    </p:spTree>
    <p:extLst>
      <p:ext uri="{BB962C8B-B14F-4D97-AF65-F5344CB8AC3E}">
        <p14:creationId xmlns:p14="http://schemas.microsoft.com/office/powerpoint/2010/main" val="2288493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2273420200"/>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1"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1" i="0" noProof="0" dirty="0">
                          <a:solidFill>
                            <a:schemeClr val="accent1"/>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2203560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038209046"/>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1"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2583998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3E7A9952-0C8B-CEC8-1F7A-B70CDE41A828}"/>
              </a:ext>
            </a:extLst>
          </p:cNvPr>
          <p:cNvGrpSpPr>
            <a:grpSpLocks noChangeAspect="1"/>
          </p:cNvGrpSpPr>
          <p:nvPr/>
        </p:nvGrpSpPr>
        <p:grpSpPr>
          <a:xfrm>
            <a:off x="757075" y="2783984"/>
            <a:ext cx="548640" cy="548640"/>
            <a:chOff x="7736620" y="7009631"/>
            <a:chExt cx="4501800" cy="4503600"/>
          </a:xfrm>
          <a:solidFill>
            <a:schemeClr val="accent1"/>
          </a:solidFill>
        </p:grpSpPr>
        <p:sp>
          <p:nvSpPr>
            <p:cNvPr id="25" name="Freeform: Shape 1">
              <a:extLst>
                <a:ext uri="{FF2B5EF4-FFF2-40B4-BE49-F238E27FC236}">
                  <a16:creationId xmlns:a16="http://schemas.microsoft.com/office/drawing/2014/main" id="{D98F351D-A9E9-91D1-29F5-EBF878299B1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2">
              <a:extLst>
                <a:ext uri="{FF2B5EF4-FFF2-40B4-BE49-F238E27FC236}">
                  <a16:creationId xmlns:a16="http://schemas.microsoft.com/office/drawing/2014/main" id="{AE8F454A-B124-80B3-C9D5-45DC810D4DE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7" name="Freeform: Shape 3">
              <a:extLst>
                <a:ext uri="{FF2B5EF4-FFF2-40B4-BE49-F238E27FC236}">
                  <a16:creationId xmlns:a16="http://schemas.microsoft.com/office/drawing/2014/main" id="{FF84544F-A84B-CF3B-B36B-61DCBA558971}"/>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8" name="Freeform: Shape 4">
              <a:extLst>
                <a:ext uri="{FF2B5EF4-FFF2-40B4-BE49-F238E27FC236}">
                  <a16:creationId xmlns:a16="http://schemas.microsoft.com/office/drawing/2014/main" id="{B8E2AB8A-9927-794F-A58D-48E4E8613883}"/>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9" name="Freeform: Shape 5">
              <a:extLst>
                <a:ext uri="{FF2B5EF4-FFF2-40B4-BE49-F238E27FC236}">
                  <a16:creationId xmlns:a16="http://schemas.microsoft.com/office/drawing/2014/main" id="{F336B087-92B1-A519-E062-51ECFBDE5CBF}"/>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30" name="TextBox 29">
            <a:extLst>
              <a:ext uri="{FF2B5EF4-FFF2-40B4-BE49-F238E27FC236}">
                <a16:creationId xmlns:a16="http://schemas.microsoft.com/office/drawing/2014/main" id="{DE86AD2B-3468-7D80-05BA-188232DEEA90}"/>
              </a:ext>
            </a:extLst>
          </p:cNvPr>
          <p:cNvSpPr txBox="1"/>
          <p:nvPr/>
        </p:nvSpPr>
        <p:spPr>
          <a:xfrm>
            <a:off x="941636" y="3347797"/>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grpSp>
        <p:nvGrpSpPr>
          <p:cNvPr id="40" name="Group 39">
            <a:extLst>
              <a:ext uri="{FF2B5EF4-FFF2-40B4-BE49-F238E27FC236}">
                <a16:creationId xmlns:a16="http://schemas.microsoft.com/office/drawing/2014/main" id="{EE744C08-2950-2A5F-4494-2BBB8B666431}"/>
              </a:ext>
            </a:extLst>
          </p:cNvPr>
          <p:cNvGrpSpPr/>
          <p:nvPr/>
        </p:nvGrpSpPr>
        <p:grpSpPr>
          <a:xfrm>
            <a:off x="2718433" y="3044749"/>
            <a:ext cx="847109" cy="307777"/>
            <a:chOff x="3732340" y="3944399"/>
            <a:chExt cx="847109" cy="307777"/>
          </a:xfrm>
        </p:grpSpPr>
        <p:sp>
          <p:nvSpPr>
            <p:cNvPr id="41" name="TextBox 40">
              <a:extLst>
                <a:ext uri="{FF2B5EF4-FFF2-40B4-BE49-F238E27FC236}">
                  <a16:creationId xmlns:a16="http://schemas.microsoft.com/office/drawing/2014/main" id="{FB03CE78-49A8-0411-D384-179229CD3807}"/>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42" name="Picture Placeholder 77" descr="Threathunting&#10;">
              <a:extLst>
                <a:ext uri="{FF2B5EF4-FFF2-40B4-BE49-F238E27FC236}">
                  <a16:creationId xmlns:a16="http://schemas.microsoft.com/office/drawing/2014/main" id="{866F3522-80C7-6202-BAFE-94F4C4425F9E}"/>
                </a:ext>
              </a:extLst>
            </p:cNvPr>
            <p:cNvGrpSpPr>
              <a:grpSpLocks noChangeAspect="1"/>
            </p:cNvGrpSpPr>
            <p:nvPr/>
          </p:nvGrpSpPr>
          <p:grpSpPr>
            <a:xfrm>
              <a:off x="3732340" y="3953614"/>
              <a:ext cx="296113" cy="294542"/>
              <a:chOff x="4495969" y="4428417"/>
              <a:chExt cx="375950" cy="373960"/>
            </a:xfrm>
            <a:solidFill>
              <a:srgbClr val="FF0000"/>
            </a:solidFill>
          </p:grpSpPr>
          <p:sp>
            <p:nvSpPr>
              <p:cNvPr id="43" name="Picture Placeholder 77">
                <a:extLst>
                  <a:ext uri="{FF2B5EF4-FFF2-40B4-BE49-F238E27FC236}">
                    <a16:creationId xmlns:a16="http://schemas.microsoft.com/office/drawing/2014/main" id="{1A78299F-3E12-836F-83FA-467F88342AD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44" name="Picture Placeholder 77">
                <a:extLst>
                  <a:ext uri="{FF2B5EF4-FFF2-40B4-BE49-F238E27FC236}">
                    <a16:creationId xmlns:a16="http://schemas.microsoft.com/office/drawing/2014/main" id="{0D26C0E9-D2EC-C0F5-B2D8-6F28F1C823F2}"/>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sp>
        <p:nvSpPr>
          <p:cNvPr id="52" name="Rectangle 51">
            <a:extLst>
              <a:ext uri="{FF2B5EF4-FFF2-40B4-BE49-F238E27FC236}">
                <a16:creationId xmlns:a16="http://schemas.microsoft.com/office/drawing/2014/main" id="{EEBB11A8-B0C4-DFC5-30F3-33D71C4A12D8}"/>
              </a:ext>
            </a:extLst>
          </p:cNvPr>
          <p:cNvSpPr>
            <a:spLocks noChangeAspect="1"/>
          </p:cNvSpPr>
          <p:nvPr/>
        </p:nvSpPr>
        <p:spPr>
          <a:xfrm>
            <a:off x="484709" y="2398458"/>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53" name="Rectangle 52">
            <a:extLst>
              <a:ext uri="{FF2B5EF4-FFF2-40B4-BE49-F238E27FC236}">
                <a16:creationId xmlns:a16="http://schemas.microsoft.com/office/drawing/2014/main" id="{EED297BF-58C1-3C15-0227-F94CE4044B5B}"/>
              </a:ext>
            </a:extLst>
          </p:cNvPr>
          <p:cNvSpPr>
            <a:spLocks noChangeAspect="1"/>
          </p:cNvSpPr>
          <p:nvPr/>
        </p:nvSpPr>
        <p:spPr>
          <a:xfrm>
            <a:off x="2079378" y="2573236"/>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54" name="TextBox 53">
            <a:extLst>
              <a:ext uri="{FF2B5EF4-FFF2-40B4-BE49-F238E27FC236}">
                <a16:creationId xmlns:a16="http://schemas.microsoft.com/office/drawing/2014/main" id="{857EBE2F-2750-8467-BBF8-4779C42905AB}"/>
              </a:ext>
            </a:extLst>
          </p:cNvPr>
          <p:cNvSpPr txBox="1"/>
          <p:nvPr/>
        </p:nvSpPr>
        <p:spPr>
          <a:xfrm>
            <a:off x="525221" y="3629022"/>
            <a:ext cx="900952" cy="246221"/>
          </a:xfrm>
          <a:prstGeom prst="rect">
            <a:avLst/>
          </a:prstGeom>
        </p:spPr>
        <p:txBody>
          <a:bodyPr wrap="none" lIns="0" tIns="0" rIns="0" bIns="0" rtlCol="0">
            <a:spAutoFit/>
          </a:bodyPr>
          <a:lstStyle/>
          <a:p>
            <a:pPr algn="ctr">
              <a:spcAft>
                <a:spcPts val="600"/>
              </a:spcAft>
            </a:pPr>
            <a:r>
              <a:rPr lang="en-US" sz="1600" dirty="0">
                <a:solidFill>
                  <a:schemeClr val="tx2"/>
                </a:solidFill>
                <a:latin typeface="Calibri" panose="020F0502020204030204" pitchFamily="34" charset="0"/>
              </a:rPr>
              <a:t>Edge Node</a:t>
            </a:r>
          </a:p>
        </p:txBody>
      </p:sp>
      <p:sp>
        <p:nvSpPr>
          <p:cNvPr id="61" name="TextBox 60">
            <a:extLst>
              <a:ext uri="{FF2B5EF4-FFF2-40B4-BE49-F238E27FC236}">
                <a16:creationId xmlns:a16="http://schemas.microsoft.com/office/drawing/2014/main" id="{D91D4766-8E89-FBCC-F66C-5DD0B7E70ADA}"/>
              </a:ext>
            </a:extLst>
          </p:cNvPr>
          <p:cNvSpPr txBox="1"/>
          <p:nvPr/>
        </p:nvSpPr>
        <p:spPr>
          <a:xfrm>
            <a:off x="2366434" y="3561293"/>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64" name="Picture Placeholder 80" descr="Defense Preventions&#10;">
            <a:extLst>
              <a:ext uri="{FF2B5EF4-FFF2-40B4-BE49-F238E27FC236}">
                <a16:creationId xmlns:a16="http://schemas.microsoft.com/office/drawing/2014/main" id="{D56370CA-856B-C425-3975-187C3F7C7BB8}"/>
              </a:ext>
            </a:extLst>
          </p:cNvPr>
          <p:cNvSpPr>
            <a:spLocks noChangeAspect="1"/>
          </p:cNvSpPr>
          <p:nvPr/>
        </p:nvSpPr>
        <p:spPr>
          <a:xfrm>
            <a:off x="998921" y="2563467"/>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nvGrpSpPr>
          <p:cNvPr id="65" name="Picture Placeholder 95" descr="Detections 3&#10;">
            <a:extLst>
              <a:ext uri="{FF2B5EF4-FFF2-40B4-BE49-F238E27FC236}">
                <a16:creationId xmlns:a16="http://schemas.microsoft.com/office/drawing/2014/main" id="{201630C6-6B9B-182A-A079-DD838FC3B21E}"/>
              </a:ext>
            </a:extLst>
          </p:cNvPr>
          <p:cNvGrpSpPr>
            <a:grpSpLocks noChangeAspect="1"/>
          </p:cNvGrpSpPr>
          <p:nvPr/>
        </p:nvGrpSpPr>
        <p:grpSpPr>
          <a:xfrm>
            <a:off x="2816087" y="2640078"/>
            <a:ext cx="274183" cy="275038"/>
            <a:chOff x="11081827" y="720438"/>
            <a:chExt cx="600204" cy="602073"/>
          </a:xfrm>
          <a:solidFill>
            <a:schemeClr val="accent2"/>
          </a:solidFill>
        </p:grpSpPr>
        <p:sp>
          <p:nvSpPr>
            <p:cNvPr id="66" name="Picture Placeholder 95">
              <a:extLst>
                <a:ext uri="{FF2B5EF4-FFF2-40B4-BE49-F238E27FC236}">
                  <a16:creationId xmlns:a16="http://schemas.microsoft.com/office/drawing/2014/main" id="{940102ED-1235-4C75-D172-A0DE622623F4}"/>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67" name="Picture Placeholder 95">
              <a:extLst>
                <a:ext uri="{FF2B5EF4-FFF2-40B4-BE49-F238E27FC236}">
                  <a16:creationId xmlns:a16="http://schemas.microsoft.com/office/drawing/2014/main" id="{8C457EDD-88B8-AB68-24F8-941A7048E798}"/>
                </a:ext>
              </a:extLst>
            </p:cNvPr>
            <p:cNvGrpSpPr/>
            <p:nvPr/>
          </p:nvGrpSpPr>
          <p:grpSpPr>
            <a:xfrm>
              <a:off x="11081827" y="720438"/>
              <a:ext cx="600204" cy="553805"/>
              <a:chOff x="11081827" y="720438"/>
              <a:chExt cx="600204" cy="553805"/>
            </a:xfrm>
            <a:solidFill>
              <a:schemeClr val="accent2"/>
            </a:solidFill>
          </p:grpSpPr>
          <p:grpSp>
            <p:nvGrpSpPr>
              <p:cNvPr id="68" name="Picture Placeholder 95">
                <a:extLst>
                  <a:ext uri="{FF2B5EF4-FFF2-40B4-BE49-F238E27FC236}">
                    <a16:creationId xmlns:a16="http://schemas.microsoft.com/office/drawing/2014/main" id="{43CD839D-41B1-C87E-32ED-AC7C6D2D160A}"/>
                  </a:ext>
                </a:extLst>
              </p:cNvPr>
              <p:cNvGrpSpPr/>
              <p:nvPr/>
            </p:nvGrpSpPr>
            <p:grpSpPr>
              <a:xfrm>
                <a:off x="11252592" y="851999"/>
                <a:ext cx="263103" cy="338137"/>
                <a:chOff x="11252592" y="851999"/>
                <a:chExt cx="263103" cy="338137"/>
              </a:xfrm>
              <a:solidFill>
                <a:schemeClr val="accent2"/>
              </a:solidFill>
            </p:grpSpPr>
            <p:sp>
              <p:nvSpPr>
                <p:cNvPr id="76" name="Picture Placeholder 95">
                  <a:extLst>
                    <a:ext uri="{FF2B5EF4-FFF2-40B4-BE49-F238E27FC236}">
                      <a16:creationId xmlns:a16="http://schemas.microsoft.com/office/drawing/2014/main" id="{2A61BC58-8B0D-F54D-59C3-D9D9A1A366BC}"/>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 name="Picture Placeholder 95">
                  <a:extLst>
                    <a:ext uri="{FF2B5EF4-FFF2-40B4-BE49-F238E27FC236}">
                      <a16:creationId xmlns:a16="http://schemas.microsoft.com/office/drawing/2014/main" id="{03278632-162F-AD3F-01D8-46DA962B669E}"/>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8" name="Picture Placeholder 95">
                  <a:extLst>
                    <a:ext uri="{FF2B5EF4-FFF2-40B4-BE49-F238E27FC236}">
                      <a16:creationId xmlns:a16="http://schemas.microsoft.com/office/drawing/2014/main" id="{2D528454-079A-EADC-7496-56A3CF922FE2}"/>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9" name="Picture Placeholder 95">
                  <a:extLst>
                    <a:ext uri="{FF2B5EF4-FFF2-40B4-BE49-F238E27FC236}">
                      <a16:creationId xmlns:a16="http://schemas.microsoft.com/office/drawing/2014/main" id="{C30891F0-B5FA-548E-1DDF-223AF492A9F8}"/>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0" name="Picture Placeholder 95">
                  <a:extLst>
                    <a:ext uri="{FF2B5EF4-FFF2-40B4-BE49-F238E27FC236}">
                      <a16:creationId xmlns:a16="http://schemas.microsoft.com/office/drawing/2014/main" id="{A00EB003-B7C1-EC20-533F-71ED7F0640C0}"/>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1" name="Picture Placeholder 95">
                  <a:extLst>
                    <a:ext uri="{FF2B5EF4-FFF2-40B4-BE49-F238E27FC236}">
                      <a16:creationId xmlns:a16="http://schemas.microsoft.com/office/drawing/2014/main" id="{55B48C47-92C9-7C7D-CBB3-CBCFF56FCF21}"/>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2" name="Picture Placeholder 95">
                  <a:extLst>
                    <a:ext uri="{FF2B5EF4-FFF2-40B4-BE49-F238E27FC236}">
                      <a16:creationId xmlns:a16="http://schemas.microsoft.com/office/drawing/2014/main" id="{DC920E96-2DEF-13C5-0726-FD44A4FC936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3" name="Picture Placeholder 95">
                  <a:extLst>
                    <a:ext uri="{FF2B5EF4-FFF2-40B4-BE49-F238E27FC236}">
                      <a16:creationId xmlns:a16="http://schemas.microsoft.com/office/drawing/2014/main" id="{0ACB5DFE-504C-6754-5703-8454D8ECB5C4}"/>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69" name="Picture Placeholder 95">
                <a:extLst>
                  <a:ext uri="{FF2B5EF4-FFF2-40B4-BE49-F238E27FC236}">
                    <a16:creationId xmlns:a16="http://schemas.microsoft.com/office/drawing/2014/main" id="{478C1177-1B10-4525-3852-C348499E8103}"/>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0" name="Picture Placeholder 95">
                <a:extLst>
                  <a:ext uri="{FF2B5EF4-FFF2-40B4-BE49-F238E27FC236}">
                    <a16:creationId xmlns:a16="http://schemas.microsoft.com/office/drawing/2014/main" id="{BBC81342-9F3E-BAF7-BB6A-AAED98F05D5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1" name="Picture Placeholder 95">
                <a:extLst>
                  <a:ext uri="{FF2B5EF4-FFF2-40B4-BE49-F238E27FC236}">
                    <a16:creationId xmlns:a16="http://schemas.microsoft.com/office/drawing/2014/main" id="{7933E006-5041-3302-0459-1356F9126AC0}"/>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 name="Picture Placeholder 95">
                <a:extLst>
                  <a:ext uri="{FF2B5EF4-FFF2-40B4-BE49-F238E27FC236}">
                    <a16:creationId xmlns:a16="http://schemas.microsoft.com/office/drawing/2014/main" id="{D51318B1-CE22-E938-0412-E1A27D091E9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3" name="Picture Placeholder 95">
                <a:extLst>
                  <a:ext uri="{FF2B5EF4-FFF2-40B4-BE49-F238E27FC236}">
                    <a16:creationId xmlns:a16="http://schemas.microsoft.com/office/drawing/2014/main" id="{61AB3844-0064-B80B-F136-E3CEA7276F6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 name="Picture Placeholder 95">
                <a:extLst>
                  <a:ext uri="{FF2B5EF4-FFF2-40B4-BE49-F238E27FC236}">
                    <a16:creationId xmlns:a16="http://schemas.microsoft.com/office/drawing/2014/main" id="{8C988BBF-08C3-E36A-3495-AC1034BAC2D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 name="Picture Placeholder 95">
                <a:extLst>
                  <a:ext uri="{FF2B5EF4-FFF2-40B4-BE49-F238E27FC236}">
                    <a16:creationId xmlns:a16="http://schemas.microsoft.com/office/drawing/2014/main" id="{971F3F32-7711-E715-5110-E9940367CA83}"/>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84" name="Picture Placeholder 99" descr="Unfiltered Data&#10;">
            <a:extLst>
              <a:ext uri="{FF2B5EF4-FFF2-40B4-BE49-F238E27FC236}">
                <a16:creationId xmlns:a16="http://schemas.microsoft.com/office/drawing/2014/main" id="{8A68BF8C-0904-189A-229A-6E4E588DAC81}"/>
              </a:ext>
            </a:extLst>
          </p:cNvPr>
          <p:cNvGrpSpPr>
            <a:grpSpLocks noChangeAspect="1"/>
          </p:cNvGrpSpPr>
          <p:nvPr/>
        </p:nvGrpSpPr>
        <p:grpSpPr>
          <a:xfrm>
            <a:off x="3234769" y="2674116"/>
            <a:ext cx="204546" cy="204979"/>
            <a:chOff x="8446849" y="1951740"/>
            <a:chExt cx="595777" cy="597042"/>
          </a:xfrm>
          <a:solidFill>
            <a:schemeClr val="accent2"/>
          </a:solidFill>
        </p:grpSpPr>
        <p:grpSp>
          <p:nvGrpSpPr>
            <p:cNvPr id="85" name="Picture Placeholder 99">
              <a:extLst>
                <a:ext uri="{FF2B5EF4-FFF2-40B4-BE49-F238E27FC236}">
                  <a16:creationId xmlns:a16="http://schemas.microsoft.com/office/drawing/2014/main" id="{E1A4B646-AAA1-BC12-2367-13C84F2A7070}"/>
                </a:ext>
              </a:extLst>
            </p:cNvPr>
            <p:cNvGrpSpPr/>
            <p:nvPr/>
          </p:nvGrpSpPr>
          <p:grpSpPr>
            <a:xfrm>
              <a:off x="8571443" y="2015619"/>
              <a:ext cx="471182" cy="35417"/>
              <a:chOff x="8571443" y="2015619"/>
              <a:chExt cx="471182" cy="35417"/>
            </a:xfrm>
            <a:solidFill>
              <a:schemeClr val="accent2"/>
            </a:solidFill>
          </p:grpSpPr>
          <p:sp>
            <p:nvSpPr>
              <p:cNvPr id="135" name="Picture Placeholder 99">
                <a:extLst>
                  <a:ext uri="{FF2B5EF4-FFF2-40B4-BE49-F238E27FC236}">
                    <a16:creationId xmlns:a16="http://schemas.microsoft.com/office/drawing/2014/main" id="{7A66BEC6-3CF8-293F-5905-BD80A8248483}"/>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6" name="Picture Placeholder 99">
                <a:extLst>
                  <a:ext uri="{FF2B5EF4-FFF2-40B4-BE49-F238E27FC236}">
                    <a16:creationId xmlns:a16="http://schemas.microsoft.com/office/drawing/2014/main" id="{7AABA247-1623-4F86-CDF6-C2239C5225AB}"/>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7" name="Picture Placeholder 99">
                <a:extLst>
                  <a:ext uri="{FF2B5EF4-FFF2-40B4-BE49-F238E27FC236}">
                    <a16:creationId xmlns:a16="http://schemas.microsoft.com/office/drawing/2014/main" id="{95E6849A-984B-55BA-1507-E94A5474060B}"/>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8" name="Picture Placeholder 99">
                <a:extLst>
                  <a:ext uri="{FF2B5EF4-FFF2-40B4-BE49-F238E27FC236}">
                    <a16:creationId xmlns:a16="http://schemas.microsoft.com/office/drawing/2014/main" id="{3EEB4764-C03E-F523-0E6A-56541FEA661C}"/>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9" name="Picture Placeholder 99">
                <a:extLst>
                  <a:ext uri="{FF2B5EF4-FFF2-40B4-BE49-F238E27FC236}">
                    <a16:creationId xmlns:a16="http://schemas.microsoft.com/office/drawing/2014/main" id="{E7397E39-430F-FBB4-03A3-6AFEABCDA1CA}"/>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0" name="Picture Placeholder 99">
                <a:extLst>
                  <a:ext uri="{FF2B5EF4-FFF2-40B4-BE49-F238E27FC236}">
                    <a16:creationId xmlns:a16="http://schemas.microsoft.com/office/drawing/2014/main" id="{6E6CE466-057A-2A66-69AA-69E94EC07DAA}"/>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1" name="Picture Placeholder 99">
                <a:extLst>
                  <a:ext uri="{FF2B5EF4-FFF2-40B4-BE49-F238E27FC236}">
                    <a16:creationId xmlns:a16="http://schemas.microsoft.com/office/drawing/2014/main" id="{381660CA-84A3-7D1D-E312-87846FFC8F04}"/>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2" name="Picture Placeholder 99">
                <a:extLst>
                  <a:ext uri="{FF2B5EF4-FFF2-40B4-BE49-F238E27FC236}">
                    <a16:creationId xmlns:a16="http://schemas.microsoft.com/office/drawing/2014/main" id="{7D3FED4C-63B1-7749-01AC-11FC035E13C9}"/>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6" name="Picture Placeholder 99">
              <a:extLst>
                <a:ext uri="{FF2B5EF4-FFF2-40B4-BE49-F238E27FC236}">
                  <a16:creationId xmlns:a16="http://schemas.microsoft.com/office/drawing/2014/main" id="{15E2F225-1181-28C2-089B-569509732BF0}"/>
                </a:ext>
              </a:extLst>
            </p:cNvPr>
            <p:cNvGrpSpPr/>
            <p:nvPr/>
          </p:nvGrpSpPr>
          <p:grpSpPr>
            <a:xfrm>
              <a:off x="8633425" y="2102266"/>
              <a:ext cx="409201" cy="35417"/>
              <a:chOff x="8633425" y="2102266"/>
              <a:chExt cx="409201" cy="35417"/>
            </a:xfrm>
            <a:solidFill>
              <a:schemeClr val="accent2"/>
            </a:solidFill>
          </p:grpSpPr>
          <p:sp>
            <p:nvSpPr>
              <p:cNvPr id="128" name="Picture Placeholder 99">
                <a:extLst>
                  <a:ext uri="{FF2B5EF4-FFF2-40B4-BE49-F238E27FC236}">
                    <a16:creationId xmlns:a16="http://schemas.microsoft.com/office/drawing/2014/main" id="{F6C31CD3-11F0-ADA4-DA05-A3F2BBB57F07}"/>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9" name="Picture Placeholder 99">
                <a:extLst>
                  <a:ext uri="{FF2B5EF4-FFF2-40B4-BE49-F238E27FC236}">
                    <a16:creationId xmlns:a16="http://schemas.microsoft.com/office/drawing/2014/main" id="{1C6FCEDA-9C10-A8C5-CBAF-A3F23BBC0A69}"/>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0" name="Picture Placeholder 99">
                <a:extLst>
                  <a:ext uri="{FF2B5EF4-FFF2-40B4-BE49-F238E27FC236}">
                    <a16:creationId xmlns:a16="http://schemas.microsoft.com/office/drawing/2014/main" id="{05263462-E4DF-9A45-4BB7-F938BE10D7FA}"/>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1" name="Picture Placeholder 99">
                <a:extLst>
                  <a:ext uri="{FF2B5EF4-FFF2-40B4-BE49-F238E27FC236}">
                    <a16:creationId xmlns:a16="http://schemas.microsoft.com/office/drawing/2014/main" id="{BD829846-E43D-92FC-0118-038B720E004B}"/>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2" name="Picture Placeholder 99">
                <a:extLst>
                  <a:ext uri="{FF2B5EF4-FFF2-40B4-BE49-F238E27FC236}">
                    <a16:creationId xmlns:a16="http://schemas.microsoft.com/office/drawing/2014/main" id="{C422077E-F473-ADDC-C08A-4205121BE02C}"/>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3" name="Picture Placeholder 99">
                <a:extLst>
                  <a:ext uri="{FF2B5EF4-FFF2-40B4-BE49-F238E27FC236}">
                    <a16:creationId xmlns:a16="http://schemas.microsoft.com/office/drawing/2014/main" id="{027BB85A-86FD-D4E3-163B-AD7D056B1B97}"/>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4" name="Picture Placeholder 99">
                <a:extLst>
                  <a:ext uri="{FF2B5EF4-FFF2-40B4-BE49-F238E27FC236}">
                    <a16:creationId xmlns:a16="http://schemas.microsoft.com/office/drawing/2014/main" id="{81041945-314A-5043-80B6-F87F8A9ED2A0}"/>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7" name="Picture Placeholder 99">
              <a:extLst>
                <a:ext uri="{FF2B5EF4-FFF2-40B4-BE49-F238E27FC236}">
                  <a16:creationId xmlns:a16="http://schemas.microsoft.com/office/drawing/2014/main" id="{154C1185-7D37-C551-B7B1-9D5CD2409B49}"/>
                </a:ext>
              </a:extLst>
            </p:cNvPr>
            <p:cNvGrpSpPr/>
            <p:nvPr/>
          </p:nvGrpSpPr>
          <p:grpSpPr>
            <a:xfrm>
              <a:off x="8510095" y="2188913"/>
              <a:ext cx="532531" cy="35417"/>
              <a:chOff x="8510095" y="2188913"/>
              <a:chExt cx="532531" cy="35417"/>
            </a:xfrm>
            <a:solidFill>
              <a:schemeClr val="accent2"/>
            </a:solidFill>
          </p:grpSpPr>
          <p:sp>
            <p:nvSpPr>
              <p:cNvPr id="119" name="Picture Placeholder 99">
                <a:extLst>
                  <a:ext uri="{FF2B5EF4-FFF2-40B4-BE49-F238E27FC236}">
                    <a16:creationId xmlns:a16="http://schemas.microsoft.com/office/drawing/2014/main" id="{979D123B-008A-F1E0-EF20-B5619E5590AB}"/>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0" name="Picture Placeholder 99">
                <a:extLst>
                  <a:ext uri="{FF2B5EF4-FFF2-40B4-BE49-F238E27FC236}">
                    <a16:creationId xmlns:a16="http://schemas.microsoft.com/office/drawing/2014/main" id="{11616607-B51E-4512-0170-447348D8B314}"/>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1" name="Picture Placeholder 99">
                <a:extLst>
                  <a:ext uri="{FF2B5EF4-FFF2-40B4-BE49-F238E27FC236}">
                    <a16:creationId xmlns:a16="http://schemas.microsoft.com/office/drawing/2014/main" id="{DF526094-BE0C-60CC-D677-D3228C638A57}"/>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2" name="Picture Placeholder 99">
                <a:extLst>
                  <a:ext uri="{FF2B5EF4-FFF2-40B4-BE49-F238E27FC236}">
                    <a16:creationId xmlns:a16="http://schemas.microsoft.com/office/drawing/2014/main" id="{81DF061B-C2DF-F68D-E7A1-8894FFF8C734}"/>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3" name="Picture Placeholder 99">
                <a:extLst>
                  <a:ext uri="{FF2B5EF4-FFF2-40B4-BE49-F238E27FC236}">
                    <a16:creationId xmlns:a16="http://schemas.microsoft.com/office/drawing/2014/main" id="{1D38E50F-E17B-0999-66D5-F9CFE2D93C0B}"/>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4" name="Picture Placeholder 99">
                <a:extLst>
                  <a:ext uri="{FF2B5EF4-FFF2-40B4-BE49-F238E27FC236}">
                    <a16:creationId xmlns:a16="http://schemas.microsoft.com/office/drawing/2014/main" id="{854E1E41-F16F-07BA-310A-A943F0921417}"/>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5" name="Picture Placeholder 99">
                <a:extLst>
                  <a:ext uri="{FF2B5EF4-FFF2-40B4-BE49-F238E27FC236}">
                    <a16:creationId xmlns:a16="http://schemas.microsoft.com/office/drawing/2014/main" id="{BD393E23-203A-8CCD-C2A0-6E191421659B}"/>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6" name="Picture Placeholder 99">
                <a:extLst>
                  <a:ext uri="{FF2B5EF4-FFF2-40B4-BE49-F238E27FC236}">
                    <a16:creationId xmlns:a16="http://schemas.microsoft.com/office/drawing/2014/main" id="{075C3F41-22A6-5CE4-5D97-2C3891D82B5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7" name="Picture Placeholder 99">
                <a:extLst>
                  <a:ext uri="{FF2B5EF4-FFF2-40B4-BE49-F238E27FC236}">
                    <a16:creationId xmlns:a16="http://schemas.microsoft.com/office/drawing/2014/main" id="{1D0F3BF9-91AD-7B2E-DECC-3B339F5E3910}"/>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8" name="Picture Placeholder 99">
              <a:extLst>
                <a:ext uri="{FF2B5EF4-FFF2-40B4-BE49-F238E27FC236}">
                  <a16:creationId xmlns:a16="http://schemas.microsoft.com/office/drawing/2014/main" id="{F42D0526-E11F-1C05-2718-6F64B1CBEBF8}"/>
                </a:ext>
              </a:extLst>
            </p:cNvPr>
            <p:cNvGrpSpPr/>
            <p:nvPr/>
          </p:nvGrpSpPr>
          <p:grpSpPr>
            <a:xfrm>
              <a:off x="8446849" y="2275560"/>
              <a:ext cx="595777" cy="35417"/>
              <a:chOff x="8446849" y="2275560"/>
              <a:chExt cx="595777" cy="35417"/>
            </a:xfrm>
            <a:solidFill>
              <a:schemeClr val="accent2"/>
            </a:solidFill>
          </p:grpSpPr>
          <p:sp>
            <p:nvSpPr>
              <p:cNvPr id="109" name="Picture Placeholder 99">
                <a:extLst>
                  <a:ext uri="{FF2B5EF4-FFF2-40B4-BE49-F238E27FC236}">
                    <a16:creationId xmlns:a16="http://schemas.microsoft.com/office/drawing/2014/main" id="{4F69CD7E-20D1-FBF5-FC19-1A010B9B9FAC}"/>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0" name="Picture Placeholder 99">
                <a:extLst>
                  <a:ext uri="{FF2B5EF4-FFF2-40B4-BE49-F238E27FC236}">
                    <a16:creationId xmlns:a16="http://schemas.microsoft.com/office/drawing/2014/main" id="{8449D318-FF51-C1E9-B0B4-720DDC3D7B68}"/>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1" name="Picture Placeholder 99">
                <a:extLst>
                  <a:ext uri="{FF2B5EF4-FFF2-40B4-BE49-F238E27FC236}">
                    <a16:creationId xmlns:a16="http://schemas.microsoft.com/office/drawing/2014/main" id="{56380D38-E3DE-BA6D-4F4A-7F6EFF74A1EC}"/>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2" name="Picture Placeholder 99">
                <a:extLst>
                  <a:ext uri="{FF2B5EF4-FFF2-40B4-BE49-F238E27FC236}">
                    <a16:creationId xmlns:a16="http://schemas.microsoft.com/office/drawing/2014/main" id="{6FA5D1E0-ADE4-7FB9-2950-60F3AFA15B5A}"/>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3" name="Picture Placeholder 99">
                <a:extLst>
                  <a:ext uri="{FF2B5EF4-FFF2-40B4-BE49-F238E27FC236}">
                    <a16:creationId xmlns:a16="http://schemas.microsoft.com/office/drawing/2014/main" id="{DDF8CD16-037F-C9E0-AE23-3BC043C6AB01}"/>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4" name="Picture Placeholder 99">
                <a:extLst>
                  <a:ext uri="{FF2B5EF4-FFF2-40B4-BE49-F238E27FC236}">
                    <a16:creationId xmlns:a16="http://schemas.microsoft.com/office/drawing/2014/main" id="{06282FF2-28C0-2232-8ACC-AC4C2993388D}"/>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5" name="Picture Placeholder 99">
                <a:extLst>
                  <a:ext uri="{FF2B5EF4-FFF2-40B4-BE49-F238E27FC236}">
                    <a16:creationId xmlns:a16="http://schemas.microsoft.com/office/drawing/2014/main" id="{4F6A1622-D8DA-E363-3C84-6D9F6DFB9C7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6" name="Picture Placeholder 99">
                <a:extLst>
                  <a:ext uri="{FF2B5EF4-FFF2-40B4-BE49-F238E27FC236}">
                    <a16:creationId xmlns:a16="http://schemas.microsoft.com/office/drawing/2014/main" id="{F9DEC147-407D-10C2-FF09-EDBB68EFA5E2}"/>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7" name="Picture Placeholder 99">
                <a:extLst>
                  <a:ext uri="{FF2B5EF4-FFF2-40B4-BE49-F238E27FC236}">
                    <a16:creationId xmlns:a16="http://schemas.microsoft.com/office/drawing/2014/main" id="{CD6A7716-DEF8-3A7D-D2F1-24585086EEFE}"/>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8" name="Picture Placeholder 99">
                <a:extLst>
                  <a:ext uri="{FF2B5EF4-FFF2-40B4-BE49-F238E27FC236}">
                    <a16:creationId xmlns:a16="http://schemas.microsoft.com/office/drawing/2014/main" id="{4042F833-1D1C-50A5-B593-4122FBC2E0B7}"/>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9" name="Picture Placeholder 99">
              <a:extLst>
                <a:ext uri="{FF2B5EF4-FFF2-40B4-BE49-F238E27FC236}">
                  <a16:creationId xmlns:a16="http://schemas.microsoft.com/office/drawing/2014/main" id="{6082DA20-2845-99A4-C18F-479C75534DBE}"/>
                </a:ext>
              </a:extLst>
            </p:cNvPr>
            <p:cNvGrpSpPr/>
            <p:nvPr/>
          </p:nvGrpSpPr>
          <p:grpSpPr>
            <a:xfrm>
              <a:off x="8508830" y="2362207"/>
              <a:ext cx="533796" cy="35417"/>
              <a:chOff x="8508830" y="2362207"/>
              <a:chExt cx="533796" cy="35417"/>
            </a:xfrm>
            <a:solidFill>
              <a:schemeClr val="accent2"/>
            </a:solidFill>
          </p:grpSpPr>
          <p:sp>
            <p:nvSpPr>
              <p:cNvPr id="100" name="Picture Placeholder 99">
                <a:extLst>
                  <a:ext uri="{FF2B5EF4-FFF2-40B4-BE49-F238E27FC236}">
                    <a16:creationId xmlns:a16="http://schemas.microsoft.com/office/drawing/2014/main" id="{F591F96C-5741-4D08-4281-0AFE645A5E2C}"/>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1" name="Picture Placeholder 99">
                <a:extLst>
                  <a:ext uri="{FF2B5EF4-FFF2-40B4-BE49-F238E27FC236}">
                    <a16:creationId xmlns:a16="http://schemas.microsoft.com/office/drawing/2014/main" id="{5C59B023-CC6A-977E-902B-8CBD9BFE5A9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2" name="Picture Placeholder 99">
                <a:extLst>
                  <a:ext uri="{FF2B5EF4-FFF2-40B4-BE49-F238E27FC236}">
                    <a16:creationId xmlns:a16="http://schemas.microsoft.com/office/drawing/2014/main" id="{1F9F3A76-2210-3491-12AC-1E0E84BA7895}"/>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3" name="Picture Placeholder 99">
                <a:extLst>
                  <a:ext uri="{FF2B5EF4-FFF2-40B4-BE49-F238E27FC236}">
                    <a16:creationId xmlns:a16="http://schemas.microsoft.com/office/drawing/2014/main" id="{63875BA1-D366-9C71-0436-DB4278B76DEF}"/>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4" name="Picture Placeholder 99">
                <a:extLst>
                  <a:ext uri="{FF2B5EF4-FFF2-40B4-BE49-F238E27FC236}">
                    <a16:creationId xmlns:a16="http://schemas.microsoft.com/office/drawing/2014/main" id="{776640FD-1C82-EC04-0D78-43B93E86190E}"/>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5" name="Picture Placeholder 99">
                <a:extLst>
                  <a:ext uri="{FF2B5EF4-FFF2-40B4-BE49-F238E27FC236}">
                    <a16:creationId xmlns:a16="http://schemas.microsoft.com/office/drawing/2014/main" id="{D910DB2B-86DD-FEDC-3682-1B363654F91C}"/>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6" name="Picture Placeholder 99">
                <a:extLst>
                  <a:ext uri="{FF2B5EF4-FFF2-40B4-BE49-F238E27FC236}">
                    <a16:creationId xmlns:a16="http://schemas.microsoft.com/office/drawing/2014/main" id="{346C27C9-0A79-81B2-8EC4-25F674B3E687}"/>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7" name="Picture Placeholder 99">
                <a:extLst>
                  <a:ext uri="{FF2B5EF4-FFF2-40B4-BE49-F238E27FC236}">
                    <a16:creationId xmlns:a16="http://schemas.microsoft.com/office/drawing/2014/main" id="{82991892-F922-9402-6C57-0870964162F9}"/>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8" name="Picture Placeholder 99">
                <a:extLst>
                  <a:ext uri="{FF2B5EF4-FFF2-40B4-BE49-F238E27FC236}">
                    <a16:creationId xmlns:a16="http://schemas.microsoft.com/office/drawing/2014/main" id="{DD619162-0F90-BA9A-5162-17DA6B75B353}"/>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90" name="Picture Placeholder 99">
              <a:extLst>
                <a:ext uri="{FF2B5EF4-FFF2-40B4-BE49-F238E27FC236}">
                  <a16:creationId xmlns:a16="http://schemas.microsoft.com/office/drawing/2014/main" id="{23D8F789-1450-1521-2639-8EA62A454492}"/>
                </a:ext>
              </a:extLst>
            </p:cNvPr>
            <p:cNvGrpSpPr/>
            <p:nvPr/>
          </p:nvGrpSpPr>
          <p:grpSpPr>
            <a:xfrm>
              <a:off x="8571443" y="2448854"/>
              <a:ext cx="471182" cy="35417"/>
              <a:chOff x="8571443" y="2448854"/>
              <a:chExt cx="471182" cy="35417"/>
            </a:xfrm>
            <a:solidFill>
              <a:schemeClr val="accent2"/>
            </a:solidFill>
          </p:grpSpPr>
          <p:sp>
            <p:nvSpPr>
              <p:cNvPr id="92" name="Picture Placeholder 99">
                <a:extLst>
                  <a:ext uri="{FF2B5EF4-FFF2-40B4-BE49-F238E27FC236}">
                    <a16:creationId xmlns:a16="http://schemas.microsoft.com/office/drawing/2014/main" id="{8056E7F4-9813-CE72-4D0D-F7B111A762D2}"/>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3" name="Picture Placeholder 99">
                <a:extLst>
                  <a:ext uri="{FF2B5EF4-FFF2-40B4-BE49-F238E27FC236}">
                    <a16:creationId xmlns:a16="http://schemas.microsoft.com/office/drawing/2014/main" id="{BCCE4D83-15E9-4779-623E-CBF7A9361321}"/>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9">
                <a:extLst>
                  <a:ext uri="{FF2B5EF4-FFF2-40B4-BE49-F238E27FC236}">
                    <a16:creationId xmlns:a16="http://schemas.microsoft.com/office/drawing/2014/main" id="{86CC9B1F-29FF-9351-6DB3-1C72E4C0D9B3}"/>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5" name="Picture Placeholder 99">
                <a:extLst>
                  <a:ext uri="{FF2B5EF4-FFF2-40B4-BE49-F238E27FC236}">
                    <a16:creationId xmlns:a16="http://schemas.microsoft.com/office/drawing/2014/main" id="{F966D24D-12FA-9707-A4FC-179240421F87}"/>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6" name="Picture Placeholder 99">
                <a:extLst>
                  <a:ext uri="{FF2B5EF4-FFF2-40B4-BE49-F238E27FC236}">
                    <a16:creationId xmlns:a16="http://schemas.microsoft.com/office/drawing/2014/main" id="{896E2176-192F-E1F9-DE20-F0B9FDA66E9D}"/>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7" name="Picture Placeholder 99">
                <a:extLst>
                  <a:ext uri="{FF2B5EF4-FFF2-40B4-BE49-F238E27FC236}">
                    <a16:creationId xmlns:a16="http://schemas.microsoft.com/office/drawing/2014/main" id="{731287E0-525A-4796-4F75-A8903B7A82F5}"/>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8" name="Picture Placeholder 99">
                <a:extLst>
                  <a:ext uri="{FF2B5EF4-FFF2-40B4-BE49-F238E27FC236}">
                    <a16:creationId xmlns:a16="http://schemas.microsoft.com/office/drawing/2014/main" id="{81318EC4-7754-2F1B-7398-F0D4D59E3AB8}"/>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9" name="Picture Placeholder 99">
                <a:extLst>
                  <a:ext uri="{FF2B5EF4-FFF2-40B4-BE49-F238E27FC236}">
                    <a16:creationId xmlns:a16="http://schemas.microsoft.com/office/drawing/2014/main" id="{B9F9CBCB-6C3E-C676-17BE-AC542736F7E7}"/>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91" name="Picture Placeholder 99">
              <a:extLst>
                <a:ext uri="{FF2B5EF4-FFF2-40B4-BE49-F238E27FC236}">
                  <a16:creationId xmlns:a16="http://schemas.microsoft.com/office/drawing/2014/main" id="{5B09993E-3AF8-6B93-064E-C341E4448C42}"/>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43" name="Rectangle 142">
            <a:extLst>
              <a:ext uri="{FF2B5EF4-FFF2-40B4-BE49-F238E27FC236}">
                <a16:creationId xmlns:a16="http://schemas.microsoft.com/office/drawing/2014/main" id="{D78C79D3-52B2-248C-2738-F325E40C509D}"/>
              </a:ext>
            </a:extLst>
          </p:cNvPr>
          <p:cNvSpPr>
            <a:spLocks noChangeAspect="1"/>
          </p:cNvSpPr>
          <p:nvPr/>
        </p:nvSpPr>
        <p:spPr>
          <a:xfrm>
            <a:off x="2782137" y="2616865"/>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275" name="Rectangle 274">
            <a:extLst>
              <a:ext uri="{FF2B5EF4-FFF2-40B4-BE49-F238E27FC236}">
                <a16:creationId xmlns:a16="http://schemas.microsoft.com/office/drawing/2014/main" id="{F3FC3163-7629-F173-8D31-2A4BEC381F70}"/>
              </a:ext>
            </a:extLst>
          </p:cNvPr>
          <p:cNvSpPr/>
          <p:nvPr/>
        </p:nvSpPr>
        <p:spPr>
          <a:xfrm>
            <a:off x="1998848" y="2470890"/>
            <a:ext cx="1712361" cy="127369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3" name="Picture 32">
            <a:extLst>
              <a:ext uri="{FF2B5EF4-FFF2-40B4-BE49-F238E27FC236}">
                <a16:creationId xmlns:a16="http://schemas.microsoft.com/office/drawing/2014/main" id="{E4589112-881E-F01B-0FEA-8BF4F0E4CC02}"/>
              </a:ext>
            </a:extLst>
          </p:cNvPr>
          <p:cNvPicPr>
            <a:picLocks noChangeAspect="1"/>
          </p:cNvPicPr>
          <p:nvPr/>
        </p:nvPicPr>
        <p:blipFill>
          <a:blip r:embed="rId2"/>
          <a:stretch>
            <a:fillRect/>
          </a:stretch>
        </p:blipFill>
        <p:spPr>
          <a:xfrm>
            <a:off x="395034" y="169301"/>
            <a:ext cx="3307080" cy="2044700"/>
          </a:xfrm>
          <a:prstGeom prst="rect">
            <a:avLst/>
          </a:prstGeom>
        </p:spPr>
      </p:pic>
      <p:sp>
        <p:nvSpPr>
          <p:cNvPr id="34" name="Rectangle 33">
            <a:extLst>
              <a:ext uri="{FF2B5EF4-FFF2-40B4-BE49-F238E27FC236}">
                <a16:creationId xmlns:a16="http://schemas.microsoft.com/office/drawing/2014/main" id="{6591958B-04FF-2AEC-9CDF-19EFAEAF788C}"/>
              </a:ext>
            </a:extLst>
          </p:cNvPr>
          <p:cNvSpPr/>
          <p:nvPr/>
        </p:nvSpPr>
        <p:spPr>
          <a:xfrm>
            <a:off x="2155378" y="353758"/>
            <a:ext cx="1482467" cy="162989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2" name="Rectangle 1">
            <a:extLst>
              <a:ext uri="{FF2B5EF4-FFF2-40B4-BE49-F238E27FC236}">
                <a16:creationId xmlns:a16="http://schemas.microsoft.com/office/drawing/2014/main" id="{1D2AAB6E-939E-E0BC-19BC-8BB4CC6290F1}"/>
              </a:ext>
            </a:extLst>
          </p:cNvPr>
          <p:cNvSpPr>
            <a:spLocks noChangeAspect="1"/>
          </p:cNvSpPr>
          <p:nvPr/>
        </p:nvSpPr>
        <p:spPr>
          <a:xfrm>
            <a:off x="6096000" y="1574156"/>
            <a:ext cx="1571385" cy="1340388"/>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3" name="Rectangle 2">
            <a:extLst>
              <a:ext uri="{FF2B5EF4-FFF2-40B4-BE49-F238E27FC236}">
                <a16:creationId xmlns:a16="http://schemas.microsoft.com/office/drawing/2014/main" id="{66528F67-8CF9-0FE8-90E8-5345C79E8016}"/>
              </a:ext>
            </a:extLst>
          </p:cNvPr>
          <p:cNvSpPr>
            <a:spLocks noChangeAspect="1"/>
          </p:cNvSpPr>
          <p:nvPr/>
        </p:nvSpPr>
        <p:spPr>
          <a:xfrm>
            <a:off x="6283475" y="1851949"/>
            <a:ext cx="1236919" cy="47573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6" name="TextBox 35">
            <a:extLst>
              <a:ext uri="{FF2B5EF4-FFF2-40B4-BE49-F238E27FC236}">
                <a16:creationId xmlns:a16="http://schemas.microsoft.com/office/drawing/2014/main" id="{24F49229-D9E0-2E46-F728-A76B8A4E4B0F}"/>
              </a:ext>
            </a:extLst>
          </p:cNvPr>
          <p:cNvSpPr txBox="1"/>
          <p:nvPr/>
        </p:nvSpPr>
        <p:spPr>
          <a:xfrm>
            <a:off x="6405955" y="2635614"/>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37" name="TextBox 36">
            <a:extLst>
              <a:ext uri="{FF2B5EF4-FFF2-40B4-BE49-F238E27FC236}">
                <a16:creationId xmlns:a16="http://schemas.microsoft.com/office/drawing/2014/main" id="{38565FE2-A184-34A7-F97F-AE848925FC34}"/>
              </a:ext>
            </a:extLst>
          </p:cNvPr>
          <p:cNvSpPr txBox="1"/>
          <p:nvPr/>
        </p:nvSpPr>
        <p:spPr>
          <a:xfrm>
            <a:off x="6364832" y="2340679"/>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38" name="Picture Placeholder 77" descr="Secure Storage&#10;">
            <a:extLst>
              <a:ext uri="{FF2B5EF4-FFF2-40B4-BE49-F238E27FC236}">
                <a16:creationId xmlns:a16="http://schemas.microsoft.com/office/drawing/2014/main" id="{7883DF08-7933-1F5C-8BA2-E2C67C0D212B}"/>
              </a:ext>
            </a:extLst>
          </p:cNvPr>
          <p:cNvGrpSpPr>
            <a:grpSpLocks noChangeAspect="1"/>
          </p:cNvGrpSpPr>
          <p:nvPr/>
        </p:nvGrpSpPr>
        <p:grpSpPr>
          <a:xfrm>
            <a:off x="6650925" y="1948272"/>
            <a:ext cx="282129" cy="332184"/>
            <a:chOff x="4530115" y="718374"/>
            <a:chExt cx="509762" cy="600204"/>
          </a:xfrm>
          <a:solidFill>
            <a:schemeClr val="accent2"/>
          </a:solidFill>
        </p:grpSpPr>
        <p:sp>
          <p:nvSpPr>
            <p:cNvPr id="39" name="Picture Placeholder 77">
              <a:extLst>
                <a:ext uri="{FF2B5EF4-FFF2-40B4-BE49-F238E27FC236}">
                  <a16:creationId xmlns:a16="http://schemas.microsoft.com/office/drawing/2014/main" id="{72FCCB84-C3FF-4751-E1D9-2A8E38A6B96B}"/>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5" name="Picture Placeholder 77">
              <a:extLst>
                <a:ext uri="{FF2B5EF4-FFF2-40B4-BE49-F238E27FC236}">
                  <a16:creationId xmlns:a16="http://schemas.microsoft.com/office/drawing/2014/main" id="{D291B42E-6990-EFE3-0E46-DB51FD782FC4}"/>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6" name="TextBox 45">
            <a:extLst>
              <a:ext uri="{FF2B5EF4-FFF2-40B4-BE49-F238E27FC236}">
                <a16:creationId xmlns:a16="http://schemas.microsoft.com/office/drawing/2014/main" id="{BE3904B2-B20D-7356-2A38-8C2C69E1508B}"/>
              </a:ext>
            </a:extLst>
          </p:cNvPr>
          <p:cNvSpPr txBox="1"/>
          <p:nvPr/>
        </p:nvSpPr>
        <p:spPr>
          <a:xfrm>
            <a:off x="6985999" y="1960476"/>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sp>
        <p:nvSpPr>
          <p:cNvPr id="191" name="Rectangle 190">
            <a:extLst>
              <a:ext uri="{FF2B5EF4-FFF2-40B4-BE49-F238E27FC236}">
                <a16:creationId xmlns:a16="http://schemas.microsoft.com/office/drawing/2014/main" id="{0A900A72-86DE-9EE4-4377-3167E9D144AC}"/>
              </a:ext>
            </a:extLst>
          </p:cNvPr>
          <p:cNvSpPr/>
          <p:nvPr/>
        </p:nvSpPr>
        <p:spPr>
          <a:xfrm>
            <a:off x="6219932" y="1747776"/>
            <a:ext cx="1358337" cy="777569"/>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7455465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847527E9-D1C7-6C42-B635-F51FC7C0EC37}"/>
              </a:ext>
            </a:extLst>
          </p:cNvPr>
          <p:cNvGraphicFramePr>
            <a:graphicFrameLocks noGrp="1"/>
          </p:cNvGraphicFramePr>
          <p:nvPr>
            <p:ph sz="quarter" idx="14"/>
            <p:extLst>
              <p:ext uri="{D42A27DB-BD31-4B8C-83A1-F6EECF244321}">
                <p14:modId xmlns:p14="http://schemas.microsoft.com/office/powerpoint/2010/main" val="2657230134"/>
              </p:ext>
            </p:extLst>
          </p:nvPr>
        </p:nvGraphicFramePr>
        <p:xfrm>
          <a:off x="135466" y="1623353"/>
          <a:ext cx="11808179" cy="4389120"/>
        </p:xfrm>
        <a:graphic>
          <a:graphicData uri="http://schemas.openxmlformats.org/drawingml/2006/table">
            <a:tbl>
              <a:tblPr firstRow="1" bandRow="1">
                <a:tableStyleId>{5C22544A-7EE6-4342-B048-85BDC9FD1C3A}</a:tableStyleId>
              </a:tblPr>
              <a:tblGrid>
                <a:gridCol w="2856090">
                  <a:extLst>
                    <a:ext uri="{9D8B030D-6E8A-4147-A177-3AD203B41FA5}">
                      <a16:colId xmlns:a16="http://schemas.microsoft.com/office/drawing/2014/main" val="2597174090"/>
                    </a:ext>
                  </a:extLst>
                </a:gridCol>
                <a:gridCol w="2494844">
                  <a:extLst>
                    <a:ext uri="{9D8B030D-6E8A-4147-A177-3AD203B41FA5}">
                      <a16:colId xmlns:a16="http://schemas.microsoft.com/office/drawing/2014/main" val="1226579411"/>
                    </a:ext>
                  </a:extLst>
                </a:gridCol>
                <a:gridCol w="2152415">
                  <a:extLst>
                    <a:ext uri="{9D8B030D-6E8A-4147-A177-3AD203B41FA5}">
                      <a16:colId xmlns:a16="http://schemas.microsoft.com/office/drawing/2014/main" val="4209011845"/>
                    </a:ext>
                  </a:extLst>
                </a:gridCol>
                <a:gridCol w="2152415">
                  <a:extLst>
                    <a:ext uri="{9D8B030D-6E8A-4147-A177-3AD203B41FA5}">
                      <a16:colId xmlns:a16="http://schemas.microsoft.com/office/drawing/2014/main" val="2325836971"/>
                    </a:ext>
                  </a:extLst>
                </a:gridCol>
                <a:gridCol w="2152415">
                  <a:extLst>
                    <a:ext uri="{9D8B030D-6E8A-4147-A177-3AD203B41FA5}">
                      <a16:colId xmlns:a16="http://schemas.microsoft.com/office/drawing/2014/main" val="3507926220"/>
                    </a:ext>
                  </a:extLst>
                </a:gridCol>
              </a:tblGrid>
              <a:tr h="3291840">
                <a:tc>
                  <a:txBody>
                    <a:bodyPr/>
                    <a:lstStyle/>
                    <a:p>
                      <a:pPr algn="ctr"/>
                      <a:endParaRPr lang="en-US" b="1" i="0" dirty="0">
                        <a:latin typeface="Calibri" panose="020F0502020204030204" pitchFamily="34" charset="0"/>
                      </a:endParaRPr>
                    </a:p>
                  </a:txBody>
                  <a:tcPr anchor="ctr"/>
                </a:tc>
                <a:tc>
                  <a:txBody>
                    <a:bodyPr/>
                    <a:lstStyle/>
                    <a:p>
                      <a:pPr algn="ctr"/>
                      <a:r>
                        <a:rPr lang="en-US" b="0" i="0" dirty="0">
                          <a:latin typeface="Calibri" panose="020F0502020204030204" pitchFamily="34" charset="0"/>
                        </a:rPr>
                        <a:t>File Score Determined by Local Analysis (GW or SVM)</a:t>
                      </a:r>
                    </a:p>
                  </a:txBody>
                  <a:tcPr anchor="b"/>
                </a:tc>
                <a:tc>
                  <a:txBody>
                    <a:bodyPr/>
                    <a:lstStyle/>
                    <a:p>
                      <a:pPr algn="ctr"/>
                      <a:r>
                        <a:rPr lang="en-US" b="0" i="0" dirty="0">
                          <a:latin typeface="Calibri" panose="020F0502020204030204" pitchFamily="34" charset="0"/>
                        </a:rPr>
                        <a:t>Endpoint</a:t>
                      </a:r>
                    </a:p>
                    <a:p>
                      <a:pPr algn="ctr"/>
                      <a:r>
                        <a:rPr lang="en-US" b="0" i="0" dirty="0">
                          <a:latin typeface="Calibri" panose="020F0502020204030204" pitchFamily="34" charset="0"/>
                        </a:rPr>
                        <a:t>Malware File DB</a:t>
                      </a: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Security Analyzer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Malware File DB</a:t>
                      </a:r>
                    </a:p>
                  </a:txBody>
                  <a:tcPr anchor="b"/>
                </a:tc>
                <a:tc>
                  <a:txBody>
                    <a:bodyPr/>
                    <a:lstStyle/>
                    <a:p>
                      <a:pPr algn="ctr"/>
                      <a:r>
                        <a:rPr lang="en-US" b="0" i="0" dirty="0">
                          <a:latin typeface="Calibri" panose="020F0502020204030204" pitchFamily="34" charset="0"/>
                        </a:rPr>
                        <a:t>Other Endpoints</a:t>
                      </a:r>
                    </a:p>
                    <a:p>
                      <a:pPr algn="ctr"/>
                      <a:r>
                        <a:rPr lang="en-US" b="0" i="0" dirty="0">
                          <a:latin typeface="Calibri" panose="020F0502020204030204" pitchFamily="34" charset="0"/>
                        </a:rPr>
                        <a:t>Malware File DB</a:t>
                      </a:r>
                    </a:p>
                  </a:txBody>
                  <a:tcPr anchor="b"/>
                </a:tc>
                <a:extLst>
                  <a:ext uri="{0D108BD9-81ED-4DB2-BD59-A6C34878D82A}">
                    <a16:rowId xmlns:a16="http://schemas.microsoft.com/office/drawing/2014/main" val="3909491512"/>
                  </a:ext>
                </a:extLst>
              </a:tr>
              <a:tr h="548640">
                <a:tc rowSpan="2">
                  <a:txBody>
                    <a:bodyPr/>
                    <a:lstStyle/>
                    <a:p>
                      <a:r>
                        <a:rPr lang="en-US" b="1" i="1" dirty="0">
                          <a:latin typeface="Calibri" panose="020F0502020204030204" pitchFamily="34" charset="0"/>
                        </a:rPr>
                        <a:t>Gateway or Distributed Detection Endpoint</a:t>
                      </a:r>
                    </a:p>
                    <a:p>
                      <a:r>
                        <a:rPr lang="en-US" sz="1400" b="0" i="1" dirty="0">
                          <a:latin typeface="Calibri" panose="020F0502020204030204" pitchFamily="34" charset="0"/>
                        </a:rPr>
                        <a:t>(File score determined by Gateway or Distributed Endpoint)</a:t>
                      </a:r>
                    </a:p>
                  </a:txBody>
                  <a:tcPr anchor="ctr"/>
                </a:tc>
                <a:tc>
                  <a:txBody>
                    <a:bodyPr/>
                    <a:lstStyle/>
                    <a:p>
                      <a:r>
                        <a:rPr lang="en-US" b="0" i="0" dirty="0">
                          <a:latin typeface="Calibri" panose="020F0502020204030204" pitchFamily="34" charset="0"/>
                        </a:rPr>
                        <a:t>     File Scoring = </a:t>
                      </a:r>
                    </a:p>
                  </a:txBody>
                  <a:tcPr anchor="ctr"/>
                </a:tc>
                <a:tc>
                  <a:txBody>
                    <a:bodyPr/>
                    <a:lstStyle/>
                    <a:p>
                      <a:r>
                        <a:rPr lang="en-US" b="0" i="0" dirty="0">
                          <a:latin typeface="Calibri" panose="020F0502020204030204" pitchFamily="34" charset="0"/>
                        </a:rPr>
                        <a:t>     File in DB = </a:t>
                      </a:r>
                    </a:p>
                  </a:txBody>
                  <a:tcPr anchor="ctr"/>
                </a:tc>
                <a:tc>
                  <a:txBody>
                    <a:bodyPr/>
                    <a:lstStyle/>
                    <a:p>
                      <a:r>
                        <a:rPr lang="en-US" b="0" i="0" dirty="0">
                          <a:latin typeface="Calibri" panose="020F0502020204030204" pitchFamily="34" charset="0"/>
                        </a:rPr>
                        <a:t>     File in DB = </a:t>
                      </a:r>
                    </a:p>
                  </a:txBody>
                  <a:tcPr anchor="ctr"/>
                </a:tc>
                <a:tc>
                  <a:txBody>
                    <a:bodyPr/>
                    <a:lstStyle/>
                    <a:p>
                      <a:pPr algn="l"/>
                      <a:r>
                        <a:rPr lang="en-US" b="0" i="0" dirty="0">
                          <a:latin typeface="Calibri" panose="020F0502020204030204" pitchFamily="34" charset="0"/>
                        </a:rPr>
                        <a:t>     File not in DB</a:t>
                      </a:r>
                    </a:p>
                  </a:txBody>
                  <a:tcPr anchor="ctr"/>
                </a:tc>
                <a:extLst>
                  <a:ext uri="{0D108BD9-81ED-4DB2-BD59-A6C34878D82A}">
                    <a16:rowId xmlns:a16="http://schemas.microsoft.com/office/drawing/2014/main" val="1860496356"/>
                  </a:ext>
                </a:extLst>
              </a:tr>
              <a:tr h="548640">
                <a:tc vMerge="1">
                  <a:txBody>
                    <a:bodyPr/>
                    <a:lstStyle/>
                    <a:p>
                      <a:endParaRPr lang="en-US" b="1" i="0">
                        <a:latin typeface="Calibri" panose="020F0502020204030204" pitchFamily="34" charset="0"/>
                      </a:endParaRPr>
                    </a:p>
                  </a:txBody>
                  <a:tcPr/>
                </a:tc>
                <a:tc>
                  <a:txBody>
                    <a:bodyPr/>
                    <a:lstStyle/>
                    <a:p>
                      <a:r>
                        <a:rPr lang="en-US" b="0" i="0" dirty="0">
                          <a:latin typeface="Calibri" panose="020F0502020204030204" pitchFamily="34" charset="0"/>
                        </a:rPr>
                        <a:t>     File Scoring = </a:t>
                      </a:r>
                    </a:p>
                  </a:txBody>
                  <a:tcPr anchor="ctr"/>
                </a:tc>
                <a:tc>
                  <a:txBody>
                    <a:bodyPr/>
                    <a:lstStyle/>
                    <a:p>
                      <a:r>
                        <a:rPr lang="en-US" b="0" i="0" dirty="0">
                          <a:latin typeface="Calibri" panose="020F0502020204030204" pitchFamily="34" charset="0"/>
                        </a:rPr>
                        <a:t>     File in DB = </a:t>
                      </a:r>
                    </a:p>
                  </a:txBody>
                  <a:tcPr anchor="ctr"/>
                </a:tc>
                <a:tc>
                  <a:txBody>
                    <a:bodyPr/>
                    <a:lstStyle/>
                    <a:p>
                      <a:r>
                        <a:rPr lang="en-US" b="0" i="0" dirty="0">
                          <a:latin typeface="Calibri" panose="020F0502020204030204" pitchFamily="34" charset="0"/>
                        </a:rPr>
                        <a:t>     File in DB =</a:t>
                      </a:r>
                    </a:p>
                  </a:txBody>
                  <a:tcPr anchor="ctr"/>
                </a:tc>
                <a:tc>
                  <a:txBody>
                    <a:bodyPr/>
                    <a:lstStyle/>
                    <a:p>
                      <a:r>
                        <a:rPr lang="en-US" b="0" i="0" dirty="0">
                          <a:latin typeface="Calibri" panose="020F0502020204030204" pitchFamily="34" charset="0"/>
                        </a:rPr>
                        <a:t>     File in DB =</a:t>
                      </a:r>
                    </a:p>
                  </a:txBody>
                  <a:tcPr anchor="ctr"/>
                </a:tc>
                <a:extLst>
                  <a:ext uri="{0D108BD9-81ED-4DB2-BD59-A6C34878D82A}">
                    <a16:rowId xmlns:a16="http://schemas.microsoft.com/office/drawing/2014/main" val="399074550"/>
                  </a:ext>
                </a:extLst>
              </a:tr>
            </a:tbl>
          </a:graphicData>
        </a:graphic>
      </p:graphicFrame>
      <p:sp>
        <p:nvSpPr>
          <p:cNvPr id="4" name="Subtitle 3">
            <a:extLst>
              <a:ext uri="{FF2B5EF4-FFF2-40B4-BE49-F238E27FC236}">
                <a16:creationId xmlns:a16="http://schemas.microsoft.com/office/drawing/2014/main" id="{A58538A4-BBA1-1149-B920-036526C1D7E5}"/>
              </a:ext>
            </a:extLst>
          </p:cNvPr>
          <p:cNvSpPr>
            <a:spLocks noGrp="1"/>
          </p:cNvSpPr>
          <p:nvPr>
            <p:ph type="subTitle" idx="10"/>
          </p:nvPr>
        </p:nvSpPr>
        <p:spPr/>
        <p:txBody>
          <a:bodyPr/>
          <a:lstStyle/>
          <a:p>
            <a:r>
              <a:rPr lang="en-US" dirty="0"/>
              <a:t>Files Score Determined by Gateway or Distributed Endpoint </a:t>
            </a:r>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a:t>Malware File DB Population</a:t>
            </a:r>
          </a:p>
        </p:txBody>
      </p:sp>
      <p:sp>
        <p:nvSpPr>
          <p:cNvPr id="456" name="Picture Placeholder 80" descr="Defense Preventions&#10;">
            <a:extLst>
              <a:ext uri="{FF2B5EF4-FFF2-40B4-BE49-F238E27FC236}">
                <a16:creationId xmlns:a16="http://schemas.microsoft.com/office/drawing/2014/main" id="{F2A6927F-E993-A24D-808B-896B97D2282C}"/>
              </a:ext>
            </a:extLst>
          </p:cNvPr>
          <p:cNvSpPr>
            <a:spLocks noChangeAspect="1"/>
          </p:cNvSpPr>
          <p:nvPr/>
        </p:nvSpPr>
        <p:spPr>
          <a:xfrm>
            <a:off x="4686118" y="5061825"/>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457" name="Picture Placeholder 80" descr="Defense Preventions&#10;">
            <a:extLst>
              <a:ext uri="{FF2B5EF4-FFF2-40B4-BE49-F238E27FC236}">
                <a16:creationId xmlns:a16="http://schemas.microsoft.com/office/drawing/2014/main" id="{6A35DFE0-0B48-0748-805E-AB6FCCFE1783}"/>
              </a:ext>
            </a:extLst>
          </p:cNvPr>
          <p:cNvSpPr>
            <a:spLocks noChangeAspect="1"/>
          </p:cNvSpPr>
          <p:nvPr/>
        </p:nvSpPr>
        <p:spPr>
          <a:xfrm>
            <a:off x="6959893" y="5057300"/>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458" name="Picture Placeholder 80" descr="Defense Preventions&#10;">
            <a:extLst>
              <a:ext uri="{FF2B5EF4-FFF2-40B4-BE49-F238E27FC236}">
                <a16:creationId xmlns:a16="http://schemas.microsoft.com/office/drawing/2014/main" id="{E45B95D7-2B70-E546-B558-6C56688579FF}"/>
              </a:ext>
            </a:extLst>
          </p:cNvPr>
          <p:cNvSpPr>
            <a:spLocks noChangeAspect="1"/>
          </p:cNvSpPr>
          <p:nvPr/>
        </p:nvSpPr>
        <p:spPr>
          <a:xfrm>
            <a:off x="9104782" y="5057300"/>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459" name="Picture Placeholder 79" descr="Defense Malware&#10;">
            <a:extLst>
              <a:ext uri="{FF2B5EF4-FFF2-40B4-BE49-F238E27FC236}">
                <a16:creationId xmlns:a16="http://schemas.microsoft.com/office/drawing/2014/main" id="{EA155E7E-7F50-F94B-9ABC-0894BA792557}"/>
              </a:ext>
            </a:extLst>
          </p:cNvPr>
          <p:cNvGrpSpPr>
            <a:grpSpLocks noChangeAspect="1"/>
          </p:cNvGrpSpPr>
          <p:nvPr/>
        </p:nvGrpSpPr>
        <p:grpSpPr>
          <a:xfrm>
            <a:off x="4686118" y="5607367"/>
            <a:ext cx="252229" cy="297292"/>
            <a:chOff x="7166991" y="712682"/>
            <a:chExt cx="509762" cy="600837"/>
          </a:xfrm>
          <a:solidFill>
            <a:srgbClr val="FF0000"/>
          </a:solidFill>
        </p:grpSpPr>
        <p:grpSp>
          <p:nvGrpSpPr>
            <p:cNvPr id="460" name="Picture Placeholder 79">
              <a:extLst>
                <a:ext uri="{FF2B5EF4-FFF2-40B4-BE49-F238E27FC236}">
                  <a16:creationId xmlns:a16="http://schemas.microsoft.com/office/drawing/2014/main" id="{00813AD7-6B60-324A-8A5E-40090362FD0A}"/>
                </a:ext>
              </a:extLst>
            </p:cNvPr>
            <p:cNvGrpSpPr/>
            <p:nvPr/>
          </p:nvGrpSpPr>
          <p:grpSpPr>
            <a:xfrm>
              <a:off x="7288423" y="828422"/>
              <a:ext cx="266898" cy="369356"/>
              <a:chOff x="7288423" y="828422"/>
              <a:chExt cx="266898" cy="369356"/>
            </a:xfrm>
            <a:grpFill/>
          </p:grpSpPr>
          <p:sp>
            <p:nvSpPr>
              <p:cNvPr id="462" name="Picture Placeholder 79">
                <a:extLst>
                  <a:ext uri="{FF2B5EF4-FFF2-40B4-BE49-F238E27FC236}">
                    <a16:creationId xmlns:a16="http://schemas.microsoft.com/office/drawing/2014/main" id="{A5DFB7F7-F1C5-6C41-BF4E-75F0D9487BB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3" name="Picture Placeholder 79">
                <a:extLst>
                  <a:ext uri="{FF2B5EF4-FFF2-40B4-BE49-F238E27FC236}">
                    <a16:creationId xmlns:a16="http://schemas.microsoft.com/office/drawing/2014/main" id="{0253F4D7-4E7D-5747-9C41-023AD7364F87}"/>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4" name="Picture Placeholder 79">
                <a:extLst>
                  <a:ext uri="{FF2B5EF4-FFF2-40B4-BE49-F238E27FC236}">
                    <a16:creationId xmlns:a16="http://schemas.microsoft.com/office/drawing/2014/main" id="{E96AC98B-C959-8040-A64C-A8C7250F4E0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5" name="Picture Placeholder 79">
                <a:extLst>
                  <a:ext uri="{FF2B5EF4-FFF2-40B4-BE49-F238E27FC236}">
                    <a16:creationId xmlns:a16="http://schemas.microsoft.com/office/drawing/2014/main" id="{A9034F14-6289-E848-83FA-0DCBF063D62D}"/>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6" name="Picture Placeholder 79">
                <a:extLst>
                  <a:ext uri="{FF2B5EF4-FFF2-40B4-BE49-F238E27FC236}">
                    <a16:creationId xmlns:a16="http://schemas.microsoft.com/office/drawing/2014/main" id="{BD4B1048-FE13-5044-80A4-7B2DB3212AC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7" name="Picture Placeholder 79">
                <a:extLst>
                  <a:ext uri="{FF2B5EF4-FFF2-40B4-BE49-F238E27FC236}">
                    <a16:creationId xmlns:a16="http://schemas.microsoft.com/office/drawing/2014/main" id="{61DFB81C-CED2-0842-BFA4-23375B2E7A84}"/>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8" name="Picture Placeholder 79">
                <a:extLst>
                  <a:ext uri="{FF2B5EF4-FFF2-40B4-BE49-F238E27FC236}">
                    <a16:creationId xmlns:a16="http://schemas.microsoft.com/office/drawing/2014/main" id="{E511EDFB-A3CE-114C-8073-A6FD52DD830C}"/>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9" name="Picture Placeholder 79">
                <a:extLst>
                  <a:ext uri="{FF2B5EF4-FFF2-40B4-BE49-F238E27FC236}">
                    <a16:creationId xmlns:a16="http://schemas.microsoft.com/office/drawing/2014/main" id="{9F32EED5-7617-834E-A2E9-B4D3EA1AD80B}"/>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0" name="Picture Placeholder 79">
                <a:extLst>
                  <a:ext uri="{FF2B5EF4-FFF2-40B4-BE49-F238E27FC236}">
                    <a16:creationId xmlns:a16="http://schemas.microsoft.com/office/drawing/2014/main" id="{B8B0D73D-1B40-234E-ABE8-6A1D2DB77C22}"/>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1" name="Picture Placeholder 79">
                <a:extLst>
                  <a:ext uri="{FF2B5EF4-FFF2-40B4-BE49-F238E27FC236}">
                    <a16:creationId xmlns:a16="http://schemas.microsoft.com/office/drawing/2014/main" id="{40A9D2AD-5624-7F4E-8404-905DC344337F}"/>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61" name="Picture Placeholder 79">
              <a:extLst>
                <a:ext uri="{FF2B5EF4-FFF2-40B4-BE49-F238E27FC236}">
                  <a16:creationId xmlns:a16="http://schemas.microsoft.com/office/drawing/2014/main" id="{E1C2D571-D9C5-AB4A-8628-D038B5521702}"/>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72" name="Picture Placeholder 79" descr="Defense Malware&#10;">
            <a:extLst>
              <a:ext uri="{FF2B5EF4-FFF2-40B4-BE49-F238E27FC236}">
                <a16:creationId xmlns:a16="http://schemas.microsoft.com/office/drawing/2014/main" id="{223331F4-01BE-614E-96F6-B8EE2150E6A4}"/>
              </a:ext>
            </a:extLst>
          </p:cNvPr>
          <p:cNvGrpSpPr>
            <a:grpSpLocks noChangeAspect="1"/>
          </p:cNvGrpSpPr>
          <p:nvPr/>
        </p:nvGrpSpPr>
        <p:grpSpPr>
          <a:xfrm>
            <a:off x="6971519" y="5607367"/>
            <a:ext cx="252229" cy="297292"/>
            <a:chOff x="7166991" y="712682"/>
            <a:chExt cx="509762" cy="600837"/>
          </a:xfrm>
          <a:solidFill>
            <a:srgbClr val="FF0000"/>
          </a:solidFill>
        </p:grpSpPr>
        <p:grpSp>
          <p:nvGrpSpPr>
            <p:cNvPr id="473" name="Picture Placeholder 79">
              <a:extLst>
                <a:ext uri="{FF2B5EF4-FFF2-40B4-BE49-F238E27FC236}">
                  <a16:creationId xmlns:a16="http://schemas.microsoft.com/office/drawing/2014/main" id="{3010B765-2E08-CA48-85F1-49FD2723BD51}"/>
                </a:ext>
              </a:extLst>
            </p:cNvPr>
            <p:cNvGrpSpPr/>
            <p:nvPr/>
          </p:nvGrpSpPr>
          <p:grpSpPr>
            <a:xfrm>
              <a:off x="7288423" y="828422"/>
              <a:ext cx="266898" cy="369356"/>
              <a:chOff x="7288423" y="828422"/>
              <a:chExt cx="266898" cy="369356"/>
            </a:xfrm>
            <a:grpFill/>
          </p:grpSpPr>
          <p:sp>
            <p:nvSpPr>
              <p:cNvPr id="475" name="Picture Placeholder 79">
                <a:extLst>
                  <a:ext uri="{FF2B5EF4-FFF2-40B4-BE49-F238E27FC236}">
                    <a16:creationId xmlns:a16="http://schemas.microsoft.com/office/drawing/2014/main" id="{25C9519A-CCD5-F040-BF62-429B4ADB5E34}"/>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6" name="Picture Placeholder 79">
                <a:extLst>
                  <a:ext uri="{FF2B5EF4-FFF2-40B4-BE49-F238E27FC236}">
                    <a16:creationId xmlns:a16="http://schemas.microsoft.com/office/drawing/2014/main" id="{82D294B9-020E-DF40-A1E5-7F122B6F1D36}"/>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7" name="Picture Placeholder 79">
                <a:extLst>
                  <a:ext uri="{FF2B5EF4-FFF2-40B4-BE49-F238E27FC236}">
                    <a16:creationId xmlns:a16="http://schemas.microsoft.com/office/drawing/2014/main" id="{165194AC-1F53-5341-886C-CBCD4A550201}"/>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8" name="Picture Placeholder 79">
                <a:extLst>
                  <a:ext uri="{FF2B5EF4-FFF2-40B4-BE49-F238E27FC236}">
                    <a16:creationId xmlns:a16="http://schemas.microsoft.com/office/drawing/2014/main" id="{BC07F415-CF87-EA4B-8393-B5103A70F2DB}"/>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9" name="Picture Placeholder 79">
                <a:extLst>
                  <a:ext uri="{FF2B5EF4-FFF2-40B4-BE49-F238E27FC236}">
                    <a16:creationId xmlns:a16="http://schemas.microsoft.com/office/drawing/2014/main" id="{3DB00B41-8B36-A940-9873-99E31E35C4AB}"/>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0" name="Picture Placeholder 79">
                <a:extLst>
                  <a:ext uri="{FF2B5EF4-FFF2-40B4-BE49-F238E27FC236}">
                    <a16:creationId xmlns:a16="http://schemas.microsoft.com/office/drawing/2014/main" id="{D7D02337-DFBB-F94C-A367-5986E1CC95C7}"/>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1" name="Picture Placeholder 79">
                <a:extLst>
                  <a:ext uri="{FF2B5EF4-FFF2-40B4-BE49-F238E27FC236}">
                    <a16:creationId xmlns:a16="http://schemas.microsoft.com/office/drawing/2014/main" id="{5AF6087C-983A-7143-9D58-973FDA87F8E5}"/>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2" name="Picture Placeholder 79">
                <a:extLst>
                  <a:ext uri="{FF2B5EF4-FFF2-40B4-BE49-F238E27FC236}">
                    <a16:creationId xmlns:a16="http://schemas.microsoft.com/office/drawing/2014/main" id="{F72F5596-909F-9846-9269-9F963936BD9B}"/>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3" name="Picture Placeholder 79">
                <a:extLst>
                  <a:ext uri="{FF2B5EF4-FFF2-40B4-BE49-F238E27FC236}">
                    <a16:creationId xmlns:a16="http://schemas.microsoft.com/office/drawing/2014/main" id="{B7817461-F09D-D345-AE65-B5571F75D78B}"/>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4" name="Picture Placeholder 79">
                <a:extLst>
                  <a:ext uri="{FF2B5EF4-FFF2-40B4-BE49-F238E27FC236}">
                    <a16:creationId xmlns:a16="http://schemas.microsoft.com/office/drawing/2014/main" id="{56F9DDD2-2269-F442-B977-A9AFEBF445C1}"/>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74" name="Picture Placeholder 79">
              <a:extLst>
                <a:ext uri="{FF2B5EF4-FFF2-40B4-BE49-F238E27FC236}">
                  <a16:creationId xmlns:a16="http://schemas.microsoft.com/office/drawing/2014/main" id="{6B89098F-B47D-964B-877C-A0A1B1A07E51}"/>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85" name="Picture Placeholder 79" descr="Defense Malware&#10;">
            <a:extLst>
              <a:ext uri="{FF2B5EF4-FFF2-40B4-BE49-F238E27FC236}">
                <a16:creationId xmlns:a16="http://schemas.microsoft.com/office/drawing/2014/main" id="{B1E194E3-2C67-9244-9C08-3C21C4B04F1B}"/>
              </a:ext>
            </a:extLst>
          </p:cNvPr>
          <p:cNvGrpSpPr>
            <a:grpSpLocks noChangeAspect="1"/>
          </p:cNvGrpSpPr>
          <p:nvPr/>
        </p:nvGrpSpPr>
        <p:grpSpPr>
          <a:xfrm>
            <a:off x="9116408" y="5607367"/>
            <a:ext cx="252229" cy="297292"/>
            <a:chOff x="7166991" y="712682"/>
            <a:chExt cx="509762" cy="600837"/>
          </a:xfrm>
          <a:solidFill>
            <a:srgbClr val="FF0000"/>
          </a:solidFill>
        </p:grpSpPr>
        <p:grpSp>
          <p:nvGrpSpPr>
            <p:cNvPr id="486" name="Picture Placeholder 79">
              <a:extLst>
                <a:ext uri="{FF2B5EF4-FFF2-40B4-BE49-F238E27FC236}">
                  <a16:creationId xmlns:a16="http://schemas.microsoft.com/office/drawing/2014/main" id="{B0375358-DDBF-3047-916A-DB9F56805EFD}"/>
                </a:ext>
              </a:extLst>
            </p:cNvPr>
            <p:cNvGrpSpPr/>
            <p:nvPr/>
          </p:nvGrpSpPr>
          <p:grpSpPr>
            <a:xfrm>
              <a:off x="7288423" y="828422"/>
              <a:ext cx="266898" cy="369356"/>
              <a:chOff x="7288423" y="828422"/>
              <a:chExt cx="266898" cy="369356"/>
            </a:xfrm>
            <a:grpFill/>
          </p:grpSpPr>
          <p:sp>
            <p:nvSpPr>
              <p:cNvPr id="488" name="Picture Placeholder 79">
                <a:extLst>
                  <a:ext uri="{FF2B5EF4-FFF2-40B4-BE49-F238E27FC236}">
                    <a16:creationId xmlns:a16="http://schemas.microsoft.com/office/drawing/2014/main" id="{A2DA1548-3C6E-A648-82E1-4C345E104BA4}"/>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9" name="Picture Placeholder 79">
                <a:extLst>
                  <a:ext uri="{FF2B5EF4-FFF2-40B4-BE49-F238E27FC236}">
                    <a16:creationId xmlns:a16="http://schemas.microsoft.com/office/drawing/2014/main" id="{3364C1A1-2AAB-1A4E-B1B3-D763DB8DFA86}"/>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0" name="Picture Placeholder 79">
                <a:extLst>
                  <a:ext uri="{FF2B5EF4-FFF2-40B4-BE49-F238E27FC236}">
                    <a16:creationId xmlns:a16="http://schemas.microsoft.com/office/drawing/2014/main" id="{1EAF316C-134F-1F4D-B2E9-F7581FFFD156}"/>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1" name="Picture Placeholder 79">
                <a:extLst>
                  <a:ext uri="{FF2B5EF4-FFF2-40B4-BE49-F238E27FC236}">
                    <a16:creationId xmlns:a16="http://schemas.microsoft.com/office/drawing/2014/main" id="{487F9372-0807-D34C-9AA2-795EBB6EC736}"/>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2" name="Picture Placeholder 79">
                <a:extLst>
                  <a:ext uri="{FF2B5EF4-FFF2-40B4-BE49-F238E27FC236}">
                    <a16:creationId xmlns:a16="http://schemas.microsoft.com/office/drawing/2014/main" id="{DD9FBA7B-45E2-B447-A700-6C2FE2D20D81}"/>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3" name="Picture Placeholder 79">
                <a:extLst>
                  <a:ext uri="{FF2B5EF4-FFF2-40B4-BE49-F238E27FC236}">
                    <a16:creationId xmlns:a16="http://schemas.microsoft.com/office/drawing/2014/main" id="{5DFFEEA3-37DA-C54E-8BC7-629CAA4C1841}"/>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4" name="Picture Placeholder 79">
                <a:extLst>
                  <a:ext uri="{FF2B5EF4-FFF2-40B4-BE49-F238E27FC236}">
                    <a16:creationId xmlns:a16="http://schemas.microsoft.com/office/drawing/2014/main" id="{D5343300-C4E1-4345-9382-3F093DCBEC34}"/>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5" name="Picture Placeholder 79">
                <a:extLst>
                  <a:ext uri="{FF2B5EF4-FFF2-40B4-BE49-F238E27FC236}">
                    <a16:creationId xmlns:a16="http://schemas.microsoft.com/office/drawing/2014/main" id="{F8275D9F-19DD-DD45-A9AA-E5CE2F65056C}"/>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6" name="Picture Placeholder 79">
                <a:extLst>
                  <a:ext uri="{FF2B5EF4-FFF2-40B4-BE49-F238E27FC236}">
                    <a16:creationId xmlns:a16="http://schemas.microsoft.com/office/drawing/2014/main" id="{B093D161-9363-CE47-A2BC-1C217945CC7B}"/>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7" name="Picture Placeholder 79">
                <a:extLst>
                  <a:ext uri="{FF2B5EF4-FFF2-40B4-BE49-F238E27FC236}">
                    <a16:creationId xmlns:a16="http://schemas.microsoft.com/office/drawing/2014/main" id="{C333F272-1B55-5E42-80F8-7B5742793D6D}"/>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87" name="Picture Placeholder 79">
              <a:extLst>
                <a:ext uri="{FF2B5EF4-FFF2-40B4-BE49-F238E27FC236}">
                  <a16:creationId xmlns:a16="http://schemas.microsoft.com/office/drawing/2014/main" id="{377E0B29-7C1C-E846-935A-0A9AAA637160}"/>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98" name="Picture Placeholder 79" descr="Defense Malware&#10;">
            <a:extLst>
              <a:ext uri="{FF2B5EF4-FFF2-40B4-BE49-F238E27FC236}">
                <a16:creationId xmlns:a16="http://schemas.microsoft.com/office/drawing/2014/main" id="{4F198FCD-5961-C344-B09F-F745C9938F7C}"/>
              </a:ext>
            </a:extLst>
          </p:cNvPr>
          <p:cNvGrpSpPr>
            <a:grpSpLocks noChangeAspect="1"/>
          </p:cNvGrpSpPr>
          <p:nvPr/>
        </p:nvGrpSpPr>
        <p:grpSpPr>
          <a:xfrm>
            <a:off x="11256040" y="5607367"/>
            <a:ext cx="252229" cy="297292"/>
            <a:chOff x="7166991" y="712682"/>
            <a:chExt cx="509762" cy="600837"/>
          </a:xfrm>
          <a:solidFill>
            <a:srgbClr val="FF0000"/>
          </a:solidFill>
        </p:grpSpPr>
        <p:grpSp>
          <p:nvGrpSpPr>
            <p:cNvPr id="499" name="Picture Placeholder 79">
              <a:extLst>
                <a:ext uri="{FF2B5EF4-FFF2-40B4-BE49-F238E27FC236}">
                  <a16:creationId xmlns:a16="http://schemas.microsoft.com/office/drawing/2014/main" id="{43DF62A8-3A9C-F743-93C1-52D6A0FF6BEE}"/>
                </a:ext>
              </a:extLst>
            </p:cNvPr>
            <p:cNvGrpSpPr/>
            <p:nvPr/>
          </p:nvGrpSpPr>
          <p:grpSpPr>
            <a:xfrm>
              <a:off x="7288423" y="828422"/>
              <a:ext cx="266898" cy="369356"/>
              <a:chOff x="7288423" y="828422"/>
              <a:chExt cx="266898" cy="369356"/>
            </a:xfrm>
            <a:grpFill/>
          </p:grpSpPr>
          <p:sp>
            <p:nvSpPr>
              <p:cNvPr id="501" name="Picture Placeholder 79">
                <a:extLst>
                  <a:ext uri="{FF2B5EF4-FFF2-40B4-BE49-F238E27FC236}">
                    <a16:creationId xmlns:a16="http://schemas.microsoft.com/office/drawing/2014/main" id="{02E68516-B90C-FA44-A9CB-1295F7FDF254}"/>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2" name="Picture Placeholder 79">
                <a:extLst>
                  <a:ext uri="{FF2B5EF4-FFF2-40B4-BE49-F238E27FC236}">
                    <a16:creationId xmlns:a16="http://schemas.microsoft.com/office/drawing/2014/main" id="{2A022628-74A6-D747-9A25-0C34CF58A350}"/>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3" name="Picture Placeholder 79">
                <a:extLst>
                  <a:ext uri="{FF2B5EF4-FFF2-40B4-BE49-F238E27FC236}">
                    <a16:creationId xmlns:a16="http://schemas.microsoft.com/office/drawing/2014/main" id="{6E136B97-1086-7245-931E-2F423D5A9B74}"/>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4" name="Picture Placeholder 79">
                <a:extLst>
                  <a:ext uri="{FF2B5EF4-FFF2-40B4-BE49-F238E27FC236}">
                    <a16:creationId xmlns:a16="http://schemas.microsoft.com/office/drawing/2014/main" id="{0AABA552-FEF7-6849-AC39-2F538776019F}"/>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5" name="Picture Placeholder 79">
                <a:extLst>
                  <a:ext uri="{FF2B5EF4-FFF2-40B4-BE49-F238E27FC236}">
                    <a16:creationId xmlns:a16="http://schemas.microsoft.com/office/drawing/2014/main" id="{DE6DBF6B-5BCE-C944-BE3F-7A96AB98D64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6" name="Picture Placeholder 79">
                <a:extLst>
                  <a:ext uri="{FF2B5EF4-FFF2-40B4-BE49-F238E27FC236}">
                    <a16:creationId xmlns:a16="http://schemas.microsoft.com/office/drawing/2014/main" id="{930A84FC-282C-3746-9242-72D2C006712B}"/>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7" name="Picture Placeholder 79">
                <a:extLst>
                  <a:ext uri="{FF2B5EF4-FFF2-40B4-BE49-F238E27FC236}">
                    <a16:creationId xmlns:a16="http://schemas.microsoft.com/office/drawing/2014/main" id="{78159AA3-104D-7448-961A-BEA6061BEC52}"/>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8" name="Picture Placeholder 79">
                <a:extLst>
                  <a:ext uri="{FF2B5EF4-FFF2-40B4-BE49-F238E27FC236}">
                    <a16:creationId xmlns:a16="http://schemas.microsoft.com/office/drawing/2014/main" id="{7CC554BD-9C73-D445-BACC-00E4DD7C4A6C}"/>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9" name="Picture Placeholder 79">
                <a:extLst>
                  <a:ext uri="{FF2B5EF4-FFF2-40B4-BE49-F238E27FC236}">
                    <a16:creationId xmlns:a16="http://schemas.microsoft.com/office/drawing/2014/main" id="{2DB3DAF0-45D5-D34E-8BDB-4EEB325D708B}"/>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0" name="Picture Placeholder 79">
                <a:extLst>
                  <a:ext uri="{FF2B5EF4-FFF2-40B4-BE49-F238E27FC236}">
                    <a16:creationId xmlns:a16="http://schemas.microsoft.com/office/drawing/2014/main" id="{32CACCE2-92CE-1546-985A-425140EFB4C1}"/>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00" name="Picture Placeholder 79">
              <a:extLst>
                <a:ext uri="{FF2B5EF4-FFF2-40B4-BE49-F238E27FC236}">
                  <a16:creationId xmlns:a16="http://schemas.microsoft.com/office/drawing/2014/main" id="{C89299AB-7811-654C-9A4F-A15D6E12383B}"/>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19" name="Group 18">
            <a:extLst>
              <a:ext uri="{FF2B5EF4-FFF2-40B4-BE49-F238E27FC236}">
                <a16:creationId xmlns:a16="http://schemas.microsoft.com/office/drawing/2014/main" id="{BFC088A2-6ADF-D88E-DD64-1D9D7CB22356}"/>
              </a:ext>
            </a:extLst>
          </p:cNvPr>
          <p:cNvGrpSpPr/>
          <p:nvPr/>
        </p:nvGrpSpPr>
        <p:grpSpPr>
          <a:xfrm>
            <a:off x="9874753" y="1751329"/>
            <a:ext cx="1720850" cy="806450"/>
            <a:chOff x="1608413" y="4261117"/>
            <a:chExt cx="1720850" cy="806450"/>
          </a:xfrm>
        </p:grpSpPr>
        <p:sp>
          <p:nvSpPr>
            <p:cNvPr id="20" name="Rectangle 19">
              <a:extLst>
                <a:ext uri="{FF2B5EF4-FFF2-40B4-BE49-F238E27FC236}">
                  <a16:creationId xmlns:a16="http://schemas.microsoft.com/office/drawing/2014/main" id="{7E7B8F5D-95EB-BC45-422D-7100F2848898}"/>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1" name="Picture 20">
              <a:extLst>
                <a:ext uri="{FF2B5EF4-FFF2-40B4-BE49-F238E27FC236}">
                  <a16:creationId xmlns:a16="http://schemas.microsoft.com/office/drawing/2014/main" id="{11C0A0E5-257D-C446-86D0-09E0885B2177}"/>
                </a:ext>
              </a:extLst>
            </p:cNvPr>
            <p:cNvPicPr>
              <a:picLocks noChangeAspect="1"/>
            </p:cNvPicPr>
            <p:nvPr/>
          </p:nvPicPr>
          <p:blipFill>
            <a:blip r:embed="rId3"/>
            <a:stretch>
              <a:fillRect/>
            </a:stretch>
          </p:blipFill>
          <p:spPr>
            <a:xfrm>
              <a:off x="1608413" y="4261117"/>
              <a:ext cx="1720850" cy="806450"/>
            </a:xfrm>
            <a:prstGeom prst="rect">
              <a:avLst/>
            </a:prstGeom>
          </p:spPr>
        </p:pic>
      </p:grpSp>
      <p:grpSp>
        <p:nvGrpSpPr>
          <p:cNvPr id="22" name="Group 21">
            <a:extLst>
              <a:ext uri="{FF2B5EF4-FFF2-40B4-BE49-F238E27FC236}">
                <a16:creationId xmlns:a16="http://schemas.microsoft.com/office/drawing/2014/main" id="{2BBB70CC-2C5D-B52F-9537-BD83EBD20898}"/>
              </a:ext>
            </a:extLst>
          </p:cNvPr>
          <p:cNvGrpSpPr/>
          <p:nvPr/>
        </p:nvGrpSpPr>
        <p:grpSpPr>
          <a:xfrm>
            <a:off x="10027153" y="1903729"/>
            <a:ext cx="1720850" cy="806450"/>
            <a:chOff x="1608413" y="4261117"/>
            <a:chExt cx="1720850" cy="806450"/>
          </a:xfrm>
        </p:grpSpPr>
        <p:sp>
          <p:nvSpPr>
            <p:cNvPr id="23" name="Rectangle 22">
              <a:extLst>
                <a:ext uri="{FF2B5EF4-FFF2-40B4-BE49-F238E27FC236}">
                  <a16:creationId xmlns:a16="http://schemas.microsoft.com/office/drawing/2014/main" id="{82753834-1156-94DC-A644-587213CF4AB7}"/>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4" name="Picture 23">
              <a:extLst>
                <a:ext uri="{FF2B5EF4-FFF2-40B4-BE49-F238E27FC236}">
                  <a16:creationId xmlns:a16="http://schemas.microsoft.com/office/drawing/2014/main" id="{40B1B888-1886-1E43-3676-A336A13DF497}"/>
                </a:ext>
              </a:extLst>
            </p:cNvPr>
            <p:cNvPicPr>
              <a:picLocks noChangeAspect="1"/>
            </p:cNvPicPr>
            <p:nvPr/>
          </p:nvPicPr>
          <p:blipFill>
            <a:blip r:embed="rId4"/>
            <a:stretch>
              <a:fillRect/>
            </a:stretch>
          </p:blipFill>
          <p:spPr>
            <a:xfrm>
              <a:off x="1608413" y="4261117"/>
              <a:ext cx="1720850" cy="806450"/>
            </a:xfrm>
            <a:prstGeom prst="rect">
              <a:avLst/>
            </a:prstGeom>
          </p:spPr>
        </p:pic>
      </p:grpSp>
      <p:grpSp>
        <p:nvGrpSpPr>
          <p:cNvPr id="25" name="Group 24">
            <a:extLst>
              <a:ext uri="{FF2B5EF4-FFF2-40B4-BE49-F238E27FC236}">
                <a16:creationId xmlns:a16="http://schemas.microsoft.com/office/drawing/2014/main" id="{CC678FBF-15CB-C3D5-77C9-8CEED53A1257}"/>
              </a:ext>
            </a:extLst>
          </p:cNvPr>
          <p:cNvGrpSpPr/>
          <p:nvPr/>
        </p:nvGrpSpPr>
        <p:grpSpPr>
          <a:xfrm>
            <a:off x="10179553" y="2056129"/>
            <a:ext cx="1720850" cy="806450"/>
            <a:chOff x="1608413" y="4261117"/>
            <a:chExt cx="1720850" cy="806450"/>
          </a:xfrm>
        </p:grpSpPr>
        <p:sp>
          <p:nvSpPr>
            <p:cNvPr id="26" name="Rectangle 25">
              <a:extLst>
                <a:ext uri="{FF2B5EF4-FFF2-40B4-BE49-F238E27FC236}">
                  <a16:creationId xmlns:a16="http://schemas.microsoft.com/office/drawing/2014/main" id="{AEF2DBA5-9009-741A-E467-63E870E81F8C}"/>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7" name="Picture 26">
              <a:extLst>
                <a:ext uri="{FF2B5EF4-FFF2-40B4-BE49-F238E27FC236}">
                  <a16:creationId xmlns:a16="http://schemas.microsoft.com/office/drawing/2014/main" id="{945605E9-C392-F7FE-509A-B0AF597004D6}"/>
                </a:ext>
              </a:extLst>
            </p:cNvPr>
            <p:cNvPicPr>
              <a:picLocks noChangeAspect="1"/>
            </p:cNvPicPr>
            <p:nvPr/>
          </p:nvPicPr>
          <p:blipFill>
            <a:blip r:embed="rId5"/>
            <a:stretch>
              <a:fillRect/>
            </a:stretch>
          </p:blipFill>
          <p:spPr>
            <a:xfrm>
              <a:off x="1608413" y="4261117"/>
              <a:ext cx="1720850" cy="806450"/>
            </a:xfrm>
            <a:prstGeom prst="rect">
              <a:avLst/>
            </a:prstGeom>
          </p:spPr>
        </p:pic>
      </p:grpSp>
      <p:grpSp>
        <p:nvGrpSpPr>
          <p:cNvPr id="29" name="Group 28">
            <a:extLst>
              <a:ext uri="{FF2B5EF4-FFF2-40B4-BE49-F238E27FC236}">
                <a16:creationId xmlns:a16="http://schemas.microsoft.com/office/drawing/2014/main" id="{1F4BB95C-A68C-6ECB-BDB7-2FAE542FEDC3}"/>
              </a:ext>
            </a:extLst>
          </p:cNvPr>
          <p:cNvGrpSpPr/>
          <p:nvPr/>
        </p:nvGrpSpPr>
        <p:grpSpPr>
          <a:xfrm>
            <a:off x="9874753" y="3003747"/>
            <a:ext cx="1651000" cy="1022351"/>
            <a:chOff x="1592746" y="4294972"/>
            <a:chExt cx="1651000" cy="1022351"/>
          </a:xfrm>
        </p:grpSpPr>
        <p:sp>
          <p:nvSpPr>
            <p:cNvPr id="16" name="Rectangle 15">
              <a:extLst>
                <a:ext uri="{FF2B5EF4-FFF2-40B4-BE49-F238E27FC236}">
                  <a16:creationId xmlns:a16="http://schemas.microsoft.com/office/drawing/2014/main" id="{F468E363-BCCF-06E1-DF6F-E329407A8540}"/>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8" name="Picture 27">
              <a:extLst>
                <a:ext uri="{FF2B5EF4-FFF2-40B4-BE49-F238E27FC236}">
                  <a16:creationId xmlns:a16="http://schemas.microsoft.com/office/drawing/2014/main" id="{79D4AE82-558D-7FC2-1286-7577F803B888}"/>
                </a:ext>
              </a:extLst>
            </p:cNvPr>
            <p:cNvPicPr>
              <a:picLocks noChangeAspect="1"/>
            </p:cNvPicPr>
            <p:nvPr/>
          </p:nvPicPr>
          <p:blipFill>
            <a:blip r:embed="rId6"/>
            <a:stretch>
              <a:fillRect/>
            </a:stretch>
          </p:blipFill>
          <p:spPr>
            <a:xfrm>
              <a:off x="1592746" y="4294973"/>
              <a:ext cx="1651000" cy="1022350"/>
            </a:xfrm>
            <a:prstGeom prst="rect">
              <a:avLst/>
            </a:prstGeom>
          </p:spPr>
        </p:pic>
      </p:grpSp>
      <p:grpSp>
        <p:nvGrpSpPr>
          <p:cNvPr id="30" name="Group 29">
            <a:extLst>
              <a:ext uri="{FF2B5EF4-FFF2-40B4-BE49-F238E27FC236}">
                <a16:creationId xmlns:a16="http://schemas.microsoft.com/office/drawing/2014/main" id="{830F1997-BC49-257F-C099-B61AD6B7B5F0}"/>
              </a:ext>
            </a:extLst>
          </p:cNvPr>
          <p:cNvGrpSpPr/>
          <p:nvPr/>
        </p:nvGrpSpPr>
        <p:grpSpPr>
          <a:xfrm>
            <a:off x="10027153" y="3156147"/>
            <a:ext cx="1651000" cy="1022351"/>
            <a:chOff x="1592746" y="4294972"/>
            <a:chExt cx="1651000" cy="1022351"/>
          </a:xfrm>
        </p:grpSpPr>
        <p:sp>
          <p:nvSpPr>
            <p:cNvPr id="31" name="Rectangle 30">
              <a:extLst>
                <a:ext uri="{FF2B5EF4-FFF2-40B4-BE49-F238E27FC236}">
                  <a16:creationId xmlns:a16="http://schemas.microsoft.com/office/drawing/2014/main" id="{B45B62F1-0B5B-F80E-8B21-1C37D5090FBD}"/>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2" name="Picture 31">
              <a:extLst>
                <a:ext uri="{FF2B5EF4-FFF2-40B4-BE49-F238E27FC236}">
                  <a16:creationId xmlns:a16="http://schemas.microsoft.com/office/drawing/2014/main" id="{866514C9-FBDC-2F7B-901E-3086F61E556A}"/>
                </a:ext>
              </a:extLst>
            </p:cNvPr>
            <p:cNvPicPr>
              <a:picLocks noChangeAspect="1"/>
            </p:cNvPicPr>
            <p:nvPr/>
          </p:nvPicPr>
          <p:blipFill>
            <a:blip r:embed="rId7"/>
            <a:stretch>
              <a:fillRect/>
            </a:stretch>
          </p:blipFill>
          <p:spPr>
            <a:xfrm>
              <a:off x="1592746" y="4294973"/>
              <a:ext cx="1651000" cy="1022350"/>
            </a:xfrm>
            <a:prstGeom prst="rect">
              <a:avLst/>
            </a:prstGeom>
          </p:spPr>
        </p:pic>
      </p:grpSp>
      <p:grpSp>
        <p:nvGrpSpPr>
          <p:cNvPr id="33" name="Group 32">
            <a:extLst>
              <a:ext uri="{FF2B5EF4-FFF2-40B4-BE49-F238E27FC236}">
                <a16:creationId xmlns:a16="http://schemas.microsoft.com/office/drawing/2014/main" id="{F28375A0-FCEA-EEC7-8CB3-98A2620BD789}"/>
              </a:ext>
            </a:extLst>
          </p:cNvPr>
          <p:cNvGrpSpPr/>
          <p:nvPr/>
        </p:nvGrpSpPr>
        <p:grpSpPr>
          <a:xfrm>
            <a:off x="10179553" y="3308547"/>
            <a:ext cx="1651000" cy="1022351"/>
            <a:chOff x="1592746" y="4294972"/>
            <a:chExt cx="1651000" cy="1022351"/>
          </a:xfrm>
        </p:grpSpPr>
        <p:sp>
          <p:nvSpPr>
            <p:cNvPr id="34" name="Rectangle 33">
              <a:extLst>
                <a:ext uri="{FF2B5EF4-FFF2-40B4-BE49-F238E27FC236}">
                  <a16:creationId xmlns:a16="http://schemas.microsoft.com/office/drawing/2014/main" id="{A9E52E84-6464-B533-DBFC-25DDAEEA8A98}"/>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5" name="Picture 34">
              <a:extLst>
                <a:ext uri="{FF2B5EF4-FFF2-40B4-BE49-F238E27FC236}">
                  <a16:creationId xmlns:a16="http://schemas.microsoft.com/office/drawing/2014/main" id="{D8CD748D-F682-8376-ACBC-400B3147EC7E}"/>
                </a:ext>
              </a:extLst>
            </p:cNvPr>
            <p:cNvPicPr>
              <a:picLocks noChangeAspect="1"/>
            </p:cNvPicPr>
            <p:nvPr/>
          </p:nvPicPr>
          <p:blipFill>
            <a:blip r:embed="rId8"/>
            <a:stretch>
              <a:fillRect/>
            </a:stretch>
          </p:blipFill>
          <p:spPr>
            <a:xfrm>
              <a:off x="1592746" y="4294973"/>
              <a:ext cx="1651000" cy="1022350"/>
            </a:xfrm>
            <a:prstGeom prst="rect">
              <a:avLst/>
            </a:prstGeom>
          </p:spPr>
        </p:pic>
      </p:grpSp>
      <p:grpSp>
        <p:nvGrpSpPr>
          <p:cNvPr id="36" name="Group 35">
            <a:extLst>
              <a:ext uri="{FF2B5EF4-FFF2-40B4-BE49-F238E27FC236}">
                <a16:creationId xmlns:a16="http://schemas.microsoft.com/office/drawing/2014/main" id="{BDC994EF-5B7A-CA80-F8F6-F567615D46A8}"/>
              </a:ext>
            </a:extLst>
          </p:cNvPr>
          <p:cNvGrpSpPr>
            <a:grpSpLocks noChangeAspect="1"/>
          </p:cNvGrpSpPr>
          <p:nvPr/>
        </p:nvGrpSpPr>
        <p:grpSpPr>
          <a:xfrm>
            <a:off x="3380081" y="2056129"/>
            <a:ext cx="1720850" cy="806450"/>
            <a:chOff x="1608413" y="4261117"/>
            <a:chExt cx="1720850" cy="806450"/>
          </a:xfrm>
        </p:grpSpPr>
        <p:sp>
          <p:nvSpPr>
            <p:cNvPr id="37" name="Rectangle 36">
              <a:extLst>
                <a:ext uri="{FF2B5EF4-FFF2-40B4-BE49-F238E27FC236}">
                  <a16:creationId xmlns:a16="http://schemas.microsoft.com/office/drawing/2014/main" id="{ACBFBD93-07DA-C171-B90D-223717BD5323}"/>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8" name="Picture 37">
              <a:extLst>
                <a:ext uri="{FF2B5EF4-FFF2-40B4-BE49-F238E27FC236}">
                  <a16:creationId xmlns:a16="http://schemas.microsoft.com/office/drawing/2014/main" id="{F5F3CC03-376E-4DE1-4277-564C62DFCBC5}"/>
                </a:ext>
              </a:extLst>
            </p:cNvPr>
            <p:cNvPicPr>
              <a:picLocks noChangeAspect="1"/>
            </p:cNvPicPr>
            <p:nvPr/>
          </p:nvPicPr>
          <p:blipFill>
            <a:blip r:embed="rId9"/>
            <a:stretch>
              <a:fillRect/>
            </a:stretch>
          </p:blipFill>
          <p:spPr>
            <a:xfrm>
              <a:off x="1608413" y="4261117"/>
              <a:ext cx="1720850" cy="806450"/>
            </a:xfrm>
            <a:prstGeom prst="rect">
              <a:avLst/>
            </a:prstGeom>
          </p:spPr>
        </p:pic>
      </p:grpSp>
      <p:grpSp>
        <p:nvGrpSpPr>
          <p:cNvPr id="39" name="Group 38">
            <a:extLst>
              <a:ext uri="{FF2B5EF4-FFF2-40B4-BE49-F238E27FC236}">
                <a16:creationId xmlns:a16="http://schemas.microsoft.com/office/drawing/2014/main" id="{893BA7ED-1BB5-9879-693D-3184446040F7}"/>
              </a:ext>
            </a:extLst>
          </p:cNvPr>
          <p:cNvGrpSpPr>
            <a:grpSpLocks noChangeAspect="1"/>
          </p:cNvGrpSpPr>
          <p:nvPr/>
        </p:nvGrpSpPr>
        <p:grpSpPr>
          <a:xfrm>
            <a:off x="3379408" y="3024562"/>
            <a:ext cx="1651000" cy="1022351"/>
            <a:chOff x="1592746" y="4294972"/>
            <a:chExt cx="1651000" cy="1022351"/>
          </a:xfrm>
        </p:grpSpPr>
        <p:sp>
          <p:nvSpPr>
            <p:cNvPr id="40" name="Rectangle 39">
              <a:extLst>
                <a:ext uri="{FF2B5EF4-FFF2-40B4-BE49-F238E27FC236}">
                  <a16:creationId xmlns:a16="http://schemas.microsoft.com/office/drawing/2014/main" id="{A691D7D3-8D6D-7023-B59B-F412A331F668}"/>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41" name="Picture 40">
              <a:extLst>
                <a:ext uri="{FF2B5EF4-FFF2-40B4-BE49-F238E27FC236}">
                  <a16:creationId xmlns:a16="http://schemas.microsoft.com/office/drawing/2014/main" id="{ABDBCEB4-EAF0-2524-C3EC-C4E120610DF2}"/>
                </a:ext>
              </a:extLst>
            </p:cNvPr>
            <p:cNvPicPr>
              <a:picLocks noChangeAspect="1"/>
            </p:cNvPicPr>
            <p:nvPr/>
          </p:nvPicPr>
          <p:blipFill>
            <a:blip r:embed="rId10"/>
            <a:stretch>
              <a:fillRect/>
            </a:stretch>
          </p:blipFill>
          <p:spPr>
            <a:xfrm>
              <a:off x="1592746" y="4294973"/>
              <a:ext cx="1651000" cy="1022350"/>
            </a:xfrm>
            <a:prstGeom prst="rect">
              <a:avLst/>
            </a:prstGeom>
          </p:spPr>
        </p:pic>
      </p:grpSp>
      <p:grpSp>
        <p:nvGrpSpPr>
          <p:cNvPr id="48" name="Group 47">
            <a:extLst>
              <a:ext uri="{FF2B5EF4-FFF2-40B4-BE49-F238E27FC236}">
                <a16:creationId xmlns:a16="http://schemas.microsoft.com/office/drawing/2014/main" id="{A762547D-3E65-A98F-5B1C-7B37D13C3A23}"/>
              </a:ext>
            </a:extLst>
          </p:cNvPr>
          <p:cNvGrpSpPr/>
          <p:nvPr/>
        </p:nvGrpSpPr>
        <p:grpSpPr>
          <a:xfrm>
            <a:off x="8138682" y="2688588"/>
            <a:ext cx="1129030" cy="1013460"/>
            <a:chOff x="7907261" y="-1104657"/>
            <a:chExt cx="1129030" cy="1013460"/>
          </a:xfrm>
        </p:grpSpPr>
        <p:sp>
          <p:nvSpPr>
            <p:cNvPr id="44" name="Rectangle 43">
              <a:extLst>
                <a:ext uri="{FF2B5EF4-FFF2-40B4-BE49-F238E27FC236}">
                  <a16:creationId xmlns:a16="http://schemas.microsoft.com/office/drawing/2014/main" id="{0A07D40C-5008-252D-C611-85073B656A79}"/>
                </a:ext>
              </a:extLst>
            </p:cNvPr>
            <p:cNvSpPr/>
            <p:nvPr/>
          </p:nvSpPr>
          <p:spPr>
            <a:xfrm>
              <a:off x="7928362" y="-1076582"/>
              <a:ext cx="1107929" cy="9255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47" name="Picture 46">
              <a:extLst>
                <a:ext uri="{FF2B5EF4-FFF2-40B4-BE49-F238E27FC236}">
                  <a16:creationId xmlns:a16="http://schemas.microsoft.com/office/drawing/2014/main" id="{2A26CCA7-9018-A8B7-5E40-D55FFCF1E2EF}"/>
                </a:ext>
              </a:extLst>
            </p:cNvPr>
            <p:cNvPicPr>
              <a:picLocks noChangeAspect="1"/>
            </p:cNvPicPr>
            <p:nvPr/>
          </p:nvPicPr>
          <p:blipFill>
            <a:blip r:embed="rId11"/>
            <a:stretch>
              <a:fillRect/>
            </a:stretch>
          </p:blipFill>
          <p:spPr>
            <a:xfrm>
              <a:off x="7907261" y="-1104657"/>
              <a:ext cx="1129030" cy="1013460"/>
            </a:xfrm>
            <a:prstGeom prst="rect">
              <a:avLst/>
            </a:prstGeom>
          </p:spPr>
        </p:pic>
      </p:grpSp>
      <p:grpSp>
        <p:nvGrpSpPr>
          <p:cNvPr id="49" name="Group 48">
            <a:extLst>
              <a:ext uri="{FF2B5EF4-FFF2-40B4-BE49-F238E27FC236}">
                <a16:creationId xmlns:a16="http://schemas.microsoft.com/office/drawing/2014/main" id="{4B607FDB-F27E-6F9C-BC2C-27AE21976B72}"/>
              </a:ext>
            </a:extLst>
          </p:cNvPr>
          <p:cNvGrpSpPr>
            <a:grpSpLocks noChangeAspect="1"/>
          </p:cNvGrpSpPr>
          <p:nvPr/>
        </p:nvGrpSpPr>
        <p:grpSpPr>
          <a:xfrm>
            <a:off x="5759718" y="2056129"/>
            <a:ext cx="1720850" cy="806450"/>
            <a:chOff x="1608413" y="4261117"/>
            <a:chExt cx="1720850" cy="806450"/>
          </a:xfrm>
        </p:grpSpPr>
        <p:sp>
          <p:nvSpPr>
            <p:cNvPr id="50" name="Rectangle 49">
              <a:extLst>
                <a:ext uri="{FF2B5EF4-FFF2-40B4-BE49-F238E27FC236}">
                  <a16:creationId xmlns:a16="http://schemas.microsoft.com/office/drawing/2014/main" id="{7AFFC4C8-32E0-36E1-E2AE-A5F75D6BA576}"/>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51" name="Picture 50">
              <a:extLst>
                <a:ext uri="{FF2B5EF4-FFF2-40B4-BE49-F238E27FC236}">
                  <a16:creationId xmlns:a16="http://schemas.microsoft.com/office/drawing/2014/main" id="{E4B9A2AE-D3BD-0FDF-B68F-619EAE239823}"/>
                </a:ext>
              </a:extLst>
            </p:cNvPr>
            <p:cNvPicPr>
              <a:picLocks noChangeAspect="1"/>
            </p:cNvPicPr>
            <p:nvPr/>
          </p:nvPicPr>
          <p:blipFill>
            <a:blip r:embed="rId12"/>
            <a:stretch>
              <a:fillRect/>
            </a:stretch>
          </p:blipFill>
          <p:spPr>
            <a:xfrm>
              <a:off x="1608413" y="4261117"/>
              <a:ext cx="1720850" cy="806450"/>
            </a:xfrm>
            <a:prstGeom prst="rect">
              <a:avLst/>
            </a:prstGeom>
          </p:spPr>
        </p:pic>
      </p:grpSp>
      <p:grpSp>
        <p:nvGrpSpPr>
          <p:cNvPr id="52" name="Group 51">
            <a:extLst>
              <a:ext uri="{FF2B5EF4-FFF2-40B4-BE49-F238E27FC236}">
                <a16:creationId xmlns:a16="http://schemas.microsoft.com/office/drawing/2014/main" id="{19911EB3-1B46-D75D-6AF2-708CE4DB3CDD}"/>
              </a:ext>
            </a:extLst>
          </p:cNvPr>
          <p:cNvGrpSpPr>
            <a:grpSpLocks noChangeAspect="1"/>
          </p:cNvGrpSpPr>
          <p:nvPr/>
        </p:nvGrpSpPr>
        <p:grpSpPr>
          <a:xfrm>
            <a:off x="5759045" y="3024562"/>
            <a:ext cx="1651000" cy="1022351"/>
            <a:chOff x="1592746" y="4294972"/>
            <a:chExt cx="1651000" cy="1022351"/>
          </a:xfrm>
        </p:grpSpPr>
        <p:sp>
          <p:nvSpPr>
            <p:cNvPr id="53" name="Rectangle 52">
              <a:extLst>
                <a:ext uri="{FF2B5EF4-FFF2-40B4-BE49-F238E27FC236}">
                  <a16:creationId xmlns:a16="http://schemas.microsoft.com/office/drawing/2014/main" id="{64CE54C9-4D65-D8F3-488C-6A13F823C185}"/>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54" name="Picture 53">
              <a:extLst>
                <a:ext uri="{FF2B5EF4-FFF2-40B4-BE49-F238E27FC236}">
                  <a16:creationId xmlns:a16="http://schemas.microsoft.com/office/drawing/2014/main" id="{7019BA4A-6778-15E9-8EDC-9A3F6D0AE954}"/>
                </a:ext>
              </a:extLst>
            </p:cNvPr>
            <p:cNvPicPr>
              <a:picLocks noChangeAspect="1"/>
            </p:cNvPicPr>
            <p:nvPr/>
          </p:nvPicPr>
          <p:blipFill>
            <a:blip r:embed="rId13"/>
            <a:stretch>
              <a:fillRect/>
            </a:stretch>
          </p:blipFill>
          <p:spPr>
            <a:xfrm>
              <a:off x="1592746" y="4294973"/>
              <a:ext cx="1651000" cy="1022350"/>
            </a:xfrm>
            <a:prstGeom prst="rect">
              <a:avLst/>
            </a:prstGeom>
          </p:spPr>
        </p:pic>
      </p:grpSp>
    </p:spTree>
    <p:extLst>
      <p:ext uri="{BB962C8B-B14F-4D97-AF65-F5344CB8AC3E}">
        <p14:creationId xmlns:p14="http://schemas.microsoft.com/office/powerpoint/2010/main" val="1738295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847527E9-D1C7-6C42-B635-F51FC7C0EC37}"/>
              </a:ext>
            </a:extLst>
          </p:cNvPr>
          <p:cNvGraphicFramePr>
            <a:graphicFrameLocks noGrp="1"/>
          </p:cNvGraphicFramePr>
          <p:nvPr>
            <p:ph sz="quarter" idx="14"/>
            <p:extLst>
              <p:ext uri="{D42A27DB-BD31-4B8C-83A1-F6EECF244321}">
                <p14:modId xmlns:p14="http://schemas.microsoft.com/office/powerpoint/2010/main" val="2662436715"/>
              </p:ext>
            </p:extLst>
          </p:nvPr>
        </p:nvGraphicFramePr>
        <p:xfrm>
          <a:off x="135466" y="1623353"/>
          <a:ext cx="11808179" cy="4389120"/>
        </p:xfrm>
        <a:graphic>
          <a:graphicData uri="http://schemas.openxmlformats.org/drawingml/2006/table">
            <a:tbl>
              <a:tblPr firstRow="1" bandRow="1">
                <a:tableStyleId>{5C22544A-7EE6-4342-B048-85BDC9FD1C3A}</a:tableStyleId>
              </a:tblPr>
              <a:tblGrid>
                <a:gridCol w="2856090">
                  <a:extLst>
                    <a:ext uri="{9D8B030D-6E8A-4147-A177-3AD203B41FA5}">
                      <a16:colId xmlns:a16="http://schemas.microsoft.com/office/drawing/2014/main" val="2597174090"/>
                    </a:ext>
                  </a:extLst>
                </a:gridCol>
                <a:gridCol w="2494844">
                  <a:extLst>
                    <a:ext uri="{9D8B030D-6E8A-4147-A177-3AD203B41FA5}">
                      <a16:colId xmlns:a16="http://schemas.microsoft.com/office/drawing/2014/main" val="1226579411"/>
                    </a:ext>
                  </a:extLst>
                </a:gridCol>
                <a:gridCol w="2152415">
                  <a:extLst>
                    <a:ext uri="{9D8B030D-6E8A-4147-A177-3AD203B41FA5}">
                      <a16:colId xmlns:a16="http://schemas.microsoft.com/office/drawing/2014/main" val="4209011845"/>
                    </a:ext>
                  </a:extLst>
                </a:gridCol>
                <a:gridCol w="2152415">
                  <a:extLst>
                    <a:ext uri="{9D8B030D-6E8A-4147-A177-3AD203B41FA5}">
                      <a16:colId xmlns:a16="http://schemas.microsoft.com/office/drawing/2014/main" val="2325836971"/>
                    </a:ext>
                  </a:extLst>
                </a:gridCol>
                <a:gridCol w="2152415">
                  <a:extLst>
                    <a:ext uri="{9D8B030D-6E8A-4147-A177-3AD203B41FA5}">
                      <a16:colId xmlns:a16="http://schemas.microsoft.com/office/drawing/2014/main" val="3507926220"/>
                    </a:ext>
                  </a:extLst>
                </a:gridCol>
              </a:tblGrid>
              <a:tr h="3291840">
                <a:tc>
                  <a:txBody>
                    <a:bodyPr/>
                    <a:lstStyle/>
                    <a:p>
                      <a:pPr algn="ctr"/>
                      <a:endParaRPr lang="en-US" b="1" i="0" dirty="0">
                        <a:latin typeface="Calibri" panose="020F0502020204030204" pitchFamily="34" charset="0"/>
                      </a:endParaRPr>
                    </a:p>
                  </a:txBody>
                  <a:tcPr anchor="ctr"/>
                </a:tc>
                <a:tc>
                  <a:txBody>
                    <a:bodyPr/>
                    <a:lstStyle/>
                    <a:p>
                      <a:pPr algn="ctr"/>
                      <a:r>
                        <a:rPr lang="en-US" b="0" i="0" dirty="0">
                          <a:latin typeface="Calibri" panose="020F0502020204030204" pitchFamily="34" charset="0"/>
                        </a:rPr>
                        <a:t>File Score Determined by Security Analyzer or Cloud</a:t>
                      </a: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Security Analyzer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Malware File DB</a:t>
                      </a:r>
                    </a:p>
                  </a:txBody>
                  <a:tcPr anchor="b"/>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Original Endpoint</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Malware File DB</a:t>
                      </a:r>
                    </a:p>
                  </a:txBody>
                  <a:tcPr anchor="b"/>
                </a:tc>
                <a:tc>
                  <a:txBody>
                    <a:bodyPr/>
                    <a:lstStyle/>
                    <a:p>
                      <a:pPr algn="ctr"/>
                      <a:r>
                        <a:rPr lang="en-US" b="0" i="0" dirty="0">
                          <a:latin typeface="Calibri" panose="020F0502020204030204" pitchFamily="34" charset="0"/>
                        </a:rPr>
                        <a:t>Other Endpoints</a:t>
                      </a:r>
                    </a:p>
                    <a:p>
                      <a:pPr algn="ctr"/>
                      <a:r>
                        <a:rPr lang="en-US" b="0" i="0" dirty="0">
                          <a:latin typeface="Calibri" panose="020F0502020204030204" pitchFamily="34" charset="0"/>
                        </a:rPr>
                        <a:t>Malware File DB</a:t>
                      </a:r>
                    </a:p>
                  </a:txBody>
                  <a:tcPr anchor="b"/>
                </a:tc>
                <a:extLst>
                  <a:ext uri="{0D108BD9-81ED-4DB2-BD59-A6C34878D82A}">
                    <a16:rowId xmlns:a16="http://schemas.microsoft.com/office/drawing/2014/main" val="3909491512"/>
                  </a:ext>
                </a:extLst>
              </a:tr>
              <a:tr h="548640">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1" dirty="0">
                          <a:latin typeface="Calibri" panose="020F0502020204030204" pitchFamily="34" charset="0"/>
                        </a:rPr>
                        <a:t>Security Analyzer or Cloud</a:t>
                      </a:r>
                    </a:p>
                    <a:p>
                      <a:r>
                        <a:rPr lang="en-US" sz="1400" b="0" i="1" dirty="0">
                          <a:latin typeface="Calibri" panose="020F0502020204030204" pitchFamily="34" charset="0"/>
                        </a:rPr>
                        <a:t>(File score determined Security Analyzer or Cloud)</a:t>
                      </a:r>
                    </a:p>
                  </a:txBody>
                  <a:tcPr anchor="ctr"/>
                </a:tc>
                <a:tc>
                  <a:txBody>
                    <a:bodyPr/>
                    <a:lstStyle/>
                    <a:p>
                      <a:r>
                        <a:rPr lang="en-US" b="0" i="0" dirty="0">
                          <a:latin typeface="Calibri" panose="020F0502020204030204" pitchFamily="34" charset="0"/>
                        </a:rPr>
                        <a:t>     File Scoring = </a:t>
                      </a:r>
                    </a:p>
                  </a:txBody>
                  <a:tcPr anchor="ctr"/>
                </a:tc>
                <a:tc>
                  <a:txBody>
                    <a:bodyPr/>
                    <a:lstStyle/>
                    <a:p>
                      <a:r>
                        <a:rPr lang="en-US" b="0" i="0" dirty="0">
                          <a:latin typeface="Calibri" panose="020F0502020204030204" pitchFamily="34" charset="0"/>
                        </a:rPr>
                        <a:t>     File in DB = </a:t>
                      </a:r>
                    </a:p>
                  </a:txBody>
                  <a:tcPr anchor="ctr"/>
                </a:tc>
                <a:tc>
                  <a:txBody>
                    <a:bodyPr/>
                    <a:lstStyle/>
                    <a:p>
                      <a:r>
                        <a:rPr lang="en-US" b="0" i="0" dirty="0">
                          <a:latin typeface="Calibri" panose="020F0502020204030204" pitchFamily="34" charset="0"/>
                        </a:rPr>
                        <a:t>     File in DB = </a:t>
                      </a:r>
                    </a:p>
                  </a:txBody>
                  <a:tcPr anchor="ctr"/>
                </a:tc>
                <a:tc>
                  <a:txBody>
                    <a:bodyPr/>
                    <a:lstStyle/>
                    <a:p>
                      <a:pPr algn="l"/>
                      <a:r>
                        <a:rPr lang="en-US" b="0" i="0" dirty="0">
                          <a:latin typeface="Calibri" panose="020F0502020204030204" pitchFamily="34" charset="0"/>
                        </a:rPr>
                        <a:t>     File not in DB</a:t>
                      </a:r>
                    </a:p>
                  </a:txBody>
                  <a:tcPr anchor="ctr"/>
                </a:tc>
                <a:extLst>
                  <a:ext uri="{0D108BD9-81ED-4DB2-BD59-A6C34878D82A}">
                    <a16:rowId xmlns:a16="http://schemas.microsoft.com/office/drawing/2014/main" val="1860496356"/>
                  </a:ext>
                </a:extLst>
              </a:tr>
              <a:tr h="548640">
                <a:tc vMerge="1">
                  <a:txBody>
                    <a:bodyPr/>
                    <a:lstStyle/>
                    <a:p>
                      <a:endParaRPr lang="en-US" b="1" i="0">
                        <a:latin typeface="Calibri" panose="020F0502020204030204" pitchFamily="34" charset="0"/>
                      </a:endParaRPr>
                    </a:p>
                  </a:txBody>
                  <a:tcPr/>
                </a:tc>
                <a:tc>
                  <a:txBody>
                    <a:bodyPr/>
                    <a:lstStyle/>
                    <a:p>
                      <a:r>
                        <a:rPr lang="en-US" b="0" i="0" dirty="0">
                          <a:latin typeface="Calibri" panose="020F0502020204030204" pitchFamily="34" charset="0"/>
                        </a:rPr>
                        <a:t>     File Scoring = </a:t>
                      </a:r>
                    </a:p>
                  </a:txBody>
                  <a:tcPr anchor="ctr"/>
                </a:tc>
                <a:tc>
                  <a:txBody>
                    <a:bodyPr/>
                    <a:lstStyle/>
                    <a:p>
                      <a:r>
                        <a:rPr lang="en-US" b="0" i="0" dirty="0">
                          <a:latin typeface="Calibri" panose="020F0502020204030204" pitchFamily="34" charset="0"/>
                        </a:rPr>
                        <a:t>     File in DB = </a:t>
                      </a:r>
                    </a:p>
                  </a:txBody>
                  <a:tcPr anchor="ctr"/>
                </a:tc>
                <a:tc>
                  <a:txBody>
                    <a:bodyPr/>
                    <a:lstStyle/>
                    <a:p>
                      <a:r>
                        <a:rPr lang="en-US" b="0" i="0" dirty="0">
                          <a:latin typeface="Calibri" panose="020F0502020204030204" pitchFamily="34" charset="0"/>
                        </a:rPr>
                        <a:t>     File in DB=</a:t>
                      </a:r>
                    </a:p>
                  </a:txBody>
                  <a:tcPr anchor="ctr"/>
                </a:tc>
                <a:tc>
                  <a:txBody>
                    <a:bodyPr/>
                    <a:lstStyle/>
                    <a:p>
                      <a:r>
                        <a:rPr lang="en-US" b="0" i="0" dirty="0">
                          <a:latin typeface="Calibri" panose="020F0502020204030204" pitchFamily="34" charset="0"/>
                        </a:rPr>
                        <a:t>     File in DB=</a:t>
                      </a:r>
                    </a:p>
                  </a:txBody>
                  <a:tcPr anchor="ctr"/>
                </a:tc>
                <a:extLst>
                  <a:ext uri="{0D108BD9-81ED-4DB2-BD59-A6C34878D82A}">
                    <a16:rowId xmlns:a16="http://schemas.microsoft.com/office/drawing/2014/main" val="399074550"/>
                  </a:ext>
                </a:extLst>
              </a:tr>
            </a:tbl>
          </a:graphicData>
        </a:graphic>
      </p:graphicFrame>
      <p:sp>
        <p:nvSpPr>
          <p:cNvPr id="4" name="Subtitle 3">
            <a:extLst>
              <a:ext uri="{FF2B5EF4-FFF2-40B4-BE49-F238E27FC236}">
                <a16:creationId xmlns:a16="http://schemas.microsoft.com/office/drawing/2014/main" id="{A58538A4-BBA1-1149-B920-036526C1D7E5}"/>
              </a:ext>
            </a:extLst>
          </p:cNvPr>
          <p:cNvSpPr>
            <a:spLocks noGrp="1"/>
          </p:cNvSpPr>
          <p:nvPr>
            <p:ph type="subTitle" idx="10"/>
          </p:nvPr>
        </p:nvSpPr>
        <p:spPr/>
        <p:txBody>
          <a:bodyPr/>
          <a:lstStyle/>
          <a:p>
            <a:r>
              <a:rPr lang="en-US" dirty="0"/>
              <a:t>Files Score Determined by </a:t>
            </a:r>
            <a:r>
              <a:rPr lang="en-US" dirty="0">
                <a:latin typeface="Calibri" panose="020F0502020204030204" pitchFamily="34" charset="0"/>
              </a:rPr>
              <a:t>Security Analyzer or Cloud</a:t>
            </a:r>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a:t>Malware File DB Population</a:t>
            </a:r>
          </a:p>
        </p:txBody>
      </p:sp>
      <p:grpSp>
        <p:nvGrpSpPr>
          <p:cNvPr id="19" name="Group 18">
            <a:extLst>
              <a:ext uri="{FF2B5EF4-FFF2-40B4-BE49-F238E27FC236}">
                <a16:creationId xmlns:a16="http://schemas.microsoft.com/office/drawing/2014/main" id="{BFC088A2-6ADF-D88E-DD64-1D9D7CB22356}"/>
              </a:ext>
            </a:extLst>
          </p:cNvPr>
          <p:cNvGrpSpPr/>
          <p:nvPr/>
        </p:nvGrpSpPr>
        <p:grpSpPr>
          <a:xfrm>
            <a:off x="9874753" y="1751329"/>
            <a:ext cx="1720850" cy="806450"/>
            <a:chOff x="1608413" y="4261117"/>
            <a:chExt cx="1720850" cy="806450"/>
          </a:xfrm>
        </p:grpSpPr>
        <p:sp>
          <p:nvSpPr>
            <p:cNvPr id="20" name="Rectangle 19">
              <a:extLst>
                <a:ext uri="{FF2B5EF4-FFF2-40B4-BE49-F238E27FC236}">
                  <a16:creationId xmlns:a16="http://schemas.microsoft.com/office/drawing/2014/main" id="{7E7B8F5D-95EB-BC45-422D-7100F2848898}"/>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1" name="Picture 20">
              <a:extLst>
                <a:ext uri="{FF2B5EF4-FFF2-40B4-BE49-F238E27FC236}">
                  <a16:creationId xmlns:a16="http://schemas.microsoft.com/office/drawing/2014/main" id="{11C0A0E5-257D-C446-86D0-09E0885B2177}"/>
                </a:ext>
              </a:extLst>
            </p:cNvPr>
            <p:cNvPicPr>
              <a:picLocks noChangeAspect="1"/>
            </p:cNvPicPr>
            <p:nvPr/>
          </p:nvPicPr>
          <p:blipFill>
            <a:blip r:embed="rId3"/>
            <a:stretch>
              <a:fillRect/>
            </a:stretch>
          </p:blipFill>
          <p:spPr>
            <a:xfrm>
              <a:off x="1608413" y="4261117"/>
              <a:ext cx="1720850" cy="806450"/>
            </a:xfrm>
            <a:prstGeom prst="rect">
              <a:avLst/>
            </a:prstGeom>
          </p:spPr>
        </p:pic>
      </p:grpSp>
      <p:grpSp>
        <p:nvGrpSpPr>
          <p:cNvPr id="22" name="Group 21">
            <a:extLst>
              <a:ext uri="{FF2B5EF4-FFF2-40B4-BE49-F238E27FC236}">
                <a16:creationId xmlns:a16="http://schemas.microsoft.com/office/drawing/2014/main" id="{2BBB70CC-2C5D-B52F-9537-BD83EBD20898}"/>
              </a:ext>
            </a:extLst>
          </p:cNvPr>
          <p:cNvGrpSpPr/>
          <p:nvPr/>
        </p:nvGrpSpPr>
        <p:grpSpPr>
          <a:xfrm>
            <a:off x="10027153" y="1903729"/>
            <a:ext cx="1720850" cy="806450"/>
            <a:chOff x="1608413" y="4261117"/>
            <a:chExt cx="1720850" cy="806450"/>
          </a:xfrm>
        </p:grpSpPr>
        <p:sp>
          <p:nvSpPr>
            <p:cNvPr id="23" name="Rectangle 22">
              <a:extLst>
                <a:ext uri="{FF2B5EF4-FFF2-40B4-BE49-F238E27FC236}">
                  <a16:creationId xmlns:a16="http://schemas.microsoft.com/office/drawing/2014/main" id="{82753834-1156-94DC-A644-587213CF4AB7}"/>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4" name="Picture 23">
              <a:extLst>
                <a:ext uri="{FF2B5EF4-FFF2-40B4-BE49-F238E27FC236}">
                  <a16:creationId xmlns:a16="http://schemas.microsoft.com/office/drawing/2014/main" id="{40B1B888-1886-1E43-3676-A336A13DF497}"/>
                </a:ext>
              </a:extLst>
            </p:cNvPr>
            <p:cNvPicPr>
              <a:picLocks noChangeAspect="1"/>
            </p:cNvPicPr>
            <p:nvPr/>
          </p:nvPicPr>
          <p:blipFill>
            <a:blip r:embed="rId4"/>
            <a:stretch>
              <a:fillRect/>
            </a:stretch>
          </p:blipFill>
          <p:spPr>
            <a:xfrm>
              <a:off x="1608413" y="4261117"/>
              <a:ext cx="1720850" cy="806450"/>
            </a:xfrm>
            <a:prstGeom prst="rect">
              <a:avLst/>
            </a:prstGeom>
          </p:spPr>
        </p:pic>
      </p:grpSp>
      <p:grpSp>
        <p:nvGrpSpPr>
          <p:cNvPr id="25" name="Group 24">
            <a:extLst>
              <a:ext uri="{FF2B5EF4-FFF2-40B4-BE49-F238E27FC236}">
                <a16:creationId xmlns:a16="http://schemas.microsoft.com/office/drawing/2014/main" id="{CC678FBF-15CB-C3D5-77C9-8CEED53A1257}"/>
              </a:ext>
            </a:extLst>
          </p:cNvPr>
          <p:cNvGrpSpPr/>
          <p:nvPr/>
        </p:nvGrpSpPr>
        <p:grpSpPr>
          <a:xfrm>
            <a:off x="10179553" y="2056129"/>
            <a:ext cx="1720850" cy="806450"/>
            <a:chOff x="1608413" y="4261117"/>
            <a:chExt cx="1720850" cy="806450"/>
          </a:xfrm>
        </p:grpSpPr>
        <p:sp>
          <p:nvSpPr>
            <p:cNvPr id="26" name="Rectangle 25">
              <a:extLst>
                <a:ext uri="{FF2B5EF4-FFF2-40B4-BE49-F238E27FC236}">
                  <a16:creationId xmlns:a16="http://schemas.microsoft.com/office/drawing/2014/main" id="{AEF2DBA5-9009-741A-E467-63E870E81F8C}"/>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7" name="Picture 26">
              <a:extLst>
                <a:ext uri="{FF2B5EF4-FFF2-40B4-BE49-F238E27FC236}">
                  <a16:creationId xmlns:a16="http://schemas.microsoft.com/office/drawing/2014/main" id="{945605E9-C392-F7FE-509A-B0AF597004D6}"/>
                </a:ext>
              </a:extLst>
            </p:cNvPr>
            <p:cNvPicPr>
              <a:picLocks noChangeAspect="1"/>
            </p:cNvPicPr>
            <p:nvPr/>
          </p:nvPicPr>
          <p:blipFill>
            <a:blip r:embed="rId5"/>
            <a:stretch>
              <a:fillRect/>
            </a:stretch>
          </p:blipFill>
          <p:spPr>
            <a:xfrm>
              <a:off x="1608413" y="4261117"/>
              <a:ext cx="1720850" cy="806450"/>
            </a:xfrm>
            <a:prstGeom prst="rect">
              <a:avLst/>
            </a:prstGeom>
          </p:spPr>
        </p:pic>
      </p:grpSp>
      <p:grpSp>
        <p:nvGrpSpPr>
          <p:cNvPr id="29" name="Group 28">
            <a:extLst>
              <a:ext uri="{FF2B5EF4-FFF2-40B4-BE49-F238E27FC236}">
                <a16:creationId xmlns:a16="http://schemas.microsoft.com/office/drawing/2014/main" id="{1F4BB95C-A68C-6ECB-BDB7-2FAE542FEDC3}"/>
              </a:ext>
            </a:extLst>
          </p:cNvPr>
          <p:cNvGrpSpPr/>
          <p:nvPr/>
        </p:nvGrpSpPr>
        <p:grpSpPr>
          <a:xfrm>
            <a:off x="9874753" y="3003747"/>
            <a:ext cx="1651000" cy="1022351"/>
            <a:chOff x="1592746" y="4294972"/>
            <a:chExt cx="1651000" cy="1022351"/>
          </a:xfrm>
        </p:grpSpPr>
        <p:sp>
          <p:nvSpPr>
            <p:cNvPr id="16" name="Rectangle 15">
              <a:extLst>
                <a:ext uri="{FF2B5EF4-FFF2-40B4-BE49-F238E27FC236}">
                  <a16:creationId xmlns:a16="http://schemas.microsoft.com/office/drawing/2014/main" id="{F468E363-BCCF-06E1-DF6F-E329407A8540}"/>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28" name="Picture 27">
              <a:extLst>
                <a:ext uri="{FF2B5EF4-FFF2-40B4-BE49-F238E27FC236}">
                  <a16:creationId xmlns:a16="http://schemas.microsoft.com/office/drawing/2014/main" id="{79D4AE82-558D-7FC2-1286-7577F803B888}"/>
                </a:ext>
              </a:extLst>
            </p:cNvPr>
            <p:cNvPicPr>
              <a:picLocks noChangeAspect="1"/>
            </p:cNvPicPr>
            <p:nvPr/>
          </p:nvPicPr>
          <p:blipFill>
            <a:blip r:embed="rId6"/>
            <a:stretch>
              <a:fillRect/>
            </a:stretch>
          </p:blipFill>
          <p:spPr>
            <a:xfrm>
              <a:off x="1592746" y="4294973"/>
              <a:ext cx="1651000" cy="1022350"/>
            </a:xfrm>
            <a:prstGeom prst="rect">
              <a:avLst/>
            </a:prstGeom>
          </p:spPr>
        </p:pic>
      </p:grpSp>
      <p:grpSp>
        <p:nvGrpSpPr>
          <p:cNvPr id="30" name="Group 29">
            <a:extLst>
              <a:ext uri="{FF2B5EF4-FFF2-40B4-BE49-F238E27FC236}">
                <a16:creationId xmlns:a16="http://schemas.microsoft.com/office/drawing/2014/main" id="{830F1997-BC49-257F-C099-B61AD6B7B5F0}"/>
              </a:ext>
            </a:extLst>
          </p:cNvPr>
          <p:cNvGrpSpPr/>
          <p:nvPr/>
        </p:nvGrpSpPr>
        <p:grpSpPr>
          <a:xfrm>
            <a:off x="10027153" y="3156147"/>
            <a:ext cx="1651000" cy="1022351"/>
            <a:chOff x="1592746" y="4294972"/>
            <a:chExt cx="1651000" cy="1022351"/>
          </a:xfrm>
        </p:grpSpPr>
        <p:sp>
          <p:nvSpPr>
            <p:cNvPr id="31" name="Rectangle 30">
              <a:extLst>
                <a:ext uri="{FF2B5EF4-FFF2-40B4-BE49-F238E27FC236}">
                  <a16:creationId xmlns:a16="http://schemas.microsoft.com/office/drawing/2014/main" id="{B45B62F1-0B5B-F80E-8B21-1C37D5090FBD}"/>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2" name="Picture 31">
              <a:extLst>
                <a:ext uri="{FF2B5EF4-FFF2-40B4-BE49-F238E27FC236}">
                  <a16:creationId xmlns:a16="http://schemas.microsoft.com/office/drawing/2014/main" id="{866514C9-FBDC-2F7B-901E-3086F61E556A}"/>
                </a:ext>
              </a:extLst>
            </p:cNvPr>
            <p:cNvPicPr>
              <a:picLocks noChangeAspect="1"/>
            </p:cNvPicPr>
            <p:nvPr/>
          </p:nvPicPr>
          <p:blipFill>
            <a:blip r:embed="rId7"/>
            <a:stretch>
              <a:fillRect/>
            </a:stretch>
          </p:blipFill>
          <p:spPr>
            <a:xfrm>
              <a:off x="1592746" y="4294973"/>
              <a:ext cx="1651000" cy="1022350"/>
            </a:xfrm>
            <a:prstGeom prst="rect">
              <a:avLst/>
            </a:prstGeom>
          </p:spPr>
        </p:pic>
      </p:grpSp>
      <p:grpSp>
        <p:nvGrpSpPr>
          <p:cNvPr id="33" name="Group 32">
            <a:extLst>
              <a:ext uri="{FF2B5EF4-FFF2-40B4-BE49-F238E27FC236}">
                <a16:creationId xmlns:a16="http://schemas.microsoft.com/office/drawing/2014/main" id="{F28375A0-FCEA-EEC7-8CB3-98A2620BD789}"/>
              </a:ext>
            </a:extLst>
          </p:cNvPr>
          <p:cNvGrpSpPr/>
          <p:nvPr/>
        </p:nvGrpSpPr>
        <p:grpSpPr>
          <a:xfrm>
            <a:off x="10179553" y="3308547"/>
            <a:ext cx="1651000" cy="1022351"/>
            <a:chOff x="1592746" y="4294972"/>
            <a:chExt cx="1651000" cy="1022351"/>
          </a:xfrm>
        </p:grpSpPr>
        <p:sp>
          <p:nvSpPr>
            <p:cNvPr id="34" name="Rectangle 33">
              <a:extLst>
                <a:ext uri="{FF2B5EF4-FFF2-40B4-BE49-F238E27FC236}">
                  <a16:creationId xmlns:a16="http://schemas.microsoft.com/office/drawing/2014/main" id="{A9E52E84-6464-B533-DBFC-25DDAEEA8A98}"/>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5" name="Picture 34">
              <a:extLst>
                <a:ext uri="{FF2B5EF4-FFF2-40B4-BE49-F238E27FC236}">
                  <a16:creationId xmlns:a16="http://schemas.microsoft.com/office/drawing/2014/main" id="{D8CD748D-F682-8376-ACBC-400B3147EC7E}"/>
                </a:ext>
              </a:extLst>
            </p:cNvPr>
            <p:cNvPicPr>
              <a:picLocks noChangeAspect="1"/>
            </p:cNvPicPr>
            <p:nvPr/>
          </p:nvPicPr>
          <p:blipFill>
            <a:blip r:embed="rId8"/>
            <a:stretch>
              <a:fillRect/>
            </a:stretch>
          </p:blipFill>
          <p:spPr>
            <a:xfrm>
              <a:off x="1592746" y="4294973"/>
              <a:ext cx="1651000" cy="1022350"/>
            </a:xfrm>
            <a:prstGeom prst="rect">
              <a:avLst/>
            </a:prstGeom>
          </p:spPr>
        </p:pic>
      </p:grpSp>
      <p:grpSp>
        <p:nvGrpSpPr>
          <p:cNvPr id="48" name="Group 47">
            <a:extLst>
              <a:ext uri="{FF2B5EF4-FFF2-40B4-BE49-F238E27FC236}">
                <a16:creationId xmlns:a16="http://schemas.microsoft.com/office/drawing/2014/main" id="{A762547D-3E65-A98F-5B1C-7B37D13C3A23}"/>
              </a:ext>
            </a:extLst>
          </p:cNvPr>
          <p:cNvGrpSpPr/>
          <p:nvPr/>
        </p:nvGrpSpPr>
        <p:grpSpPr>
          <a:xfrm>
            <a:off x="6008940" y="2688588"/>
            <a:ext cx="1129030" cy="1013460"/>
            <a:chOff x="7907261" y="-1104657"/>
            <a:chExt cx="1129030" cy="1013460"/>
          </a:xfrm>
        </p:grpSpPr>
        <p:sp>
          <p:nvSpPr>
            <p:cNvPr id="44" name="Rectangle 43">
              <a:extLst>
                <a:ext uri="{FF2B5EF4-FFF2-40B4-BE49-F238E27FC236}">
                  <a16:creationId xmlns:a16="http://schemas.microsoft.com/office/drawing/2014/main" id="{0A07D40C-5008-252D-C611-85073B656A79}"/>
                </a:ext>
              </a:extLst>
            </p:cNvPr>
            <p:cNvSpPr/>
            <p:nvPr/>
          </p:nvSpPr>
          <p:spPr>
            <a:xfrm>
              <a:off x="7928362" y="-1076582"/>
              <a:ext cx="1107929" cy="9255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47" name="Picture 46">
              <a:extLst>
                <a:ext uri="{FF2B5EF4-FFF2-40B4-BE49-F238E27FC236}">
                  <a16:creationId xmlns:a16="http://schemas.microsoft.com/office/drawing/2014/main" id="{2A26CCA7-9018-A8B7-5E40-D55FFCF1E2EF}"/>
                </a:ext>
              </a:extLst>
            </p:cNvPr>
            <p:cNvPicPr>
              <a:picLocks noChangeAspect="1"/>
            </p:cNvPicPr>
            <p:nvPr/>
          </p:nvPicPr>
          <p:blipFill>
            <a:blip r:embed="rId9"/>
            <a:stretch>
              <a:fillRect/>
            </a:stretch>
          </p:blipFill>
          <p:spPr>
            <a:xfrm>
              <a:off x="7907261" y="-1104657"/>
              <a:ext cx="1129030" cy="1013460"/>
            </a:xfrm>
            <a:prstGeom prst="rect">
              <a:avLst/>
            </a:prstGeom>
          </p:spPr>
        </p:pic>
      </p:grpSp>
      <p:grpSp>
        <p:nvGrpSpPr>
          <p:cNvPr id="49" name="Group 48">
            <a:extLst>
              <a:ext uri="{FF2B5EF4-FFF2-40B4-BE49-F238E27FC236}">
                <a16:creationId xmlns:a16="http://schemas.microsoft.com/office/drawing/2014/main" id="{4B607FDB-F27E-6F9C-BC2C-27AE21976B72}"/>
              </a:ext>
            </a:extLst>
          </p:cNvPr>
          <p:cNvGrpSpPr>
            <a:grpSpLocks noChangeAspect="1"/>
          </p:cNvGrpSpPr>
          <p:nvPr/>
        </p:nvGrpSpPr>
        <p:grpSpPr>
          <a:xfrm>
            <a:off x="7889458" y="2056129"/>
            <a:ext cx="1720850" cy="806450"/>
            <a:chOff x="1608413" y="4261117"/>
            <a:chExt cx="1720850" cy="806450"/>
          </a:xfrm>
        </p:grpSpPr>
        <p:sp>
          <p:nvSpPr>
            <p:cNvPr id="50" name="Rectangle 49">
              <a:extLst>
                <a:ext uri="{FF2B5EF4-FFF2-40B4-BE49-F238E27FC236}">
                  <a16:creationId xmlns:a16="http://schemas.microsoft.com/office/drawing/2014/main" id="{7AFFC4C8-32E0-36E1-E2AE-A5F75D6BA576}"/>
                </a:ext>
              </a:extLst>
            </p:cNvPr>
            <p:cNvSpPr/>
            <p:nvPr/>
          </p:nvSpPr>
          <p:spPr>
            <a:xfrm>
              <a:off x="1640227" y="4261117"/>
              <a:ext cx="1689036" cy="75207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51" name="Picture 50">
              <a:extLst>
                <a:ext uri="{FF2B5EF4-FFF2-40B4-BE49-F238E27FC236}">
                  <a16:creationId xmlns:a16="http://schemas.microsoft.com/office/drawing/2014/main" id="{E4B9A2AE-D3BD-0FDF-B68F-619EAE239823}"/>
                </a:ext>
              </a:extLst>
            </p:cNvPr>
            <p:cNvPicPr>
              <a:picLocks noChangeAspect="1"/>
            </p:cNvPicPr>
            <p:nvPr/>
          </p:nvPicPr>
          <p:blipFill>
            <a:blip r:embed="rId10"/>
            <a:stretch>
              <a:fillRect/>
            </a:stretch>
          </p:blipFill>
          <p:spPr>
            <a:xfrm>
              <a:off x="1608413" y="4261117"/>
              <a:ext cx="1720850" cy="806450"/>
            </a:xfrm>
            <a:prstGeom prst="rect">
              <a:avLst/>
            </a:prstGeom>
          </p:spPr>
        </p:pic>
      </p:grpSp>
      <p:grpSp>
        <p:nvGrpSpPr>
          <p:cNvPr id="52" name="Group 51">
            <a:extLst>
              <a:ext uri="{FF2B5EF4-FFF2-40B4-BE49-F238E27FC236}">
                <a16:creationId xmlns:a16="http://schemas.microsoft.com/office/drawing/2014/main" id="{19911EB3-1B46-D75D-6AF2-708CE4DB3CDD}"/>
              </a:ext>
            </a:extLst>
          </p:cNvPr>
          <p:cNvGrpSpPr>
            <a:grpSpLocks noChangeAspect="1"/>
          </p:cNvGrpSpPr>
          <p:nvPr/>
        </p:nvGrpSpPr>
        <p:grpSpPr>
          <a:xfrm>
            <a:off x="7888785" y="3024562"/>
            <a:ext cx="1651000" cy="1022351"/>
            <a:chOff x="1592746" y="4294972"/>
            <a:chExt cx="1651000" cy="1022351"/>
          </a:xfrm>
        </p:grpSpPr>
        <p:sp>
          <p:nvSpPr>
            <p:cNvPr id="53" name="Rectangle 52">
              <a:extLst>
                <a:ext uri="{FF2B5EF4-FFF2-40B4-BE49-F238E27FC236}">
                  <a16:creationId xmlns:a16="http://schemas.microsoft.com/office/drawing/2014/main" id="{64CE54C9-4D65-D8F3-488C-6A13F823C185}"/>
                </a:ext>
              </a:extLst>
            </p:cNvPr>
            <p:cNvSpPr/>
            <p:nvPr/>
          </p:nvSpPr>
          <p:spPr>
            <a:xfrm>
              <a:off x="1630910" y="4294972"/>
              <a:ext cx="1612836" cy="9628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54" name="Picture 53">
              <a:extLst>
                <a:ext uri="{FF2B5EF4-FFF2-40B4-BE49-F238E27FC236}">
                  <a16:creationId xmlns:a16="http://schemas.microsoft.com/office/drawing/2014/main" id="{7019BA4A-6778-15E9-8EDC-9A3F6D0AE954}"/>
                </a:ext>
              </a:extLst>
            </p:cNvPr>
            <p:cNvPicPr>
              <a:picLocks noChangeAspect="1"/>
            </p:cNvPicPr>
            <p:nvPr/>
          </p:nvPicPr>
          <p:blipFill>
            <a:blip r:embed="rId11"/>
            <a:stretch>
              <a:fillRect/>
            </a:stretch>
          </p:blipFill>
          <p:spPr>
            <a:xfrm>
              <a:off x="1592746" y="4294973"/>
              <a:ext cx="1651000" cy="1022350"/>
            </a:xfrm>
            <a:prstGeom prst="rect">
              <a:avLst/>
            </a:prstGeom>
          </p:spPr>
        </p:pic>
      </p:grpSp>
      <p:grpSp>
        <p:nvGrpSpPr>
          <p:cNvPr id="3" name="Group 2">
            <a:extLst>
              <a:ext uri="{FF2B5EF4-FFF2-40B4-BE49-F238E27FC236}">
                <a16:creationId xmlns:a16="http://schemas.microsoft.com/office/drawing/2014/main" id="{50EA7B10-4AE7-61C6-6CA0-1A8879B8474C}"/>
              </a:ext>
            </a:extLst>
          </p:cNvPr>
          <p:cNvGrpSpPr/>
          <p:nvPr/>
        </p:nvGrpSpPr>
        <p:grpSpPr>
          <a:xfrm>
            <a:off x="3672249" y="2655801"/>
            <a:ext cx="1129030" cy="1013460"/>
            <a:chOff x="7907261" y="-1104657"/>
            <a:chExt cx="1129030" cy="1013460"/>
          </a:xfrm>
        </p:grpSpPr>
        <p:sp>
          <p:nvSpPr>
            <p:cNvPr id="5" name="Rectangle 4">
              <a:extLst>
                <a:ext uri="{FF2B5EF4-FFF2-40B4-BE49-F238E27FC236}">
                  <a16:creationId xmlns:a16="http://schemas.microsoft.com/office/drawing/2014/main" id="{B92E5DDA-92A2-7B06-527E-695B8E3914C2}"/>
                </a:ext>
              </a:extLst>
            </p:cNvPr>
            <p:cNvSpPr/>
            <p:nvPr/>
          </p:nvSpPr>
          <p:spPr>
            <a:xfrm>
              <a:off x="7928362" y="-1076582"/>
              <a:ext cx="1107929" cy="9255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6" name="Picture 5">
              <a:extLst>
                <a:ext uri="{FF2B5EF4-FFF2-40B4-BE49-F238E27FC236}">
                  <a16:creationId xmlns:a16="http://schemas.microsoft.com/office/drawing/2014/main" id="{303DBC45-DC47-8E91-2623-487E2E42F746}"/>
                </a:ext>
              </a:extLst>
            </p:cNvPr>
            <p:cNvPicPr>
              <a:picLocks noChangeAspect="1"/>
            </p:cNvPicPr>
            <p:nvPr/>
          </p:nvPicPr>
          <p:blipFill>
            <a:blip r:embed="rId12"/>
            <a:stretch>
              <a:fillRect/>
            </a:stretch>
          </p:blipFill>
          <p:spPr>
            <a:xfrm>
              <a:off x="7907261" y="-1104657"/>
              <a:ext cx="1129030" cy="1013460"/>
            </a:xfrm>
            <a:prstGeom prst="rect">
              <a:avLst/>
            </a:prstGeom>
          </p:spPr>
        </p:pic>
      </p:grpSp>
      <p:sp>
        <p:nvSpPr>
          <p:cNvPr id="521" name="Picture Placeholder 80" descr="Defense Preventions&#10;">
            <a:extLst>
              <a:ext uri="{FF2B5EF4-FFF2-40B4-BE49-F238E27FC236}">
                <a16:creationId xmlns:a16="http://schemas.microsoft.com/office/drawing/2014/main" id="{5E5D71F2-DC9E-E59C-2A53-C635A0CFA893}"/>
              </a:ext>
            </a:extLst>
          </p:cNvPr>
          <p:cNvSpPr>
            <a:spLocks noChangeAspect="1"/>
          </p:cNvSpPr>
          <p:nvPr/>
        </p:nvSpPr>
        <p:spPr>
          <a:xfrm>
            <a:off x="4686118" y="5061825"/>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522" name="Picture Placeholder 80" descr="Defense Preventions&#10;">
            <a:extLst>
              <a:ext uri="{FF2B5EF4-FFF2-40B4-BE49-F238E27FC236}">
                <a16:creationId xmlns:a16="http://schemas.microsoft.com/office/drawing/2014/main" id="{12C044B0-AFA0-82DA-4A42-1F52A439098C}"/>
              </a:ext>
            </a:extLst>
          </p:cNvPr>
          <p:cNvSpPr>
            <a:spLocks noChangeAspect="1"/>
          </p:cNvSpPr>
          <p:nvPr/>
        </p:nvSpPr>
        <p:spPr>
          <a:xfrm>
            <a:off x="6959893" y="5057300"/>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523" name="Picture Placeholder 80" descr="Defense Preventions&#10;">
            <a:extLst>
              <a:ext uri="{FF2B5EF4-FFF2-40B4-BE49-F238E27FC236}">
                <a16:creationId xmlns:a16="http://schemas.microsoft.com/office/drawing/2014/main" id="{060E34B6-6BCD-5885-743C-F09802D2F38D}"/>
              </a:ext>
            </a:extLst>
          </p:cNvPr>
          <p:cNvSpPr>
            <a:spLocks noChangeAspect="1"/>
          </p:cNvSpPr>
          <p:nvPr/>
        </p:nvSpPr>
        <p:spPr>
          <a:xfrm>
            <a:off x="9104782" y="5057300"/>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524" name="Picture Placeholder 79" descr="Defense Malware&#10;">
            <a:extLst>
              <a:ext uri="{FF2B5EF4-FFF2-40B4-BE49-F238E27FC236}">
                <a16:creationId xmlns:a16="http://schemas.microsoft.com/office/drawing/2014/main" id="{B4576BBB-AFA3-E519-5B53-34539C5D943E}"/>
              </a:ext>
            </a:extLst>
          </p:cNvPr>
          <p:cNvGrpSpPr>
            <a:grpSpLocks noChangeAspect="1"/>
          </p:cNvGrpSpPr>
          <p:nvPr/>
        </p:nvGrpSpPr>
        <p:grpSpPr>
          <a:xfrm>
            <a:off x="4686118" y="5607367"/>
            <a:ext cx="252229" cy="297292"/>
            <a:chOff x="7166991" y="712682"/>
            <a:chExt cx="509762" cy="600837"/>
          </a:xfrm>
          <a:solidFill>
            <a:srgbClr val="FF0000"/>
          </a:solidFill>
        </p:grpSpPr>
        <p:grpSp>
          <p:nvGrpSpPr>
            <p:cNvPr id="525" name="Picture Placeholder 79">
              <a:extLst>
                <a:ext uri="{FF2B5EF4-FFF2-40B4-BE49-F238E27FC236}">
                  <a16:creationId xmlns:a16="http://schemas.microsoft.com/office/drawing/2014/main" id="{8D058B75-DBE9-0F42-82A7-E7E1AF1943C3}"/>
                </a:ext>
              </a:extLst>
            </p:cNvPr>
            <p:cNvGrpSpPr/>
            <p:nvPr/>
          </p:nvGrpSpPr>
          <p:grpSpPr>
            <a:xfrm>
              <a:off x="7288423" y="828422"/>
              <a:ext cx="266898" cy="369356"/>
              <a:chOff x="7288423" y="828422"/>
              <a:chExt cx="266898" cy="369356"/>
            </a:xfrm>
            <a:grpFill/>
          </p:grpSpPr>
          <p:sp>
            <p:nvSpPr>
              <p:cNvPr id="527" name="Picture Placeholder 79">
                <a:extLst>
                  <a:ext uri="{FF2B5EF4-FFF2-40B4-BE49-F238E27FC236}">
                    <a16:creationId xmlns:a16="http://schemas.microsoft.com/office/drawing/2014/main" id="{DF6A46E5-B352-2C63-5669-A6C4651F871F}"/>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28" name="Picture Placeholder 79">
                <a:extLst>
                  <a:ext uri="{FF2B5EF4-FFF2-40B4-BE49-F238E27FC236}">
                    <a16:creationId xmlns:a16="http://schemas.microsoft.com/office/drawing/2014/main" id="{4C01AFA0-DC0C-B045-FB01-389FB5158DCF}"/>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29" name="Picture Placeholder 79">
                <a:extLst>
                  <a:ext uri="{FF2B5EF4-FFF2-40B4-BE49-F238E27FC236}">
                    <a16:creationId xmlns:a16="http://schemas.microsoft.com/office/drawing/2014/main" id="{436FF2EC-BC63-9964-EFFF-56C973DCED2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0" name="Picture Placeholder 79">
                <a:extLst>
                  <a:ext uri="{FF2B5EF4-FFF2-40B4-BE49-F238E27FC236}">
                    <a16:creationId xmlns:a16="http://schemas.microsoft.com/office/drawing/2014/main" id="{AC3BD988-0A65-1BC5-7C66-C0A5353CF8B6}"/>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1" name="Picture Placeholder 79">
                <a:extLst>
                  <a:ext uri="{FF2B5EF4-FFF2-40B4-BE49-F238E27FC236}">
                    <a16:creationId xmlns:a16="http://schemas.microsoft.com/office/drawing/2014/main" id="{CEFEE0F8-2F41-7FF3-E66B-8801A40ACDA6}"/>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2" name="Picture Placeholder 79">
                <a:extLst>
                  <a:ext uri="{FF2B5EF4-FFF2-40B4-BE49-F238E27FC236}">
                    <a16:creationId xmlns:a16="http://schemas.microsoft.com/office/drawing/2014/main" id="{DA0E66D0-C78A-2F1D-2B42-E021DF431338}"/>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3" name="Picture Placeholder 79">
                <a:extLst>
                  <a:ext uri="{FF2B5EF4-FFF2-40B4-BE49-F238E27FC236}">
                    <a16:creationId xmlns:a16="http://schemas.microsoft.com/office/drawing/2014/main" id="{7247361E-3D2D-0D00-BDC1-0CDCA7994E50}"/>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4" name="Picture Placeholder 79">
                <a:extLst>
                  <a:ext uri="{FF2B5EF4-FFF2-40B4-BE49-F238E27FC236}">
                    <a16:creationId xmlns:a16="http://schemas.microsoft.com/office/drawing/2014/main" id="{6E7BC831-A064-D427-BB49-325A19F6A8AA}"/>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5" name="Picture Placeholder 79">
                <a:extLst>
                  <a:ext uri="{FF2B5EF4-FFF2-40B4-BE49-F238E27FC236}">
                    <a16:creationId xmlns:a16="http://schemas.microsoft.com/office/drawing/2014/main" id="{5304D309-E9A2-BF14-1B77-D6F4885F9F1A}"/>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6" name="Picture Placeholder 79">
                <a:extLst>
                  <a:ext uri="{FF2B5EF4-FFF2-40B4-BE49-F238E27FC236}">
                    <a16:creationId xmlns:a16="http://schemas.microsoft.com/office/drawing/2014/main" id="{A22C73AC-2AAA-F66B-CC7D-73EE09163841}"/>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26" name="Picture Placeholder 79">
              <a:extLst>
                <a:ext uri="{FF2B5EF4-FFF2-40B4-BE49-F238E27FC236}">
                  <a16:creationId xmlns:a16="http://schemas.microsoft.com/office/drawing/2014/main" id="{08E5B76C-5BA4-8734-C3A1-70355DCDAA3E}"/>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537" name="Picture Placeholder 79" descr="Defense Malware&#10;">
            <a:extLst>
              <a:ext uri="{FF2B5EF4-FFF2-40B4-BE49-F238E27FC236}">
                <a16:creationId xmlns:a16="http://schemas.microsoft.com/office/drawing/2014/main" id="{3E8DF325-DA6F-DB9A-D825-DB377592C936}"/>
              </a:ext>
            </a:extLst>
          </p:cNvPr>
          <p:cNvGrpSpPr>
            <a:grpSpLocks noChangeAspect="1"/>
          </p:cNvGrpSpPr>
          <p:nvPr/>
        </p:nvGrpSpPr>
        <p:grpSpPr>
          <a:xfrm>
            <a:off x="6971519" y="5607367"/>
            <a:ext cx="252229" cy="297292"/>
            <a:chOff x="7166991" y="712682"/>
            <a:chExt cx="509762" cy="600837"/>
          </a:xfrm>
          <a:solidFill>
            <a:srgbClr val="FF0000"/>
          </a:solidFill>
        </p:grpSpPr>
        <p:grpSp>
          <p:nvGrpSpPr>
            <p:cNvPr id="538" name="Picture Placeholder 79">
              <a:extLst>
                <a:ext uri="{FF2B5EF4-FFF2-40B4-BE49-F238E27FC236}">
                  <a16:creationId xmlns:a16="http://schemas.microsoft.com/office/drawing/2014/main" id="{6EAF3AC2-4393-3C0F-41B4-1B068EFCCF61}"/>
                </a:ext>
              </a:extLst>
            </p:cNvPr>
            <p:cNvGrpSpPr/>
            <p:nvPr/>
          </p:nvGrpSpPr>
          <p:grpSpPr>
            <a:xfrm>
              <a:off x="7288423" y="828422"/>
              <a:ext cx="266898" cy="369356"/>
              <a:chOff x="7288423" y="828422"/>
              <a:chExt cx="266898" cy="369356"/>
            </a:xfrm>
            <a:grpFill/>
          </p:grpSpPr>
          <p:sp>
            <p:nvSpPr>
              <p:cNvPr id="540" name="Picture Placeholder 79">
                <a:extLst>
                  <a:ext uri="{FF2B5EF4-FFF2-40B4-BE49-F238E27FC236}">
                    <a16:creationId xmlns:a16="http://schemas.microsoft.com/office/drawing/2014/main" id="{144C4BC3-BF3B-1A90-77AC-32039C9B55B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1" name="Picture Placeholder 79">
                <a:extLst>
                  <a:ext uri="{FF2B5EF4-FFF2-40B4-BE49-F238E27FC236}">
                    <a16:creationId xmlns:a16="http://schemas.microsoft.com/office/drawing/2014/main" id="{6C59EC7F-B500-1AD5-420A-CFE8F1EADEA5}"/>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2" name="Picture Placeholder 79">
                <a:extLst>
                  <a:ext uri="{FF2B5EF4-FFF2-40B4-BE49-F238E27FC236}">
                    <a16:creationId xmlns:a16="http://schemas.microsoft.com/office/drawing/2014/main" id="{0AA85E3B-905F-85BC-44A9-4F9A3F5120B2}"/>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3" name="Picture Placeholder 79">
                <a:extLst>
                  <a:ext uri="{FF2B5EF4-FFF2-40B4-BE49-F238E27FC236}">
                    <a16:creationId xmlns:a16="http://schemas.microsoft.com/office/drawing/2014/main" id="{3CC6A8B3-DFC5-6182-1D1C-F399226CBED2}"/>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4" name="Picture Placeholder 79">
                <a:extLst>
                  <a:ext uri="{FF2B5EF4-FFF2-40B4-BE49-F238E27FC236}">
                    <a16:creationId xmlns:a16="http://schemas.microsoft.com/office/drawing/2014/main" id="{B66442DC-AED2-8180-37EB-AB348143F685}"/>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5" name="Picture Placeholder 79">
                <a:extLst>
                  <a:ext uri="{FF2B5EF4-FFF2-40B4-BE49-F238E27FC236}">
                    <a16:creationId xmlns:a16="http://schemas.microsoft.com/office/drawing/2014/main" id="{695DAB83-A482-E338-3FF5-48D941157855}"/>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6" name="Picture Placeholder 79">
                <a:extLst>
                  <a:ext uri="{FF2B5EF4-FFF2-40B4-BE49-F238E27FC236}">
                    <a16:creationId xmlns:a16="http://schemas.microsoft.com/office/drawing/2014/main" id="{E4222DAB-A577-76BA-DBF9-B5582C1F225E}"/>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7" name="Picture Placeholder 79">
                <a:extLst>
                  <a:ext uri="{FF2B5EF4-FFF2-40B4-BE49-F238E27FC236}">
                    <a16:creationId xmlns:a16="http://schemas.microsoft.com/office/drawing/2014/main" id="{57B4A04A-F8D6-74E6-35E6-3A7D87CE98A9}"/>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8" name="Picture Placeholder 79">
                <a:extLst>
                  <a:ext uri="{FF2B5EF4-FFF2-40B4-BE49-F238E27FC236}">
                    <a16:creationId xmlns:a16="http://schemas.microsoft.com/office/drawing/2014/main" id="{CEF33075-F261-D4CC-87A7-6C723DD765D9}"/>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9" name="Picture Placeholder 79">
                <a:extLst>
                  <a:ext uri="{FF2B5EF4-FFF2-40B4-BE49-F238E27FC236}">
                    <a16:creationId xmlns:a16="http://schemas.microsoft.com/office/drawing/2014/main" id="{95058377-743F-C2F7-0143-729C93E7A89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39" name="Picture Placeholder 79">
              <a:extLst>
                <a:ext uri="{FF2B5EF4-FFF2-40B4-BE49-F238E27FC236}">
                  <a16:creationId xmlns:a16="http://schemas.microsoft.com/office/drawing/2014/main" id="{8B05349E-1A16-0F66-6C78-D539FF76D31E}"/>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550" name="Picture Placeholder 79" descr="Defense Malware&#10;">
            <a:extLst>
              <a:ext uri="{FF2B5EF4-FFF2-40B4-BE49-F238E27FC236}">
                <a16:creationId xmlns:a16="http://schemas.microsoft.com/office/drawing/2014/main" id="{C8873F76-38F1-7122-8E27-3DF70F8311F9}"/>
              </a:ext>
            </a:extLst>
          </p:cNvPr>
          <p:cNvGrpSpPr>
            <a:grpSpLocks noChangeAspect="1"/>
          </p:cNvGrpSpPr>
          <p:nvPr/>
        </p:nvGrpSpPr>
        <p:grpSpPr>
          <a:xfrm>
            <a:off x="9116408" y="5607367"/>
            <a:ext cx="252229" cy="297292"/>
            <a:chOff x="7166991" y="712682"/>
            <a:chExt cx="509762" cy="600837"/>
          </a:xfrm>
          <a:solidFill>
            <a:srgbClr val="FF0000"/>
          </a:solidFill>
        </p:grpSpPr>
        <p:grpSp>
          <p:nvGrpSpPr>
            <p:cNvPr id="551" name="Picture Placeholder 79">
              <a:extLst>
                <a:ext uri="{FF2B5EF4-FFF2-40B4-BE49-F238E27FC236}">
                  <a16:creationId xmlns:a16="http://schemas.microsoft.com/office/drawing/2014/main" id="{9C29132B-A10D-F0BF-9530-94897E38CD7C}"/>
                </a:ext>
              </a:extLst>
            </p:cNvPr>
            <p:cNvGrpSpPr/>
            <p:nvPr/>
          </p:nvGrpSpPr>
          <p:grpSpPr>
            <a:xfrm>
              <a:off x="7288423" y="828422"/>
              <a:ext cx="266898" cy="369356"/>
              <a:chOff x="7288423" y="828422"/>
              <a:chExt cx="266898" cy="369356"/>
            </a:xfrm>
            <a:grpFill/>
          </p:grpSpPr>
          <p:sp>
            <p:nvSpPr>
              <p:cNvPr id="553" name="Picture Placeholder 79">
                <a:extLst>
                  <a:ext uri="{FF2B5EF4-FFF2-40B4-BE49-F238E27FC236}">
                    <a16:creationId xmlns:a16="http://schemas.microsoft.com/office/drawing/2014/main" id="{495DC0AB-3BDD-529B-89D6-BB4060C0CE2F}"/>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4" name="Picture Placeholder 79">
                <a:extLst>
                  <a:ext uri="{FF2B5EF4-FFF2-40B4-BE49-F238E27FC236}">
                    <a16:creationId xmlns:a16="http://schemas.microsoft.com/office/drawing/2014/main" id="{A5A9D2A1-5157-5595-C4D8-BB06C9A7ACC1}"/>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5" name="Picture Placeholder 79">
                <a:extLst>
                  <a:ext uri="{FF2B5EF4-FFF2-40B4-BE49-F238E27FC236}">
                    <a16:creationId xmlns:a16="http://schemas.microsoft.com/office/drawing/2014/main" id="{B0BDE246-A86C-7C90-5D5E-EDCE69ABCC7D}"/>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6" name="Picture Placeholder 79">
                <a:extLst>
                  <a:ext uri="{FF2B5EF4-FFF2-40B4-BE49-F238E27FC236}">
                    <a16:creationId xmlns:a16="http://schemas.microsoft.com/office/drawing/2014/main" id="{0D7D568C-80F5-9101-1DA6-BADAD5BA46F0}"/>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7" name="Picture Placeholder 79">
                <a:extLst>
                  <a:ext uri="{FF2B5EF4-FFF2-40B4-BE49-F238E27FC236}">
                    <a16:creationId xmlns:a16="http://schemas.microsoft.com/office/drawing/2014/main" id="{47F30237-074A-7527-C4E8-54905E3EF17F}"/>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8" name="Picture Placeholder 79">
                <a:extLst>
                  <a:ext uri="{FF2B5EF4-FFF2-40B4-BE49-F238E27FC236}">
                    <a16:creationId xmlns:a16="http://schemas.microsoft.com/office/drawing/2014/main" id="{E92AD1CB-930D-0AEC-379D-923CF5353AB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9" name="Picture Placeholder 79">
                <a:extLst>
                  <a:ext uri="{FF2B5EF4-FFF2-40B4-BE49-F238E27FC236}">
                    <a16:creationId xmlns:a16="http://schemas.microsoft.com/office/drawing/2014/main" id="{D080BED4-9F69-EDBF-3EAF-3EA542434242}"/>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0" name="Picture Placeholder 79">
                <a:extLst>
                  <a:ext uri="{FF2B5EF4-FFF2-40B4-BE49-F238E27FC236}">
                    <a16:creationId xmlns:a16="http://schemas.microsoft.com/office/drawing/2014/main" id="{A6802B92-FBB9-AACB-D67A-2E467C08A248}"/>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1" name="Picture Placeholder 79">
                <a:extLst>
                  <a:ext uri="{FF2B5EF4-FFF2-40B4-BE49-F238E27FC236}">
                    <a16:creationId xmlns:a16="http://schemas.microsoft.com/office/drawing/2014/main" id="{F40A68CA-B3D6-8560-0BC0-D106307F6F2A}"/>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2" name="Picture Placeholder 79">
                <a:extLst>
                  <a:ext uri="{FF2B5EF4-FFF2-40B4-BE49-F238E27FC236}">
                    <a16:creationId xmlns:a16="http://schemas.microsoft.com/office/drawing/2014/main" id="{3212DD85-9ED3-FEFC-D295-A0166FE7E4C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52" name="Picture Placeholder 79">
              <a:extLst>
                <a:ext uri="{FF2B5EF4-FFF2-40B4-BE49-F238E27FC236}">
                  <a16:creationId xmlns:a16="http://schemas.microsoft.com/office/drawing/2014/main" id="{1F74BB88-6EF5-AF24-7EFB-218978C7171F}"/>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563" name="Picture Placeholder 79" descr="Defense Malware&#10;">
            <a:extLst>
              <a:ext uri="{FF2B5EF4-FFF2-40B4-BE49-F238E27FC236}">
                <a16:creationId xmlns:a16="http://schemas.microsoft.com/office/drawing/2014/main" id="{45C4B661-3E27-6916-F7BE-AA6226DFECBA}"/>
              </a:ext>
            </a:extLst>
          </p:cNvPr>
          <p:cNvGrpSpPr>
            <a:grpSpLocks noChangeAspect="1"/>
          </p:cNvGrpSpPr>
          <p:nvPr/>
        </p:nvGrpSpPr>
        <p:grpSpPr>
          <a:xfrm>
            <a:off x="11256040" y="5607367"/>
            <a:ext cx="252229" cy="297292"/>
            <a:chOff x="7166991" y="712682"/>
            <a:chExt cx="509762" cy="600837"/>
          </a:xfrm>
          <a:solidFill>
            <a:srgbClr val="FF0000"/>
          </a:solidFill>
        </p:grpSpPr>
        <p:grpSp>
          <p:nvGrpSpPr>
            <p:cNvPr id="564" name="Picture Placeholder 79">
              <a:extLst>
                <a:ext uri="{FF2B5EF4-FFF2-40B4-BE49-F238E27FC236}">
                  <a16:creationId xmlns:a16="http://schemas.microsoft.com/office/drawing/2014/main" id="{E9ABD48F-4BA3-22E4-D841-0655628EA090}"/>
                </a:ext>
              </a:extLst>
            </p:cNvPr>
            <p:cNvGrpSpPr/>
            <p:nvPr/>
          </p:nvGrpSpPr>
          <p:grpSpPr>
            <a:xfrm>
              <a:off x="7288423" y="828422"/>
              <a:ext cx="266898" cy="369356"/>
              <a:chOff x="7288423" y="828422"/>
              <a:chExt cx="266898" cy="369356"/>
            </a:xfrm>
            <a:grpFill/>
          </p:grpSpPr>
          <p:sp>
            <p:nvSpPr>
              <p:cNvPr id="566" name="Picture Placeholder 79">
                <a:extLst>
                  <a:ext uri="{FF2B5EF4-FFF2-40B4-BE49-F238E27FC236}">
                    <a16:creationId xmlns:a16="http://schemas.microsoft.com/office/drawing/2014/main" id="{4304C27A-4302-E3B5-0AAE-1FB529D4ECBD}"/>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7" name="Picture Placeholder 79">
                <a:extLst>
                  <a:ext uri="{FF2B5EF4-FFF2-40B4-BE49-F238E27FC236}">
                    <a16:creationId xmlns:a16="http://schemas.microsoft.com/office/drawing/2014/main" id="{3B0EB99E-61BE-41D2-ACBC-D7C86ECADAD8}"/>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8" name="Picture Placeholder 79">
                <a:extLst>
                  <a:ext uri="{FF2B5EF4-FFF2-40B4-BE49-F238E27FC236}">
                    <a16:creationId xmlns:a16="http://schemas.microsoft.com/office/drawing/2014/main" id="{AA4656AF-F9EB-77FC-E346-6DF6A968EFBB}"/>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9" name="Picture Placeholder 79">
                <a:extLst>
                  <a:ext uri="{FF2B5EF4-FFF2-40B4-BE49-F238E27FC236}">
                    <a16:creationId xmlns:a16="http://schemas.microsoft.com/office/drawing/2014/main" id="{F433B410-AF41-A900-68E3-294D84C62055}"/>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0" name="Picture Placeholder 79">
                <a:extLst>
                  <a:ext uri="{FF2B5EF4-FFF2-40B4-BE49-F238E27FC236}">
                    <a16:creationId xmlns:a16="http://schemas.microsoft.com/office/drawing/2014/main" id="{096BA97E-82C1-96F0-D596-BE57AD30B3C3}"/>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1" name="Picture Placeholder 79">
                <a:extLst>
                  <a:ext uri="{FF2B5EF4-FFF2-40B4-BE49-F238E27FC236}">
                    <a16:creationId xmlns:a16="http://schemas.microsoft.com/office/drawing/2014/main" id="{8354DF84-39B3-0671-57BD-EB3AEA6332CE}"/>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2" name="Picture Placeholder 79">
                <a:extLst>
                  <a:ext uri="{FF2B5EF4-FFF2-40B4-BE49-F238E27FC236}">
                    <a16:creationId xmlns:a16="http://schemas.microsoft.com/office/drawing/2014/main" id="{CB1337F5-5C2C-F4C4-DE9A-96F3AE731B1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3" name="Picture Placeholder 79">
                <a:extLst>
                  <a:ext uri="{FF2B5EF4-FFF2-40B4-BE49-F238E27FC236}">
                    <a16:creationId xmlns:a16="http://schemas.microsoft.com/office/drawing/2014/main" id="{10767D86-F0AE-99C7-2272-B5F0EE305A6A}"/>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4" name="Picture Placeholder 79">
                <a:extLst>
                  <a:ext uri="{FF2B5EF4-FFF2-40B4-BE49-F238E27FC236}">
                    <a16:creationId xmlns:a16="http://schemas.microsoft.com/office/drawing/2014/main" id="{76FB1C24-21DA-0586-5B1B-78749DC44737}"/>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5" name="Picture Placeholder 79">
                <a:extLst>
                  <a:ext uri="{FF2B5EF4-FFF2-40B4-BE49-F238E27FC236}">
                    <a16:creationId xmlns:a16="http://schemas.microsoft.com/office/drawing/2014/main" id="{5558A3CF-723C-2304-2012-CF81C0EBDF1F}"/>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65" name="Picture Placeholder 79">
              <a:extLst>
                <a:ext uri="{FF2B5EF4-FFF2-40B4-BE49-F238E27FC236}">
                  <a16:creationId xmlns:a16="http://schemas.microsoft.com/office/drawing/2014/main" id="{8D71946D-EB4A-4276-AF52-29E6D5D1484B}"/>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Tree>
    <p:extLst>
      <p:ext uri="{BB962C8B-B14F-4D97-AF65-F5344CB8AC3E}">
        <p14:creationId xmlns:p14="http://schemas.microsoft.com/office/powerpoint/2010/main" val="5760054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164372888"/>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1"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2475123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E984821-4220-4476-17CA-03DAA70B7478}"/>
              </a:ext>
            </a:extLst>
          </p:cNvPr>
          <p:cNvSpPr>
            <a:spLocks noGrp="1"/>
          </p:cNvSpPr>
          <p:nvPr>
            <p:ph sz="quarter" idx="14"/>
          </p:nvPr>
        </p:nvSpPr>
        <p:spPr/>
        <p:txBody>
          <a:bodyPr/>
          <a:lstStyle/>
          <a:p>
            <a:pPr marL="457200" indent="-457200">
              <a:buFont typeface="+mj-lt"/>
              <a:buAutoNum type="arabicPeriod"/>
            </a:pPr>
            <a:r>
              <a:rPr lang="en-US" dirty="0"/>
              <a:t>Validate the requirements (see Requirement slides above)</a:t>
            </a:r>
          </a:p>
          <a:p>
            <a:pPr marL="457200" indent="-457200">
              <a:buFont typeface="+mj-lt"/>
              <a:buAutoNum type="arabicPeriod"/>
            </a:pPr>
            <a:endParaRPr lang="en-US" dirty="0"/>
          </a:p>
          <a:p>
            <a:pPr marL="457200" indent="-457200">
              <a:buFont typeface="+mj-lt"/>
              <a:buAutoNum type="arabicPeriod"/>
            </a:pPr>
            <a:endParaRPr lang="en-US" dirty="0"/>
          </a:p>
          <a:p>
            <a:pPr marL="457200" indent="-457200">
              <a:buFont typeface="+mj-lt"/>
              <a:buAutoNum type="arabicPeriod"/>
            </a:pPr>
            <a:r>
              <a:rPr lang="en-US" dirty="0"/>
              <a:t>Deploy NSX Malware component in NAPP</a:t>
            </a:r>
          </a:p>
          <a:p>
            <a:pPr marL="914400" lvl="1" indent="-457200">
              <a:buFont typeface="+mj-lt"/>
              <a:buAutoNum type="alphaLcPeriod"/>
            </a:pPr>
            <a:r>
              <a:rPr lang="en-US" dirty="0"/>
              <a:t>Activate NSX Malware Prevention in NAPP</a:t>
            </a:r>
          </a:p>
          <a:p>
            <a:pPr marL="1201738" lvl="2" indent="-457200"/>
            <a:r>
              <a:rPr lang="en-US" dirty="0"/>
              <a:t>Under “System – Configuration – NSX Application Platform”</a:t>
            </a:r>
          </a:p>
          <a:p>
            <a:pPr marL="1201738" lvl="2" indent="-457200"/>
            <a:endParaRPr lang="en-US" dirty="0"/>
          </a:p>
        </p:txBody>
      </p:sp>
      <p:sp>
        <p:nvSpPr>
          <p:cNvPr id="3" name="Title 2">
            <a:extLst>
              <a:ext uri="{FF2B5EF4-FFF2-40B4-BE49-F238E27FC236}">
                <a16:creationId xmlns:a16="http://schemas.microsoft.com/office/drawing/2014/main" id="{769684A1-9D38-0819-34CB-19D65DE69150}"/>
              </a:ext>
            </a:extLst>
          </p:cNvPr>
          <p:cNvSpPr>
            <a:spLocks noGrp="1"/>
          </p:cNvSpPr>
          <p:nvPr>
            <p:ph type="title"/>
          </p:nvPr>
        </p:nvSpPr>
        <p:spPr/>
        <p:txBody>
          <a:bodyPr/>
          <a:lstStyle/>
          <a:p>
            <a:r>
              <a:rPr lang="en-US" dirty="0"/>
              <a:t>Malware Detection and Prevention Installation (1/17)</a:t>
            </a:r>
          </a:p>
        </p:txBody>
      </p:sp>
      <p:pic>
        <p:nvPicPr>
          <p:cNvPr id="6" name="Picture 5">
            <a:extLst>
              <a:ext uri="{FF2B5EF4-FFF2-40B4-BE49-F238E27FC236}">
                <a16:creationId xmlns:a16="http://schemas.microsoft.com/office/drawing/2014/main" id="{836092CE-AD71-0D0F-44CF-6E11EA89C63A}"/>
              </a:ext>
            </a:extLst>
          </p:cNvPr>
          <p:cNvPicPr>
            <a:picLocks noChangeAspect="1"/>
          </p:cNvPicPr>
          <p:nvPr/>
        </p:nvPicPr>
        <p:blipFill>
          <a:blip r:embed="rId2"/>
          <a:stretch>
            <a:fillRect/>
          </a:stretch>
        </p:blipFill>
        <p:spPr>
          <a:xfrm>
            <a:off x="7619422" y="3168535"/>
            <a:ext cx="2461260" cy="2682240"/>
          </a:xfrm>
          <a:prstGeom prst="rect">
            <a:avLst/>
          </a:prstGeom>
        </p:spPr>
      </p:pic>
      <p:sp>
        <p:nvSpPr>
          <p:cNvPr id="2" name="Rectangle 1">
            <a:extLst>
              <a:ext uri="{FF2B5EF4-FFF2-40B4-BE49-F238E27FC236}">
                <a16:creationId xmlns:a16="http://schemas.microsoft.com/office/drawing/2014/main" id="{417F1E12-BB7D-6835-AF18-A90D8F3B213B}"/>
              </a:ext>
            </a:extLst>
          </p:cNvPr>
          <p:cNvSpPr/>
          <p:nvPr/>
        </p:nvSpPr>
        <p:spPr>
          <a:xfrm>
            <a:off x="7727585" y="5396348"/>
            <a:ext cx="2257438" cy="339434"/>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0125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a:xfrm>
            <a:off x="616666" y="1600201"/>
            <a:ext cx="5797989" cy="4572000"/>
          </a:xfrm>
        </p:spPr>
        <p:txBody>
          <a:bodyPr/>
          <a:lstStyle/>
          <a:p>
            <a:pPr marL="457200" indent="-457200">
              <a:buFont typeface="+mj-lt"/>
              <a:buAutoNum type="arabicPeriod" startAt="2"/>
            </a:pPr>
            <a:r>
              <a:rPr lang="en-US" dirty="0"/>
              <a:t>Deploy NSX Malware component in NAPP</a:t>
            </a:r>
          </a:p>
          <a:p>
            <a:pPr marL="914400" lvl="1" indent="-457200">
              <a:buFont typeface="+mj-lt"/>
              <a:buAutoNum type="alphaLcPeriod" startAt="2"/>
            </a:pPr>
            <a:r>
              <a:rPr lang="en-US" dirty="0"/>
              <a:t>Select Cloud region</a:t>
            </a:r>
          </a:p>
          <a:p>
            <a:pPr marL="1085850" lvl="2" indent="-171450">
              <a:buFont typeface="Arial" panose="020B0604020202020204" pitchFamily="34" charset="0"/>
              <a:buChar char="•"/>
            </a:pPr>
            <a:r>
              <a:rPr lang="en-US" b="0" i="0" u="none" strike="noStrike" dirty="0">
                <a:solidFill>
                  <a:srgbClr val="000000"/>
                </a:solidFill>
                <a:effectLst/>
                <a:latin typeface="Calibri" panose="020F0502020204030204" pitchFamily="34" charset="0"/>
              </a:rPr>
              <a:t>The following NSX Advanced Threat Prevention URLs are contacted</a:t>
            </a:r>
          </a:p>
          <a:p>
            <a:pPr marL="1311275" lvl="3" indent="-171450"/>
            <a:r>
              <a:rPr lang="en-US" sz="1600" b="0" i="0" u="none" strike="noStrike" dirty="0" err="1">
                <a:solidFill>
                  <a:srgbClr val="000000"/>
                </a:solidFill>
                <a:effectLst/>
                <a:latin typeface="Calibri" panose="020F0502020204030204" pitchFamily="34" charset="0"/>
              </a:rPr>
              <a:t>nsx.west.us.lastline.com</a:t>
            </a:r>
            <a:endParaRPr lang="en-US" sz="1600" dirty="0">
              <a:solidFill>
                <a:srgbClr val="000000"/>
              </a:solidFill>
            </a:endParaRPr>
          </a:p>
          <a:p>
            <a:pPr marL="1312862" lvl="4" indent="0">
              <a:buNone/>
            </a:pPr>
            <a:r>
              <a:rPr lang="en-US" sz="1600" b="0" i="0" u="none" strike="noStrike" dirty="0">
                <a:solidFill>
                  <a:srgbClr val="000000"/>
                </a:solidFill>
                <a:effectLst/>
                <a:latin typeface="Calibri" panose="020F0502020204030204" pitchFamily="34" charset="0"/>
              </a:rPr>
              <a:t>if you selected at the installation “Malware Cloud Region = United States”</a:t>
            </a:r>
          </a:p>
          <a:p>
            <a:pPr marL="1311275" lvl="3" indent="-171450"/>
            <a:r>
              <a:rPr lang="en-US" sz="1600" b="0" i="0" u="none" strike="noStrike" dirty="0" err="1">
                <a:solidFill>
                  <a:srgbClr val="000000"/>
                </a:solidFill>
                <a:effectLst/>
                <a:latin typeface="Calibri" panose="020F0502020204030204" pitchFamily="34" charset="0"/>
              </a:rPr>
              <a:t>nsx.nl.emea.lastline.com</a:t>
            </a:r>
            <a:endParaRPr lang="en-US" sz="1600" dirty="0">
              <a:solidFill>
                <a:srgbClr val="000000"/>
              </a:solidFill>
            </a:endParaRPr>
          </a:p>
          <a:p>
            <a:pPr marL="1312862" lvl="4" indent="0">
              <a:buNone/>
            </a:pPr>
            <a:r>
              <a:rPr lang="en-US" sz="1600" b="0" i="0" u="none" strike="noStrike" dirty="0">
                <a:solidFill>
                  <a:srgbClr val="000000"/>
                </a:solidFill>
                <a:effectLst/>
                <a:latin typeface="Calibri" panose="020F0502020204030204" pitchFamily="34" charset="0"/>
              </a:rPr>
              <a:t>if you selected Malware Cloud “Malware Cloud Region = European Union”</a:t>
            </a:r>
          </a:p>
          <a:p>
            <a:pPr marL="1311275" lvl="3" indent="-171450"/>
            <a:r>
              <a:rPr lang="en-US" sz="1600" b="0" i="0" u="sng" strike="noStrike" dirty="0" err="1">
                <a:solidFill>
                  <a:schemeClr val="accent1"/>
                </a:solidFill>
                <a:effectLst/>
                <a:latin typeface="Calibri" panose="020F0502020204030204" pitchFamily="34" charset="0"/>
              </a:rPr>
              <a:t>nsx.southeast.au.lastline.com</a:t>
            </a:r>
            <a:endParaRPr lang="en-US" sz="1600" u="sng" dirty="0">
              <a:solidFill>
                <a:schemeClr val="accent1"/>
              </a:solidFill>
            </a:endParaRPr>
          </a:p>
          <a:p>
            <a:pPr marL="1312862" lvl="4" indent="0">
              <a:buNone/>
            </a:pPr>
            <a:r>
              <a:rPr lang="en-US" sz="1600" b="0" i="0" u="sng" strike="noStrike" dirty="0">
                <a:solidFill>
                  <a:schemeClr val="accent1"/>
                </a:solidFill>
                <a:effectLst/>
                <a:latin typeface="Calibri" panose="020F0502020204030204" pitchFamily="34" charset="0"/>
              </a:rPr>
              <a:t>if you selected Malware Cloud “Malware Cloud Region = Australia”</a:t>
            </a:r>
          </a:p>
          <a:p>
            <a:pPr marL="914400" lvl="1" indent="-457200">
              <a:buFont typeface="+mj-lt"/>
              <a:buAutoNum type="alphaLcPeriod" startAt="2"/>
            </a:pPr>
            <a:endParaRPr lang="en-US" dirty="0"/>
          </a:p>
          <a:p>
            <a:pPr marL="914400" lvl="1" indent="-457200">
              <a:buFont typeface="+mj-lt"/>
              <a:buAutoNum type="alphaLcPeriod" startAt="2"/>
            </a:pPr>
            <a:r>
              <a:rPr lang="en-US" dirty="0"/>
              <a:t>Run Pre-Checks</a:t>
            </a:r>
          </a:p>
          <a:p>
            <a:pPr marL="914400" lvl="1" indent="-457200">
              <a:buFont typeface="+mj-lt"/>
              <a:buAutoNum type="alphaLcPeriod" startAt="2"/>
            </a:pPr>
            <a:endParaRPr lang="en-US" dirty="0"/>
          </a:p>
          <a:p>
            <a:pPr marL="914400" lvl="1" indent="-457200">
              <a:buFont typeface="+mj-lt"/>
              <a:buAutoNum type="alphaLcPeriod" startAt="2"/>
            </a:pPr>
            <a:r>
              <a:rPr lang="en-US" dirty="0"/>
              <a:t>Activate</a:t>
            </a:r>
          </a:p>
          <a:p>
            <a:pPr marL="914400" lvl="2" indent="0">
              <a:buNone/>
            </a:pPr>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(2/17)</a:t>
            </a:r>
          </a:p>
        </p:txBody>
      </p:sp>
      <p:pic>
        <p:nvPicPr>
          <p:cNvPr id="5" name="Picture 4">
            <a:extLst>
              <a:ext uri="{FF2B5EF4-FFF2-40B4-BE49-F238E27FC236}">
                <a16:creationId xmlns:a16="http://schemas.microsoft.com/office/drawing/2014/main" id="{D11E73A2-9E2B-D5B2-1D10-6CB6621B27E2}"/>
              </a:ext>
            </a:extLst>
          </p:cNvPr>
          <p:cNvPicPr>
            <a:picLocks noChangeAspect="1"/>
          </p:cNvPicPr>
          <p:nvPr/>
        </p:nvPicPr>
        <p:blipFill>
          <a:blip r:embed="rId3"/>
          <a:stretch>
            <a:fillRect/>
          </a:stretch>
        </p:blipFill>
        <p:spPr>
          <a:xfrm>
            <a:off x="6755658" y="1600201"/>
            <a:ext cx="5032744" cy="4572000"/>
          </a:xfrm>
          <a:prstGeom prst="rect">
            <a:avLst/>
          </a:prstGeom>
        </p:spPr>
      </p:pic>
      <p:sp>
        <p:nvSpPr>
          <p:cNvPr id="7" name="Rectangle 6">
            <a:extLst>
              <a:ext uri="{FF2B5EF4-FFF2-40B4-BE49-F238E27FC236}">
                <a16:creationId xmlns:a16="http://schemas.microsoft.com/office/drawing/2014/main" id="{AB12FA19-89D6-A678-9286-7B9DE99E89BF}"/>
              </a:ext>
            </a:extLst>
          </p:cNvPr>
          <p:cNvSpPr/>
          <p:nvPr/>
        </p:nvSpPr>
        <p:spPr>
          <a:xfrm>
            <a:off x="6913168" y="2606900"/>
            <a:ext cx="4662165" cy="38568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8" name="Rectangle 7">
            <a:extLst>
              <a:ext uri="{FF2B5EF4-FFF2-40B4-BE49-F238E27FC236}">
                <a16:creationId xmlns:a16="http://schemas.microsoft.com/office/drawing/2014/main" id="{29360219-223F-CF3E-D88F-4EB1729BE772}"/>
              </a:ext>
            </a:extLst>
          </p:cNvPr>
          <p:cNvSpPr/>
          <p:nvPr/>
        </p:nvSpPr>
        <p:spPr>
          <a:xfrm>
            <a:off x="6913168" y="4601954"/>
            <a:ext cx="938060" cy="219428"/>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3" name="Rectangle 2">
            <a:extLst>
              <a:ext uri="{FF2B5EF4-FFF2-40B4-BE49-F238E27FC236}">
                <a16:creationId xmlns:a16="http://schemas.microsoft.com/office/drawing/2014/main" id="{8CA71B64-EA7B-BBAF-BCE1-D571C65C0172}"/>
              </a:ext>
            </a:extLst>
          </p:cNvPr>
          <p:cNvSpPr/>
          <p:nvPr/>
        </p:nvSpPr>
        <p:spPr>
          <a:xfrm>
            <a:off x="10529456" y="133061"/>
            <a:ext cx="1082584" cy="523220"/>
          </a:xfrm>
          <a:prstGeom prst="rect">
            <a:avLst/>
          </a:prstGeom>
          <a:solidFill>
            <a:schemeClr val="accent1">
              <a:alpha val="20000"/>
            </a:schemeClr>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Aft>
                <a:spcPts val="600"/>
              </a:spcAft>
            </a:pPr>
            <a:r>
              <a:rPr lang="en-US" sz="1400" b="1" dirty="0">
                <a:solidFill>
                  <a:schemeClr val="accent1"/>
                </a:solidFill>
                <a:latin typeface="Calibri" panose="020F0502020204030204" pitchFamily="34" charset="0"/>
              </a:rPr>
              <a:t>New NSX 4.1.1</a:t>
            </a:r>
          </a:p>
        </p:txBody>
      </p:sp>
    </p:spTree>
    <p:extLst>
      <p:ext uri="{BB962C8B-B14F-4D97-AF65-F5344CB8AC3E}">
        <p14:creationId xmlns:p14="http://schemas.microsoft.com/office/powerpoint/2010/main" val="2377475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a:pPr>
            <a:r>
              <a:rPr lang="en-US" dirty="0"/>
              <a:t>Start wizard</a:t>
            </a:r>
          </a:p>
          <a:p>
            <a:pPr marL="1201738" lvl="2" indent="-457200"/>
            <a:r>
              <a:rPr lang="en-US" dirty="0"/>
              <a:t>Under “Security – Policy Management – IDS/IPS &amp; Malware Prevention”</a:t>
            </a:r>
            <a:endParaRPr lang="en-US" sz="1600" dirty="0"/>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(3/17)</a:t>
            </a:r>
          </a:p>
        </p:txBody>
      </p:sp>
      <p:pic>
        <p:nvPicPr>
          <p:cNvPr id="6" name="Picture 5">
            <a:extLst>
              <a:ext uri="{FF2B5EF4-FFF2-40B4-BE49-F238E27FC236}">
                <a16:creationId xmlns:a16="http://schemas.microsoft.com/office/drawing/2014/main" id="{02B0D79A-E059-6B98-1830-3E98FE820A29}"/>
              </a:ext>
            </a:extLst>
          </p:cNvPr>
          <p:cNvPicPr>
            <a:picLocks noChangeAspect="1"/>
          </p:cNvPicPr>
          <p:nvPr/>
        </p:nvPicPr>
        <p:blipFill>
          <a:blip r:embed="rId3"/>
          <a:stretch>
            <a:fillRect/>
          </a:stretch>
        </p:blipFill>
        <p:spPr>
          <a:xfrm>
            <a:off x="2195695" y="2641415"/>
            <a:ext cx="7772400" cy="3905157"/>
          </a:xfrm>
          <a:prstGeom prst="rect">
            <a:avLst/>
          </a:prstGeom>
          <a:ln w="19050">
            <a:solidFill>
              <a:schemeClr val="accent1"/>
            </a:solidFill>
          </a:ln>
        </p:spPr>
      </p:pic>
      <p:sp>
        <p:nvSpPr>
          <p:cNvPr id="8" name="Rectangle 7">
            <a:extLst>
              <a:ext uri="{FF2B5EF4-FFF2-40B4-BE49-F238E27FC236}">
                <a16:creationId xmlns:a16="http://schemas.microsoft.com/office/drawing/2014/main" id="{87253316-ADB9-6545-1026-F81C7A3901DB}"/>
              </a:ext>
            </a:extLst>
          </p:cNvPr>
          <p:cNvSpPr/>
          <p:nvPr/>
        </p:nvSpPr>
        <p:spPr>
          <a:xfrm>
            <a:off x="5957205" y="4047771"/>
            <a:ext cx="1482685" cy="24713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3238084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2"/>
            </a:pPr>
            <a:r>
              <a:rPr lang="en-US" dirty="0"/>
              <a:t>Select Malware Prevention</a:t>
            </a:r>
          </a:p>
          <a:p>
            <a:pPr marL="1201738" lvl="2" indent="-457200"/>
            <a:r>
              <a:rPr lang="en-US" dirty="0"/>
              <a:t>“North-South Traffic” (for GW Malware)</a:t>
            </a:r>
          </a:p>
          <a:p>
            <a:pPr marL="1201738" lvl="2" indent="-457200"/>
            <a:r>
              <a:rPr lang="en-US" sz="1600" dirty="0"/>
              <a:t>“East—West Traffic” (for Distributed Malware)</a:t>
            </a:r>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(4/17)</a:t>
            </a:r>
          </a:p>
        </p:txBody>
      </p:sp>
      <p:pic>
        <p:nvPicPr>
          <p:cNvPr id="5" name="Picture 4">
            <a:extLst>
              <a:ext uri="{FF2B5EF4-FFF2-40B4-BE49-F238E27FC236}">
                <a16:creationId xmlns:a16="http://schemas.microsoft.com/office/drawing/2014/main" id="{06FB6839-568A-75D4-EF3F-34164E5BA331}"/>
              </a:ext>
            </a:extLst>
          </p:cNvPr>
          <p:cNvPicPr>
            <a:picLocks noChangeAspect="1"/>
          </p:cNvPicPr>
          <p:nvPr/>
        </p:nvPicPr>
        <p:blipFill>
          <a:blip r:embed="rId3"/>
          <a:stretch>
            <a:fillRect/>
          </a:stretch>
        </p:blipFill>
        <p:spPr>
          <a:xfrm>
            <a:off x="2218295" y="2743039"/>
            <a:ext cx="7772400" cy="3997499"/>
          </a:xfrm>
          <a:prstGeom prst="rect">
            <a:avLst/>
          </a:prstGeom>
          <a:ln w="19050">
            <a:solidFill>
              <a:schemeClr val="accent1"/>
            </a:solidFill>
          </a:ln>
        </p:spPr>
      </p:pic>
      <p:sp>
        <p:nvSpPr>
          <p:cNvPr id="11" name="Rectangle 10">
            <a:extLst>
              <a:ext uri="{FF2B5EF4-FFF2-40B4-BE49-F238E27FC236}">
                <a16:creationId xmlns:a16="http://schemas.microsoft.com/office/drawing/2014/main" id="{0D98B375-AC8C-02E4-B3E1-0269773FDE7E}"/>
              </a:ext>
            </a:extLst>
          </p:cNvPr>
          <p:cNvSpPr/>
          <p:nvPr/>
        </p:nvSpPr>
        <p:spPr>
          <a:xfrm>
            <a:off x="7148699" y="4463410"/>
            <a:ext cx="2341668" cy="34411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626975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3"/>
            </a:pPr>
            <a:r>
              <a:rPr lang="en-US" dirty="0"/>
              <a:t>(Optional) Configure Proxy</a:t>
            </a:r>
          </a:p>
          <a:p>
            <a:pPr marL="1201738" lvl="2" indent="-457200"/>
            <a:r>
              <a:rPr lang="en-US" dirty="0"/>
              <a:t>If NAPP (</a:t>
            </a:r>
            <a:r>
              <a:rPr lang="en-US" b="0" i="0" u="none" strike="noStrike" dirty="0">
                <a:solidFill>
                  <a:srgbClr val="000000"/>
                </a:solidFill>
                <a:effectLst/>
                <a:latin typeface="Calibri" panose="020F0502020204030204" pitchFamily="34" charset="0"/>
              </a:rPr>
              <a:t>K8s Workers IP address) don’t have direct Internet Access</a:t>
            </a:r>
            <a:r>
              <a:rPr lang="en-US" dirty="0"/>
              <a:t> </a:t>
            </a:r>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(5/17)</a:t>
            </a:r>
          </a:p>
        </p:txBody>
      </p:sp>
      <p:pic>
        <p:nvPicPr>
          <p:cNvPr id="8" name="Picture 7">
            <a:extLst>
              <a:ext uri="{FF2B5EF4-FFF2-40B4-BE49-F238E27FC236}">
                <a16:creationId xmlns:a16="http://schemas.microsoft.com/office/drawing/2014/main" id="{AE7511DD-E79B-68D4-812A-1B363AFBE1EF}"/>
              </a:ext>
            </a:extLst>
          </p:cNvPr>
          <p:cNvPicPr>
            <a:picLocks noChangeAspect="1"/>
          </p:cNvPicPr>
          <p:nvPr/>
        </p:nvPicPr>
        <p:blipFill>
          <a:blip r:embed="rId3"/>
          <a:stretch>
            <a:fillRect/>
          </a:stretch>
        </p:blipFill>
        <p:spPr>
          <a:xfrm>
            <a:off x="2218295" y="2487784"/>
            <a:ext cx="7772400" cy="4225044"/>
          </a:xfrm>
          <a:prstGeom prst="rect">
            <a:avLst/>
          </a:prstGeom>
          <a:ln w="19050">
            <a:solidFill>
              <a:schemeClr val="accent1"/>
            </a:solidFill>
          </a:ln>
        </p:spPr>
      </p:pic>
      <p:sp>
        <p:nvSpPr>
          <p:cNvPr id="9" name="Rectangle 8">
            <a:extLst>
              <a:ext uri="{FF2B5EF4-FFF2-40B4-BE49-F238E27FC236}">
                <a16:creationId xmlns:a16="http://schemas.microsoft.com/office/drawing/2014/main" id="{1B40046B-20B5-21F5-F622-4717F2C17CD2}"/>
              </a:ext>
            </a:extLst>
          </p:cNvPr>
          <p:cNvSpPr/>
          <p:nvPr/>
        </p:nvSpPr>
        <p:spPr>
          <a:xfrm>
            <a:off x="6109606" y="4033909"/>
            <a:ext cx="1219450" cy="219428"/>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3458900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FE3B2-7CB4-8748-99B5-E2E5B75E8B86}"/>
              </a:ext>
            </a:extLst>
          </p:cNvPr>
          <p:cNvSpPr>
            <a:spLocks noGrp="1"/>
          </p:cNvSpPr>
          <p:nvPr>
            <p:ph type="title"/>
          </p:nvPr>
        </p:nvSpPr>
        <p:spPr/>
        <p:txBody>
          <a:bodyPr/>
          <a:lstStyle/>
          <a:p>
            <a:r>
              <a:rPr lang="en-US" dirty="0"/>
              <a:t>Detection and Prevention </a:t>
            </a:r>
          </a:p>
        </p:txBody>
      </p:sp>
      <p:sp>
        <p:nvSpPr>
          <p:cNvPr id="3" name="Text Placeholder 2">
            <a:extLst>
              <a:ext uri="{FF2B5EF4-FFF2-40B4-BE49-F238E27FC236}">
                <a16:creationId xmlns:a16="http://schemas.microsoft.com/office/drawing/2014/main" id="{70D8D1B8-FC7F-B944-9D81-C865A6EB25B5}"/>
              </a:ext>
            </a:extLst>
          </p:cNvPr>
          <p:cNvSpPr>
            <a:spLocks noGrp="1"/>
          </p:cNvSpPr>
          <p:nvPr>
            <p:ph type="body" sz="quarter" idx="17"/>
          </p:nvPr>
        </p:nvSpPr>
        <p:spPr>
          <a:xfrm>
            <a:off x="8381409" y="1601154"/>
            <a:ext cx="3807419" cy="4569619"/>
          </a:xfrm>
        </p:spPr>
        <p:txBody>
          <a:bodyPr vert="horz" lIns="0" tIns="457081" rIns="91392" bIns="457081" rtlCol="0">
            <a:noAutofit/>
          </a:bodyPr>
          <a:lstStyle/>
          <a:p>
            <a:pPr marL="285578" indent="-285578">
              <a:buFont typeface="Arial" panose="020B0604020202020204" pitchFamily="34" charset="0"/>
              <a:buChar char="•"/>
            </a:pPr>
            <a:r>
              <a:rPr lang="en-US" b="1" dirty="0"/>
              <a:t>New Cloud Malware </a:t>
            </a:r>
            <a:r>
              <a:rPr lang="en-US" b="1" dirty="0" err="1"/>
              <a:t>PoP</a:t>
            </a:r>
            <a:endParaRPr lang="en-US" b="1" dirty="0"/>
          </a:p>
          <a:p>
            <a:pPr marL="742504" lvl="1" indent="-285578"/>
            <a:r>
              <a:rPr lang="en-US" dirty="0"/>
              <a:t>Australia</a:t>
            </a:r>
          </a:p>
          <a:p>
            <a:pPr marL="456926" lvl="1" indent="0">
              <a:buNone/>
            </a:pPr>
            <a:endParaRPr lang="en-US" dirty="0"/>
          </a:p>
          <a:p>
            <a:pPr marL="456926" lvl="1" indent="0">
              <a:buNone/>
            </a:pPr>
            <a:endParaRPr lang="en-US" dirty="0"/>
          </a:p>
          <a:p>
            <a:pPr marL="456926" lvl="1" indent="0">
              <a:buNone/>
            </a:pPr>
            <a:endParaRPr lang="en-US" dirty="0"/>
          </a:p>
          <a:p>
            <a:pPr marL="456926" lvl="1" indent="0">
              <a:buNone/>
            </a:pPr>
            <a:endParaRPr lang="en-US" dirty="0"/>
          </a:p>
          <a:p>
            <a:pPr marL="456926" lvl="1" indent="0">
              <a:buNone/>
            </a:pPr>
            <a:endParaRPr lang="en-US" dirty="0"/>
          </a:p>
          <a:p>
            <a:pPr indent="-274">
              <a:buNone/>
            </a:pPr>
            <a:r>
              <a:rPr lang="en-US" sz="1400" i="1" dirty="0"/>
              <a:t>Note: This new </a:t>
            </a:r>
            <a:r>
              <a:rPr lang="en-US" sz="1400" i="1" dirty="0" err="1"/>
              <a:t>PoP</a:t>
            </a:r>
            <a:r>
              <a:rPr lang="en-US" sz="1400" i="1" dirty="0"/>
              <a:t> is launched at the time of NSX 4.1.1 release but is also available to older NSX releases from 3.2.</a:t>
            </a:r>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p:txBody>
      </p:sp>
      <p:sp>
        <p:nvSpPr>
          <p:cNvPr id="4" name="Subtitle 3">
            <a:extLst>
              <a:ext uri="{FF2B5EF4-FFF2-40B4-BE49-F238E27FC236}">
                <a16:creationId xmlns:a16="http://schemas.microsoft.com/office/drawing/2014/main" id="{FC4AE5F0-B346-3D43-9B43-3F3C0401F8D2}"/>
              </a:ext>
            </a:extLst>
          </p:cNvPr>
          <p:cNvSpPr>
            <a:spLocks noGrp="1"/>
          </p:cNvSpPr>
          <p:nvPr>
            <p:ph type="subTitle" idx="10"/>
          </p:nvPr>
        </p:nvSpPr>
        <p:spPr/>
        <p:txBody>
          <a:bodyPr/>
          <a:lstStyle/>
          <a:p>
            <a:r>
              <a:rPr lang="en-US" dirty="0"/>
              <a:t>Malware Detection and Prevention 4.1.1 Enhancements</a:t>
            </a:r>
          </a:p>
        </p:txBody>
      </p:sp>
      <p:pic>
        <p:nvPicPr>
          <p:cNvPr id="83" name="Graphic 82" descr="one dimensional map of world in gray color">
            <a:extLst>
              <a:ext uri="{FF2B5EF4-FFF2-40B4-BE49-F238E27FC236}">
                <a16:creationId xmlns:a16="http://schemas.microsoft.com/office/drawing/2014/main" id="{E35AA87A-0865-B807-4B9C-3D972FB5F4F8}"/>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t="16614" r="335" b="16492"/>
          <a:stretch/>
        </p:blipFill>
        <p:spPr>
          <a:xfrm>
            <a:off x="593021" y="1722994"/>
            <a:ext cx="6626689" cy="4447779"/>
          </a:xfrm>
          <a:prstGeom prst="rect">
            <a:avLst/>
          </a:prstGeom>
        </p:spPr>
      </p:pic>
      <p:sp>
        <p:nvSpPr>
          <p:cNvPr id="84" name="Oval 83">
            <a:extLst>
              <a:ext uri="{FF2B5EF4-FFF2-40B4-BE49-F238E27FC236}">
                <a16:creationId xmlns:a16="http://schemas.microsoft.com/office/drawing/2014/main" id="{1406CEAC-FC6B-3D18-EF63-858EB3D74A7C}"/>
              </a:ext>
              <a:ext uri="{C183D7F6-B498-43B3-948B-1728B52AA6E4}">
                <adec:decorative xmlns:adec="http://schemas.microsoft.com/office/drawing/2017/decorative" val="1"/>
              </a:ext>
            </a:extLst>
          </p:cNvPr>
          <p:cNvSpPr/>
          <p:nvPr/>
        </p:nvSpPr>
        <p:spPr>
          <a:xfrm>
            <a:off x="6444282" y="5419114"/>
            <a:ext cx="124953" cy="124953"/>
          </a:xfrm>
          <a:prstGeom prst="ellipse">
            <a:avLst/>
          </a:prstGeom>
          <a:solidFill>
            <a:schemeClr val="accent5"/>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86" name="Oval 85">
            <a:extLst>
              <a:ext uri="{FF2B5EF4-FFF2-40B4-BE49-F238E27FC236}">
                <a16:creationId xmlns:a16="http://schemas.microsoft.com/office/drawing/2014/main" id="{D4AB6898-1A06-EFCA-BB8D-48BFB5A21247}"/>
              </a:ext>
              <a:ext uri="{C183D7F6-B498-43B3-948B-1728B52AA6E4}">
                <adec:decorative xmlns:adec="http://schemas.microsoft.com/office/drawing/2017/decorative" val="1"/>
              </a:ext>
            </a:extLst>
          </p:cNvPr>
          <p:cNvSpPr/>
          <p:nvPr/>
        </p:nvSpPr>
        <p:spPr>
          <a:xfrm>
            <a:off x="1450393" y="3946883"/>
            <a:ext cx="124953" cy="124953"/>
          </a:xfrm>
          <a:prstGeom prst="ellipse">
            <a:avLst/>
          </a:prstGeom>
          <a:solidFill>
            <a:schemeClr val="accent5"/>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87" name="Oval 86">
            <a:extLst>
              <a:ext uri="{FF2B5EF4-FFF2-40B4-BE49-F238E27FC236}">
                <a16:creationId xmlns:a16="http://schemas.microsoft.com/office/drawing/2014/main" id="{AA268D03-3C7B-B9F0-0A05-9A81650AF1AB}"/>
              </a:ext>
              <a:ext uri="{C183D7F6-B498-43B3-948B-1728B52AA6E4}">
                <adec:decorative xmlns:adec="http://schemas.microsoft.com/office/drawing/2017/decorative" val="1"/>
              </a:ext>
            </a:extLst>
          </p:cNvPr>
          <p:cNvSpPr/>
          <p:nvPr/>
        </p:nvSpPr>
        <p:spPr>
          <a:xfrm>
            <a:off x="3768123" y="3642083"/>
            <a:ext cx="124953" cy="124953"/>
          </a:xfrm>
          <a:prstGeom prst="ellipse">
            <a:avLst/>
          </a:prstGeom>
          <a:solidFill>
            <a:schemeClr val="accent5"/>
          </a:solidFill>
          <a:ln w="19050">
            <a:solidFill>
              <a:schemeClr val="bg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latin typeface="Calibri" panose="020F0502020204030204" pitchFamily="34" charset="0"/>
            </a:endParaRPr>
          </a:p>
        </p:txBody>
      </p:sp>
      <p:sp>
        <p:nvSpPr>
          <p:cNvPr id="92" name="Rectangle 91">
            <a:extLst>
              <a:ext uri="{FF2B5EF4-FFF2-40B4-BE49-F238E27FC236}">
                <a16:creationId xmlns:a16="http://schemas.microsoft.com/office/drawing/2014/main" id="{1AE21956-8CE7-4BB7-DB3C-0DD14E7A72C2}"/>
              </a:ext>
            </a:extLst>
          </p:cNvPr>
          <p:cNvSpPr/>
          <p:nvPr/>
        </p:nvSpPr>
        <p:spPr>
          <a:xfrm flipH="1" flipV="1">
            <a:off x="6379512" y="5387588"/>
            <a:ext cx="243511" cy="196820"/>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3809543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animEffect transition="in" filter="fade">
                                      <p:cBhvr>
                                        <p:cTn id="15" dur="500"/>
                                        <p:tgtEl>
                                          <p:spTgt spid="3">
                                            <p:txEl>
                                              <p:pRg st="7" end="7"/>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4"/>
            </a:pPr>
            <a:r>
              <a:rPr lang="en-US" dirty="0"/>
              <a:t>Deploy NAPP if not already done</a:t>
            </a:r>
          </a:p>
          <a:p>
            <a:pPr marL="1201738" lvl="2" indent="-457200"/>
            <a:r>
              <a:rPr lang="en-US" dirty="0"/>
              <a:t>In the screenshot below, NAPP has been already deployed</a:t>
            </a:r>
          </a:p>
          <a:p>
            <a:pPr marL="1201738" lvl="2" indent="-457200"/>
            <a:endParaRPr lang="en-US" dirty="0"/>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(6/17)</a:t>
            </a:r>
          </a:p>
        </p:txBody>
      </p:sp>
      <p:pic>
        <p:nvPicPr>
          <p:cNvPr id="9" name="Picture 8">
            <a:extLst>
              <a:ext uri="{FF2B5EF4-FFF2-40B4-BE49-F238E27FC236}">
                <a16:creationId xmlns:a16="http://schemas.microsoft.com/office/drawing/2014/main" id="{55AF4378-4F0F-3CFB-8754-99678AA7253A}"/>
              </a:ext>
            </a:extLst>
          </p:cNvPr>
          <p:cNvPicPr>
            <a:picLocks noChangeAspect="1"/>
          </p:cNvPicPr>
          <p:nvPr/>
        </p:nvPicPr>
        <p:blipFill>
          <a:blip r:embed="rId3"/>
          <a:stretch>
            <a:fillRect/>
          </a:stretch>
        </p:blipFill>
        <p:spPr>
          <a:xfrm>
            <a:off x="2249860" y="2570739"/>
            <a:ext cx="7664069" cy="4003548"/>
          </a:xfrm>
          <a:prstGeom prst="rect">
            <a:avLst/>
          </a:prstGeom>
          <a:ln>
            <a:solidFill>
              <a:schemeClr val="accent1"/>
            </a:solidFill>
          </a:ln>
        </p:spPr>
      </p:pic>
      <p:sp>
        <p:nvSpPr>
          <p:cNvPr id="11" name="Rectangle 10">
            <a:extLst>
              <a:ext uri="{FF2B5EF4-FFF2-40B4-BE49-F238E27FC236}">
                <a16:creationId xmlns:a16="http://schemas.microsoft.com/office/drawing/2014/main" id="{0A59CCC6-245F-3689-9260-FE619553103A}"/>
              </a:ext>
            </a:extLst>
          </p:cNvPr>
          <p:cNvSpPr/>
          <p:nvPr/>
        </p:nvSpPr>
        <p:spPr>
          <a:xfrm>
            <a:off x="3588077" y="3902303"/>
            <a:ext cx="2133849" cy="48959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085123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546EA0-B5E2-1399-9136-235EC061FAA2}"/>
              </a:ext>
            </a:extLst>
          </p:cNvPr>
          <p:cNvSpPr>
            <a:spLocks noChangeAspect="1"/>
          </p:cNvSpPr>
          <p:nvPr/>
        </p:nvSpPr>
        <p:spPr>
          <a:xfrm>
            <a:off x="469124" y="175903"/>
            <a:ext cx="4577766" cy="274406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en-US" sz="2800" b="0" i="0" u="none" strike="noStrike" kern="1200" cap="none" spc="0" normalizeH="0" baseline="0" dirty="0">
                <a:ln>
                  <a:noFill/>
                </a:ln>
                <a:solidFill>
                  <a:schemeClr val="tx2"/>
                </a:solidFill>
                <a:effectLst/>
                <a:uLnTx/>
                <a:uFillTx/>
                <a:latin typeface="Calibri" panose="020F0502020204030204" pitchFamily="34" charset="0"/>
                <a:cs typeface="Calibri" panose="020F0502020204030204" pitchFamily="34" charset="0"/>
              </a:rPr>
              <a:t>ESXi</a:t>
            </a:r>
          </a:p>
        </p:txBody>
      </p:sp>
      <p:sp>
        <p:nvSpPr>
          <p:cNvPr id="8" name="Rectangle 7">
            <a:extLst>
              <a:ext uri="{FF2B5EF4-FFF2-40B4-BE49-F238E27FC236}">
                <a16:creationId xmlns:a16="http://schemas.microsoft.com/office/drawing/2014/main" id="{DB38AF05-438F-DA1D-4B19-1E51C1989F24}"/>
              </a:ext>
            </a:extLst>
          </p:cNvPr>
          <p:cNvSpPr>
            <a:spLocks noChangeAspect="1"/>
          </p:cNvSpPr>
          <p:nvPr/>
        </p:nvSpPr>
        <p:spPr>
          <a:xfrm>
            <a:off x="3396726" y="1144248"/>
            <a:ext cx="1475061" cy="1110592"/>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9" name="Straight Connector 8">
            <a:extLst>
              <a:ext uri="{FF2B5EF4-FFF2-40B4-BE49-F238E27FC236}">
                <a16:creationId xmlns:a16="http://schemas.microsoft.com/office/drawing/2014/main" id="{E7565840-98F5-0317-1C9D-DEC790091BBE}"/>
              </a:ext>
            </a:extLst>
          </p:cNvPr>
          <p:cNvCxnSpPr>
            <a:cxnSpLocks/>
          </p:cNvCxnSpPr>
          <p:nvPr/>
        </p:nvCxnSpPr>
        <p:spPr bwMode="gray">
          <a:xfrm>
            <a:off x="2939845" y="789544"/>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7D21CEA-4911-598C-E699-B6CA8AC9598E}"/>
              </a:ext>
            </a:extLst>
          </p:cNvPr>
          <p:cNvSpPr txBox="1"/>
          <p:nvPr/>
        </p:nvSpPr>
        <p:spPr>
          <a:xfrm>
            <a:off x="2964698" y="537886"/>
            <a:ext cx="1656736" cy="215444"/>
          </a:xfrm>
          <a:prstGeom prst="rect">
            <a:avLst/>
          </a:prstGeom>
        </p:spPr>
        <p:txBody>
          <a:bodyPr wrap="none" lIns="0" tIns="0" rIns="0" bIns="0" rtlCol="0" anchor="b">
            <a:spAutoFit/>
          </a:bodyPr>
          <a:lstStyle/>
          <a:p>
            <a:r>
              <a:rPr lang="en-US" sz="1400" dirty="0">
                <a:latin typeface="Calibri" panose="020F0502020204030204" pitchFamily="34" charset="0"/>
              </a:rPr>
              <a:t>VSS-</a:t>
            </a:r>
            <a:r>
              <a:rPr lang="en-US" sz="1400" dirty="0" err="1">
                <a:latin typeface="Calibri" panose="020F0502020204030204" pitchFamily="34" charset="0"/>
              </a:rPr>
              <a:t>vmservice</a:t>
            </a:r>
            <a:r>
              <a:rPr lang="en-US" sz="1400" dirty="0">
                <a:latin typeface="Calibri" panose="020F0502020204030204" pitchFamily="34" charset="0"/>
              </a:rPr>
              <a:t>-</a:t>
            </a:r>
            <a:r>
              <a:rPr lang="en-US" sz="1400" dirty="0" err="1">
                <a:latin typeface="Calibri" panose="020F0502020204030204" pitchFamily="34" charset="0"/>
              </a:rPr>
              <a:t>vswitch</a:t>
            </a:r>
            <a:endParaRPr lang="en-US" sz="1400" dirty="0">
              <a:latin typeface="Calibri" panose="020F0502020204030204" pitchFamily="34" charset="0"/>
            </a:endParaRPr>
          </a:p>
        </p:txBody>
      </p:sp>
      <p:cxnSp>
        <p:nvCxnSpPr>
          <p:cNvPr id="11" name="Straight Connector 10">
            <a:extLst>
              <a:ext uri="{FF2B5EF4-FFF2-40B4-BE49-F238E27FC236}">
                <a16:creationId xmlns:a16="http://schemas.microsoft.com/office/drawing/2014/main" id="{90D4B5BA-0D89-12C1-4A52-4D81514902FD}"/>
              </a:ext>
            </a:extLst>
          </p:cNvPr>
          <p:cNvCxnSpPr>
            <a:cxnSpLocks/>
            <a:endCxn id="8" idx="0"/>
          </p:cNvCxnSpPr>
          <p:nvPr/>
        </p:nvCxnSpPr>
        <p:spPr bwMode="gray">
          <a:xfrm>
            <a:off x="4134257" y="789544"/>
            <a:ext cx="0" cy="354704"/>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C150018-B6BE-8A16-5356-D60733BD84FF}"/>
              </a:ext>
            </a:extLst>
          </p:cNvPr>
          <p:cNvGrpSpPr/>
          <p:nvPr/>
        </p:nvGrpSpPr>
        <p:grpSpPr>
          <a:xfrm>
            <a:off x="3568470" y="1407201"/>
            <a:ext cx="1299135" cy="553998"/>
            <a:chOff x="3732340" y="3821290"/>
            <a:chExt cx="1299135" cy="553998"/>
          </a:xfrm>
        </p:grpSpPr>
        <p:sp>
          <p:nvSpPr>
            <p:cNvPr id="13" name="TextBox 12">
              <a:extLst>
                <a:ext uri="{FF2B5EF4-FFF2-40B4-BE49-F238E27FC236}">
                  <a16:creationId xmlns:a16="http://schemas.microsoft.com/office/drawing/2014/main" id="{631D9194-7D1F-945D-9916-D9C32086D309}"/>
                </a:ext>
              </a:extLst>
            </p:cNvPr>
            <p:cNvSpPr txBox="1"/>
            <p:nvPr/>
          </p:nvSpPr>
          <p:spPr>
            <a:xfrm>
              <a:off x="4083395" y="3821290"/>
              <a:ext cx="948080" cy="553998"/>
            </a:xfrm>
            <a:prstGeom prst="rect">
              <a:avLst/>
            </a:prstGeom>
          </p:spPr>
          <p:txBody>
            <a:bodyPr wrap="square" lIns="0" tIns="0" rIns="0" bIns="0" rtlCol="0" anchor="ctr">
              <a:spAutoFit/>
            </a:bodyPr>
            <a:lstStyle/>
            <a:p>
              <a:r>
                <a:rPr lang="en-US" sz="1200" dirty="0">
                  <a:solidFill>
                    <a:schemeClr val="accent2"/>
                  </a:solidFill>
                  <a:latin typeface="Calibri" panose="020F0502020204030204" pitchFamily="34" charset="0"/>
                </a:rPr>
                <a:t>Malware</a:t>
              </a:r>
            </a:p>
            <a:p>
              <a:r>
                <a:rPr lang="en-US" sz="1200" dirty="0">
                  <a:solidFill>
                    <a:schemeClr val="accent2"/>
                  </a:solidFill>
                  <a:latin typeface="Calibri" panose="020F0502020204030204" pitchFamily="34" charset="0"/>
                </a:rPr>
                <a:t>Detection</a:t>
              </a:r>
            </a:p>
            <a:p>
              <a:r>
                <a:rPr lang="en-US" sz="1200" dirty="0">
                  <a:solidFill>
                    <a:schemeClr val="accent2"/>
                  </a:solidFill>
                  <a:latin typeface="Calibri" panose="020F0502020204030204" pitchFamily="34" charset="0"/>
                </a:rPr>
                <a:t>and Prevention</a:t>
              </a:r>
            </a:p>
          </p:txBody>
        </p:sp>
        <p:grpSp>
          <p:nvGrpSpPr>
            <p:cNvPr id="14" name="Picture Placeholder 77" descr="Threathunting&#10;">
              <a:extLst>
                <a:ext uri="{FF2B5EF4-FFF2-40B4-BE49-F238E27FC236}">
                  <a16:creationId xmlns:a16="http://schemas.microsoft.com/office/drawing/2014/main" id="{66DEAD57-07EC-C2D7-DDC7-0023333AD9C2}"/>
                </a:ext>
              </a:extLst>
            </p:cNvPr>
            <p:cNvGrpSpPr>
              <a:grpSpLocks noChangeAspect="1"/>
            </p:cNvGrpSpPr>
            <p:nvPr/>
          </p:nvGrpSpPr>
          <p:grpSpPr>
            <a:xfrm>
              <a:off x="3732340" y="3953614"/>
              <a:ext cx="296113" cy="294542"/>
              <a:chOff x="4495969" y="4428417"/>
              <a:chExt cx="375950" cy="373960"/>
            </a:xfrm>
            <a:solidFill>
              <a:srgbClr val="FF0000"/>
            </a:solidFill>
          </p:grpSpPr>
          <p:sp>
            <p:nvSpPr>
              <p:cNvPr id="15" name="Picture Placeholder 77">
                <a:extLst>
                  <a:ext uri="{FF2B5EF4-FFF2-40B4-BE49-F238E27FC236}">
                    <a16:creationId xmlns:a16="http://schemas.microsoft.com/office/drawing/2014/main" id="{4A30E785-DD09-61BA-6F1A-ABF8ACC42D1F}"/>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6" name="Picture Placeholder 77">
                <a:extLst>
                  <a:ext uri="{FF2B5EF4-FFF2-40B4-BE49-F238E27FC236}">
                    <a16:creationId xmlns:a16="http://schemas.microsoft.com/office/drawing/2014/main" id="{CADE2FF8-0001-0167-BD5D-085F232005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sp>
        <p:nvSpPr>
          <p:cNvPr id="17" name="Rectangle 16">
            <a:extLst>
              <a:ext uri="{FF2B5EF4-FFF2-40B4-BE49-F238E27FC236}">
                <a16:creationId xmlns:a16="http://schemas.microsoft.com/office/drawing/2014/main" id="{C264CD8C-52D0-1044-1C46-6CFDDD486B9A}"/>
              </a:ext>
            </a:extLst>
          </p:cNvPr>
          <p:cNvSpPr>
            <a:spLocks noChangeAspect="1"/>
          </p:cNvSpPr>
          <p:nvPr/>
        </p:nvSpPr>
        <p:spPr>
          <a:xfrm>
            <a:off x="1404329" y="1218735"/>
            <a:ext cx="509207" cy="509207"/>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sp>
        <p:nvSpPr>
          <p:cNvPr id="18" name="Rectangle 17">
            <a:extLst>
              <a:ext uri="{FF2B5EF4-FFF2-40B4-BE49-F238E27FC236}">
                <a16:creationId xmlns:a16="http://schemas.microsoft.com/office/drawing/2014/main" id="{031B1701-3576-ADD9-E56C-957B0C13F586}"/>
              </a:ext>
            </a:extLst>
          </p:cNvPr>
          <p:cNvSpPr>
            <a:spLocks noChangeAspect="1"/>
          </p:cNvSpPr>
          <p:nvPr/>
        </p:nvSpPr>
        <p:spPr>
          <a:xfrm>
            <a:off x="627067" y="1208043"/>
            <a:ext cx="509207" cy="509207"/>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dirty="0">
                <a:ln>
                  <a:noFill/>
                </a:ln>
                <a:solidFill>
                  <a:schemeClr val="tx1"/>
                </a:solidFill>
                <a:effectLst/>
                <a:uLnTx/>
                <a:uFillTx/>
                <a:latin typeface="Calibri" panose="020F0502020204030204" pitchFamily="34" charset="0"/>
                <a:cs typeface="Calibri" panose="020F0502020204030204" pitchFamily="34" charset="0"/>
              </a:rPr>
              <a:t>VM</a:t>
            </a:r>
          </a:p>
        </p:txBody>
      </p:sp>
      <p:pic>
        <p:nvPicPr>
          <p:cNvPr id="19" name="Picture 18">
            <a:extLst>
              <a:ext uri="{FF2B5EF4-FFF2-40B4-BE49-F238E27FC236}">
                <a16:creationId xmlns:a16="http://schemas.microsoft.com/office/drawing/2014/main" id="{75D16813-7409-81D5-0413-3930B4508CA9}"/>
              </a:ext>
            </a:extLst>
          </p:cNvPr>
          <p:cNvPicPr>
            <a:picLocks noChangeAspect="1"/>
          </p:cNvPicPr>
          <p:nvPr/>
        </p:nvPicPr>
        <p:blipFill>
          <a:blip r:embed="rId2"/>
          <a:stretch>
            <a:fillRect/>
          </a:stretch>
        </p:blipFill>
        <p:spPr>
          <a:xfrm>
            <a:off x="738795" y="1639202"/>
            <a:ext cx="285750" cy="285750"/>
          </a:xfrm>
          <a:prstGeom prst="rect">
            <a:avLst/>
          </a:prstGeom>
        </p:spPr>
      </p:pic>
      <p:pic>
        <p:nvPicPr>
          <p:cNvPr id="20" name="Picture 19">
            <a:extLst>
              <a:ext uri="{FF2B5EF4-FFF2-40B4-BE49-F238E27FC236}">
                <a16:creationId xmlns:a16="http://schemas.microsoft.com/office/drawing/2014/main" id="{60E74F36-2E24-1BA8-A070-01B85D8117E3}"/>
              </a:ext>
            </a:extLst>
          </p:cNvPr>
          <p:cNvPicPr>
            <a:picLocks noChangeAspect="1"/>
          </p:cNvPicPr>
          <p:nvPr/>
        </p:nvPicPr>
        <p:blipFill>
          <a:blip r:embed="rId3"/>
          <a:stretch>
            <a:fillRect/>
          </a:stretch>
        </p:blipFill>
        <p:spPr>
          <a:xfrm>
            <a:off x="1515485" y="1633376"/>
            <a:ext cx="286893" cy="285750"/>
          </a:xfrm>
          <a:prstGeom prst="rect">
            <a:avLst/>
          </a:prstGeom>
        </p:spPr>
      </p:pic>
      <p:sp>
        <p:nvSpPr>
          <p:cNvPr id="21" name="Picture Placeholder 80" descr="Defense Preventions&#10;">
            <a:extLst>
              <a:ext uri="{FF2B5EF4-FFF2-40B4-BE49-F238E27FC236}">
                <a16:creationId xmlns:a16="http://schemas.microsoft.com/office/drawing/2014/main" id="{B7D821C1-71B7-29B7-FFED-5DF82B7AFDFF}"/>
              </a:ext>
            </a:extLst>
          </p:cNvPr>
          <p:cNvSpPr>
            <a:spLocks noChangeAspect="1"/>
          </p:cNvSpPr>
          <p:nvPr/>
        </p:nvSpPr>
        <p:spPr>
          <a:xfrm>
            <a:off x="1859771" y="160598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cxnSp>
        <p:nvCxnSpPr>
          <p:cNvPr id="22" name="Straight Connector 21">
            <a:extLst>
              <a:ext uri="{FF2B5EF4-FFF2-40B4-BE49-F238E27FC236}">
                <a16:creationId xmlns:a16="http://schemas.microsoft.com/office/drawing/2014/main" id="{1A4EFCC7-C195-1175-787A-910399042D1E}"/>
              </a:ext>
            </a:extLst>
          </p:cNvPr>
          <p:cNvCxnSpPr>
            <a:cxnSpLocks/>
          </p:cNvCxnSpPr>
          <p:nvPr/>
        </p:nvCxnSpPr>
        <p:spPr bwMode="gray">
          <a:xfrm>
            <a:off x="4130068" y="2257654"/>
            <a:ext cx="1" cy="354704"/>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067D53F-D4BB-7D0F-081E-1080A47E75E9}"/>
              </a:ext>
            </a:extLst>
          </p:cNvPr>
          <p:cNvCxnSpPr>
            <a:cxnSpLocks/>
          </p:cNvCxnSpPr>
          <p:nvPr/>
        </p:nvCxnSpPr>
        <p:spPr bwMode="gray">
          <a:xfrm>
            <a:off x="2905448" y="2600172"/>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712C7EA-D421-8759-2F07-6A99FA057C56}"/>
              </a:ext>
            </a:extLst>
          </p:cNvPr>
          <p:cNvSpPr txBox="1"/>
          <p:nvPr/>
        </p:nvSpPr>
        <p:spPr>
          <a:xfrm>
            <a:off x="2930301" y="2348514"/>
            <a:ext cx="981102" cy="215444"/>
          </a:xfrm>
          <a:prstGeom prst="rect">
            <a:avLst/>
          </a:prstGeom>
        </p:spPr>
        <p:txBody>
          <a:bodyPr wrap="none" lIns="0" tIns="0" rIns="0" bIns="0" rtlCol="0" anchor="b">
            <a:spAutoFit/>
          </a:bodyPr>
          <a:lstStyle/>
          <a:p>
            <a:r>
              <a:rPr lang="en-US" sz="1400" dirty="0">
                <a:latin typeface="Calibri" panose="020F0502020204030204" pitchFamily="34" charset="0"/>
              </a:rPr>
              <a:t>Management</a:t>
            </a:r>
          </a:p>
        </p:txBody>
      </p:sp>
      <p:sp>
        <p:nvSpPr>
          <p:cNvPr id="5" name="Rectangle 4">
            <a:extLst>
              <a:ext uri="{FF2B5EF4-FFF2-40B4-BE49-F238E27FC236}">
                <a16:creationId xmlns:a16="http://schemas.microsoft.com/office/drawing/2014/main" id="{01609A56-4A00-2684-1719-4F40B44AEB5D}"/>
              </a:ext>
            </a:extLst>
          </p:cNvPr>
          <p:cNvSpPr/>
          <p:nvPr/>
        </p:nvSpPr>
        <p:spPr>
          <a:xfrm>
            <a:off x="7210581" y="2313358"/>
            <a:ext cx="1947598" cy="597999"/>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600" dirty="0">
                <a:solidFill>
                  <a:schemeClr val="tx1"/>
                </a:solidFill>
                <a:latin typeface="Calibri" panose="020F0502020204030204" pitchFamily="34" charset="0"/>
              </a:rPr>
              <a:t>Required only for Distributed Malware</a:t>
            </a:r>
            <a:endParaRPr lang="en-US" sz="1400" dirty="0">
              <a:solidFill>
                <a:schemeClr val="tx1"/>
              </a:solidFill>
              <a:latin typeface="Calibri" panose="020F0502020204030204" pitchFamily="34" charset="0"/>
            </a:endParaRPr>
          </a:p>
        </p:txBody>
      </p:sp>
      <p:grpSp>
        <p:nvGrpSpPr>
          <p:cNvPr id="6" name="Group 5">
            <a:extLst>
              <a:ext uri="{FF2B5EF4-FFF2-40B4-BE49-F238E27FC236}">
                <a16:creationId xmlns:a16="http://schemas.microsoft.com/office/drawing/2014/main" id="{3E7A9952-0C8B-CEC8-1F7A-B70CDE41A828}"/>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25" name="Freeform: Shape 1">
              <a:extLst>
                <a:ext uri="{FF2B5EF4-FFF2-40B4-BE49-F238E27FC236}">
                  <a16:creationId xmlns:a16="http://schemas.microsoft.com/office/drawing/2014/main" id="{D98F351D-A9E9-91D1-29F5-EBF878299B1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2">
              <a:extLst>
                <a:ext uri="{FF2B5EF4-FFF2-40B4-BE49-F238E27FC236}">
                  <a16:creationId xmlns:a16="http://schemas.microsoft.com/office/drawing/2014/main" id="{AE8F454A-B124-80B3-C9D5-45DC810D4DE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7" name="Freeform: Shape 3">
              <a:extLst>
                <a:ext uri="{FF2B5EF4-FFF2-40B4-BE49-F238E27FC236}">
                  <a16:creationId xmlns:a16="http://schemas.microsoft.com/office/drawing/2014/main" id="{FF84544F-A84B-CF3B-B36B-61DCBA558971}"/>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8" name="Freeform: Shape 4">
              <a:extLst>
                <a:ext uri="{FF2B5EF4-FFF2-40B4-BE49-F238E27FC236}">
                  <a16:creationId xmlns:a16="http://schemas.microsoft.com/office/drawing/2014/main" id="{B8E2AB8A-9927-794F-A58D-48E4E8613883}"/>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9" name="Freeform: Shape 5">
              <a:extLst>
                <a:ext uri="{FF2B5EF4-FFF2-40B4-BE49-F238E27FC236}">
                  <a16:creationId xmlns:a16="http://schemas.microsoft.com/office/drawing/2014/main" id="{F336B087-92B1-A519-E062-51ECFBDE5CBF}"/>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30" name="TextBox 29">
            <a:extLst>
              <a:ext uri="{FF2B5EF4-FFF2-40B4-BE49-F238E27FC236}">
                <a16:creationId xmlns:a16="http://schemas.microsoft.com/office/drawing/2014/main" id="{DE86AD2B-3468-7D80-05BA-188232DEEA90}"/>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grpSp>
        <p:nvGrpSpPr>
          <p:cNvPr id="40" name="Group 39">
            <a:extLst>
              <a:ext uri="{FF2B5EF4-FFF2-40B4-BE49-F238E27FC236}">
                <a16:creationId xmlns:a16="http://schemas.microsoft.com/office/drawing/2014/main" id="{EE744C08-2950-2A5F-4494-2BBB8B666431}"/>
              </a:ext>
            </a:extLst>
          </p:cNvPr>
          <p:cNvGrpSpPr/>
          <p:nvPr/>
        </p:nvGrpSpPr>
        <p:grpSpPr>
          <a:xfrm>
            <a:off x="4054113" y="4644402"/>
            <a:ext cx="847109" cy="307777"/>
            <a:chOff x="3732340" y="3944399"/>
            <a:chExt cx="847109" cy="307777"/>
          </a:xfrm>
        </p:grpSpPr>
        <p:sp>
          <p:nvSpPr>
            <p:cNvPr id="41" name="TextBox 40">
              <a:extLst>
                <a:ext uri="{FF2B5EF4-FFF2-40B4-BE49-F238E27FC236}">
                  <a16:creationId xmlns:a16="http://schemas.microsoft.com/office/drawing/2014/main" id="{FB03CE78-49A8-0411-D384-179229CD3807}"/>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42" name="Picture Placeholder 77" descr="Threathunting&#10;">
              <a:extLst>
                <a:ext uri="{FF2B5EF4-FFF2-40B4-BE49-F238E27FC236}">
                  <a16:creationId xmlns:a16="http://schemas.microsoft.com/office/drawing/2014/main" id="{866F3522-80C7-6202-BAFE-94F4C4425F9E}"/>
                </a:ext>
              </a:extLst>
            </p:cNvPr>
            <p:cNvGrpSpPr>
              <a:grpSpLocks noChangeAspect="1"/>
            </p:cNvGrpSpPr>
            <p:nvPr/>
          </p:nvGrpSpPr>
          <p:grpSpPr>
            <a:xfrm>
              <a:off x="3732340" y="3953614"/>
              <a:ext cx="296113" cy="294542"/>
              <a:chOff x="4495969" y="4428417"/>
              <a:chExt cx="375950" cy="373960"/>
            </a:xfrm>
            <a:solidFill>
              <a:srgbClr val="FF0000"/>
            </a:solidFill>
          </p:grpSpPr>
          <p:sp>
            <p:nvSpPr>
              <p:cNvPr id="43" name="Picture Placeholder 77">
                <a:extLst>
                  <a:ext uri="{FF2B5EF4-FFF2-40B4-BE49-F238E27FC236}">
                    <a16:creationId xmlns:a16="http://schemas.microsoft.com/office/drawing/2014/main" id="{1A78299F-3E12-836F-83FA-467F88342AD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44" name="Picture Placeholder 77">
                <a:extLst>
                  <a:ext uri="{FF2B5EF4-FFF2-40B4-BE49-F238E27FC236}">
                    <a16:creationId xmlns:a16="http://schemas.microsoft.com/office/drawing/2014/main" id="{0D26C0E9-D2EC-C0F5-B2D8-6F28F1C823F2}"/>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sp>
        <p:nvSpPr>
          <p:cNvPr id="52" name="Rectangle 51">
            <a:extLst>
              <a:ext uri="{FF2B5EF4-FFF2-40B4-BE49-F238E27FC236}">
                <a16:creationId xmlns:a16="http://schemas.microsoft.com/office/drawing/2014/main" id="{EEBB11A8-B0C4-DFC5-30F3-33D71C4A12D8}"/>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53" name="Rectangle 52">
            <a:extLst>
              <a:ext uri="{FF2B5EF4-FFF2-40B4-BE49-F238E27FC236}">
                <a16:creationId xmlns:a16="http://schemas.microsoft.com/office/drawing/2014/main" id="{EED297BF-58C1-3C15-0227-F94CE4044B5B}"/>
              </a:ext>
            </a:extLst>
          </p:cNvPr>
          <p:cNvSpPr>
            <a:spLocks noChangeAspect="1"/>
          </p:cNvSpPr>
          <p:nvPr/>
        </p:nvSpPr>
        <p:spPr>
          <a:xfrm>
            <a:off x="3415058" y="4172889"/>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54" name="TextBox 53">
            <a:extLst>
              <a:ext uri="{FF2B5EF4-FFF2-40B4-BE49-F238E27FC236}">
                <a16:creationId xmlns:a16="http://schemas.microsoft.com/office/drawing/2014/main" id="{857EBE2F-2750-8467-BBF8-4779C42905AB}"/>
              </a:ext>
            </a:extLst>
          </p:cNvPr>
          <p:cNvSpPr txBox="1"/>
          <p:nvPr/>
        </p:nvSpPr>
        <p:spPr>
          <a:xfrm>
            <a:off x="1860901" y="5228675"/>
            <a:ext cx="900952" cy="246221"/>
          </a:xfrm>
          <a:prstGeom prst="rect">
            <a:avLst/>
          </a:prstGeom>
        </p:spPr>
        <p:txBody>
          <a:bodyPr wrap="none" lIns="0" tIns="0" rIns="0" bIns="0" rtlCol="0">
            <a:spAutoFit/>
          </a:bodyPr>
          <a:lstStyle/>
          <a:p>
            <a:pPr algn="ctr">
              <a:spcAft>
                <a:spcPts val="600"/>
              </a:spcAft>
            </a:pPr>
            <a:r>
              <a:rPr lang="en-US" sz="1600" dirty="0">
                <a:solidFill>
                  <a:schemeClr val="tx2"/>
                </a:solidFill>
                <a:latin typeface="Calibri" panose="020F0502020204030204" pitchFamily="34" charset="0"/>
              </a:rPr>
              <a:t>Edge Node</a:t>
            </a:r>
          </a:p>
        </p:txBody>
      </p:sp>
      <p:sp>
        <p:nvSpPr>
          <p:cNvPr id="61" name="TextBox 60">
            <a:extLst>
              <a:ext uri="{FF2B5EF4-FFF2-40B4-BE49-F238E27FC236}">
                <a16:creationId xmlns:a16="http://schemas.microsoft.com/office/drawing/2014/main" id="{D91D4766-8E89-FBCC-F66C-5DD0B7E70ADA}"/>
              </a:ext>
            </a:extLst>
          </p:cNvPr>
          <p:cNvSpPr txBox="1"/>
          <p:nvPr/>
        </p:nvSpPr>
        <p:spPr>
          <a:xfrm>
            <a:off x="3702114" y="5160946"/>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64" name="Picture Placeholder 80" descr="Defense Preventions&#10;">
            <a:extLst>
              <a:ext uri="{FF2B5EF4-FFF2-40B4-BE49-F238E27FC236}">
                <a16:creationId xmlns:a16="http://schemas.microsoft.com/office/drawing/2014/main" id="{D56370CA-856B-C425-3975-187C3F7C7BB8}"/>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nvGrpSpPr>
          <p:cNvPr id="65" name="Picture Placeholder 95" descr="Detections 3&#10;">
            <a:extLst>
              <a:ext uri="{FF2B5EF4-FFF2-40B4-BE49-F238E27FC236}">
                <a16:creationId xmlns:a16="http://schemas.microsoft.com/office/drawing/2014/main" id="{201630C6-6B9B-182A-A079-DD838FC3B21E}"/>
              </a:ext>
            </a:extLst>
          </p:cNvPr>
          <p:cNvGrpSpPr>
            <a:grpSpLocks noChangeAspect="1"/>
          </p:cNvGrpSpPr>
          <p:nvPr/>
        </p:nvGrpSpPr>
        <p:grpSpPr>
          <a:xfrm>
            <a:off x="4151767" y="4239731"/>
            <a:ext cx="274183" cy="275038"/>
            <a:chOff x="11081827" y="720438"/>
            <a:chExt cx="600204" cy="602073"/>
          </a:xfrm>
          <a:solidFill>
            <a:schemeClr val="accent2"/>
          </a:solidFill>
        </p:grpSpPr>
        <p:sp>
          <p:nvSpPr>
            <p:cNvPr id="66" name="Picture Placeholder 95">
              <a:extLst>
                <a:ext uri="{FF2B5EF4-FFF2-40B4-BE49-F238E27FC236}">
                  <a16:creationId xmlns:a16="http://schemas.microsoft.com/office/drawing/2014/main" id="{940102ED-1235-4C75-D172-A0DE622623F4}"/>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67" name="Picture Placeholder 95">
              <a:extLst>
                <a:ext uri="{FF2B5EF4-FFF2-40B4-BE49-F238E27FC236}">
                  <a16:creationId xmlns:a16="http://schemas.microsoft.com/office/drawing/2014/main" id="{8C457EDD-88B8-AB68-24F8-941A7048E798}"/>
                </a:ext>
              </a:extLst>
            </p:cNvPr>
            <p:cNvGrpSpPr/>
            <p:nvPr/>
          </p:nvGrpSpPr>
          <p:grpSpPr>
            <a:xfrm>
              <a:off x="11081827" y="720438"/>
              <a:ext cx="600204" cy="553805"/>
              <a:chOff x="11081827" y="720438"/>
              <a:chExt cx="600204" cy="553805"/>
            </a:xfrm>
            <a:solidFill>
              <a:schemeClr val="accent2"/>
            </a:solidFill>
          </p:grpSpPr>
          <p:grpSp>
            <p:nvGrpSpPr>
              <p:cNvPr id="68" name="Picture Placeholder 95">
                <a:extLst>
                  <a:ext uri="{FF2B5EF4-FFF2-40B4-BE49-F238E27FC236}">
                    <a16:creationId xmlns:a16="http://schemas.microsoft.com/office/drawing/2014/main" id="{43CD839D-41B1-C87E-32ED-AC7C6D2D160A}"/>
                  </a:ext>
                </a:extLst>
              </p:cNvPr>
              <p:cNvGrpSpPr/>
              <p:nvPr/>
            </p:nvGrpSpPr>
            <p:grpSpPr>
              <a:xfrm>
                <a:off x="11252592" y="851999"/>
                <a:ext cx="263103" cy="338137"/>
                <a:chOff x="11252592" y="851999"/>
                <a:chExt cx="263103" cy="338137"/>
              </a:xfrm>
              <a:solidFill>
                <a:schemeClr val="accent2"/>
              </a:solidFill>
            </p:grpSpPr>
            <p:sp>
              <p:nvSpPr>
                <p:cNvPr id="76" name="Picture Placeholder 95">
                  <a:extLst>
                    <a:ext uri="{FF2B5EF4-FFF2-40B4-BE49-F238E27FC236}">
                      <a16:creationId xmlns:a16="http://schemas.microsoft.com/office/drawing/2014/main" id="{2A61BC58-8B0D-F54D-59C3-D9D9A1A366BC}"/>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 name="Picture Placeholder 95">
                  <a:extLst>
                    <a:ext uri="{FF2B5EF4-FFF2-40B4-BE49-F238E27FC236}">
                      <a16:creationId xmlns:a16="http://schemas.microsoft.com/office/drawing/2014/main" id="{03278632-162F-AD3F-01D8-46DA962B669E}"/>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8" name="Picture Placeholder 95">
                  <a:extLst>
                    <a:ext uri="{FF2B5EF4-FFF2-40B4-BE49-F238E27FC236}">
                      <a16:creationId xmlns:a16="http://schemas.microsoft.com/office/drawing/2014/main" id="{2D528454-079A-EADC-7496-56A3CF922FE2}"/>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9" name="Picture Placeholder 95">
                  <a:extLst>
                    <a:ext uri="{FF2B5EF4-FFF2-40B4-BE49-F238E27FC236}">
                      <a16:creationId xmlns:a16="http://schemas.microsoft.com/office/drawing/2014/main" id="{C30891F0-B5FA-548E-1DDF-223AF492A9F8}"/>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0" name="Picture Placeholder 95">
                  <a:extLst>
                    <a:ext uri="{FF2B5EF4-FFF2-40B4-BE49-F238E27FC236}">
                      <a16:creationId xmlns:a16="http://schemas.microsoft.com/office/drawing/2014/main" id="{A00EB003-B7C1-EC20-533F-71ED7F0640C0}"/>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1" name="Picture Placeholder 95">
                  <a:extLst>
                    <a:ext uri="{FF2B5EF4-FFF2-40B4-BE49-F238E27FC236}">
                      <a16:creationId xmlns:a16="http://schemas.microsoft.com/office/drawing/2014/main" id="{55B48C47-92C9-7C7D-CBB3-CBCFF56FCF21}"/>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2" name="Picture Placeholder 95">
                  <a:extLst>
                    <a:ext uri="{FF2B5EF4-FFF2-40B4-BE49-F238E27FC236}">
                      <a16:creationId xmlns:a16="http://schemas.microsoft.com/office/drawing/2014/main" id="{DC920E96-2DEF-13C5-0726-FD44A4FC936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3" name="Picture Placeholder 95">
                  <a:extLst>
                    <a:ext uri="{FF2B5EF4-FFF2-40B4-BE49-F238E27FC236}">
                      <a16:creationId xmlns:a16="http://schemas.microsoft.com/office/drawing/2014/main" id="{0ACB5DFE-504C-6754-5703-8454D8ECB5C4}"/>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69" name="Picture Placeholder 95">
                <a:extLst>
                  <a:ext uri="{FF2B5EF4-FFF2-40B4-BE49-F238E27FC236}">
                    <a16:creationId xmlns:a16="http://schemas.microsoft.com/office/drawing/2014/main" id="{478C1177-1B10-4525-3852-C348499E8103}"/>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0" name="Picture Placeholder 95">
                <a:extLst>
                  <a:ext uri="{FF2B5EF4-FFF2-40B4-BE49-F238E27FC236}">
                    <a16:creationId xmlns:a16="http://schemas.microsoft.com/office/drawing/2014/main" id="{BBC81342-9F3E-BAF7-BB6A-AAED98F05D5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1" name="Picture Placeholder 95">
                <a:extLst>
                  <a:ext uri="{FF2B5EF4-FFF2-40B4-BE49-F238E27FC236}">
                    <a16:creationId xmlns:a16="http://schemas.microsoft.com/office/drawing/2014/main" id="{7933E006-5041-3302-0459-1356F9126AC0}"/>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 name="Picture Placeholder 95">
                <a:extLst>
                  <a:ext uri="{FF2B5EF4-FFF2-40B4-BE49-F238E27FC236}">
                    <a16:creationId xmlns:a16="http://schemas.microsoft.com/office/drawing/2014/main" id="{D51318B1-CE22-E938-0412-E1A27D091E9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3" name="Picture Placeholder 95">
                <a:extLst>
                  <a:ext uri="{FF2B5EF4-FFF2-40B4-BE49-F238E27FC236}">
                    <a16:creationId xmlns:a16="http://schemas.microsoft.com/office/drawing/2014/main" id="{61AB3844-0064-B80B-F136-E3CEA7276F6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 name="Picture Placeholder 95">
                <a:extLst>
                  <a:ext uri="{FF2B5EF4-FFF2-40B4-BE49-F238E27FC236}">
                    <a16:creationId xmlns:a16="http://schemas.microsoft.com/office/drawing/2014/main" id="{8C988BBF-08C3-E36A-3495-AC1034BAC2D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 name="Picture Placeholder 95">
                <a:extLst>
                  <a:ext uri="{FF2B5EF4-FFF2-40B4-BE49-F238E27FC236}">
                    <a16:creationId xmlns:a16="http://schemas.microsoft.com/office/drawing/2014/main" id="{971F3F32-7711-E715-5110-E9940367CA83}"/>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84" name="Picture Placeholder 99" descr="Unfiltered Data&#10;">
            <a:extLst>
              <a:ext uri="{FF2B5EF4-FFF2-40B4-BE49-F238E27FC236}">
                <a16:creationId xmlns:a16="http://schemas.microsoft.com/office/drawing/2014/main" id="{8A68BF8C-0904-189A-229A-6E4E588DAC81}"/>
              </a:ext>
            </a:extLst>
          </p:cNvPr>
          <p:cNvGrpSpPr>
            <a:grpSpLocks noChangeAspect="1"/>
          </p:cNvGrpSpPr>
          <p:nvPr/>
        </p:nvGrpSpPr>
        <p:grpSpPr>
          <a:xfrm>
            <a:off x="4570449" y="4273769"/>
            <a:ext cx="204546" cy="204979"/>
            <a:chOff x="8446849" y="1951740"/>
            <a:chExt cx="595777" cy="597042"/>
          </a:xfrm>
          <a:solidFill>
            <a:schemeClr val="accent2"/>
          </a:solidFill>
        </p:grpSpPr>
        <p:grpSp>
          <p:nvGrpSpPr>
            <p:cNvPr id="85" name="Picture Placeholder 99">
              <a:extLst>
                <a:ext uri="{FF2B5EF4-FFF2-40B4-BE49-F238E27FC236}">
                  <a16:creationId xmlns:a16="http://schemas.microsoft.com/office/drawing/2014/main" id="{E1A4B646-AAA1-BC12-2367-13C84F2A7070}"/>
                </a:ext>
              </a:extLst>
            </p:cNvPr>
            <p:cNvGrpSpPr/>
            <p:nvPr/>
          </p:nvGrpSpPr>
          <p:grpSpPr>
            <a:xfrm>
              <a:off x="8571443" y="2015619"/>
              <a:ext cx="471182" cy="35417"/>
              <a:chOff x="8571443" y="2015619"/>
              <a:chExt cx="471182" cy="35417"/>
            </a:xfrm>
            <a:solidFill>
              <a:schemeClr val="accent2"/>
            </a:solidFill>
          </p:grpSpPr>
          <p:sp>
            <p:nvSpPr>
              <p:cNvPr id="135" name="Picture Placeholder 99">
                <a:extLst>
                  <a:ext uri="{FF2B5EF4-FFF2-40B4-BE49-F238E27FC236}">
                    <a16:creationId xmlns:a16="http://schemas.microsoft.com/office/drawing/2014/main" id="{7A66BEC6-3CF8-293F-5905-BD80A8248483}"/>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6" name="Picture Placeholder 99">
                <a:extLst>
                  <a:ext uri="{FF2B5EF4-FFF2-40B4-BE49-F238E27FC236}">
                    <a16:creationId xmlns:a16="http://schemas.microsoft.com/office/drawing/2014/main" id="{7AABA247-1623-4F86-CDF6-C2239C5225AB}"/>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7" name="Picture Placeholder 99">
                <a:extLst>
                  <a:ext uri="{FF2B5EF4-FFF2-40B4-BE49-F238E27FC236}">
                    <a16:creationId xmlns:a16="http://schemas.microsoft.com/office/drawing/2014/main" id="{95E6849A-984B-55BA-1507-E94A5474060B}"/>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8" name="Picture Placeholder 99">
                <a:extLst>
                  <a:ext uri="{FF2B5EF4-FFF2-40B4-BE49-F238E27FC236}">
                    <a16:creationId xmlns:a16="http://schemas.microsoft.com/office/drawing/2014/main" id="{3EEB4764-C03E-F523-0E6A-56541FEA661C}"/>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9" name="Picture Placeholder 99">
                <a:extLst>
                  <a:ext uri="{FF2B5EF4-FFF2-40B4-BE49-F238E27FC236}">
                    <a16:creationId xmlns:a16="http://schemas.microsoft.com/office/drawing/2014/main" id="{E7397E39-430F-FBB4-03A3-6AFEABCDA1CA}"/>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0" name="Picture Placeholder 99">
                <a:extLst>
                  <a:ext uri="{FF2B5EF4-FFF2-40B4-BE49-F238E27FC236}">
                    <a16:creationId xmlns:a16="http://schemas.microsoft.com/office/drawing/2014/main" id="{6E6CE466-057A-2A66-69AA-69E94EC07DAA}"/>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1" name="Picture Placeholder 99">
                <a:extLst>
                  <a:ext uri="{FF2B5EF4-FFF2-40B4-BE49-F238E27FC236}">
                    <a16:creationId xmlns:a16="http://schemas.microsoft.com/office/drawing/2014/main" id="{381660CA-84A3-7D1D-E312-87846FFC8F04}"/>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2" name="Picture Placeholder 99">
                <a:extLst>
                  <a:ext uri="{FF2B5EF4-FFF2-40B4-BE49-F238E27FC236}">
                    <a16:creationId xmlns:a16="http://schemas.microsoft.com/office/drawing/2014/main" id="{7D3FED4C-63B1-7749-01AC-11FC035E13C9}"/>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6" name="Picture Placeholder 99">
              <a:extLst>
                <a:ext uri="{FF2B5EF4-FFF2-40B4-BE49-F238E27FC236}">
                  <a16:creationId xmlns:a16="http://schemas.microsoft.com/office/drawing/2014/main" id="{15E2F225-1181-28C2-089B-569509732BF0}"/>
                </a:ext>
              </a:extLst>
            </p:cNvPr>
            <p:cNvGrpSpPr/>
            <p:nvPr/>
          </p:nvGrpSpPr>
          <p:grpSpPr>
            <a:xfrm>
              <a:off x="8633425" y="2102266"/>
              <a:ext cx="409201" cy="35417"/>
              <a:chOff x="8633425" y="2102266"/>
              <a:chExt cx="409201" cy="35417"/>
            </a:xfrm>
            <a:solidFill>
              <a:schemeClr val="accent2"/>
            </a:solidFill>
          </p:grpSpPr>
          <p:sp>
            <p:nvSpPr>
              <p:cNvPr id="128" name="Picture Placeholder 99">
                <a:extLst>
                  <a:ext uri="{FF2B5EF4-FFF2-40B4-BE49-F238E27FC236}">
                    <a16:creationId xmlns:a16="http://schemas.microsoft.com/office/drawing/2014/main" id="{F6C31CD3-11F0-ADA4-DA05-A3F2BBB57F07}"/>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9" name="Picture Placeholder 99">
                <a:extLst>
                  <a:ext uri="{FF2B5EF4-FFF2-40B4-BE49-F238E27FC236}">
                    <a16:creationId xmlns:a16="http://schemas.microsoft.com/office/drawing/2014/main" id="{1C6FCEDA-9C10-A8C5-CBAF-A3F23BBC0A69}"/>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0" name="Picture Placeholder 99">
                <a:extLst>
                  <a:ext uri="{FF2B5EF4-FFF2-40B4-BE49-F238E27FC236}">
                    <a16:creationId xmlns:a16="http://schemas.microsoft.com/office/drawing/2014/main" id="{05263462-E4DF-9A45-4BB7-F938BE10D7FA}"/>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1" name="Picture Placeholder 99">
                <a:extLst>
                  <a:ext uri="{FF2B5EF4-FFF2-40B4-BE49-F238E27FC236}">
                    <a16:creationId xmlns:a16="http://schemas.microsoft.com/office/drawing/2014/main" id="{BD829846-E43D-92FC-0118-038B720E004B}"/>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2" name="Picture Placeholder 99">
                <a:extLst>
                  <a:ext uri="{FF2B5EF4-FFF2-40B4-BE49-F238E27FC236}">
                    <a16:creationId xmlns:a16="http://schemas.microsoft.com/office/drawing/2014/main" id="{C422077E-F473-ADDC-C08A-4205121BE02C}"/>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3" name="Picture Placeholder 99">
                <a:extLst>
                  <a:ext uri="{FF2B5EF4-FFF2-40B4-BE49-F238E27FC236}">
                    <a16:creationId xmlns:a16="http://schemas.microsoft.com/office/drawing/2014/main" id="{027BB85A-86FD-D4E3-163B-AD7D056B1B97}"/>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4" name="Picture Placeholder 99">
                <a:extLst>
                  <a:ext uri="{FF2B5EF4-FFF2-40B4-BE49-F238E27FC236}">
                    <a16:creationId xmlns:a16="http://schemas.microsoft.com/office/drawing/2014/main" id="{81041945-314A-5043-80B6-F87F8A9ED2A0}"/>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7" name="Picture Placeholder 99">
              <a:extLst>
                <a:ext uri="{FF2B5EF4-FFF2-40B4-BE49-F238E27FC236}">
                  <a16:creationId xmlns:a16="http://schemas.microsoft.com/office/drawing/2014/main" id="{154C1185-7D37-C551-B7B1-9D5CD2409B49}"/>
                </a:ext>
              </a:extLst>
            </p:cNvPr>
            <p:cNvGrpSpPr/>
            <p:nvPr/>
          </p:nvGrpSpPr>
          <p:grpSpPr>
            <a:xfrm>
              <a:off x="8510095" y="2188913"/>
              <a:ext cx="532531" cy="35417"/>
              <a:chOff x="8510095" y="2188913"/>
              <a:chExt cx="532531" cy="35417"/>
            </a:xfrm>
            <a:solidFill>
              <a:schemeClr val="accent2"/>
            </a:solidFill>
          </p:grpSpPr>
          <p:sp>
            <p:nvSpPr>
              <p:cNvPr id="119" name="Picture Placeholder 99">
                <a:extLst>
                  <a:ext uri="{FF2B5EF4-FFF2-40B4-BE49-F238E27FC236}">
                    <a16:creationId xmlns:a16="http://schemas.microsoft.com/office/drawing/2014/main" id="{979D123B-008A-F1E0-EF20-B5619E5590AB}"/>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0" name="Picture Placeholder 99">
                <a:extLst>
                  <a:ext uri="{FF2B5EF4-FFF2-40B4-BE49-F238E27FC236}">
                    <a16:creationId xmlns:a16="http://schemas.microsoft.com/office/drawing/2014/main" id="{11616607-B51E-4512-0170-447348D8B314}"/>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1" name="Picture Placeholder 99">
                <a:extLst>
                  <a:ext uri="{FF2B5EF4-FFF2-40B4-BE49-F238E27FC236}">
                    <a16:creationId xmlns:a16="http://schemas.microsoft.com/office/drawing/2014/main" id="{DF526094-BE0C-60CC-D677-D3228C638A57}"/>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2" name="Picture Placeholder 99">
                <a:extLst>
                  <a:ext uri="{FF2B5EF4-FFF2-40B4-BE49-F238E27FC236}">
                    <a16:creationId xmlns:a16="http://schemas.microsoft.com/office/drawing/2014/main" id="{81DF061B-C2DF-F68D-E7A1-8894FFF8C734}"/>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3" name="Picture Placeholder 99">
                <a:extLst>
                  <a:ext uri="{FF2B5EF4-FFF2-40B4-BE49-F238E27FC236}">
                    <a16:creationId xmlns:a16="http://schemas.microsoft.com/office/drawing/2014/main" id="{1D38E50F-E17B-0999-66D5-F9CFE2D93C0B}"/>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4" name="Picture Placeholder 99">
                <a:extLst>
                  <a:ext uri="{FF2B5EF4-FFF2-40B4-BE49-F238E27FC236}">
                    <a16:creationId xmlns:a16="http://schemas.microsoft.com/office/drawing/2014/main" id="{854E1E41-F16F-07BA-310A-A943F0921417}"/>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5" name="Picture Placeholder 99">
                <a:extLst>
                  <a:ext uri="{FF2B5EF4-FFF2-40B4-BE49-F238E27FC236}">
                    <a16:creationId xmlns:a16="http://schemas.microsoft.com/office/drawing/2014/main" id="{BD393E23-203A-8CCD-C2A0-6E191421659B}"/>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6" name="Picture Placeholder 99">
                <a:extLst>
                  <a:ext uri="{FF2B5EF4-FFF2-40B4-BE49-F238E27FC236}">
                    <a16:creationId xmlns:a16="http://schemas.microsoft.com/office/drawing/2014/main" id="{075C3F41-22A6-5CE4-5D97-2C3891D82B5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7" name="Picture Placeholder 99">
                <a:extLst>
                  <a:ext uri="{FF2B5EF4-FFF2-40B4-BE49-F238E27FC236}">
                    <a16:creationId xmlns:a16="http://schemas.microsoft.com/office/drawing/2014/main" id="{1D0F3BF9-91AD-7B2E-DECC-3B339F5E3910}"/>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8" name="Picture Placeholder 99">
              <a:extLst>
                <a:ext uri="{FF2B5EF4-FFF2-40B4-BE49-F238E27FC236}">
                  <a16:creationId xmlns:a16="http://schemas.microsoft.com/office/drawing/2014/main" id="{F42D0526-E11F-1C05-2718-6F64B1CBEBF8}"/>
                </a:ext>
              </a:extLst>
            </p:cNvPr>
            <p:cNvGrpSpPr/>
            <p:nvPr/>
          </p:nvGrpSpPr>
          <p:grpSpPr>
            <a:xfrm>
              <a:off x="8446849" y="2275560"/>
              <a:ext cx="595777" cy="35417"/>
              <a:chOff x="8446849" y="2275560"/>
              <a:chExt cx="595777" cy="35417"/>
            </a:xfrm>
            <a:solidFill>
              <a:schemeClr val="accent2"/>
            </a:solidFill>
          </p:grpSpPr>
          <p:sp>
            <p:nvSpPr>
              <p:cNvPr id="109" name="Picture Placeholder 99">
                <a:extLst>
                  <a:ext uri="{FF2B5EF4-FFF2-40B4-BE49-F238E27FC236}">
                    <a16:creationId xmlns:a16="http://schemas.microsoft.com/office/drawing/2014/main" id="{4F69CD7E-20D1-FBF5-FC19-1A010B9B9FAC}"/>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0" name="Picture Placeholder 99">
                <a:extLst>
                  <a:ext uri="{FF2B5EF4-FFF2-40B4-BE49-F238E27FC236}">
                    <a16:creationId xmlns:a16="http://schemas.microsoft.com/office/drawing/2014/main" id="{8449D318-FF51-C1E9-B0B4-720DDC3D7B68}"/>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1" name="Picture Placeholder 99">
                <a:extLst>
                  <a:ext uri="{FF2B5EF4-FFF2-40B4-BE49-F238E27FC236}">
                    <a16:creationId xmlns:a16="http://schemas.microsoft.com/office/drawing/2014/main" id="{56380D38-E3DE-BA6D-4F4A-7F6EFF74A1EC}"/>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2" name="Picture Placeholder 99">
                <a:extLst>
                  <a:ext uri="{FF2B5EF4-FFF2-40B4-BE49-F238E27FC236}">
                    <a16:creationId xmlns:a16="http://schemas.microsoft.com/office/drawing/2014/main" id="{6FA5D1E0-ADE4-7FB9-2950-60F3AFA15B5A}"/>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3" name="Picture Placeholder 99">
                <a:extLst>
                  <a:ext uri="{FF2B5EF4-FFF2-40B4-BE49-F238E27FC236}">
                    <a16:creationId xmlns:a16="http://schemas.microsoft.com/office/drawing/2014/main" id="{DDF8CD16-037F-C9E0-AE23-3BC043C6AB01}"/>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4" name="Picture Placeholder 99">
                <a:extLst>
                  <a:ext uri="{FF2B5EF4-FFF2-40B4-BE49-F238E27FC236}">
                    <a16:creationId xmlns:a16="http://schemas.microsoft.com/office/drawing/2014/main" id="{06282FF2-28C0-2232-8ACC-AC4C2993388D}"/>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5" name="Picture Placeholder 99">
                <a:extLst>
                  <a:ext uri="{FF2B5EF4-FFF2-40B4-BE49-F238E27FC236}">
                    <a16:creationId xmlns:a16="http://schemas.microsoft.com/office/drawing/2014/main" id="{4F6A1622-D8DA-E363-3C84-6D9F6DFB9C7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6" name="Picture Placeholder 99">
                <a:extLst>
                  <a:ext uri="{FF2B5EF4-FFF2-40B4-BE49-F238E27FC236}">
                    <a16:creationId xmlns:a16="http://schemas.microsoft.com/office/drawing/2014/main" id="{F9DEC147-407D-10C2-FF09-EDBB68EFA5E2}"/>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7" name="Picture Placeholder 99">
                <a:extLst>
                  <a:ext uri="{FF2B5EF4-FFF2-40B4-BE49-F238E27FC236}">
                    <a16:creationId xmlns:a16="http://schemas.microsoft.com/office/drawing/2014/main" id="{CD6A7716-DEF8-3A7D-D2F1-24585086EEFE}"/>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8" name="Picture Placeholder 99">
                <a:extLst>
                  <a:ext uri="{FF2B5EF4-FFF2-40B4-BE49-F238E27FC236}">
                    <a16:creationId xmlns:a16="http://schemas.microsoft.com/office/drawing/2014/main" id="{4042F833-1D1C-50A5-B593-4122FBC2E0B7}"/>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9" name="Picture Placeholder 99">
              <a:extLst>
                <a:ext uri="{FF2B5EF4-FFF2-40B4-BE49-F238E27FC236}">
                  <a16:creationId xmlns:a16="http://schemas.microsoft.com/office/drawing/2014/main" id="{6082DA20-2845-99A4-C18F-479C75534DBE}"/>
                </a:ext>
              </a:extLst>
            </p:cNvPr>
            <p:cNvGrpSpPr/>
            <p:nvPr/>
          </p:nvGrpSpPr>
          <p:grpSpPr>
            <a:xfrm>
              <a:off x="8508830" y="2362207"/>
              <a:ext cx="533796" cy="35417"/>
              <a:chOff x="8508830" y="2362207"/>
              <a:chExt cx="533796" cy="35417"/>
            </a:xfrm>
            <a:solidFill>
              <a:schemeClr val="accent2"/>
            </a:solidFill>
          </p:grpSpPr>
          <p:sp>
            <p:nvSpPr>
              <p:cNvPr id="100" name="Picture Placeholder 99">
                <a:extLst>
                  <a:ext uri="{FF2B5EF4-FFF2-40B4-BE49-F238E27FC236}">
                    <a16:creationId xmlns:a16="http://schemas.microsoft.com/office/drawing/2014/main" id="{F591F96C-5741-4D08-4281-0AFE645A5E2C}"/>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1" name="Picture Placeholder 99">
                <a:extLst>
                  <a:ext uri="{FF2B5EF4-FFF2-40B4-BE49-F238E27FC236}">
                    <a16:creationId xmlns:a16="http://schemas.microsoft.com/office/drawing/2014/main" id="{5C59B023-CC6A-977E-902B-8CBD9BFE5A9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2" name="Picture Placeholder 99">
                <a:extLst>
                  <a:ext uri="{FF2B5EF4-FFF2-40B4-BE49-F238E27FC236}">
                    <a16:creationId xmlns:a16="http://schemas.microsoft.com/office/drawing/2014/main" id="{1F9F3A76-2210-3491-12AC-1E0E84BA7895}"/>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3" name="Picture Placeholder 99">
                <a:extLst>
                  <a:ext uri="{FF2B5EF4-FFF2-40B4-BE49-F238E27FC236}">
                    <a16:creationId xmlns:a16="http://schemas.microsoft.com/office/drawing/2014/main" id="{63875BA1-D366-9C71-0436-DB4278B76DEF}"/>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4" name="Picture Placeholder 99">
                <a:extLst>
                  <a:ext uri="{FF2B5EF4-FFF2-40B4-BE49-F238E27FC236}">
                    <a16:creationId xmlns:a16="http://schemas.microsoft.com/office/drawing/2014/main" id="{776640FD-1C82-EC04-0D78-43B93E86190E}"/>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5" name="Picture Placeholder 99">
                <a:extLst>
                  <a:ext uri="{FF2B5EF4-FFF2-40B4-BE49-F238E27FC236}">
                    <a16:creationId xmlns:a16="http://schemas.microsoft.com/office/drawing/2014/main" id="{D910DB2B-86DD-FEDC-3682-1B363654F91C}"/>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6" name="Picture Placeholder 99">
                <a:extLst>
                  <a:ext uri="{FF2B5EF4-FFF2-40B4-BE49-F238E27FC236}">
                    <a16:creationId xmlns:a16="http://schemas.microsoft.com/office/drawing/2014/main" id="{346C27C9-0A79-81B2-8EC4-25F674B3E687}"/>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7" name="Picture Placeholder 99">
                <a:extLst>
                  <a:ext uri="{FF2B5EF4-FFF2-40B4-BE49-F238E27FC236}">
                    <a16:creationId xmlns:a16="http://schemas.microsoft.com/office/drawing/2014/main" id="{82991892-F922-9402-6C57-0870964162F9}"/>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8" name="Picture Placeholder 99">
                <a:extLst>
                  <a:ext uri="{FF2B5EF4-FFF2-40B4-BE49-F238E27FC236}">
                    <a16:creationId xmlns:a16="http://schemas.microsoft.com/office/drawing/2014/main" id="{DD619162-0F90-BA9A-5162-17DA6B75B353}"/>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90" name="Picture Placeholder 99">
              <a:extLst>
                <a:ext uri="{FF2B5EF4-FFF2-40B4-BE49-F238E27FC236}">
                  <a16:creationId xmlns:a16="http://schemas.microsoft.com/office/drawing/2014/main" id="{23D8F789-1450-1521-2639-8EA62A454492}"/>
                </a:ext>
              </a:extLst>
            </p:cNvPr>
            <p:cNvGrpSpPr/>
            <p:nvPr/>
          </p:nvGrpSpPr>
          <p:grpSpPr>
            <a:xfrm>
              <a:off x="8571443" y="2448854"/>
              <a:ext cx="471182" cy="35417"/>
              <a:chOff x="8571443" y="2448854"/>
              <a:chExt cx="471182" cy="35417"/>
            </a:xfrm>
            <a:solidFill>
              <a:schemeClr val="accent2"/>
            </a:solidFill>
          </p:grpSpPr>
          <p:sp>
            <p:nvSpPr>
              <p:cNvPr id="92" name="Picture Placeholder 99">
                <a:extLst>
                  <a:ext uri="{FF2B5EF4-FFF2-40B4-BE49-F238E27FC236}">
                    <a16:creationId xmlns:a16="http://schemas.microsoft.com/office/drawing/2014/main" id="{8056E7F4-9813-CE72-4D0D-F7B111A762D2}"/>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3" name="Picture Placeholder 99">
                <a:extLst>
                  <a:ext uri="{FF2B5EF4-FFF2-40B4-BE49-F238E27FC236}">
                    <a16:creationId xmlns:a16="http://schemas.microsoft.com/office/drawing/2014/main" id="{BCCE4D83-15E9-4779-623E-CBF7A9361321}"/>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9">
                <a:extLst>
                  <a:ext uri="{FF2B5EF4-FFF2-40B4-BE49-F238E27FC236}">
                    <a16:creationId xmlns:a16="http://schemas.microsoft.com/office/drawing/2014/main" id="{86CC9B1F-29FF-9351-6DB3-1C72E4C0D9B3}"/>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5" name="Picture Placeholder 99">
                <a:extLst>
                  <a:ext uri="{FF2B5EF4-FFF2-40B4-BE49-F238E27FC236}">
                    <a16:creationId xmlns:a16="http://schemas.microsoft.com/office/drawing/2014/main" id="{F966D24D-12FA-9707-A4FC-179240421F87}"/>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6" name="Picture Placeholder 99">
                <a:extLst>
                  <a:ext uri="{FF2B5EF4-FFF2-40B4-BE49-F238E27FC236}">
                    <a16:creationId xmlns:a16="http://schemas.microsoft.com/office/drawing/2014/main" id="{896E2176-192F-E1F9-DE20-F0B9FDA66E9D}"/>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7" name="Picture Placeholder 99">
                <a:extLst>
                  <a:ext uri="{FF2B5EF4-FFF2-40B4-BE49-F238E27FC236}">
                    <a16:creationId xmlns:a16="http://schemas.microsoft.com/office/drawing/2014/main" id="{731287E0-525A-4796-4F75-A8903B7A82F5}"/>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8" name="Picture Placeholder 99">
                <a:extLst>
                  <a:ext uri="{FF2B5EF4-FFF2-40B4-BE49-F238E27FC236}">
                    <a16:creationId xmlns:a16="http://schemas.microsoft.com/office/drawing/2014/main" id="{81318EC4-7754-2F1B-7398-F0D4D59E3AB8}"/>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9" name="Picture Placeholder 99">
                <a:extLst>
                  <a:ext uri="{FF2B5EF4-FFF2-40B4-BE49-F238E27FC236}">
                    <a16:creationId xmlns:a16="http://schemas.microsoft.com/office/drawing/2014/main" id="{B9F9CBCB-6C3E-C676-17BE-AC542736F7E7}"/>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91" name="Picture Placeholder 99">
              <a:extLst>
                <a:ext uri="{FF2B5EF4-FFF2-40B4-BE49-F238E27FC236}">
                  <a16:creationId xmlns:a16="http://schemas.microsoft.com/office/drawing/2014/main" id="{5B09993E-3AF8-6B93-064E-C341E4448C42}"/>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43" name="Rectangle 142">
            <a:extLst>
              <a:ext uri="{FF2B5EF4-FFF2-40B4-BE49-F238E27FC236}">
                <a16:creationId xmlns:a16="http://schemas.microsoft.com/office/drawing/2014/main" id="{D78C79D3-52B2-248C-2738-F325E40C509D}"/>
              </a:ext>
            </a:extLst>
          </p:cNvPr>
          <p:cNvSpPr>
            <a:spLocks noChangeAspect="1"/>
          </p:cNvSpPr>
          <p:nvPr/>
        </p:nvSpPr>
        <p:spPr>
          <a:xfrm>
            <a:off x="4117817" y="4216518"/>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275" name="Rectangle 274">
            <a:extLst>
              <a:ext uri="{FF2B5EF4-FFF2-40B4-BE49-F238E27FC236}">
                <a16:creationId xmlns:a16="http://schemas.microsoft.com/office/drawing/2014/main" id="{F3FC3163-7629-F173-8D31-2A4BEC381F70}"/>
              </a:ext>
            </a:extLst>
          </p:cNvPr>
          <p:cNvSpPr/>
          <p:nvPr/>
        </p:nvSpPr>
        <p:spPr>
          <a:xfrm>
            <a:off x="3334528" y="4070543"/>
            <a:ext cx="1712361" cy="127369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31" name="Picture Placeholder 80" descr="Defense Preventions&#10;">
            <a:extLst>
              <a:ext uri="{FF2B5EF4-FFF2-40B4-BE49-F238E27FC236}">
                <a16:creationId xmlns:a16="http://schemas.microsoft.com/office/drawing/2014/main" id="{A21F5A68-B9A9-8672-6504-92D7DE5EA93E}"/>
              </a:ext>
            </a:extLst>
          </p:cNvPr>
          <p:cNvSpPr>
            <a:spLocks noChangeAspect="1"/>
          </p:cNvSpPr>
          <p:nvPr/>
        </p:nvSpPr>
        <p:spPr>
          <a:xfrm>
            <a:off x="1052149" y="160598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pic>
        <p:nvPicPr>
          <p:cNvPr id="33" name="Picture 32">
            <a:extLst>
              <a:ext uri="{FF2B5EF4-FFF2-40B4-BE49-F238E27FC236}">
                <a16:creationId xmlns:a16="http://schemas.microsoft.com/office/drawing/2014/main" id="{E4589112-881E-F01B-0FEA-8BF4F0E4CC02}"/>
              </a:ext>
            </a:extLst>
          </p:cNvPr>
          <p:cNvPicPr>
            <a:picLocks noChangeAspect="1"/>
          </p:cNvPicPr>
          <p:nvPr/>
        </p:nvPicPr>
        <p:blipFill>
          <a:blip r:embed="rId4"/>
          <a:stretch>
            <a:fillRect/>
          </a:stretch>
        </p:blipFill>
        <p:spPr>
          <a:xfrm>
            <a:off x="6526222" y="303814"/>
            <a:ext cx="3307080" cy="2044700"/>
          </a:xfrm>
          <a:prstGeom prst="rect">
            <a:avLst/>
          </a:prstGeom>
        </p:spPr>
      </p:pic>
      <p:sp>
        <p:nvSpPr>
          <p:cNvPr id="34" name="Rectangle 33">
            <a:extLst>
              <a:ext uri="{FF2B5EF4-FFF2-40B4-BE49-F238E27FC236}">
                <a16:creationId xmlns:a16="http://schemas.microsoft.com/office/drawing/2014/main" id="{6591958B-04FF-2AEC-9CDF-19EFAEAF788C}"/>
              </a:ext>
            </a:extLst>
          </p:cNvPr>
          <p:cNvSpPr/>
          <p:nvPr/>
        </p:nvSpPr>
        <p:spPr>
          <a:xfrm>
            <a:off x="8286566" y="488271"/>
            <a:ext cx="1482467" cy="162989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145" name="Rectangle 144">
            <a:extLst>
              <a:ext uri="{FF2B5EF4-FFF2-40B4-BE49-F238E27FC236}">
                <a16:creationId xmlns:a16="http://schemas.microsoft.com/office/drawing/2014/main" id="{EC971A03-5303-8FB2-8461-B5B94AC2DACA}"/>
              </a:ext>
            </a:extLst>
          </p:cNvPr>
          <p:cNvSpPr/>
          <p:nvPr/>
        </p:nvSpPr>
        <p:spPr>
          <a:xfrm>
            <a:off x="7161705" y="5431634"/>
            <a:ext cx="1947598" cy="597999"/>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600" dirty="0">
                <a:solidFill>
                  <a:schemeClr val="tx1"/>
                </a:solidFill>
                <a:latin typeface="Calibri" panose="020F0502020204030204" pitchFamily="34" charset="0"/>
              </a:rPr>
              <a:t>Required only for Distributed Malware</a:t>
            </a:r>
            <a:endParaRPr lang="en-US" sz="1400" dirty="0">
              <a:solidFill>
                <a:schemeClr val="tx1"/>
              </a:solidFill>
              <a:latin typeface="Calibri" panose="020F0502020204030204" pitchFamily="34" charset="0"/>
            </a:endParaRPr>
          </a:p>
        </p:txBody>
      </p:sp>
      <p:pic>
        <p:nvPicPr>
          <p:cNvPr id="146" name="Picture 145">
            <a:extLst>
              <a:ext uri="{FF2B5EF4-FFF2-40B4-BE49-F238E27FC236}">
                <a16:creationId xmlns:a16="http://schemas.microsoft.com/office/drawing/2014/main" id="{995E6420-735D-626A-6D6A-B2C3E0624029}"/>
              </a:ext>
            </a:extLst>
          </p:cNvPr>
          <p:cNvPicPr>
            <a:picLocks noChangeAspect="1"/>
          </p:cNvPicPr>
          <p:nvPr/>
        </p:nvPicPr>
        <p:blipFill>
          <a:blip r:embed="rId5"/>
          <a:stretch>
            <a:fillRect/>
          </a:stretch>
        </p:blipFill>
        <p:spPr>
          <a:xfrm>
            <a:off x="6477346" y="3422090"/>
            <a:ext cx="3307080" cy="2044700"/>
          </a:xfrm>
          <a:prstGeom prst="rect">
            <a:avLst/>
          </a:prstGeom>
        </p:spPr>
      </p:pic>
      <p:sp>
        <p:nvSpPr>
          <p:cNvPr id="147" name="Rectangle 146">
            <a:extLst>
              <a:ext uri="{FF2B5EF4-FFF2-40B4-BE49-F238E27FC236}">
                <a16:creationId xmlns:a16="http://schemas.microsoft.com/office/drawing/2014/main" id="{9A155D15-6B4A-1D7A-DE1B-CF50576BE187}"/>
              </a:ext>
            </a:extLst>
          </p:cNvPr>
          <p:cNvSpPr/>
          <p:nvPr/>
        </p:nvSpPr>
        <p:spPr>
          <a:xfrm>
            <a:off x="6614359" y="4082730"/>
            <a:ext cx="1163828" cy="63083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148" name="Rectangle 147">
            <a:extLst>
              <a:ext uri="{FF2B5EF4-FFF2-40B4-BE49-F238E27FC236}">
                <a16:creationId xmlns:a16="http://schemas.microsoft.com/office/drawing/2014/main" id="{AE09523B-6A3B-D7E6-71DC-B87BDC825F93}"/>
              </a:ext>
            </a:extLst>
          </p:cNvPr>
          <p:cNvSpPr/>
          <p:nvPr/>
        </p:nvSpPr>
        <p:spPr>
          <a:xfrm>
            <a:off x="2517258" y="5571455"/>
            <a:ext cx="1947598" cy="597999"/>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600" dirty="0">
                <a:solidFill>
                  <a:schemeClr val="tx1"/>
                </a:solidFill>
                <a:latin typeface="Calibri" panose="020F0502020204030204" pitchFamily="34" charset="0"/>
              </a:rPr>
              <a:t>Required only for Gateway Malware</a:t>
            </a:r>
            <a:endParaRPr lang="en-US" sz="1400" dirty="0">
              <a:solidFill>
                <a:schemeClr val="tx1"/>
              </a:solidFill>
              <a:latin typeface="Calibri" panose="020F0502020204030204" pitchFamily="34" charset="0"/>
            </a:endParaRPr>
          </a:p>
        </p:txBody>
      </p:sp>
    </p:spTree>
    <p:extLst>
      <p:ext uri="{BB962C8B-B14F-4D97-AF65-F5344CB8AC3E}">
        <p14:creationId xmlns:p14="http://schemas.microsoft.com/office/powerpoint/2010/main" val="1461866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a:t>
            </a:r>
          </a:p>
          <a:p>
            <a:pPr marL="1030288" lvl="2" indent="-285750"/>
            <a:r>
              <a:rPr lang="en-US" dirty="0"/>
              <a:t>Required only for Distributed Malware</a:t>
            </a:r>
          </a:p>
          <a:p>
            <a:pPr lvl="2" indent="0">
              <a:buNone/>
            </a:pPr>
            <a:endParaRPr lang="en-US" dirty="0"/>
          </a:p>
          <a:p>
            <a:pPr marL="1201738" lvl="2" indent="-457200"/>
            <a:endParaRPr lang="en-US" dirty="0"/>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(7/17)</a:t>
            </a:r>
          </a:p>
        </p:txBody>
      </p:sp>
      <p:grpSp>
        <p:nvGrpSpPr>
          <p:cNvPr id="11" name="Group 10">
            <a:extLst>
              <a:ext uri="{FF2B5EF4-FFF2-40B4-BE49-F238E27FC236}">
                <a16:creationId xmlns:a16="http://schemas.microsoft.com/office/drawing/2014/main" id="{36119A1A-5FFD-CA10-09C2-04587838A819}"/>
              </a:ext>
            </a:extLst>
          </p:cNvPr>
          <p:cNvGrpSpPr/>
          <p:nvPr/>
        </p:nvGrpSpPr>
        <p:grpSpPr>
          <a:xfrm>
            <a:off x="2098713" y="2615008"/>
            <a:ext cx="7772400" cy="3044875"/>
            <a:chOff x="2195695" y="2535920"/>
            <a:chExt cx="7772400" cy="3044875"/>
          </a:xfrm>
        </p:grpSpPr>
        <p:pic>
          <p:nvPicPr>
            <p:cNvPr id="3" name="Picture 2">
              <a:extLst>
                <a:ext uri="{FF2B5EF4-FFF2-40B4-BE49-F238E27FC236}">
                  <a16:creationId xmlns:a16="http://schemas.microsoft.com/office/drawing/2014/main" id="{68BA0BF8-AB2E-C08E-844C-0D68CA52074B}"/>
                </a:ext>
              </a:extLst>
            </p:cNvPr>
            <p:cNvPicPr>
              <a:picLocks noChangeAspect="1"/>
            </p:cNvPicPr>
            <p:nvPr/>
          </p:nvPicPr>
          <p:blipFill rotWithShape="1">
            <a:blip r:embed="rId3"/>
            <a:srcRect b="27102"/>
            <a:stretch/>
          </p:blipFill>
          <p:spPr>
            <a:xfrm>
              <a:off x="2195695" y="2535920"/>
              <a:ext cx="7772400" cy="3044875"/>
            </a:xfrm>
            <a:prstGeom prst="rect">
              <a:avLst/>
            </a:prstGeom>
            <a:ln w="19050">
              <a:solidFill>
                <a:schemeClr val="accent1"/>
              </a:solidFill>
            </a:ln>
          </p:spPr>
        </p:pic>
        <p:sp>
          <p:nvSpPr>
            <p:cNvPr id="6" name="Rectangle 5">
              <a:extLst>
                <a:ext uri="{FF2B5EF4-FFF2-40B4-BE49-F238E27FC236}">
                  <a16:creationId xmlns:a16="http://schemas.microsoft.com/office/drawing/2014/main" id="{C9A0DF70-099A-3C26-C0C1-801994475150}"/>
                </a:ext>
              </a:extLst>
            </p:cNvPr>
            <p:cNvSpPr/>
            <p:nvPr/>
          </p:nvSpPr>
          <p:spPr>
            <a:xfrm>
              <a:off x="6081896" y="4338718"/>
              <a:ext cx="1219450" cy="219428"/>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13" name="Picture 12">
            <a:extLst>
              <a:ext uri="{FF2B5EF4-FFF2-40B4-BE49-F238E27FC236}">
                <a16:creationId xmlns:a16="http://schemas.microsoft.com/office/drawing/2014/main" id="{5E8DFEDD-AEEA-84A6-29E8-A713195AC039}"/>
              </a:ext>
            </a:extLst>
          </p:cNvPr>
          <p:cNvPicPr>
            <a:picLocks noChangeAspect="1"/>
          </p:cNvPicPr>
          <p:nvPr/>
        </p:nvPicPr>
        <p:blipFill>
          <a:blip r:embed="rId4"/>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279525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a:pPr>
            <a:r>
              <a:rPr lang="en-US" dirty="0"/>
              <a:t>Create SVM Catalog (only API)</a:t>
            </a:r>
          </a:p>
          <a:p>
            <a:pPr marL="1370013" lvl="3" indent="-400050"/>
            <a:r>
              <a:rPr lang="en-US" dirty="0"/>
              <a:t>Download SVM OVA from VMware Download</a:t>
            </a:r>
          </a:p>
          <a:p>
            <a:pPr marL="1370013" lvl="3" indent="-400050"/>
            <a:endParaRPr lang="en-US" dirty="0"/>
          </a:p>
          <a:p>
            <a:pPr marL="1370013" lvl="3" indent="-400050"/>
            <a:endParaRPr lang="en-US" dirty="0"/>
          </a:p>
          <a:p>
            <a:pPr marL="1370013" lvl="3" indent="-400050"/>
            <a:r>
              <a:rPr lang="en-US" dirty="0"/>
              <a:t>Unzip the OVA file to an external HTTP or HTTPS web server highly-available (you have 4 files)</a:t>
            </a:r>
          </a:p>
          <a:p>
            <a:pPr marL="1370013" lvl="3" indent="-400050"/>
            <a:endParaRPr lang="en-US" dirty="0"/>
          </a:p>
          <a:p>
            <a:pPr marL="1370013" lvl="3" indent="-400050"/>
            <a:endParaRPr lang="en-US" dirty="0"/>
          </a:p>
          <a:p>
            <a:pPr marL="1370013" lvl="3" indent="-400050"/>
            <a:endParaRPr lang="en-US" dirty="0"/>
          </a:p>
          <a:p>
            <a:pPr marL="1370013" lvl="3" indent="-400050"/>
            <a:endParaRPr lang="en-US" dirty="0"/>
          </a:p>
          <a:p>
            <a:pPr marL="1370013" lvl="3" indent="-400050"/>
            <a:r>
              <a:rPr lang="en-US" dirty="0"/>
              <a:t>API call to create SVM catalog</a:t>
            </a:r>
          </a:p>
          <a:p>
            <a:pPr lvl="2" indent="0">
              <a:buNone/>
            </a:pPr>
            <a:endParaRPr lang="en-US" dirty="0"/>
          </a:p>
          <a:p>
            <a:pPr marL="1201738" lvl="2" indent="-457200"/>
            <a:endParaRPr lang="en-US" dirty="0"/>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(8/17)</a:t>
            </a:r>
          </a:p>
        </p:txBody>
      </p:sp>
      <p:grpSp>
        <p:nvGrpSpPr>
          <p:cNvPr id="18" name="Group 17">
            <a:extLst>
              <a:ext uri="{FF2B5EF4-FFF2-40B4-BE49-F238E27FC236}">
                <a16:creationId xmlns:a16="http://schemas.microsoft.com/office/drawing/2014/main" id="{16215608-010F-A830-D06B-C2B9DA4E293F}"/>
              </a:ext>
            </a:extLst>
          </p:cNvPr>
          <p:cNvGrpSpPr/>
          <p:nvPr/>
        </p:nvGrpSpPr>
        <p:grpSpPr>
          <a:xfrm>
            <a:off x="6088425" y="2469422"/>
            <a:ext cx="4411980" cy="647700"/>
            <a:chOff x="6088425" y="2469422"/>
            <a:chExt cx="4411980" cy="647700"/>
          </a:xfrm>
        </p:grpSpPr>
        <p:pic>
          <p:nvPicPr>
            <p:cNvPr id="6" name="Picture 5">
              <a:extLst>
                <a:ext uri="{FF2B5EF4-FFF2-40B4-BE49-F238E27FC236}">
                  <a16:creationId xmlns:a16="http://schemas.microsoft.com/office/drawing/2014/main" id="{8B4D69C0-7DAD-EFD5-E265-FABE8989677C}"/>
                </a:ext>
              </a:extLst>
            </p:cNvPr>
            <p:cNvPicPr>
              <a:picLocks noChangeAspect="1"/>
            </p:cNvPicPr>
            <p:nvPr/>
          </p:nvPicPr>
          <p:blipFill>
            <a:blip r:embed="rId3"/>
            <a:stretch>
              <a:fillRect/>
            </a:stretch>
          </p:blipFill>
          <p:spPr>
            <a:xfrm>
              <a:off x="6088425" y="2469422"/>
              <a:ext cx="4411980" cy="647700"/>
            </a:xfrm>
            <a:prstGeom prst="rect">
              <a:avLst/>
            </a:prstGeom>
            <a:ln w="19050">
              <a:solidFill>
                <a:schemeClr val="accent1"/>
              </a:solidFill>
            </a:ln>
          </p:spPr>
        </p:pic>
        <p:sp>
          <p:nvSpPr>
            <p:cNvPr id="10" name="Rectangle 9">
              <a:extLst>
                <a:ext uri="{FF2B5EF4-FFF2-40B4-BE49-F238E27FC236}">
                  <a16:creationId xmlns:a16="http://schemas.microsoft.com/office/drawing/2014/main" id="{54CCD0F6-89E5-C372-6C99-47AADF8949E9}"/>
                </a:ext>
              </a:extLst>
            </p:cNvPr>
            <p:cNvSpPr/>
            <p:nvPr/>
          </p:nvSpPr>
          <p:spPr>
            <a:xfrm>
              <a:off x="9290050" y="2607704"/>
              <a:ext cx="1152940" cy="27519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19" name="Group 18">
            <a:extLst>
              <a:ext uri="{FF2B5EF4-FFF2-40B4-BE49-F238E27FC236}">
                <a16:creationId xmlns:a16="http://schemas.microsoft.com/office/drawing/2014/main" id="{2B493279-B082-CF50-B8E0-73A67A2A07E7}"/>
              </a:ext>
            </a:extLst>
          </p:cNvPr>
          <p:cNvGrpSpPr/>
          <p:nvPr/>
        </p:nvGrpSpPr>
        <p:grpSpPr>
          <a:xfrm>
            <a:off x="6088425" y="3503743"/>
            <a:ext cx="5191760" cy="844550"/>
            <a:chOff x="6088425" y="3503743"/>
            <a:chExt cx="5191760" cy="844550"/>
          </a:xfrm>
        </p:grpSpPr>
        <p:pic>
          <p:nvPicPr>
            <p:cNvPr id="8" name="Picture 7">
              <a:extLst>
                <a:ext uri="{FF2B5EF4-FFF2-40B4-BE49-F238E27FC236}">
                  <a16:creationId xmlns:a16="http://schemas.microsoft.com/office/drawing/2014/main" id="{763BCFF7-2AC7-3D3B-9ECB-B5C639E8DB4E}"/>
                </a:ext>
              </a:extLst>
            </p:cNvPr>
            <p:cNvPicPr>
              <a:picLocks noChangeAspect="1"/>
            </p:cNvPicPr>
            <p:nvPr/>
          </p:nvPicPr>
          <p:blipFill>
            <a:blip r:embed="rId4"/>
            <a:stretch>
              <a:fillRect/>
            </a:stretch>
          </p:blipFill>
          <p:spPr>
            <a:xfrm>
              <a:off x="6088425" y="3503743"/>
              <a:ext cx="5191760" cy="844550"/>
            </a:xfrm>
            <a:prstGeom prst="rect">
              <a:avLst/>
            </a:prstGeom>
            <a:ln w="19050">
              <a:solidFill>
                <a:schemeClr val="accent1"/>
              </a:solidFill>
            </a:ln>
          </p:spPr>
        </p:pic>
        <p:sp>
          <p:nvSpPr>
            <p:cNvPr id="11" name="Rectangle 10">
              <a:extLst>
                <a:ext uri="{FF2B5EF4-FFF2-40B4-BE49-F238E27FC236}">
                  <a16:creationId xmlns:a16="http://schemas.microsoft.com/office/drawing/2014/main" id="{4A45F96C-BB58-BC3A-71C2-C7D2B79DB445}"/>
                </a:ext>
              </a:extLst>
            </p:cNvPr>
            <p:cNvSpPr/>
            <p:nvPr/>
          </p:nvSpPr>
          <p:spPr>
            <a:xfrm>
              <a:off x="6126346" y="3573434"/>
              <a:ext cx="2255654" cy="75091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15" name="Group 14">
            <a:extLst>
              <a:ext uri="{FF2B5EF4-FFF2-40B4-BE49-F238E27FC236}">
                <a16:creationId xmlns:a16="http://schemas.microsoft.com/office/drawing/2014/main" id="{7876744A-3A8E-96EF-C98E-AD112CD00EA2}"/>
              </a:ext>
            </a:extLst>
          </p:cNvPr>
          <p:cNvGrpSpPr/>
          <p:nvPr/>
        </p:nvGrpSpPr>
        <p:grpSpPr>
          <a:xfrm>
            <a:off x="3530825" y="4734914"/>
            <a:ext cx="7207123" cy="1962857"/>
            <a:chOff x="3530825" y="4734914"/>
            <a:chExt cx="7207123" cy="1962857"/>
          </a:xfrm>
        </p:grpSpPr>
        <p:pic>
          <p:nvPicPr>
            <p:cNvPr id="14" name="Picture 13">
              <a:extLst>
                <a:ext uri="{FF2B5EF4-FFF2-40B4-BE49-F238E27FC236}">
                  <a16:creationId xmlns:a16="http://schemas.microsoft.com/office/drawing/2014/main" id="{23719EFC-BF75-F8CB-7C02-D6A6BF843551}"/>
                </a:ext>
              </a:extLst>
            </p:cNvPr>
            <p:cNvPicPr>
              <a:picLocks noChangeAspect="1"/>
            </p:cNvPicPr>
            <p:nvPr/>
          </p:nvPicPr>
          <p:blipFill>
            <a:blip r:embed="rId5"/>
            <a:stretch>
              <a:fillRect/>
            </a:stretch>
          </p:blipFill>
          <p:spPr>
            <a:xfrm>
              <a:off x="3530825" y="4734914"/>
              <a:ext cx="7207123" cy="1957070"/>
            </a:xfrm>
            <a:prstGeom prst="rect">
              <a:avLst/>
            </a:prstGeom>
            <a:ln w="19050">
              <a:solidFill>
                <a:schemeClr val="accent1"/>
              </a:solidFill>
            </a:ln>
          </p:spPr>
        </p:pic>
        <p:sp>
          <p:nvSpPr>
            <p:cNvPr id="12" name="Rectangle 11">
              <a:extLst>
                <a:ext uri="{FF2B5EF4-FFF2-40B4-BE49-F238E27FC236}">
                  <a16:creationId xmlns:a16="http://schemas.microsoft.com/office/drawing/2014/main" id="{48DA4B3A-6C8A-9C61-21BC-231CC5EAE8E4}"/>
                </a:ext>
              </a:extLst>
            </p:cNvPr>
            <p:cNvSpPr/>
            <p:nvPr/>
          </p:nvSpPr>
          <p:spPr>
            <a:xfrm>
              <a:off x="3629891" y="4834018"/>
              <a:ext cx="3948545" cy="21342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13" name="Rectangle 12">
              <a:extLst>
                <a:ext uri="{FF2B5EF4-FFF2-40B4-BE49-F238E27FC236}">
                  <a16:creationId xmlns:a16="http://schemas.microsoft.com/office/drawing/2014/main" id="{D41E84A0-2A72-6E62-2B01-626099E2AA37}"/>
                </a:ext>
              </a:extLst>
            </p:cNvPr>
            <p:cNvSpPr/>
            <p:nvPr/>
          </p:nvSpPr>
          <p:spPr>
            <a:xfrm>
              <a:off x="3975428" y="5844839"/>
              <a:ext cx="5043882" cy="85293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16" name="TextBox 15">
            <a:extLst>
              <a:ext uri="{FF2B5EF4-FFF2-40B4-BE49-F238E27FC236}">
                <a16:creationId xmlns:a16="http://schemas.microsoft.com/office/drawing/2014/main" id="{E28FF63F-67DB-C0D3-4C7C-5F070B9A5695}"/>
              </a:ext>
            </a:extLst>
          </p:cNvPr>
          <p:cNvSpPr txBox="1"/>
          <p:nvPr/>
        </p:nvSpPr>
        <p:spPr>
          <a:xfrm>
            <a:off x="1175705" y="3686996"/>
            <a:ext cx="4754040" cy="553998"/>
          </a:xfrm>
          <a:prstGeom prst="rect">
            <a:avLst/>
          </a:prstGeom>
          <a:ln w="19050">
            <a:solidFill>
              <a:schemeClr val="tx1"/>
            </a:solidFill>
          </a:ln>
        </p:spPr>
        <p:txBody>
          <a:bodyPr wrap="square" lIns="45720" tIns="45720" rIns="45720" bIns="45720" rtlCol="0">
            <a:spAutoFit/>
          </a:bodyPr>
          <a:lstStyle/>
          <a:p>
            <a:pPr algn="l"/>
            <a:r>
              <a:rPr lang="en-US" sz="1000" dirty="0">
                <a:latin typeface="Calibri" panose="020F0502020204030204" pitchFamily="34" charset="0"/>
              </a:rPr>
              <a:t>Attention: Be sure the external web server is configured with MIME types:</a:t>
            </a:r>
          </a:p>
          <a:p>
            <a:pPr marL="628650" lvl="1" indent="-171450">
              <a:buFont typeface="Arial" panose="020B0604020202020204" pitchFamily="34" charset="0"/>
              <a:buChar char="•"/>
            </a:pPr>
            <a:r>
              <a:rPr lang="en-US" sz="1000" dirty="0" err="1">
                <a:latin typeface="Calibri" panose="020F0502020204030204" pitchFamily="34" charset="0"/>
              </a:rPr>
              <a:t>ovf</a:t>
            </a:r>
            <a:r>
              <a:rPr lang="en-US" sz="1000" dirty="0">
                <a:latin typeface="Calibri" panose="020F0502020204030204" pitchFamily="34" charset="0"/>
              </a:rPr>
              <a:t>: application/</a:t>
            </a:r>
            <a:r>
              <a:rPr lang="en-US" sz="1000" dirty="0" err="1">
                <a:latin typeface="Calibri" panose="020F0502020204030204" pitchFamily="34" charset="0"/>
              </a:rPr>
              <a:t>vmware</a:t>
            </a:r>
            <a:endParaRPr lang="en-US" sz="1000" dirty="0">
              <a:latin typeface="Calibri" panose="020F0502020204030204" pitchFamily="34" charset="0"/>
            </a:endParaRPr>
          </a:p>
          <a:p>
            <a:pPr marL="628650" lvl="1" indent="-171450">
              <a:buFont typeface="Arial" panose="020B0604020202020204" pitchFamily="34" charset="0"/>
              <a:buChar char="•"/>
            </a:pPr>
            <a:r>
              <a:rPr lang="en-US" sz="1000" dirty="0">
                <a:latin typeface="Calibri" panose="020F0502020204030204" pitchFamily="34" charset="0"/>
              </a:rPr>
              <a:t>ova: application/x-</a:t>
            </a:r>
            <a:r>
              <a:rPr lang="en-US" sz="1000" dirty="0" err="1">
                <a:latin typeface="Calibri" panose="020F0502020204030204" pitchFamily="34" charset="0"/>
              </a:rPr>
              <a:t>virtualbox</a:t>
            </a:r>
            <a:r>
              <a:rPr lang="en-US" sz="1000" dirty="0">
                <a:latin typeface="Calibri" panose="020F0502020204030204" pitchFamily="34" charset="0"/>
              </a:rPr>
              <a:t>-ova</a:t>
            </a:r>
          </a:p>
        </p:txBody>
      </p:sp>
      <p:pic>
        <p:nvPicPr>
          <p:cNvPr id="5" name="Picture 4">
            <a:extLst>
              <a:ext uri="{FF2B5EF4-FFF2-40B4-BE49-F238E27FC236}">
                <a16:creationId xmlns:a16="http://schemas.microsoft.com/office/drawing/2014/main" id="{40336CDD-34C6-C786-BD99-A13117C90A6A}"/>
              </a:ext>
            </a:extLst>
          </p:cNvPr>
          <p:cNvPicPr>
            <a:picLocks noChangeAspect="1"/>
          </p:cNvPicPr>
          <p:nvPr/>
        </p:nvPicPr>
        <p:blipFill>
          <a:blip r:embed="rId6"/>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2837585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2"/>
            </a:pPr>
            <a:r>
              <a:rPr lang="en-US" dirty="0"/>
              <a:t>(Optional) Create IP Pool for future SVM Management IP (1 per ESXi) in case Management network doesn’t have DHCP</a:t>
            </a:r>
          </a:p>
          <a:p>
            <a:pPr marL="1370013" lvl="3" indent="-400050"/>
            <a:r>
              <a:rPr lang="en-US" dirty="0"/>
              <a:t>Under “Networking – IP Management – IP Address Pools – IP Pools”</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(9/17)</a:t>
            </a:r>
          </a:p>
        </p:txBody>
      </p:sp>
      <p:pic>
        <p:nvPicPr>
          <p:cNvPr id="3" name="Picture 2">
            <a:extLst>
              <a:ext uri="{FF2B5EF4-FFF2-40B4-BE49-F238E27FC236}">
                <a16:creationId xmlns:a16="http://schemas.microsoft.com/office/drawing/2014/main" id="{3F5DC12B-C5D9-9022-BB08-C46D383F012E}"/>
              </a:ext>
            </a:extLst>
          </p:cNvPr>
          <p:cNvPicPr>
            <a:picLocks noChangeAspect="1"/>
          </p:cNvPicPr>
          <p:nvPr/>
        </p:nvPicPr>
        <p:blipFill>
          <a:blip r:embed="rId3"/>
          <a:stretch>
            <a:fillRect/>
          </a:stretch>
        </p:blipFill>
        <p:spPr>
          <a:xfrm>
            <a:off x="1461654" y="2898415"/>
            <a:ext cx="7772400" cy="1255133"/>
          </a:xfrm>
          <a:prstGeom prst="rect">
            <a:avLst/>
          </a:prstGeom>
          <a:ln w="19050">
            <a:solidFill>
              <a:schemeClr val="accent1"/>
            </a:solidFill>
          </a:ln>
        </p:spPr>
      </p:pic>
      <p:sp>
        <p:nvSpPr>
          <p:cNvPr id="16" name="TextBox 15">
            <a:extLst>
              <a:ext uri="{FF2B5EF4-FFF2-40B4-BE49-F238E27FC236}">
                <a16:creationId xmlns:a16="http://schemas.microsoft.com/office/drawing/2014/main" id="{9701AA04-D5FA-106A-F50E-1C80D1F47A60}"/>
              </a:ext>
            </a:extLst>
          </p:cNvPr>
          <p:cNvSpPr txBox="1"/>
          <p:nvPr/>
        </p:nvSpPr>
        <p:spPr>
          <a:xfrm>
            <a:off x="87974" y="4481961"/>
            <a:ext cx="3999117" cy="646331"/>
          </a:xfrm>
          <a:prstGeom prst="rect">
            <a:avLst/>
          </a:prstGeom>
          <a:ln w="19050">
            <a:solidFill>
              <a:schemeClr val="tx1"/>
            </a:solidFill>
          </a:ln>
        </p:spPr>
        <p:txBody>
          <a:bodyPr wrap="square" lIns="45720" tIns="45720" rIns="45720" bIns="45720" rtlCol="0">
            <a:spAutoFit/>
          </a:bodyPr>
          <a:lstStyle/>
          <a:p>
            <a:pPr algn="l"/>
            <a:r>
              <a:rPr lang="en-US" sz="1200" dirty="0">
                <a:latin typeface="Calibri" panose="020F0502020204030204" pitchFamily="34" charset="0"/>
              </a:rPr>
              <a:t>Attention:</a:t>
            </a:r>
          </a:p>
          <a:p>
            <a:pPr algn="l"/>
            <a:r>
              <a:rPr lang="en-US" sz="1200" dirty="0">
                <a:latin typeface="Calibri" panose="020F0502020204030204" pitchFamily="34" charset="0"/>
              </a:rPr>
              <a:t>DNS Server + DNS Suffix must be set.</a:t>
            </a:r>
          </a:p>
          <a:p>
            <a:pPr algn="l"/>
            <a:r>
              <a:rPr lang="en-US" sz="1200" dirty="0">
                <a:latin typeface="Calibri" panose="020F0502020204030204" pitchFamily="34" charset="0"/>
              </a:rPr>
              <a:t>Malware SVM will reach to NAPP via its napp messaging FQDN</a:t>
            </a:r>
          </a:p>
        </p:txBody>
      </p:sp>
      <p:grpSp>
        <p:nvGrpSpPr>
          <p:cNvPr id="13" name="Group 12">
            <a:extLst>
              <a:ext uri="{FF2B5EF4-FFF2-40B4-BE49-F238E27FC236}">
                <a16:creationId xmlns:a16="http://schemas.microsoft.com/office/drawing/2014/main" id="{0362C0BD-372B-BBB4-2F0B-B1772C000D82}"/>
              </a:ext>
            </a:extLst>
          </p:cNvPr>
          <p:cNvGrpSpPr/>
          <p:nvPr/>
        </p:nvGrpSpPr>
        <p:grpSpPr>
          <a:xfrm>
            <a:off x="4320936" y="4333764"/>
            <a:ext cx="6625590" cy="1874266"/>
            <a:chOff x="4320936" y="4222924"/>
            <a:chExt cx="6625590" cy="1874266"/>
          </a:xfrm>
        </p:grpSpPr>
        <p:pic>
          <p:nvPicPr>
            <p:cNvPr id="10" name="Picture 9">
              <a:extLst>
                <a:ext uri="{FF2B5EF4-FFF2-40B4-BE49-F238E27FC236}">
                  <a16:creationId xmlns:a16="http://schemas.microsoft.com/office/drawing/2014/main" id="{37333546-BDA1-D3E7-FE7F-66AE7417F819}"/>
                </a:ext>
              </a:extLst>
            </p:cNvPr>
            <p:cNvPicPr>
              <a:picLocks noChangeAspect="1"/>
            </p:cNvPicPr>
            <p:nvPr/>
          </p:nvPicPr>
          <p:blipFill>
            <a:blip r:embed="rId4"/>
            <a:stretch>
              <a:fillRect/>
            </a:stretch>
          </p:blipFill>
          <p:spPr>
            <a:xfrm>
              <a:off x="4320936" y="4222924"/>
              <a:ext cx="6625590" cy="1874266"/>
            </a:xfrm>
            <a:prstGeom prst="rect">
              <a:avLst/>
            </a:prstGeom>
            <a:ln w="19050">
              <a:solidFill>
                <a:schemeClr val="accent1"/>
              </a:solidFill>
            </a:ln>
          </p:spPr>
        </p:pic>
        <p:sp>
          <p:nvSpPr>
            <p:cNvPr id="12" name="Rectangle 11">
              <a:extLst>
                <a:ext uri="{FF2B5EF4-FFF2-40B4-BE49-F238E27FC236}">
                  <a16:creationId xmlns:a16="http://schemas.microsoft.com/office/drawing/2014/main" id="{E615291C-0FAC-642C-EF83-E4330B291C35}"/>
                </a:ext>
              </a:extLst>
            </p:cNvPr>
            <p:cNvSpPr/>
            <p:nvPr/>
          </p:nvSpPr>
          <p:spPr>
            <a:xfrm>
              <a:off x="4687818" y="5350498"/>
              <a:ext cx="4733273" cy="72338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cxnSp>
        <p:nvCxnSpPr>
          <p:cNvPr id="11" name="Straight Arrow Connector 10">
            <a:extLst>
              <a:ext uri="{FF2B5EF4-FFF2-40B4-BE49-F238E27FC236}">
                <a16:creationId xmlns:a16="http://schemas.microsoft.com/office/drawing/2014/main" id="{8A0FA474-B71B-1021-84ED-1934C4666BBE}"/>
              </a:ext>
            </a:extLst>
          </p:cNvPr>
          <p:cNvCxnSpPr>
            <a:cxnSpLocks/>
          </p:cNvCxnSpPr>
          <p:nvPr/>
        </p:nvCxnSpPr>
        <p:spPr bwMode="gray">
          <a:xfrm>
            <a:off x="5140036" y="3108175"/>
            <a:ext cx="665019" cy="1195578"/>
          </a:xfrm>
          <a:prstGeom prst="straightConnector1">
            <a:avLst/>
          </a:prstGeom>
          <a:ln w="25400">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D5309DD6-EA41-9F95-6918-43B6F5DF6B52}"/>
              </a:ext>
            </a:extLst>
          </p:cNvPr>
          <p:cNvPicPr>
            <a:picLocks noChangeAspect="1"/>
          </p:cNvPicPr>
          <p:nvPr/>
        </p:nvPicPr>
        <p:blipFill rotWithShape="1">
          <a:blip r:embed="rId5"/>
          <a:srcRect r="33040"/>
          <a:stretch/>
        </p:blipFill>
        <p:spPr>
          <a:xfrm>
            <a:off x="87974" y="5208351"/>
            <a:ext cx="3369322" cy="1163955"/>
          </a:xfrm>
          <a:prstGeom prst="rect">
            <a:avLst/>
          </a:prstGeom>
          <a:ln w="19050">
            <a:solidFill>
              <a:schemeClr val="accent1"/>
            </a:solidFill>
          </a:ln>
        </p:spPr>
      </p:pic>
      <p:pic>
        <p:nvPicPr>
          <p:cNvPr id="6" name="Picture 5">
            <a:extLst>
              <a:ext uri="{FF2B5EF4-FFF2-40B4-BE49-F238E27FC236}">
                <a16:creationId xmlns:a16="http://schemas.microsoft.com/office/drawing/2014/main" id="{39EF910C-CF0B-6BD8-E4A9-125FADD85956}"/>
              </a:ext>
            </a:extLst>
          </p:cNvPr>
          <p:cNvPicPr>
            <a:picLocks noChangeAspect="1"/>
          </p:cNvPicPr>
          <p:nvPr/>
        </p:nvPicPr>
        <p:blipFill>
          <a:blip r:embed="rId6"/>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81125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3"/>
            </a:pPr>
            <a:r>
              <a:rPr lang="en-US" dirty="0"/>
              <a:t>Deploy Malware SVM</a:t>
            </a:r>
          </a:p>
          <a:p>
            <a:pPr marL="1370013" lvl="3" indent="-400050"/>
            <a:r>
              <a:rPr lang="en-US" dirty="0"/>
              <a:t>Under “System – Configuration – Service Deployments – Deployment”, select “Partner Service – VMware NSX Distributed Malware Prevention Service”, click ”Deploy Service”</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(10/17)</a:t>
            </a:r>
          </a:p>
        </p:txBody>
      </p:sp>
      <p:pic>
        <p:nvPicPr>
          <p:cNvPr id="5" name="Picture 4">
            <a:extLst>
              <a:ext uri="{FF2B5EF4-FFF2-40B4-BE49-F238E27FC236}">
                <a16:creationId xmlns:a16="http://schemas.microsoft.com/office/drawing/2014/main" id="{15F44013-C7D8-BF93-A8B8-DC0D9D302BD5}"/>
              </a:ext>
            </a:extLst>
          </p:cNvPr>
          <p:cNvPicPr>
            <a:picLocks noChangeAspect="1"/>
          </p:cNvPicPr>
          <p:nvPr/>
        </p:nvPicPr>
        <p:blipFill>
          <a:blip r:embed="rId3"/>
          <a:stretch>
            <a:fillRect/>
          </a:stretch>
        </p:blipFill>
        <p:spPr>
          <a:xfrm>
            <a:off x="676943" y="3035962"/>
            <a:ext cx="7880858" cy="1302766"/>
          </a:xfrm>
          <a:prstGeom prst="rect">
            <a:avLst/>
          </a:prstGeom>
          <a:ln w="19050">
            <a:solidFill>
              <a:schemeClr val="accent1"/>
            </a:solidFill>
          </a:ln>
        </p:spPr>
      </p:pic>
      <p:cxnSp>
        <p:nvCxnSpPr>
          <p:cNvPr id="10" name="Straight Arrow Connector 9">
            <a:extLst>
              <a:ext uri="{FF2B5EF4-FFF2-40B4-BE49-F238E27FC236}">
                <a16:creationId xmlns:a16="http://schemas.microsoft.com/office/drawing/2014/main" id="{7D233FE7-FCDD-78D8-9226-76CE2EBBCB55}"/>
              </a:ext>
            </a:extLst>
          </p:cNvPr>
          <p:cNvCxnSpPr>
            <a:cxnSpLocks/>
          </p:cNvCxnSpPr>
          <p:nvPr/>
        </p:nvCxnSpPr>
        <p:spPr bwMode="gray">
          <a:xfrm>
            <a:off x="6774874" y="4195113"/>
            <a:ext cx="955964" cy="263504"/>
          </a:xfrm>
          <a:prstGeom prst="straightConnector1">
            <a:avLst/>
          </a:prstGeom>
          <a:ln w="25400">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A4250AEA-3842-0B60-0F06-3E0042D88BC6}"/>
              </a:ext>
            </a:extLst>
          </p:cNvPr>
          <p:cNvCxnSpPr>
            <a:cxnSpLocks/>
          </p:cNvCxnSpPr>
          <p:nvPr/>
        </p:nvCxnSpPr>
        <p:spPr bwMode="gray">
          <a:xfrm flipH="1">
            <a:off x="5389419" y="3810000"/>
            <a:ext cx="1094509" cy="673430"/>
          </a:xfrm>
          <a:prstGeom prst="straightConnector1">
            <a:avLst/>
          </a:prstGeom>
          <a:ln w="25400">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52375BF3-165B-8AEE-2206-B98FC66AD819}"/>
              </a:ext>
            </a:extLst>
          </p:cNvPr>
          <p:cNvGrpSpPr/>
          <p:nvPr/>
        </p:nvGrpSpPr>
        <p:grpSpPr>
          <a:xfrm>
            <a:off x="183247" y="4555602"/>
            <a:ext cx="6543040" cy="1203452"/>
            <a:chOff x="16990" y="4417052"/>
            <a:chExt cx="6543040" cy="1203452"/>
          </a:xfrm>
        </p:grpSpPr>
        <p:pic>
          <p:nvPicPr>
            <p:cNvPr id="6" name="Picture 5">
              <a:extLst>
                <a:ext uri="{FF2B5EF4-FFF2-40B4-BE49-F238E27FC236}">
                  <a16:creationId xmlns:a16="http://schemas.microsoft.com/office/drawing/2014/main" id="{695DEE3A-B70B-3E47-178A-2EE54B2085A7}"/>
                </a:ext>
              </a:extLst>
            </p:cNvPr>
            <p:cNvPicPr>
              <a:picLocks noChangeAspect="1"/>
            </p:cNvPicPr>
            <p:nvPr/>
          </p:nvPicPr>
          <p:blipFill>
            <a:blip r:embed="rId4"/>
            <a:stretch>
              <a:fillRect/>
            </a:stretch>
          </p:blipFill>
          <p:spPr>
            <a:xfrm>
              <a:off x="16990" y="4417052"/>
              <a:ext cx="6543040" cy="1203452"/>
            </a:xfrm>
            <a:prstGeom prst="rect">
              <a:avLst/>
            </a:prstGeom>
            <a:ln w="19050">
              <a:solidFill>
                <a:schemeClr val="accent1"/>
              </a:solidFill>
            </a:ln>
          </p:spPr>
        </p:pic>
        <p:sp>
          <p:nvSpPr>
            <p:cNvPr id="18" name="Rectangle 17">
              <a:extLst>
                <a:ext uri="{FF2B5EF4-FFF2-40B4-BE49-F238E27FC236}">
                  <a16:creationId xmlns:a16="http://schemas.microsoft.com/office/drawing/2014/main" id="{0EC8BD1A-EDD7-A0C7-A927-C6B3249527D3}"/>
                </a:ext>
              </a:extLst>
            </p:cNvPr>
            <p:cNvSpPr/>
            <p:nvPr/>
          </p:nvSpPr>
          <p:spPr>
            <a:xfrm>
              <a:off x="3260799" y="5013707"/>
              <a:ext cx="2530399" cy="25794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22" name="Group 21">
            <a:extLst>
              <a:ext uri="{FF2B5EF4-FFF2-40B4-BE49-F238E27FC236}">
                <a16:creationId xmlns:a16="http://schemas.microsoft.com/office/drawing/2014/main" id="{DD8D9C87-4F02-BC49-130C-C1B4861BFA23}"/>
              </a:ext>
            </a:extLst>
          </p:cNvPr>
          <p:cNvGrpSpPr/>
          <p:nvPr/>
        </p:nvGrpSpPr>
        <p:grpSpPr>
          <a:xfrm>
            <a:off x="7172285" y="4555602"/>
            <a:ext cx="4901438" cy="946404"/>
            <a:chOff x="7017465" y="4483430"/>
            <a:chExt cx="4901438" cy="946404"/>
          </a:xfrm>
        </p:grpSpPr>
        <p:pic>
          <p:nvPicPr>
            <p:cNvPr id="8" name="Picture 7">
              <a:extLst>
                <a:ext uri="{FF2B5EF4-FFF2-40B4-BE49-F238E27FC236}">
                  <a16:creationId xmlns:a16="http://schemas.microsoft.com/office/drawing/2014/main" id="{02D82497-98DF-308A-2D64-5AC6C18D62EA}"/>
                </a:ext>
              </a:extLst>
            </p:cNvPr>
            <p:cNvPicPr>
              <a:picLocks noChangeAspect="1"/>
            </p:cNvPicPr>
            <p:nvPr/>
          </p:nvPicPr>
          <p:blipFill>
            <a:blip r:embed="rId5"/>
            <a:stretch>
              <a:fillRect/>
            </a:stretch>
          </p:blipFill>
          <p:spPr>
            <a:xfrm>
              <a:off x="7017465" y="4483430"/>
              <a:ext cx="4901438" cy="946404"/>
            </a:xfrm>
            <a:prstGeom prst="rect">
              <a:avLst/>
            </a:prstGeom>
            <a:ln w="19050">
              <a:solidFill>
                <a:schemeClr val="accent1"/>
              </a:solidFill>
            </a:ln>
          </p:spPr>
        </p:pic>
        <p:sp>
          <p:nvSpPr>
            <p:cNvPr id="19" name="Rectangle 18">
              <a:extLst>
                <a:ext uri="{FF2B5EF4-FFF2-40B4-BE49-F238E27FC236}">
                  <a16:creationId xmlns:a16="http://schemas.microsoft.com/office/drawing/2014/main" id="{20C41D87-FE8F-27D4-2421-0BEA4C3CCE1C}"/>
                </a:ext>
              </a:extLst>
            </p:cNvPr>
            <p:cNvSpPr/>
            <p:nvPr/>
          </p:nvSpPr>
          <p:spPr>
            <a:xfrm>
              <a:off x="7918450" y="4750381"/>
              <a:ext cx="4000453" cy="67945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24" name="TextBox 23">
            <a:extLst>
              <a:ext uri="{FF2B5EF4-FFF2-40B4-BE49-F238E27FC236}">
                <a16:creationId xmlns:a16="http://schemas.microsoft.com/office/drawing/2014/main" id="{0A86286D-C322-509F-1D73-7C2BB4893770}"/>
              </a:ext>
            </a:extLst>
          </p:cNvPr>
          <p:cNvSpPr txBox="1"/>
          <p:nvPr/>
        </p:nvSpPr>
        <p:spPr>
          <a:xfrm>
            <a:off x="1889090" y="5865140"/>
            <a:ext cx="4594838" cy="646331"/>
          </a:xfrm>
          <a:prstGeom prst="rect">
            <a:avLst/>
          </a:prstGeom>
          <a:ln w="19050">
            <a:solidFill>
              <a:schemeClr val="tx1"/>
            </a:solidFill>
          </a:ln>
        </p:spPr>
        <p:txBody>
          <a:bodyPr wrap="square" lIns="45720" tIns="45720" rIns="45720" bIns="45720" rtlCol="0">
            <a:spAutoFit/>
          </a:bodyPr>
          <a:lstStyle/>
          <a:p>
            <a:pPr algn="l"/>
            <a:r>
              <a:rPr lang="en-US" sz="1200" dirty="0">
                <a:latin typeface="Calibri" panose="020F0502020204030204" pitchFamily="34" charset="0"/>
              </a:rPr>
              <a:t>DHCP could also be used.</a:t>
            </a:r>
          </a:p>
          <a:p>
            <a:pPr algn="l"/>
            <a:r>
              <a:rPr lang="en-US" sz="1200" dirty="0">
                <a:latin typeface="Calibri" panose="020F0502020204030204" pitchFamily="34" charset="0"/>
              </a:rPr>
              <a:t>DHCP is required in case all ESXi in the same vCenter-Cluster do not share a VDS-</a:t>
            </a:r>
            <a:r>
              <a:rPr lang="en-US" sz="1200" dirty="0" err="1">
                <a:latin typeface="Calibri" panose="020F0502020204030204" pitchFamily="34" charset="0"/>
              </a:rPr>
              <a:t>PortGroup</a:t>
            </a:r>
            <a:r>
              <a:rPr lang="en-US" sz="1200" dirty="0">
                <a:latin typeface="Calibri" panose="020F0502020204030204" pitchFamily="34" charset="0"/>
              </a:rPr>
              <a:t> / Subnet.</a:t>
            </a:r>
          </a:p>
        </p:txBody>
      </p:sp>
      <p:sp>
        <p:nvSpPr>
          <p:cNvPr id="25" name="TextBox 24">
            <a:extLst>
              <a:ext uri="{FF2B5EF4-FFF2-40B4-BE49-F238E27FC236}">
                <a16:creationId xmlns:a16="http://schemas.microsoft.com/office/drawing/2014/main" id="{6DEC3761-C337-C45E-0B0D-9B1E398DF229}"/>
              </a:ext>
            </a:extLst>
          </p:cNvPr>
          <p:cNvSpPr txBox="1"/>
          <p:nvPr/>
        </p:nvSpPr>
        <p:spPr>
          <a:xfrm>
            <a:off x="7869383" y="5620554"/>
            <a:ext cx="3837708" cy="830997"/>
          </a:xfrm>
          <a:prstGeom prst="rect">
            <a:avLst/>
          </a:prstGeom>
          <a:ln w="19050">
            <a:solidFill>
              <a:schemeClr val="tx1"/>
            </a:solidFill>
          </a:ln>
        </p:spPr>
        <p:txBody>
          <a:bodyPr wrap="square" lIns="45720" tIns="45720" rIns="45720" bIns="45720" rtlCol="0">
            <a:spAutoFit/>
          </a:bodyPr>
          <a:lstStyle/>
          <a:p>
            <a:pPr algn="l"/>
            <a:r>
              <a:rPr lang="en-US" sz="1200" dirty="0">
                <a:latin typeface="Calibri" panose="020F0502020204030204" pitchFamily="34" charset="0"/>
              </a:rPr>
              <a:t>SSH Public Key for SSH access to the SVM (useful only for deep-troubleshooting reasons)</a:t>
            </a:r>
          </a:p>
          <a:p>
            <a:pPr algn="l"/>
            <a:r>
              <a:rPr lang="en-US" sz="1200" i="1" dirty="0">
                <a:latin typeface="Calibri" panose="020F0502020204030204" pitchFamily="34" charset="0"/>
              </a:rPr>
              <a:t>(See Notes for steps to enable SSH on SVM + example of SSH Public Key )</a:t>
            </a:r>
          </a:p>
        </p:txBody>
      </p:sp>
      <p:pic>
        <p:nvPicPr>
          <p:cNvPr id="7" name="Picture 6">
            <a:extLst>
              <a:ext uri="{FF2B5EF4-FFF2-40B4-BE49-F238E27FC236}">
                <a16:creationId xmlns:a16="http://schemas.microsoft.com/office/drawing/2014/main" id="{0DEBA643-0E65-2BF5-5000-15E741A11623}"/>
              </a:ext>
            </a:extLst>
          </p:cNvPr>
          <p:cNvPicPr>
            <a:picLocks noChangeAspect="1"/>
          </p:cNvPicPr>
          <p:nvPr/>
        </p:nvPicPr>
        <p:blipFill>
          <a:blip r:embed="rId6"/>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381542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4"/>
            </a:pPr>
            <a:r>
              <a:rPr lang="en-US" dirty="0"/>
              <a:t>Validation of Malware SVM deployment</a:t>
            </a:r>
          </a:p>
          <a:p>
            <a:pPr marL="1370013" lvl="3" indent="-400050"/>
            <a:r>
              <a:rPr lang="en-US" dirty="0"/>
              <a:t>In NSX – Deployment successful</a:t>
            </a:r>
          </a:p>
          <a:p>
            <a:pPr marL="1370013" lvl="3" indent="-400050"/>
            <a:endParaRPr lang="en-US" dirty="0"/>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(11/17)</a:t>
            </a:r>
          </a:p>
        </p:txBody>
      </p:sp>
      <p:grpSp>
        <p:nvGrpSpPr>
          <p:cNvPr id="14" name="Group 13">
            <a:extLst>
              <a:ext uri="{FF2B5EF4-FFF2-40B4-BE49-F238E27FC236}">
                <a16:creationId xmlns:a16="http://schemas.microsoft.com/office/drawing/2014/main" id="{AC3D4668-265D-7380-91B5-664C5CAC0C5F}"/>
              </a:ext>
            </a:extLst>
          </p:cNvPr>
          <p:cNvGrpSpPr/>
          <p:nvPr/>
        </p:nvGrpSpPr>
        <p:grpSpPr>
          <a:xfrm>
            <a:off x="2376055" y="2797867"/>
            <a:ext cx="7772400" cy="1567062"/>
            <a:chOff x="2376055" y="2797867"/>
            <a:chExt cx="7772400" cy="1567062"/>
          </a:xfrm>
        </p:grpSpPr>
        <p:pic>
          <p:nvPicPr>
            <p:cNvPr id="9" name="Picture 8">
              <a:extLst>
                <a:ext uri="{FF2B5EF4-FFF2-40B4-BE49-F238E27FC236}">
                  <a16:creationId xmlns:a16="http://schemas.microsoft.com/office/drawing/2014/main" id="{2A4B2715-EE34-4B7A-1833-C9C9B065F592}"/>
                </a:ext>
              </a:extLst>
            </p:cNvPr>
            <p:cNvPicPr>
              <a:picLocks noChangeAspect="1"/>
            </p:cNvPicPr>
            <p:nvPr/>
          </p:nvPicPr>
          <p:blipFill>
            <a:blip r:embed="rId3"/>
            <a:stretch>
              <a:fillRect/>
            </a:stretch>
          </p:blipFill>
          <p:spPr>
            <a:xfrm>
              <a:off x="2376055" y="2797867"/>
              <a:ext cx="7772400" cy="1567062"/>
            </a:xfrm>
            <a:prstGeom prst="rect">
              <a:avLst/>
            </a:prstGeom>
            <a:ln w="19050">
              <a:solidFill>
                <a:schemeClr val="accent1"/>
              </a:solidFill>
            </a:ln>
          </p:spPr>
        </p:pic>
        <p:sp>
          <p:nvSpPr>
            <p:cNvPr id="13" name="Rectangle 12">
              <a:extLst>
                <a:ext uri="{FF2B5EF4-FFF2-40B4-BE49-F238E27FC236}">
                  <a16:creationId xmlns:a16="http://schemas.microsoft.com/office/drawing/2014/main" id="{4D35FD10-90BF-6C7E-171B-B82A49BF59DD}"/>
                </a:ext>
              </a:extLst>
            </p:cNvPr>
            <p:cNvSpPr/>
            <p:nvPr/>
          </p:nvSpPr>
          <p:spPr>
            <a:xfrm>
              <a:off x="9044936" y="4058344"/>
              <a:ext cx="473138" cy="27887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17" name="Group 16">
            <a:extLst>
              <a:ext uri="{FF2B5EF4-FFF2-40B4-BE49-F238E27FC236}">
                <a16:creationId xmlns:a16="http://schemas.microsoft.com/office/drawing/2014/main" id="{39847757-97A3-97FF-993C-DD81220CAE6C}"/>
              </a:ext>
            </a:extLst>
          </p:cNvPr>
          <p:cNvGrpSpPr/>
          <p:nvPr/>
        </p:nvGrpSpPr>
        <p:grpSpPr>
          <a:xfrm>
            <a:off x="2376055" y="4428622"/>
            <a:ext cx="7772400" cy="2325465"/>
            <a:chOff x="2376055" y="4428622"/>
            <a:chExt cx="7772400" cy="2325465"/>
          </a:xfrm>
        </p:grpSpPr>
        <p:pic>
          <p:nvPicPr>
            <p:cNvPr id="12" name="Picture 11">
              <a:extLst>
                <a:ext uri="{FF2B5EF4-FFF2-40B4-BE49-F238E27FC236}">
                  <a16:creationId xmlns:a16="http://schemas.microsoft.com/office/drawing/2014/main" id="{41008877-F35C-39E4-D8A4-7B3BDD3FA335}"/>
                </a:ext>
              </a:extLst>
            </p:cNvPr>
            <p:cNvPicPr>
              <a:picLocks noChangeAspect="1"/>
            </p:cNvPicPr>
            <p:nvPr/>
          </p:nvPicPr>
          <p:blipFill>
            <a:blip r:embed="rId4"/>
            <a:stretch>
              <a:fillRect/>
            </a:stretch>
          </p:blipFill>
          <p:spPr>
            <a:xfrm>
              <a:off x="2376055" y="4428622"/>
              <a:ext cx="7772400" cy="2325465"/>
            </a:xfrm>
            <a:prstGeom prst="rect">
              <a:avLst/>
            </a:prstGeom>
            <a:ln w="19050">
              <a:solidFill>
                <a:schemeClr val="accent1"/>
              </a:solidFill>
            </a:ln>
          </p:spPr>
        </p:pic>
        <p:sp>
          <p:nvSpPr>
            <p:cNvPr id="16" name="Rectangle 15">
              <a:extLst>
                <a:ext uri="{FF2B5EF4-FFF2-40B4-BE49-F238E27FC236}">
                  <a16:creationId xmlns:a16="http://schemas.microsoft.com/office/drawing/2014/main" id="{315C1A0B-403A-2171-FB17-7AB53E48E43D}"/>
                </a:ext>
              </a:extLst>
            </p:cNvPr>
            <p:cNvSpPr/>
            <p:nvPr/>
          </p:nvSpPr>
          <p:spPr>
            <a:xfrm>
              <a:off x="8085579" y="5636551"/>
              <a:ext cx="1432495" cy="97206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6" name="Picture 5">
            <a:extLst>
              <a:ext uri="{FF2B5EF4-FFF2-40B4-BE49-F238E27FC236}">
                <a16:creationId xmlns:a16="http://schemas.microsoft.com/office/drawing/2014/main" id="{1A450067-602B-C7AA-D8AA-5103182D40AF}"/>
              </a:ext>
            </a:extLst>
          </p:cNvPr>
          <p:cNvPicPr>
            <a:picLocks noChangeAspect="1"/>
          </p:cNvPicPr>
          <p:nvPr/>
        </p:nvPicPr>
        <p:blipFill>
          <a:blip r:embed="rId5"/>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1993638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4"/>
            </a:pPr>
            <a:r>
              <a:rPr lang="en-US" dirty="0"/>
              <a:t>Validation of Malware SVM deployment – cont.</a:t>
            </a:r>
          </a:p>
          <a:p>
            <a:pPr marL="1370013" lvl="3" indent="-400050"/>
            <a:r>
              <a:rPr lang="en-US" dirty="0"/>
              <a:t>In vCenter – SVM are deployed and running</a:t>
            </a:r>
          </a:p>
          <a:p>
            <a:pPr marL="1370013" lvl="3" indent="-400050"/>
            <a:endParaRPr lang="en-US" dirty="0"/>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(12/17)</a:t>
            </a:r>
          </a:p>
        </p:txBody>
      </p:sp>
      <p:grpSp>
        <p:nvGrpSpPr>
          <p:cNvPr id="6" name="Group 5">
            <a:extLst>
              <a:ext uri="{FF2B5EF4-FFF2-40B4-BE49-F238E27FC236}">
                <a16:creationId xmlns:a16="http://schemas.microsoft.com/office/drawing/2014/main" id="{118A457C-5B95-2D32-D5F0-11B442C7F0A5}"/>
              </a:ext>
            </a:extLst>
          </p:cNvPr>
          <p:cNvGrpSpPr/>
          <p:nvPr/>
        </p:nvGrpSpPr>
        <p:grpSpPr>
          <a:xfrm>
            <a:off x="2473037" y="2859672"/>
            <a:ext cx="7772400" cy="2745780"/>
            <a:chOff x="2473037" y="2859672"/>
            <a:chExt cx="7772400" cy="2745780"/>
          </a:xfrm>
        </p:grpSpPr>
        <p:pic>
          <p:nvPicPr>
            <p:cNvPr id="3" name="Picture 2">
              <a:extLst>
                <a:ext uri="{FF2B5EF4-FFF2-40B4-BE49-F238E27FC236}">
                  <a16:creationId xmlns:a16="http://schemas.microsoft.com/office/drawing/2014/main" id="{D252D259-70B9-769B-D8CD-9D19FBADB9BA}"/>
                </a:ext>
              </a:extLst>
            </p:cNvPr>
            <p:cNvPicPr>
              <a:picLocks noChangeAspect="1"/>
            </p:cNvPicPr>
            <p:nvPr/>
          </p:nvPicPr>
          <p:blipFill>
            <a:blip r:embed="rId3"/>
            <a:stretch>
              <a:fillRect/>
            </a:stretch>
          </p:blipFill>
          <p:spPr>
            <a:xfrm>
              <a:off x="2473037" y="2859672"/>
              <a:ext cx="7772400" cy="2745780"/>
            </a:xfrm>
            <a:prstGeom prst="rect">
              <a:avLst/>
            </a:prstGeom>
            <a:ln w="19050">
              <a:solidFill>
                <a:schemeClr val="accent1"/>
              </a:solidFill>
            </a:ln>
          </p:spPr>
        </p:pic>
        <p:sp>
          <p:nvSpPr>
            <p:cNvPr id="5" name="Rectangle 4">
              <a:extLst>
                <a:ext uri="{FF2B5EF4-FFF2-40B4-BE49-F238E27FC236}">
                  <a16:creationId xmlns:a16="http://schemas.microsoft.com/office/drawing/2014/main" id="{A4EF3829-A0CA-111F-BEEB-B15D134C63B5}"/>
                </a:ext>
              </a:extLst>
            </p:cNvPr>
            <p:cNvSpPr/>
            <p:nvPr/>
          </p:nvSpPr>
          <p:spPr>
            <a:xfrm>
              <a:off x="3343930" y="4927359"/>
              <a:ext cx="1782254" cy="65038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8" name="Picture 7">
            <a:extLst>
              <a:ext uri="{FF2B5EF4-FFF2-40B4-BE49-F238E27FC236}">
                <a16:creationId xmlns:a16="http://schemas.microsoft.com/office/drawing/2014/main" id="{C32CEF56-4CA5-2C40-647F-336A5900C913}"/>
              </a:ext>
            </a:extLst>
          </p:cNvPr>
          <p:cNvPicPr>
            <a:picLocks noChangeAspect="1"/>
          </p:cNvPicPr>
          <p:nvPr/>
        </p:nvPicPr>
        <p:blipFill>
          <a:blip r:embed="rId4"/>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3471376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4"/>
            </a:pPr>
            <a:r>
              <a:rPr lang="en-US" dirty="0"/>
              <a:t>Validation of Malware SVM deployment – cont.</a:t>
            </a:r>
          </a:p>
          <a:p>
            <a:pPr marL="1370013" lvl="3" indent="-400050"/>
            <a:r>
              <a:rPr lang="en-US" dirty="0"/>
              <a:t>ESXi – New isolated VSS</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(13/17)</a:t>
            </a:r>
          </a:p>
        </p:txBody>
      </p:sp>
      <p:grpSp>
        <p:nvGrpSpPr>
          <p:cNvPr id="8" name="Group 7">
            <a:extLst>
              <a:ext uri="{FF2B5EF4-FFF2-40B4-BE49-F238E27FC236}">
                <a16:creationId xmlns:a16="http://schemas.microsoft.com/office/drawing/2014/main" id="{981C04B2-BD3A-B83E-FDB6-FAF1E847BFF7}"/>
              </a:ext>
            </a:extLst>
          </p:cNvPr>
          <p:cNvGrpSpPr/>
          <p:nvPr/>
        </p:nvGrpSpPr>
        <p:grpSpPr>
          <a:xfrm>
            <a:off x="2195695" y="3020940"/>
            <a:ext cx="8940800" cy="2628900"/>
            <a:chOff x="2195695" y="3020940"/>
            <a:chExt cx="8940800" cy="2628900"/>
          </a:xfrm>
        </p:grpSpPr>
        <p:pic>
          <p:nvPicPr>
            <p:cNvPr id="5" name="Picture 4">
              <a:extLst>
                <a:ext uri="{FF2B5EF4-FFF2-40B4-BE49-F238E27FC236}">
                  <a16:creationId xmlns:a16="http://schemas.microsoft.com/office/drawing/2014/main" id="{964F0D70-9DE6-E00B-B55C-4FC4C5880BF7}"/>
                </a:ext>
              </a:extLst>
            </p:cNvPr>
            <p:cNvPicPr>
              <a:picLocks noChangeAspect="1"/>
            </p:cNvPicPr>
            <p:nvPr/>
          </p:nvPicPr>
          <p:blipFill>
            <a:blip r:embed="rId3"/>
            <a:stretch>
              <a:fillRect/>
            </a:stretch>
          </p:blipFill>
          <p:spPr>
            <a:xfrm>
              <a:off x="2195695" y="3020940"/>
              <a:ext cx="8940800" cy="2628900"/>
            </a:xfrm>
            <a:prstGeom prst="rect">
              <a:avLst/>
            </a:prstGeom>
            <a:ln w="19050">
              <a:solidFill>
                <a:schemeClr val="accent1"/>
              </a:solidFill>
            </a:ln>
          </p:spPr>
        </p:pic>
        <p:sp>
          <p:nvSpPr>
            <p:cNvPr id="6" name="Rectangle 5">
              <a:extLst>
                <a:ext uri="{FF2B5EF4-FFF2-40B4-BE49-F238E27FC236}">
                  <a16:creationId xmlns:a16="http://schemas.microsoft.com/office/drawing/2014/main" id="{337869C2-B656-B751-EA01-91025FA5180A}"/>
                </a:ext>
              </a:extLst>
            </p:cNvPr>
            <p:cNvSpPr/>
            <p:nvPr/>
          </p:nvSpPr>
          <p:spPr>
            <a:xfrm>
              <a:off x="5735783" y="3886201"/>
              <a:ext cx="5375566" cy="164176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7" name="Picture 6">
            <a:extLst>
              <a:ext uri="{FF2B5EF4-FFF2-40B4-BE49-F238E27FC236}">
                <a16:creationId xmlns:a16="http://schemas.microsoft.com/office/drawing/2014/main" id="{A886F828-9C16-EA77-FF99-D40A1F42D6CA}"/>
              </a:ext>
            </a:extLst>
          </p:cNvPr>
          <p:cNvPicPr>
            <a:picLocks noChangeAspect="1"/>
          </p:cNvPicPr>
          <p:nvPr/>
        </p:nvPicPr>
        <p:blipFill>
          <a:blip r:embed="rId4"/>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1007098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6"/>
            </a:pPr>
            <a:r>
              <a:rPr lang="en-US" dirty="0"/>
              <a:t>Enable Malware on Nodes </a:t>
            </a:r>
          </a:p>
          <a:p>
            <a:pPr marL="1144588" lvl="2" indent="-400050">
              <a:buFont typeface="+mj-lt"/>
              <a:buAutoNum type="romanLcPeriod"/>
            </a:pPr>
            <a:r>
              <a:rPr lang="en-US" dirty="0"/>
              <a:t>(Optional) Enable Distributed Malware on vCenter Clusters</a:t>
            </a:r>
          </a:p>
          <a:p>
            <a:pPr marL="1370013" lvl="3" indent="-400050"/>
            <a:r>
              <a:rPr lang="en-US" dirty="0"/>
              <a:t>Done in previous step</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(14/17)</a:t>
            </a:r>
          </a:p>
        </p:txBody>
      </p:sp>
      <p:grpSp>
        <p:nvGrpSpPr>
          <p:cNvPr id="9" name="Group 8">
            <a:extLst>
              <a:ext uri="{FF2B5EF4-FFF2-40B4-BE49-F238E27FC236}">
                <a16:creationId xmlns:a16="http://schemas.microsoft.com/office/drawing/2014/main" id="{499FCC46-C2CB-4167-0CE6-5A11B1AB630D}"/>
              </a:ext>
            </a:extLst>
          </p:cNvPr>
          <p:cNvGrpSpPr/>
          <p:nvPr/>
        </p:nvGrpSpPr>
        <p:grpSpPr>
          <a:xfrm>
            <a:off x="2218295" y="2808651"/>
            <a:ext cx="8369300" cy="3486150"/>
            <a:chOff x="2218295" y="2808651"/>
            <a:chExt cx="8369300" cy="3486150"/>
          </a:xfrm>
        </p:grpSpPr>
        <p:pic>
          <p:nvPicPr>
            <p:cNvPr id="3" name="Picture 2">
              <a:extLst>
                <a:ext uri="{FF2B5EF4-FFF2-40B4-BE49-F238E27FC236}">
                  <a16:creationId xmlns:a16="http://schemas.microsoft.com/office/drawing/2014/main" id="{F85F3BE0-CC86-8F1A-18FF-2A12AA5127C4}"/>
                </a:ext>
              </a:extLst>
            </p:cNvPr>
            <p:cNvPicPr>
              <a:picLocks noChangeAspect="1"/>
            </p:cNvPicPr>
            <p:nvPr/>
          </p:nvPicPr>
          <p:blipFill>
            <a:blip r:embed="rId3"/>
            <a:stretch>
              <a:fillRect/>
            </a:stretch>
          </p:blipFill>
          <p:spPr>
            <a:xfrm>
              <a:off x="2218295" y="2808651"/>
              <a:ext cx="8369300" cy="3486150"/>
            </a:xfrm>
            <a:prstGeom prst="rect">
              <a:avLst/>
            </a:prstGeom>
            <a:ln w="19050">
              <a:solidFill>
                <a:schemeClr val="accent1"/>
              </a:solidFill>
            </a:ln>
          </p:spPr>
        </p:pic>
        <p:sp>
          <p:nvSpPr>
            <p:cNvPr id="8" name="Rectangle 7">
              <a:extLst>
                <a:ext uri="{FF2B5EF4-FFF2-40B4-BE49-F238E27FC236}">
                  <a16:creationId xmlns:a16="http://schemas.microsoft.com/office/drawing/2014/main" id="{415225A2-2331-482B-0C61-BD5E47E686DE}"/>
                </a:ext>
              </a:extLst>
            </p:cNvPr>
            <p:cNvSpPr/>
            <p:nvPr/>
          </p:nvSpPr>
          <p:spPr>
            <a:xfrm>
              <a:off x="2479964" y="5749636"/>
              <a:ext cx="7162803" cy="29653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7" name="Picture 6">
            <a:extLst>
              <a:ext uri="{FF2B5EF4-FFF2-40B4-BE49-F238E27FC236}">
                <a16:creationId xmlns:a16="http://schemas.microsoft.com/office/drawing/2014/main" id="{FC473D55-B830-85C8-2FE8-882A941551FF}"/>
              </a:ext>
            </a:extLst>
          </p:cNvPr>
          <p:cNvPicPr>
            <a:picLocks noChangeAspect="1"/>
          </p:cNvPicPr>
          <p:nvPr/>
        </p:nvPicPr>
        <p:blipFill>
          <a:blip r:embed="rId4"/>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3786351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FE3B2-7CB4-8748-99B5-E2E5B75E8B86}"/>
              </a:ext>
            </a:extLst>
          </p:cNvPr>
          <p:cNvSpPr>
            <a:spLocks noGrp="1"/>
          </p:cNvSpPr>
          <p:nvPr>
            <p:ph type="title"/>
          </p:nvPr>
        </p:nvSpPr>
        <p:spPr/>
        <p:txBody>
          <a:bodyPr/>
          <a:lstStyle/>
          <a:p>
            <a:r>
              <a:rPr lang="en-US" dirty="0"/>
              <a:t>Detection and Prevention </a:t>
            </a:r>
          </a:p>
        </p:txBody>
      </p:sp>
      <p:sp>
        <p:nvSpPr>
          <p:cNvPr id="3" name="Text Placeholder 2">
            <a:extLst>
              <a:ext uri="{FF2B5EF4-FFF2-40B4-BE49-F238E27FC236}">
                <a16:creationId xmlns:a16="http://schemas.microsoft.com/office/drawing/2014/main" id="{70D8D1B8-FC7F-B944-9D81-C865A6EB25B5}"/>
              </a:ext>
            </a:extLst>
          </p:cNvPr>
          <p:cNvSpPr>
            <a:spLocks noGrp="1"/>
          </p:cNvSpPr>
          <p:nvPr>
            <p:ph type="body" sz="quarter" idx="17"/>
          </p:nvPr>
        </p:nvSpPr>
        <p:spPr>
          <a:xfrm>
            <a:off x="8381409" y="1601154"/>
            <a:ext cx="3807419" cy="4569619"/>
          </a:xfrm>
        </p:spPr>
        <p:txBody>
          <a:bodyPr vert="horz" lIns="0" tIns="457081" rIns="91392" bIns="457081" rtlCol="0">
            <a:noAutofit/>
          </a:bodyPr>
          <a:lstStyle/>
          <a:p>
            <a:pPr marL="285578" indent="-285578">
              <a:buFont typeface="Arial" panose="020B0604020202020204" pitchFamily="34" charset="0"/>
              <a:buChar char="•"/>
            </a:pPr>
            <a:r>
              <a:rPr lang="en-US" b="1" dirty="0"/>
              <a:t>New Cloud Malware </a:t>
            </a:r>
            <a:r>
              <a:rPr lang="en-US" b="1" dirty="0" err="1"/>
              <a:t>PoP</a:t>
            </a:r>
            <a:endParaRPr lang="en-US" b="1" dirty="0"/>
          </a:p>
          <a:p>
            <a:pPr marL="742504" lvl="1" indent="-285578"/>
            <a:r>
              <a:rPr lang="en-US" dirty="0"/>
              <a:t>Australia</a:t>
            </a:r>
          </a:p>
          <a:p>
            <a:pPr marL="285578" indent="-285578">
              <a:buFont typeface="Arial" panose="020B0604020202020204" pitchFamily="34" charset="0"/>
              <a:buChar char="•"/>
            </a:pPr>
            <a:r>
              <a:rPr lang="en-US" b="1" dirty="0"/>
              <a:t>New Sandbox</a:t>
            </a:r>
          </a:p>
          <a:p>
            <a:pPr marL="742504" lvl="1" indent="-285578"/>
            <a:r>
              <a:rPr lang="en-US" b="1" dirty="0"/>
              <a:t>Advanced Threat Hunting </a:t>
            </a:r>
            <a:r>
              <a:rPr lang="en-US" dirty="0"/>
              <a:t>– Elasticsearch with ML and AI through all anonymized customers files events and behaviors</a:t>
            </a:r>
            <a:endParaRPr lang="en-US" b="1" dirty="0"/>
          </a:p>
          <a:p>
            <a:pPr marL="849690" lvl="1" indent="-380648" defTabSz="912687">
              <a:spcBef>
                <a:spcPct val="0"/>
              </a:spcBef>
              <a:spcAft>
                <a:spcPct val="0"/>
              </a:spcAft>
              <a:buFont typeface="Arial"/>
              <a:buChar char="•"/>
            </a:pPr>
            <a:r>
              <a:rPr lang="en-US" b="1" dirty="0"/>
              <a:t>High-Visibility</a:t>
            </a:r>
            <a:r>
              <a:rPr lang="en-US" dirty="0"/>
              <a:t>– Full visibility into malware actions (disk, memory, network, </a:t>
            </a:r>
            <a:r>
              <a:rPr lang="en-US" dirty="0" err="1"/>
              <a:t>cpu</a:t>
            </a:r>
            <a:r>
              <a:rPr lang="en-US" dirty="0"/>
              <a:t> instruction)</a:t>
            </a:r>
            <a:endParaRPr lang="en-US" dirty="0">
              <a:cs typeface="Calibri"/>
            </a:endParaRPr>
          </a:p>
          <a:p>
            <a:pPr marL="849690" lvl="1" indent="-380648" defTabSz="912687">
              <a:spcBef>
                <a:spcPct val="0"/>
              </a:spcBef>
              <a:spcAft>
                <a:spcPct val="0"/>
              </a:spcAft>
              <a:buFont typeface="Arial"/>
              <a:buChar char="•"/>
            </a:pPr>
            <a:r>
              <a:rPr lang="en-US" b="1" dirty="0"/>
              <a:t>Faster File Analysis </a:t>
            </a:r>
            <a:r>
              <a:rPr lang="en-US" dirty="0"/>
              <a:t>– than previous Sandbox generation</a:t>
            </a:r>
            <a:endParaRPr lang="en-US" b="1" dirty="0"/>
          </a:p>
          <a:p>
            <a:pPr marL="849690" lvl="1" indent="-380648" defTabSz="912687">
              <a:spcBef>
                <a:spcPct val="0"/>
              </a:spcBef>
              <a:spcAft>
                <a:spcPct val="0"/>
              </a:spcAft>
              <a:buFont typeface="Arial"/>
              <a:buChar char="•"/>
            </a:pPr>
            <a:r>
              <a:rPr lang="en-US" b="1" dirty="0"/>
              <a:t>Resistant to evasion</a:t>
            </a:r>
            <a:r>
              <a:rPr lang="en-US" dirty="0"/>
              <a:t> </a:t>
            </a:r>
            <a:r>
              <a:rPr lang="en-US" dirty="0">
                <a:ea typeface="+mn-lt"/>
                <a:cs typeface="Calibri" panose="020F0502020204030204" pitchFamily="34" charset="0"/>
              </a:rPr>
              <a:t>– </a:t>
            </a:r>
            <a:r>
              <a:rPr lang="en-US" dirty="0"/>
              <a:t>dynamically responds  to evasion tricks (such as dormant code in memory)</a:t>
            </a:r>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p:txBody>
      </p:sp>
      <p:sp>
        <p:nvSpPr>
          <p:cNvPr id="4" name="Subtitle 3">
            <a:extLst>
              <a:ext uri="{FF2B5EF4-FFF2-40B4-BE49-F238E27FC236}">
                <a16:creationId xmlns:a16="http://schemas.microsoft.com/office/drawing/2014/main" id="{FC4AE5F0-B346-3D43-9B43-3F3C0401F8D2}"/>
              </a:ext>
            </a:extLst>
          </p:cNvPr>
          <p:cNvSpPr>
            <a:spLocks noGrp="1"/>
          </p:cNvSpPr>
          <p:nvPr>
            <p:ph type="subTitle" idx="10"/>
          </p:nvPr>
        </p:nvSpPr>
        <p:spPr/>
        <p:txBody>
          <a:bodyPr/>
          <a:lstStyle/>
          <a:p>
            <a:r>
              <a:rPr lang="en-US" dirty="0"/>
              <a:t>Malware Detection and Prevention 4.1.1 Enhancements</a:t>
            </a:r>
          </a:p>
        </p:txBody>
      </p:sp>
      <p:pic>
        <p:nvPicPr>
          <p:cNvPr id="8" name="Picture 7">
            <a:extLst>
              <a:ext uri="{FF2B5EF4-FFF2-40B4-BE49-F238E27FC236}">
                <a16:creationId xmlns:a16="http://schemas.microsoft.com/office/drawing/2014/main" id="{A9364E8E-D637-86B0-BB76-9B918731A1BA}"/>
              </a:ext>
            </a:extLst>
          </p:cNvPr>
          <p:cNvPicPr>
            <a:picLocks noChangeAspect="1"/>
          </p:cNvPicPr>
          <p:nvPr/>
        </p:nvPicPr>
        <p:blipFill>
          <a:blip r:embed="rId3"/>
          <a:stretch>
            <a:fillRect/>
          </a:stretch>
        </p:blipFill>
        <p:spPr>
          <a:xfrm>
            <a:off x="299519" y="1691689"/>
            <a:ext cx="7311476" cy="4354480"/>
          </a:xfrm>
          <a:prstGeom prst="rect">
            <a:avLst/>
          </a:prstGeom>
        </p:spPr>
      </p:pic>
    </p:spTree>
    <p:extLst>
      <p:ext uri="{BB962C8B-B14F-4D97-AF65-F5344CB8AC3E}">
        <p14:creationId xmlns:p14="http://schemas.microsoft.com/office/powerpoint/2010/main" val="110602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6"/>
            </a:pPr>
            <a:r>
              <a:rPr lang="en-US" dirty="0"/>
              <a:t>Enable Malware on Nodes – cont.</a:t>
            </a:r>
          </a:p>
          <a:p>
            <a:pPr marL="1144588" lvl="2" indent="-400050">
              <a:buFont typeface="+mj-lt"/>
              <a:buAutoNum type="romanLcPeriod" startAt="2"/>
            </a:pPr>
            <a:r>
              <a:rPr lang="en-US" dirty="0"/>
              <a:t>(Optional) Enable Malware on Gateways</a:t>
            </a:r>
          </a:p>
          <a:p>
            <a:pPr marL="1370013" lvl="3" indent="-400050"/>
            <a:r>
              <a:rPr lang="en-US" dirty="0"/>
              <a:t>Select the T1 Gateway(s)</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(15/17)</a:t>
            </a:r>
          </a:p>
        </p:txBody>
      </p:sp>
      <p:grpSp>
        <p:nvGrpSpPr>
          <p:cNvPr id="9" name="Group 8">
            <a:extLst>
              <a:ext uri="{FF2B5EF4-FFF2-40B4-BE49-F238E27FC236}">
                <a16:creationId xmlns:a16="http://schemas.microsoft.com/office/drawing/2014/main" id="{11B34508-8078-B07B-ACED-F0B894B953C1}"/>
              </a:ext>
            </a:extLst>
          </p:cNvPr>
          <p:cNvGrpSpPr/>
          <p:nvPr/>
        </p:nvGrpSpPr>
        <p:grpSpPr>
          <a:xfrm>
            <a:off x="2148845" y="2768617"/>
            <a:ext cx="8388350" cy="2006600"/>
            <a:chOff x="2218293" y="2956573"/>
            <a:chExt cx="8388350" cy="2006600"/>
          </a:xfrm>
        </p:grpSpPr>
        <p:pic>
          <p:nvPicPr>
            <p:cNvPr id="5" name="Picture 4">
              <a:extLst>
                <a:ext uri="{FF2B5EF4-FFF2-40B4-BE49-F238E27FC236}">
                  <a16:creationId xmlns:a16="http://schemas.microsoft.com/office/drawing/2014/main" id="{EBE00E78-E231-FE82-F0D8-CE838467D774}"/>
                </a:ext>
              </a:extLst>
            </p:cNvPr>
            <p:cNvPicPr>
              <a:picLocks noChangeAspect="1"/>
            </p:cNvPicPr>
            <p:nvPr/>
          </p:nvPicPr>
          <p:blipFill>
            <a:blip r:embed="rId3"/>
            <a:stretch>
              <a:fillRect/>
            </a:stretch>
          </p:blipFill>
          <p:spPr>
            <a:xfrm>
              <a:off x="2218293" y="2956573"/>
              <a:ext cx="8388350" cy="2006600"/>
            </a:xfrm>
            <a:prstGeom prst="rect">
              <a:avLst/>
            </a:prstGeom>
          </p:spPr>
        </p:pic>
        <p:sp>
          <p:nvSpPr>
            <p:cNvPr id="6" name="Rectangle 5">
              <a:extLst>
                <a:ext uri="{FF2B5EF4-FFF2-40B4-BE49-F238E27FC236}">
                  <a16:creationId xmlns:a16="http://schemas.microsoft.com/office/drawing/2014/main" id="{AC346247-AE11-B404-82E6-F222A7120151}"/>
                </a:ext>
              </a:extLst>
            </p:cNvPr>
            <p:cNvSpPr/>
            <p:nvPr/>
          </p:nvSpPr>
          <p:spPr>
            <a:xfrm>
              <a:off x="8865363" y="4659867"/>
              <a:ext cx="667159" cy="25071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3" name="Picture 2">
            <a:extLst>
              <a:ext uri="{FF2B5EF4-FFF2-40B4-BE49-F238E27FC236}">
                <a16:creationId xmlns:a16="http://schemas.microsoft.com/office/drawing/2014/main" id="{019596F9-6DFD-B1EA-BC1A-C2DCCB2DB63B}"/>
              </a:ext>
            </a:extLst>
          </p:cNvPr>
          <p:cNvPicPr>
            <a:picLocks noChangeAspect="1"/>
          </p:cNvPicPr>
          <p:nvPr/>
        </p:nvPicPr>
        <p:blipFill>
          <a:blip r:embed="rId4"/>
          <a:stretch>
            <a:fillRect/>
          </a:stretch>
        </p:blipFill>
        <p:spPr>
          <a:xfrm>
            <a:off x="9699504" y="129010"/>
            <a:ext cx="2409190" cy="1573530"/>
          </a:xfrm>
          <a:prstGeom prst="rect">
            <a:avLst/>
          </a:prstGeom>
        </p:spPr>
      </p:pic>
    </p:spTree>
    <p:extLst>
      <p:ext uri="{BB962C8B-B14F-4D97-AF65-F5344CB8AC3E}">
        <p14:creationId xmlns:p14="http://schemas.microsoft.com/office/powerpoint/2010/main" val="941693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4"/>
            </a:pPr>
            <a:r>
              <a:rPr lang="en-US" dirty="0"/>
              <a:t>(Optional) Install </a:t>
            </a:r>
            <a:r>
              <a:rPr lang="en-US" b="0" i="0" dirty="0">
                <a:latin typeface="Calibri" panose="020F0502020204030204" pitchFamily="34" charset="0"/>
              </a:rPr>
              <a:t>File Introspection Driver on VMs (Windows / Linux)</a:t>
            </a:r>
            <a:endParaRPr lang="en-US" dirty="0"/>
          </a:p>
          <a:p>
            <a:pPr marL="742950" lvl="1" indent="-285750">
              <a:buFontTx/>
              <a:buChar char="-"/>
            </a:pPr>
            <a:r>
              <a:rPr lang="en-US" dirty="0"/>
              <a:t>Required only for Distributed Malware</a:t>
            </a:r>
          </a:p>
          <a:p>
            <a:pPr marL="1201738" lvl="2" indent="-457200">
              <a:buFont typeface="+mj-lt"/>
              <a:buAutoNum type="alphaLcPeriod"/>
            </a:pPr>
            <a:r>
              <a:rPr lang="en-US" dirty="0"/>
              <a:t>Windows</a:t>
            </a:r>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(16/17)</a:t>
            </a:r>
          </a:p>
        </p:txBody>
      </p:sp>
      <p:grpSp>
        <p:nvGrpSpPr>
          <p:cNvPr id="10" name="Group 9">
            <a:extLst>
              <a:ext uri="{FF2B5EF4-FFF2-40B4-BE49-F238E27FC236}">
                <a16:creationId xmlns:a16="http://schemas.microsoft.com/office/drawing/2014/main" id="{017A0BF7-358C-F30A-AB73-3D409F9020A1}"/>
              </a:ext>
            </a:extLst>
          </p:cNvPr>
          <p:cNvGrpSpPr/>
          <p:nvPr/>
        </p:nvGrpSpPr>
        <p:grpSpPr>
          <a:xfrm>
            <a:off x="2176040" y="2546431"/>
            <a:ext cx="5018541" cy="4023360"/>
            <a:chOff x="2176040" y="2546431"/>
            <a:chExt cx="5018541" cy="4023360"/>
          </a:xfrm>
        </p:grpSpPr>
        <p:pic>
          <p:nvPicPr>
            <p:cNvPr id="3" name="Picture 2">
              <a:extLst>
                <a:ext uri="{FF2B5EF4-FFF2-40B4-BE49-F238E27FC236}">
                  <a16:creationId xmlns:a16="http://schemas.microsoft.com/office/drawing/2014/main" id="{F302FA03-F303-7E87-A641-F218A952FBC9}"/>
                </a:ext>
              </a:extLst>
            </p:cNvPr>
            <p:cNvPicPr>
              <a:picLocks noChangeAspect="1"/>
            </p:cNvPicPr>
            <p:nvPr/>
          </p:nvPicPr>
          <p:blipFill rotWithShape="1">
            <a:blip r:embed="rId3"/>
            <a:srcRect l="1407"/>
            <a:stretch/>
          </p:blipFill>
          <p:spPr>
            <a:xfrm>
              <a:off x="2176040" y="2546431"/>
              <a:ext cx="5018541" cy="4023360"/>
            </a:xfrm>
            <a:prstGeom prst="rect">
              <a:avLst/>
            </a:prstGeom>
          </p:spPr>
        </p:pic>
        <p:sp>
          <p:nvSpPr>
            <p:cNvPr id="7" name="Rectangle 6">
              <a:extLst>
                <a:ext uri="{FF2B5EF4-FFF2-40B4-BE49-F238E27FC236}">
                  <a16:creationId xmlns:a16="http://schemas.microsoft.com/office/drawing/2014/main" id="{DFD79E9F-6687-9C12-1D0A-50FA17040FE1}"/>
                </a:ext>
              </a:extLst>
            </p:cNvPr>
            <p:cNvSpPr/>
            <p:nvPr/>
          </p:nvSpPr>
          <p:spPr>
            <a:xfrm>
              <a:off x="3112745" y="4671443"/>
              <a:ext cx="1555508" cy="218191"/>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11" name="Picture 10">
            <a:extLst>
              <a:ext uri="{FF2B5EF4-FFF2-40B4-BE49-F238E27FC236}">
                <a16:creationId xmlns:a16="http://schemas.microsoft.com/office/drawing/2014/main" id="{EC2A0087-1FDD-D18F-4567-0C237167B4BD}"/>
              </a:ext>
            </a:extLst>
          </p:cNvPr>
          <p:cNvPicPr>
            <a:picLocks noChangeAspect="1"/>
          </p:cNvPicPr>
          <p:nvPr/>
        </p:nvPicPr>
        <p:blipFill>
          <a:blip r:embed="rId4"/>
          <a:stretch>
            <a:fillRect/>
          </a:stretch>
        </p:blipFill>
        <p:spPr>
          <a:xfrm>
            <a:off x="9807293" y="75155"/>
            <a:ext cx="2311400" cy="1875790"/>
          </a:xfrm>
          <a:prstGeom prst="rect">
            <a:avLst/>
          </a:prstGeom>
        </p:spPr>
      </p:pic>
    </p:spTree>
    <p:extLst>
      <p:ext uri="{BB962C8B-B14F-4D97-AF65-F5344CB8AC3E}">
        <p14:creationId xmlns:p14="http://schemas.microsoft.com/office/powerpoint/2010/main" val="3013880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4"/>
            </a:pPr>
            <a:r>
              <a:rPr lang="en-US" dirty="0"/>
              <a:t>(Optional) Install </a:t>
            </a:r>
            <a:r>
              <a:rPr lang="en-US" b="0" i="0" dirty="0">
                <a:latin typeface="Calibri" panose="020F0502020204030204" pitchFamily="34" charset="0"/>
              </a:rPr>
              <a:t>File Introspection Driver on VMs (Windows / Linux)</a:t>
            </a:r>
            <a:endParaRPr lang="en-US" dirty="0"/>
          </a:p>
          <a:p>
            <a:pPr marL="742950" lvl="1" indent="-285750">
              <a:buFontTx/>
              <a:buChar char="-"/>
            </a:pPr>
            <a:r>
              <a:rPr lang="en-US" dirty="0"/>
              <a:t>Required only for Distributed Malware</a:t>
            </a:r>
          </a:p>
          <a:p>
            <a:pPr marL="1201738" lvl="2" indent="-457200">
              <a:buFont typeface="+mj-lt"/>
              <a:buAutoNum type="alphaLcPeriod" startAt="2"/>
            </a:pPr>
            <a:r>
              <a:rPr lang="en-US" dirty="0"/>
              <a:t>Linux</a:t>
            </a:r>
          </a:p>
          <a:p>
            <a:pPr lvl="3" indent="0">
              <a:buNone/>
            </a:pPr>
            <a:r>
              <a:rPr lang="en-US" dirty="0"/>
              <a:t>See NSX Administration </a:t>
            </a:r>
            <a:r>
              <a:rPr lang="en-US" dirty="0">
                <a:hlinkClick r:id="rId3"/>
              </a:rPr>
              <a:t>https://docs.vmware.com/en/VMware-NSX/4.1/administration/GUID-4871C429-CFE6-41C9-86C9-7FCFE9C95EC8.html</a:t>
            </a:r>
            <a:endParaRPr lang="en-US" dirty="0"/>
          </a:p>
          <a:p>
            <a:pPr lvl="3" indent="0">
              <a:spcBef>
                <a:spcPts val="0"/>
              </a:spcBef>
              <a:buClrTx/>
              <a:buSzTx/>
              <a:buNone/>
              <a:defRPr/>
            </a:pPr>
            <a:endParaRPr lang="en-US" u="sng" dirty="0">
              <a:effectLst/>
              <a:latin typeface="Calibri" panose="020F0502020204030204" pitchFamily="34" charset="0"/>
            </a:endParaRPr>
          </a:p>
          <a:p>
            <a:pPr lvl="3" indent="0">
              <a:spcBef>
                <a:spcPts val="0"/>
              </a:spcBef>
              <a:buClrTx/>
              <a:buSzTx/>
              <a:buNone/>
              <a:defRPr/>
            </a:pPr>
            <a:r>
              <a:rPr lang="en-US" dirty="0">
                <a:effectLst/>
                <a:latin typeface="Calibri" panose="020F0502020204030204" pitchFamily="34" charset="0"/>
              </a:rPr>
              <a:t>Example of Installation for Ubuntu 20.04 (Focal)</a:t>
            </a:r>
          </a:p>
          <a:p>
            <a:pPr marL="1428750" lvl="4" indent="-285750">
              <a:spcBef>
                <a:spcPts val="600"/>
              </a:spcBef>
              <a:buFont typeface="+mj-lt"/>
              <a:buAutoNum type="arabicPeriod"/>
            </a:pPr>
            <a:r>
              <a:rPr lang="en-US" dirty="0">
                <a:effectLst/>
                <a:latin typeface="Calibri" panose="020F0502020204030204" pitchFamily="34" charset="0"/>
              </a:rPr>
              <a:t>Obtain and import the VMware packaging public keys using the following commands.</a:t>
            </a:r>
          </a:p>
          <a:p>
            <a:pPr marL="1430338" lvl="7" indent="0">
              <a:spcBef>
                <a:spcPts val="300"/>
              </a:spcBef>
              <a:buNone/>
            </a:pPr>
            <a:r>
              <a:rPr lang="en-US" sz="1100" dirty="0">
                <a:effectLst/>
                <a:latin typeface="Courier New" panose="02070309020205020404" pitchFamily="49" charset="0"/>
                <a:cs typeface="Courier New" panose="02070309020205020404" pitchFamily="49" charset="0"/>
              </a:rPr>
              <a:t>curl -O https://packages.vmware.com/packages/nsx-gi/keys/VMWARE-PACKAGING-NSX-GI-GPG-RSA-</a:t>
            </a:r>
            <a:r>
              <a:rPr lang="en-US" sz="1100" dirty="0" err="1">
                <a:effectLst/>
                <a:latin typeface="Courier New" panose="02070309020205020404" pitchFamily="49" charset="0"/>
                <a:cs typeface="Courier New" panose="02070309020205020404" pitchFamily="49" charset="0"/>
              </a:rPr>
              <a:t>KEY.pub</a:t>
            </a:r>
            <a:endParaRPr lang="en-US" sz="1100" dirty="0">
              <a:latin typeface="Courier New" panose="02070309020205020404" pitchFamily="49" charset="0"/>
              <a:cs typeface="Courier New" panose="02070309020205020404" pitchFamily="49" charset="0"/>
            </a:endParaRPr>
          </a:p>
          <a:p>
            <a:pPr marL="1430338" lvl="7" indent="0">
              <a:spcBef>
                <a:spcPts val="300"/>
              </a:spcBef>
              <a:buNone/>
            </a:pPr>
            <a:r>
              <a:rPr lang="en-US" sz="1100" dirty="0" err="1">
                <a:effectLst/>
                <a:latin typeface="Courier New" panose="02070309020205020404" pitchFamily="49" charset="0"/>
                <a:cs typeface="Courier New" panose="02070309020205020404" pitchFamily="49" charset="0"/>
              </a:rPr>
              <a:t>sudo</a:t>
            </a:r>
            <a:r>
              <a:rPr lang="en-US" sz="1100" dirty="0">
                <a:effectLst/>
                <a:latin typeface="Courier New" panose="02070309020205020404" pitchFamily="49" charset="0"/>
                <a:cs typeface="Courier New" panose="02070309020205020404" pitchFamily="49" charset="0"/>
              </a:rPr>
              <a:t> apt-key add VMWARE-PACKAGING-NSX-GI-GPG-RSA-</a:t>
            </a:r>
            <a:r>
              <a:rPr lang="en-US" sz="1100" dirty="0" err="1">
                <a:effectLst/>
                <a:latin typeface="Courier New" panose="02070309020205020404" pitchFamily="49" charset="0"/>
                <a:cs typeface="Courier New" panose="02070309020205020404" pitchFamily="49" charset="0"/>
              </a:rPr>
              <a:t>KEY.pub</a:t>
            </a:r>
            <a:endParaRPr lang="en-US" sz="1100" dirty="0">
              <a:effectLst/>
              <a:latin typeface="Courier New" panose="02070309020205020404" pitchFamily="49" charset="0"/>
              <a:cs typeface="Courier New" panose="02070309020205020404" pitchFamily="49" charset="0"/>
            </a:endParaRPr>
          </a:p>
          <a:p>
            <a:pPr marL="1428750" lvl="4" indent="-285750">
              <a:spcBef>
                <a:spcPts val="600"/>
              </a:spcBef>
              <a:buFont typeface="+mj-lt"/>
              <a:buAutoNum type="arabicPeriod"/>
            </a:pPr>
            <a:r>
              <a:rPr lang="en-US" dirty="0">
                <a:effectLst/>
                <a:latin typeface="Calibri" panose="020F0502020204030204" pitchFamily="34" charset="0"/>
              </a:rPr>
              <a:t>Create a new file named</a:t>
            </a:r>
            <a:r>
              <a:rPr lang="en-US" sz="1200" dirty="0">
                <a:effectLst/>
                <a:latin typeface="Courier New" panose="02070309020205020404" pitchFamily="49" charset="0"/>
                <a:cs typeface="Courier New" panose="02070309020205020404" pitchFamily="49" charset="0"/>
              </a:rPr>
              <a:t> </a:t>
            </a:r>
            <a:r>
              <a:rPr lang="en-US" sz="1200" b="0" i="0" dirty="0" err="1">
                <a:effectLst/>
                <a:latin typeface="Courier New" panose="02070309020205020404" pitchFamily="49" charset="0"/>
                <a:cs typeface="Courier New" panose="02070309020205020404" pitchFamily="49" charset="0"/>
              </a:rPr>
              <a:t>vmware.list</a:t>
            </a:r>
            <a:r>
              <a:rPr lang="en-US" sz="1200" dirty="0">
                <a:effectLst/>
                <a:latin typeface="Courier New" panose="02070309020205020404" pitchFamily="49" charset="0"/>
                <a:cs typeface="Courier New" panose="02070309020205020404" pitchFamily="49" charset="0"/>
              </a:rPr>
              <a:t> </a:t>
            </a:r>
            <a:r>
              <a:rPr lang="en-US" dirty="0">
                <a:effectLst/>
                <a:latin typeface="Calibri" panose="020F0502020204030204" pitchFamily="34" charset="0"/>
              </a:rPr>
              <a:t>file under </a:t>
            </a:r>
            <a:r>
              <a:rPr lang="en-US" sz="1200" b="0" i="0" dirty="0">
                <a:effectLst/>
                <a:latin typeface="Courier New" panose="02070309020205020404" pitchFamily="49" charset="0"/>
                <a:cs typeface="Courier New" panose="02070309020205020404" pitchFamily="49" charset="0"/>
              </a:rPr>
              <a:t>/</a:t>
            </a:r>
            <a:r>
              <a:rPr lang="en-US" sz="1200" b="0" i="0" dirty="0" err="1">
                <a:effectLst/>
                <a:latin typeface="Courier New" panose="02070309020205020404" pitchFamily="49" charset="0"/>
                <a:cs typeface="Courier New" panose="02070309020205020404" pitchFamily="49" charset="0"/>
              </a:rPr>
              <a:t>etc</a:t>
            </a:r>
            <a:r>
              <a:rPr lang="en-US" sz="1200" b="0" i="0" dirty="0">
                <a:effectLst/>
                <a:latin typeface="Courier New" panose="02070309020205020404" pitchFamily="49" charset="0"/>
                <a:cs typeface="Courier New" panose="02070309020205020404" pitchFamily="49" charset="0"/>
              </a:rPr>
              <a:t>/apt/</a:t>
            </a:r>
            <a:r>
              <a:rPr lang="en-US" sz="1200" b="0" i="0" dirty="0" err="1">
                <a:effectLst/>
                <a:latin typeface="Courier New" panose="02070309020205020404" pitchFamily="49" charset="0"/>
                <a:cs typeface="Courier New" panose="02070309020205020404" pitchFamily="49" charset="0"/>
              </a:rPr>
              <a:t>sources.list.d</a:t>
            </a:r>
            <a:endParaRPr lang="en-US" sz="1200" dirty="0">
              <a:effectLst/>
              <a:latin typeface="Courier New" panose="02070309020205020404" pitchFamily="49" charset="0"/>
              <a:cs typeface="Courier New" panose="02070309020205020404" pitchFamily="49" charset="0"/>
            </a:endParaRPr>
          </a:p>
          <a:p>
            <a:pPr marL="1428750" lvl="4" indent="-285750">
              <a:spcBef>
                <a:spcPts val="600"/>
              </a:spcBef>
              <a:buFont typeface="+mj-lt"/>
              <a:buAutoNum type="arabicPeriod"/>
            </a:pPr>
            <a:r>
              <a:rPr lang="en-US" dirty="0">
                <a:effectLst/>
                <a:latin typeface="Calibri" panose="020F0502020204030204" pitchFamily="34" charset="0"/>
              </a:rPr>
              <a:t>Edit the file with the following content:</a:t>
            </a:r>
          </a:p>
          <a:p>
            <a:pPr marL="1430338" lvl="7" indent="0">
              <a:spcBef>
                <a:spcPts val="300"/>
              </a:spcBef>
              <a:buNone/>
            </a:pPr>
            <a:r>
              <a:rPr lang="en-US" sz="1100" dirty="0">
                <a:effectLst/>
                <a:latin typeface="Courier New" panose="02070309020205020404" pitchFamily="49" charset="0"/>
                <a:cs typeface="Courier New" panose="02070309020205020404" pitchFamily="49" charset="0"/>
              </a:rPr>
              <a:t>deb [arch=amd64] https://</a:t>
            </a:r>
            <a:r>
              <a:rPr lang="en-US" sz="1100" dirty="0" err="1">
                <a:effectLst/>
                <a:latin typeface="Courier New" panose="02070309020205020404" pitchFamily="49" charset="0"/>
                <a:cs typeface="Courier New" panose="02070309020205020404" pitchFamily="49" charset="0"/>
              </a:rPr>
              <a:t>packages.vmware.com</a:t>
            </a:r>
            <a:r>
              <a:rPr lang="en-US" sz="1100" dirty="0">
                <a:effectLst/>
                <a:latin typeface="Courier New" panose="02070309020205020404" pitchFamily="49" charset="0"/>
                <a:cs typeface="Courier New" panose="02070309020205020404" pitchFamily="49" charset="0"/>
              </a:rPr>
              <a:t>/packages/</a:t>
            </a:r>
            <a:r>
              <a:rPr lang="en-US" sz="1100" dirty="0" err="1">
                <a:effectLst/>
                <a:latin typeface="Courier New" panose="02070309020205020404" pitchFamily="49" charset="0"/>
                <a:cs typeface="Courier New" panose="02070309020205020404" pitchFamily="49" charset="0"/>
              </a:rPr>
              <a:t>nsx-gi</a:t>
            </a:r>
            <a:r>
              <a:rPr lang="en-US" sz="1100" dirty="0">
                <a:effectLst/>
                <a:latin typeface="Courier New" panose="02070309020205020404" pitchFamily="49" charset="0"/>
                <a:cs typeface="Courier New" panose="02070309020205020404" pitchFamily="49" charset="0"/>
              </a:rPr>
              <a:t>/latest/ubuntu/ focal main</a:t>
            </a:r>
          </a:p>
          <a:p>
            <a:pPr marL="1428750" lvl="4" indent="-285750">
              <a:spcBef>
                <a:spcPts val="600"/>
              </a:spcBef>
              <a:buFont typeface="+mj-lt"/>
              <a:buAutoNum type="arabicPeriod"/>
            </a:pPr>
            <a:r>
              <a:rPr lang="en-US" dirty="0">
                <a:effectLst/>
                <a:latin typeface="Calibri" panose="020F0502020204030204" pitchFamily="34" charset="0"/>
              </a:rPr>
              <a:t>Install the package.</a:t>
            </a:r>
          </a:p>
          <a:p>
            <a:pPr marL="1430338" lvl="7" indent="0">
              <a:spcBef>
                <a:spcPts val="300"/>
              </a:spcBef>
              <a:buNone/>
            </a:pPr>
            <a:r>
              <a:rPr lang="en-US" sz="1100" dirty="0" err="1">
                <a:effectLst/>
                <a:latin typeface="Courier New" panose="02070309020205020404" pitchFamily="49" charset="0"/>
                <a:cs typeface="Courier New" panose="02070309020205020404" pitchFamily="49" charset="0"/>
              </a:rPr>
              <a:t>sudo</a:t>
            </a:r>
            <a:r>
              <a:rPr lang="en-US" sz="1100" dirty="0">
                <a:effectLst/>
                <a:latin typeface="Courier New" panose="02070309020205020404" pitchFamily="49" charset="0"/>
                <a:cs typeface="Courier New" panose="02070309020205020404" pitchFamily="49" charset="0"/>
              </a:rPr>
              <a:t> apt-get update</a:t>
            </a:r>
          </a:p>
          <a:p>
            <a:pPr marL="1430338" lvl="7" indent="0">
              <a:spcBef>
                <a:spcPts val="300"/>
              </a:spcBef>
              <a:buNone/>
            </a:pPr>
            <a:r>
              <a:rPr lang="en-US" sz="1100" dirty="0" err="1">
                <a:effectLst/>
                <a:latin typeface="Courier New" panose="02070309020205020404" pitchFamily="49" charset="0"/>
                <a:cs typeface="Courier New" panose="02070309020205020404" pitchFamily="49" charset="0"/>
              </a:rPr>
              <a:t>sudo</a:t>
            </a:r>
            <a:r>
              <a:rPr lang="en-US" sz="1100" dirty="0">
                <a:effectLst/>
                <a:latin typeface="Courier New" panose="02070309020205020404" pitchFamily="49" charset="0"/>
                <a:cs typeface="Courier New" panose="02070309020205020404" pitchFamily="49" charset="0"/>
              </a:rPr>
              <a:t> apt-get install </a:t>
            </a:r>
            <a:r>
              <a:rPr lang="en-US" sz="1100" dirty="0" err="1">
                <a:effectLst/>
                <a:latin typeface="Courier New" panose="02070309020205020404" pitchFamily="49" charset="0"/>
                <a:cs typeface="Courier New" panose="02070309020205020404" pitchFamily="49" charset="0"/>
              </a:rPr>
              <a:t>vmware</a:t>
            </a:r>
            <a:r>
              <a:rPr lang="en-US" sz="1100" dirty="0">
                <a:effectLst/>
                <a:latin typeface="Courier New" panose="02070309020205020404" pitchFamily="49" charset="0"/>
                <a:cs typeface="Courier New" panose="02070309020205020404" pitchFamily="49" charset="0"/>
              </a:rPr>
              <a:t>-</a:t>
            </a:r>
            <a:r>
              <a:rPr lang="en-US" sz="1100" dirty="0" err="1">
                <a:effectLst/>
                <a:latin typeface="Courier New" panose="02070309020205020404" pitchFamily="49" charset="0"/>
                <a:cs typeface="Courier New" panose="02070309020205020404" pitchFamily="49" charset="0"/>
              </a:rPr>
              <a:t>nsx</a:t>
            </a:r>
            <a:r>
              <a:rPr lang="en-US" sz="1100" dirty="0">
                <a:effectLst/>
                <a:latin typeface="Courier New" panose="02070309020205020404" pitchFamily="49" charset="0"/>
                <a:cs typeface="Courier New" panose="02070309020205020404" pitchFamily="49" charset="0"/>
              </a:rPr>
              <a:t>-</a:t>
            </a:r>
            <a:r>
              <a:rPr lang="en-US" sz="1100" dirty="0" err="1">
                <a:effectLst/>
                <a:latin typeface="Courier New" panose="02070309020205020404" pitchFamily="49" charset="0"/>
                <a:cs typeface="Courier New" panose="02070309020205020404" pitchFamily="49" charset="0"/>
              </a:rPr>
              <a:t>gi</a:t>
            </a:r>
            <a:r>
              <a:rPr lang="en-US" sz="1100" dirty="0">
                <a:effectLst/>
                <a:latin typeface="Courier New" panose="02070309020205020404" pitchFamily="49" charset="0"/>
                <a:cs typeface="Courier New" panose="02070309020205020404" pitchFamily="49" charset="0"/>
              </a:rPr>
              <a:t>-file</a:t>
            </a:r>
          </a:p>
          <a:p>
            <a:pPr marL="1428750" lvl="4" indent="-285750">
              <a:spcBef>
                <a:spcPts val="600"/>
              </a:spcBef>
              <a:buFont typeface="+mj-lt"/>
              <a:buAutoNum type="arabicPeriod"/>
            </a:pPr>
            <a:r>
              <a:rPr lang="en-US" dirty="0">
                <a:effectLst/>
                <a:latin typeface="Calibri" panose="020F0502020204030204" pitchFamily="34" charset="0"/>
              </a:rPr>
              <a:t>Validate installation.</a:t>
            </a:r>
          </a:p>
          <a:p>
            <a:pPr marL="1430338" lvl="5" indent="0">
              <a:spcBef>
                <a:spcPts val="300"/>
              </a:spcBef>
              <a:buNone/>
            </a:pPr>
            <a:r>
              <a:rPr lang="en-US" sz="1100" dirty="0" err="1">
                <a:effectLst/>
                <a:latin typeface="Courier New" panose="02070309020205020404" pitchFamily="49" charset="0"/>
                <a:cs typeface="Courier New" panose="02070309020205020404" pitchFamily="49" charset="0"/>
              </a:rPr>
              <a:t>sudo</a:t>
            </a:r>
            <a:r>
              <a:rPr lang="en-US" sz="1100" dirty="0">
                <a:effectLst/>
                <a:latin typeface="Courier New" panose="02070309020205020404" pitchFamily="49" charset="0"/>
                <a:cs typeface="Courier New" panose="02070309020205020404" pitchFamily="49" charset="0"/>
              </a:rPr>
              <a:t> </a:t>
            </a:r>
            <a:r>
              <a:rPr lang="en-US" sz="1100" dirty="0" err="1">
                <a:effectLst/>
                <a:latin typeface="Courier New" panose="02070309020205020404" pitchFamily="49" charset="0"/>
                <a:cs typeface="Courier New" panose="02070309020205020404" pitchFamily="49" charset="0"/>
              </a:rPr>
              <a:t>systemctl</a:t>
            </a:r>
            <a:r>
              <a:rPr lang="en-US" sz="1100" dirty="0">
                <a:effectLst/>
                <a:latin typeface="Courier New" panose="02070309020205020404" pitchFamily="49" charset="0"/>
                <a:cs typeface="Courier New" panose="02070309020205020404" pitchFamily="49" charset="0"/>
              </a:rPr>
              <a:t> status </a:t>
            </a:r>
            <a:r>
              <a:rPr lang="en-US" sz="1100" dirty="0" err="1">
                <a:effectLst/>
                <a:latin typeface="Courier New" panose="02070309020205020404" pitchFamily="49" charset="0"/>
                <a:cs typeface="Courier New" panose="02070309020205020404" pitchFamily="49" charset="0"/>
              </a:rPr>
              <a:t>vsepd</a:t>
            </a:r>
            <a:br>
              <a:rPr lang="en-US" dirty="0"/>
            </a:br>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(17/17)</a:t>
            </a:r>
          </a:p>
        </p:txBody>
      </p:sp>
      <p:pic>
        <p:nvPicPr>
          <p:cNvPr id="6" name="Picture 5">
            <a:extLst>
              <a:ext uri="{FF2B5EF4-FFF2-40B4-BE49-F238E27FC236}">
                <a16:creationId xmlns:a16="http://schemas.microsoft.com/office/drawing/2014/main" id="{BA9987FF-9B49-E8E7-A2FC-0E79D2E5517C}"/>
              </a:ext>
            </a:extLst>
          </p:cNvPr>
          <p:cNvPicPr>
            <a:picLocks noChangeAspect="1"/>
          </p:cNvPicPr>
          <p:nvPr/>
        </p:nvPicPr>
        <p:blipFill>
          <a:blip r:embed="rId4"/>
          <a:stretch>
            <a:fillRect/>
          </a:stretch>
        </p:blipFill>
        <p:spPr>
          <a:xfrm>
            <a:off x="9807293" y="75155"/>
            <a:ext cx="2311400" cy="1875790"/>
          </a:xfrm>
          <a:prstGeom prst="rect">
            <a:avLst/>
          </a:prstGeom>
        </p:spPr>
      </p:pic>
    </p:spTree>
    <p:extLst>
      <p:ext uri="{BB962C8B-B14F-4D97-AF65-F5344CB8AC3E}">
        <p14:creationId xmlns:p14="http://schemas.microsoft.com/office/powerpoint/2010/main" val="3791639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502353902"/>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1"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36034120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A58538A4-BBA1-1149-B920-036526C1D7E5}"/>
              </a:ext>
            </a:extLst>
          </p:cNvPr>
          <p:cNvSpPr>
            <a:spLocks noGrp="1"/>
          </p:cNvSpPr>
          <p:nvPr>
            <p:ph type="subTitle" idx="10"/>
          </p:nvPr>
        </p:nvSpPr>
        <p:spPr/>
        <p:txBody>
          <a:bodyPr/>
          <a:lstStyle/>
          <a:p>
            <a:r>
              <a:rPr lang="en-US" dirty="0"/>
              <a:t>Malware components in NAPP</a:t>
            </a:r>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dirty="0"/>
              <a:t>NSX Malware Detection and Prevention Upgrade (1/2)</a:t>
            </a:r>
          </a:p>
        </p:txBody>
      </p:sp>
      <p:sp>
        <p:nvSpPr>
          <p:cNvPr id="5" name="Content Placeholder 4">
            <a:extLst>
              <a:ext uri="{FF2B5EF4-FFF2-40B4-BE49-F238E27FC236}">
                <a16:creationId xmlns:a16="http://schemas.microsoft.com/office/drawing/2014/main" id="{A8DF01A1-FE99-CA7B-4A29-6CCCA4974640}"/>
              </a:ext>
            </a:extLst>
          </p:cNvPr>
          <p:cNvSpPr>
            <a:spLocks noGrp="1"/>
          </p:cNvSpPr>
          <p:nvPr>
            <p:ph sz="quarter" idx="14"/>
          </p:nvPr>
        </p:nvSpPr>
        <p:spPr>
          <a:xfrm>
            <a:off x="616666" y="1600201"/>
            <a:ext cx="8250608" cy="4572000"/>
          </a:xfrm>
        </p:spPr>
        <p:txBody>
          <a:bodyPr/>
          <a:lstStyle/>
          <a:p>
            <a:pPr marL="342900" indent="-342900">
              <a:buFont typeface="Arial" panose="020B0604020202020204" pitchFamily="34" charset="0"/>
              <a:buChar char="•"/>
            </a:pPr>
            <a:r>
              <a:rPr lang="en-US" dirty="0"/>
              <a:t>Upgrade Malware components in NAPP</a:t>
            </a:r>
          </a:p>
          <a:p>
            <a:pPr marL="800100" lvl="1" indent="-342900"/>
            <a:r>
              <a:rPr lang="en-US" dirty="0"/>
              <a:t>This step is done automatically during the NAPP upgrade</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800100" lvl="1" indent="-342900"/>
            <a:endParaRPr lang="en-US" dirty="0"/>
          </a:p>
        </p:txBody>
      </p:sp>
      <p:sp>
        <p:nvSpPr>
          <p:cNvPr id="6" name="Rectangle 2">
            <a:extLst>
              <a:ext uri="{FF2B5EF4-FFF2-40B4-BE49-F238E27FC236}">
                <a16:creationId xmlns:a16="http://schemas.microsoft.com/office/drawing/2014/main" id="{88373C31-8C47-1A06-58F0-DE02AA2B6A73}"/>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latin typeface="Calibri" panose="020F0502020204030204" pitchFamily="34" charset="0"/>
            </a:endParaRPr>
          </a:p>
        </p:txBody>
      </p:sp>
      <p:grpSp>
        <p:nvGrpSpPr>
          <p:cNvPr id="9" name="Group 8">
            <a:extLst>
              <a:ext uri="{FF2B5EF4-FFF2-40B4-BE49-F238E27FC236}">
                <a16:creationId xmlns:a16="http://schemas.microsoft.com/office/drawing/2014/main" id="{820A7185-138E-1FC6-FDBD-32EE735744DF}"/>
              </a:ext>
            </a:extLst>
          </p:cNvPr>
          <p:cNvGrpSpPr/>
          <p:nvPr/>
        </p:nvGrpSpPr>
        <p:grpSpPr>
          <a:xfrm>
            <a:off x="6945026" y="1428420"/>
            <a:ext cx="2048839" cy="2743379"/>
            <a:chOff x="5654844" y="2744214"/>
            <a:chExt cx="2048839" cy="2743379"/>
          </a:xfrm>
        </p:grpSpPr>
        <p:pic>
          <p:nvPicPr>
            <p:cNvPr id="1025" name="Picture 2">
              <a:extLst>
                <a:ext uri="{FF2B5EF4-FFF2-40B4-BE49-F238E27FC236}">
                  <a16:creationId xmlns:a16="http://schemas.microsoft.com/office/drawing/2014/main" id="{B78E704C-1726-29EA-1FB5-C6085E05AD0B}"/>
                </a:ext>
              </a:extLst>
            </p:cNvPr>
            <p:cNvPicPr>
              <a:picLocks noChangeAspect="1" noChangeArrowheads="1"/>
            </p:cNvPicPr>
            <p:nvPr/>
          </p:nvPicPr>
          <p:blipFill rotWithShape="1">
            <a:blip r:embed="rId3" r:link="rId4">
              <a:extLst>
                <a:ext uri="{28A0092B-C50C-407E-A947-70E740481C1C}">
                  <a14:useLocalDpi xmlns:a14="http://schemas.microsoft.com/office/drawing/2010/main" val="0"/>
                </a:ext>
              </a:extLst>
            </a:blip>
            <a:srcRect l="66108" t="39996"/>
            <a:stretch>
              <a:fillRect/>
            </a:stretch>
          </p:blipFill>
          <p:spPr bwMode="auto">
            <a:xfrm>
              <a:off x="5654844" y="2744214"/>
              <a:ext cx="2048839" cy="274337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8F8E5980-D2BD-1732-9CEB-B512A86DAB43}"/>
                </a:ext>
              </a:extLst>
            </p:cNvPr>
            <p:cNvSpPr>
              <a:spLocks/>
            </p:cNvSpPr>
            <p:nvPr/>
          </p:nvSpPr>
          <p:spPr>
            <a:xfrm>
              <a:off x="5710364" y="5203397"/>
              <a:ext cx="1722350" cy="198822"/>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23828072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A58538A4-BBA1-1149-B920-036526C1D7E5}"/>
              </a:ext>
            </a:extLst>
          </p:cNvPr>
          <p:cNvSpPr>
            <a:spLocks noGrp="1"/>
          </p:cNvSpPr>
          <p:nvPr>
            <p:ph type="subTitle" idx="10"/>
          </p:nvPr>
        </p:nvSpPr>
        <p:spPr/>
        <p:txBody>
          <a:bodyPr/>
          <a:lstStyle/>
          <a:p>
            <a:r>
              <a:rPr lang="en-US"/>
              <a:t>SVM VMs</a:t>
            </a:r>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dirty="0"/>
              <a:t>NSX Malware Detection and Prevention Upgrade (2/2)</a:t>
            </a:r>
          </a:p>
        </p:txBody>
      </p:sp>
      <p:sp>
        <p:nvSpPr>
          <p:cNvPr id="5" name="Content Placeholder 4">
            <a:extLst>
              <a:ext uri="{FF2B5EF4-FFF2-40B4-BE49-F238E27FC236}">
                <a16:creationId xmlns:a16="http://schemas.microsoft.com/office/drawing/2014/main" id="{A8DF01A1-FE99-CA7B-4A29-6CCCA4974640}"/>
              </a:ext>
            </a:extLst>
          </p:cNvPr>
          <p:cNvSpPr>
            <a:spLocks noGrp="1"/>
          </p:cNvSpPr>
          <p:nvPr>
            <p:ph sz="quarter" idx="14"/>
          </p:nvPr>
        </p:nvSpPr>
        <p:spPr>
          <a:xfrm>
            <a:off x="616666" y="1600201"/>
            <a:ext cx="8250608" cy="4572000"/>
          </a:xfrm>
        </p:spPr>
        <p:txBody>
          <a:bodyPr/>
          <a:lstStyle/>
          <a:p>
            <a:pPr marL="342900" indent="-342900">
              <a:buFont typeface="Arial" panose="020B0604020202020204" pitchFamily="34" charset="0"/>
              <a:buChar char="•"/>
            </a:pPr>
            <a:r>
              <a:rPr lang="en-US" dirty="0"/>
              <a:t>Upgrade SVM VMs</a:t>
            </a:r>
          </a:p>
          <a:p>
            <a:pPr marL="800100" lvl="1" indent="-342900"/>
            <a:r>
              <a:rPr lang="en-US" dirty="0"/>
              <a:t>API call to create new SVM catalog</a:t>
            </a:r>
          </a:p>
          <a:p>
            <a:pPr marL="800100" lvl="1" indent="-342900"/>
            <a:endParaRPr lang="en-US" dirty="0"/>
          </a:p>
          <a:p>
            <a:pPr marL="800100" lvl="1" indent="-342900"/>
            <a:endParaRPr lang="en-US" dirty="0"/>
          </a:p>
          <a:p>
            <a:pPr marL="800100" lvl="1" indent="-342900"/>
            <a:endParaRPr lang="en-US" dirty="0"/>
          </a:p>
          <a:p>
            <a:pPr marL="800100" lvl="1" indent="-342900"/>
            <a:endParaRPr lang="en-US" dirty="0"/>
          </a:p>
          <a:p>
            <a:pPr lvl="1" indent="0">
              <a:buNone/>
            </a:pPr>
            <a:endParaRPr lang="en-US" dirty="0"/>
          </a:p>
          <a:p>
            <a:pPr marL="800100" lvl="1" indent="-342900"/>
            <a:endParaRPr lang="en-US" dirty="0"/>
          </a:p>
          <a:p>
            <a:pPr marL="800100" lvl="1" indent="-342900"/>
            <a:endParaRPr lang="en-US" dirty="0"/>
          </a:p>
          <a:p>
            <a:pPr marL="800100" lvl="1" indent="-342900"/>
            <a:r>
              <a:rPr lang="en-US" dirty="0"/>
              <a:t>Change Appliance in Service Deployment</a:t>
            </a:r>
          </a:p>
          <a:p>
            <a:pPr marL="800100" lvl="1" indent="-342900"/>
            <a:endParaRPr lang="en-US" i="1" dirty="0"/>
          </a:p>
          <a:p>
            <a:pPr marL="800100" lvl="1" indent="-342900"/>
            <a:endParaRPr lang="en-US" i="1" dirty="0"/>
          </a:p>
          <a:p>
            <a:pPr lvl="3" indent="0">
              <a:buNone/>
            </a:pPr>
            <a:endParaRPr lang="en-US" i="1" dirty="0"/>
          </a:p>
          <a:p>
            <a:pPr lvl="3" indent="0">
              <a:buNone/>
            </a:pPr>
            <a:endParaRPr lang="en-US" i="1" dirty="0"/>
          </a:p>
          <a:p>
            <a:pPr lvl="3" indent="0">
              <a:buNone/>
            </a:pPr>
            <a:endParaRPr lang="en-US" i="1" dirty="0"/>
          </a:p>
          <a:p>
            <a:pPr lvl="1" indent="0">
              <a:buNone/>
            </a:pPr>
            <a:r>
              <a:rPr lang="en-US" sz="1400" i="1" dirty="0"/>
              <a:t>More details in the Admin Guide </a:t>
            </a:r>
            <a:r>
              <a:rPr lang="en-US" sz="1400" i="1" dirty="0">
                <a:hlinkClick r:id="rId3"/>
              </a:rPr>
              <a:t>here</a:t>
            </a:r>
            <a:r>
              <a:rPr lang="en-US" sz="1400" i="1" dirty="0"/>
              <a:t>.</a:t>
            </a:r>
          </a:p>
          <a:p>
            <a:pPr marL="800100" lvl="1" indent="-342900"/>
            <a:endParaRPr lang="en-US" dirty="0"/>
          </a:p>
        </p:txBody>
      </p:sp>
      <p:sp>
        <p:nvSpPr>
          <p:cNvPr id="6" name="Rectangle 2">
            <a:extLst>
              <a:ext uri="{FF2B5EF4-FFF2-40B4-BE49-F238E27FC236}">
                <a16:creationId xmlns:a16="http://schemas.microsoft.com/office/drawing/2014/main" id="{88373C31-8C47-1A06-58F0-DE02AA2B6A73}"/>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latin typeface="Calibri" panose="020F0502020204030204" pitchFamily="34" charset="0"/>
            </a:endParaRPr>
          </a:p>
        </p:txBody>
      </p:sp>
      <p:grpSp>
        <p:nvGrpSpPr>
          <p:cNvPr id="13" name="Group 12">
            <a:extLst>
              <a:ext uri="{FF2B5EF4-FFF2-40B4-BE49-F238E27FC236}">
                <a16:creationId xmlns:a16="http://schemas.microsoft.com/office/drawing/2014/main" id="{8A0A7855-A4BF-772F-1B82-404E5D94D9A9}"/>
              </a:ext>
            </a:extLst>
          </p:cNvPr>
          <p:cNvGrpSpPr/>
          <p:nvPr/>
        </p:nvGrpSpPr>
        <p:grpSpPr>
          <a:xfrm>
            <a:off x="5542695" y="4426404"/>
            <a:ext cx="5580146" cy="2305050"/>
            <a:chOff x="2853480" y="4498185"/>
            <a:chExt cx="5580146" cy="2305050"/>
          </a:xfrm>
        </p:grpSpPr>
        <p:pic>
          <p:nvPicPr>
            <p:cNvPr id="11" name="Picture 10">
              <a:extLst>
                <a:ext uri="{FF2B5EF4-FFF2-40B4-BE49-F238E27FC236}">
                  <a16:creationId xmlns:a16="http://schemas.microsoft.com/office/drawing/2014/main" id="{226A095A-6707-BD10-EECA-6DAC9877160D}"/>
                </a:ext>
              </a:extLst>
            </p:cNvPr>
            <p:cNvPicPr>
              <a:picLocks noChangeAspect="1"/>
            </p:cNvPicPr>
            <p:nvPr/>
          </p:nvPicPr>
          <p:blipFill rotWithShape="1">
            <a:blip r:embed="rId4"/>
            <a:srcRect r="30090"/>
            <a:stretch/>
          </p:blipFill>
          <p:spPr>
            <a:xfrm>
              <a:off x="2853480" y="4498185"/>
              <a:ext cx="5580146" cy="2305050"/>
            </a:xfrm>
            <a:prstGeom prst="rect">
              <a:avLst/>
            </a:prstGeom>
          </p:spPr>
        </p:pic>
        <p:sp>
          <p:nvSpPr>
            <p:cNvPr id="12" name="Rectangle 11">
              <a:extLst>
                <a:ext uri="{FF2B5EF4-FFF2-40B4-BE49-F238E27FC236}">
                  <a16:creationId xmlns:a16="http://schemas.microsoft.com/office/drawing/2014/main" id="{65FFB75B-9FE5-AC89-ACD1-353EDED748C6}"/>
                </a:ext>
              </a:extLst>
            </p:cNvPr>
            <p:cNvSpPr>
              <a:spLocks/>
            </p:cNvSpPr>
            <p:nvPr/>
          </p:nvSpPr>
          <p:spPr>
            <a:xfrm>
              <a:off x="3342003" y="6198300"/>
              <a:ext cx="931204" cy="198822"/>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18" name="Group 17">
            <a:extLst>
              <a:ext uri="{FF2B5EF4-FFF2-40B4-BE49-F238E27FC236}">
                <a16:creationId xmlns:a16="http://schemas.microsoft.com/office/drawing/2014/main" id="{2EEFD69B-9A9A-AAAC-8987-E0F3708397D9}"/>
              </a:ext>
            </a:extLst>
          </p:cNvPr>
          <p:cNvGrpSpPr/>
          <p:nvPr/>
        </p:nvGrpSpPr>
        <p:grpSpPr>
          <a:xfrm>
            <a:off x="4741970" y="1979459"/>
            <a:ext cx="7181596" cy="2067687"/>
            <a:chOff x="3530825" y="2400958"/>
            <a:chExt cx="7181596" cy="2067687"/>
          </a:xfrm>
        </p:grpSpPr>
        <p:pic>
          <p:nvPicPr>
            <p:cNvPr id="15" name="Picture 14">
              <a:extLst>
                <a:ext uri="{FF2B5EF4-FFF2-40B4-BE49-F238E27FC236}">
                  <a16:creationId xmlns:a16="http://schemas.microsoft.com/office/drawing/2014/main" id="{7C91E038-C985-0AD8-6C2A-B22F29946C0A}"/>
                </a:ext>
              </a:extLst>
            </p:cNvPr>
            <p:cNvPicPr>
              <a:picLocks noChangeAspect="1"/>
            </p:cNvPicPr>
            <p:nvPr/>
          </p:nvPicPr>
          <p:blipFill>
            <a:blip r:embed="rId5"/>
            <a:stretch>
              <a:fillRect/>
            </a:stretch>
          </p:blipFill>
          <p:spPr>
            <a:xfrm>
              <a:off x="3530825" y="2400958"/>
              <a:ext cx="7181596" cy="2067687"/>
            </a:xfrm>
            <a:prstGeom prst="rect">
              <a:avLst/>
            </a:prstGeom>
            <a:ln w="19050">
              <a:solidFill>
                <a:schemeClr val="accent1"/>
              </a:solidFill>
            </a:ln>
          </p:spPr>
        </p:pic>
        <p:sp>
          <p:nvSpPr>
            <p:cNvPr id="16" name="Rectangle 15">
              <a:extLst>
                <a:ext uri="{FF2B5EF4-FFF2-40B4-BE49-F238E27FC236}">
                  <a16:creationId xmlns:a16="http://schemas.microsoft.com/office/drawing/2014/main" id="{08A83538-1B84-920E-0AC6-576C848DE831}"/>
                </a:ext>
              </a:extLst>
            </p:cNvPr>
            <p:cNvSpPr/>
            <p:nvPr/>
          </p:nvSpPr>
          <p:spPr>
            <a:xfrm>
              <a:off x="3604446" y="2483891"/>
              <a:ext cx="3948545" cy="21342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17" name="Rectangle 16">
              <a:extLst>
                <a:ext uri="{FF2B5EF4-FFF2-40B4-BE49-F238E27FC236}">
                  <a16:creationId xmlns:a16="http://schemas.microsoft.com/office/drawing/2014/main" id="{AF066DBC-8656-7E71-2B77-166019F8421D}"/>
                </a:ext>
              </a:extLst>
            </p:cNvPr>
            <p:cNvSpPr/>
            <p:nvPr/>
          </p:nvSpPr>
          <p:spPr>
            <a:xfrm>
              <a:off x="3949983" y="3494712"/>
              <a:ext cx="5043882" cy="85293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1888052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533132027"/>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1"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34170288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8DF01A1-FE99-CA7B-4A29-6CCCA4974640}"/>
              </a:ext>
            </a:extLst>
          </p:cNvPr>
          <p:cNvSpPr>
            <a:spLocks noGrp="1"/>
          </p:cNvSpPr>
          <p:nvPr>
            <p:ph sz="quarter" idx="14"/>
          </p:nvPr>
        </p:nvSpPr>
        <p:spPr/>
        <p:txBody>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To know which VMware Tools releases are supported on Windows for </a:t>
            </a:r>
            <a:r>
              <a:rPr lang="en-US" sz="1800" dirty="0">
                <a:ea typeface="Calibri" panose="020F0502020204030204" pitchFamily="34" charset="0"/>
                <a:cs typeface="Times New Roman" panose="02020603050405020304" pitchFamily="18" charset="0"/>
              </a:rPr>
              <a:t>each NSX release for Malware:</a:t>
            </a:r>
          </a:p>
          <a:p>
            <a:pPr marL="0" marR="0">
              <a:spcBef>
                <a:spcPts val="0"/>
              </a:spcBef>
              <a:spcAft>
                <a:spcPts val="0"/>
              </a:spcAft>
            </a:pPr>
            <a:endParaRPr lang="en-IN" sz="1800" dirty="0">
              <a:effectLst/>
              <a:latin typeface="Calibri" panose="020F0502020204030204" pitchFamily="34" charset="0"/>
              <a:ea typeface="Times New Roman" panose="02020603050405020304" pitchFamily="18" charset="0"/>
            </a:endParaRPr>
          </a:p>
          <a:p>
            <a:pPr marL="285750" indent="-285750">
              <a:spcBef>
                <a:spcPts val="0"/>
              </a:spcBef>
              <a:buFont typeface="Arial" panose="020B0604020202020204" pitchFamily="34" charset="0"/>
              <a:buChar char="•"/>
            </a:pPr>
            <a:r>
              <a:rPr lang="en-IN" sz="1800" dirty="0">
                <a:effectLst/>
                <a:latin typeface="Calibri" panose="020F0502020204030204" pitchFamily="34" charset="0"/>
                <a:ea typeface="Times New Roman" panose="02020603050405020304" pitchFamily="18" charset="0"/>
              </a:rPr>
              <a:t>Refer to </a:t>
            </a:r>
            <a:r>
              <a:rPr lang="en-IN" sz="1800" u="sng" dirty="0">
                <a:solidFill>
                  <a:srgbClr val="0563C1"/>
                </a:solidFill>
                <a:effectLst/>
                <a:latin typeface="Calibri" panose="020F0502020204030204" pitchFamily="34" charset="0"/>
                <a:ea typeface="Times New Roman" panose="02020603050405020304" pitchFamily="18" charset="0"/>
                <a:hlinkClick r:id="rId3"/>
              </a:rPr>
              <a:t>interop matrix</a:t>
            </a:r>
            <a:r>
              <a:rPr lang="en-IN" sz="1800" dirty="0">
                <a:effectLst/>
                <a:latin typeface="Calibri" panose="020F0502020204030204" pitchFamily="34" charset="0"/>
                <a:ea typeface="Times New Roman" panose="02020603050405020304" pitchFamily="18" charset="0"/>
              </a:rPr>
              <a:t> to find the supported VMware Tool version supported for each NSX release</a:t>
            </a:r>
            <a:endParaRPr lang="en-US" sz="1800" dirty="0">
              <a:effectLst/>
              <a:latin typeface="Calibri" panose="020F0502020204030204" pitchFamily="34" charset="0"/>
              <a:ea typeface="Times New Roman" panose="02020603050405020304" pitchFamily="18" charset="0"/>
            </a:endParaRPr>
          </a:p>
          <a:p>
            <a:pPr marL="342900" marR="0" lvl="0" indent="-342900">
              <a:spcBef>
                <a:spcPts val="0"/>
              </a:spcBef>
              <a:spcAft>
                <a:spcPts val="0"/>
              </a:spcAft>
              <a:buFont typeface="Symbol" pitchFamily="2" charset="2"/>
              <a:buChar char=""/>
            </a:pPr>
            <a:endParaRPr lang="en-US" sz="1800" dirty="0">
              <a:effectLst/>
              <a:latin typeface="Calibri" panose="020F0502020204030204" pitchFamily="34" charset="0"/>
              <a:ea typeface="Times New Roman" panose="02020603050405020304" pitchFamily="18" charset="0"/>
            </a:endParaRPr>
          </a:p>
          <a:p>
            <a:pPr marL="342900" marR="0" lvl="0" indent="-342900">
              <a:spcBef>
                <a:spcPts val="0"/>
              </a:spcBef>
              <a:spcAft>
                <a:spcPts val="0"/>
              </a:spcAft>
              <a:buFont typeface="Symbol" pitchFamily="2" charset="2"/>
              <a:buChar char=""/>
            </a:pPr>
            <a:endParaRPr lang="en-US" sz="1800" dirty="0">
              <a:ea typeface="Times New Roman" panose="02020603050405020304" pitchFamily="18" charset="0"/>
            </a:endParaRPr>
          </a:p>
          <a:p>
            <a:pPr marL="342900" marR="0" lvl="0" indent="-342900">
              <a:spcBef>
                <a:spcPts val="0"/>
              </a:spcBef>
              <a:spcAft>
                <a:spcPts val="0"/>
              </a:spcAft>
              <a:buFont typeface="Symbol" pitchFamily="2" charset="2"/>
              <a:buChar char=""/>
            </a:pPr>
            <a:endParaRPr lang="en-US" sz="1800" dirty="0">
              <a:effectLst/>
              <a:latin typeface="Calibri" panose="020F0502020204030204" pitchFamily="34" charset="0"/>
              <a:ea typeface="Times New Roman" panose="02020603050405020304" pitchFamily="18" charset="0"/>
            </a:endParaRPr>
          </a:p>
          <a:p>
            <a:pPr marL="342900" marR="0" lvl="0" indent="-342900">
              <a:spcBef>
                <a:spcPts val="0"/>
              </a:spcBef>
              <a:spcAft>
                <a:spcPts val="0"/>
              </a:spcAft>
              <a:buFont typeface="Symbol" pitchFamily="2" charset="2"/>
              <a:buChar char=""/>
            </a:pPr>
            <a:endParaRPr lang="en-US" sz="1800" dirty="0">
              <a:ea typeface="Times New Roman" panose="02020603050405020304" pitchFamily="18" charset="0"/>
            </a:endParaRPr>
          </a:p>
          <a:p>
            <a:pPr marL="342900" marR="0" lvl="0" indent="-342900">
              <a:spcBef>
                <a:spcPts val="0"/>
              </a:spcBef>
              <a:spcAft>
                <a:spcPts val="0"/>
              </a:spcAft>
              <a:buFont typeface="Symbol" pitchFamily="2" charset="2"/>
              <a:buChar char=""/>
            </a:pPr>
            <a:endParaRPr lang="en-US" sz="1800" dirty="0">
              <a:effectLst/>
              <a:latin typeface="Calibri" panose="020F0502020204030204" pitchFamily="34" charset="0"/>
              <a:ea typeface="Times New Roman" panose="02020603050405020304" pitchFamily="18" charset="0"/>
            </a:endParaRPr>
          </a:p>
        </p:txBody>
      </p:sp>
      <p:sp>
        <p:nvSpPr>
          <p:cNvPr id="3" name="Subtitle 2">
            <a:extLst>
              <a:ext uri="{FF2B5EF4-FFF2-40B4-BE49-F238E27FC236}">
                <a16:creationId xmlns:a16="http://schemas.microsoft.com/office/drawing/2014/main" id="{A1E8AF4F-E157-9E35-8069-F8D0FB331DE8}"/>
              </a:ext>
            </a:extLst>
          </p:cNvPr>
          <p:cNvSpPr>
            <a:spLocks noGrp="1"/>
          </p:cNvSpPr>
          <p:nvPr>
            <p:ph type="subTitle" idx="10"/>
          </p:nvPr>
        </p:nvSpPr>
        <p:spPr/>
        <p:txBody>
          <a:bodyPr/>
          <a:lstStyle/>
          <a:p>
            <a:r>
              <a:rPr lang="en-US" dirty="0"/>
              <a:t>VMware Tool releases</a:t>
            </a:r>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dirty="0"/>
              <a:t>Supported Windows versions and VMware Tools releases (1/2)</a:t>
            </a:r>
          </a:p>
        </p:txBody>
      </p:sp>
      <p:sp>
        <p:nvSpPr>
          <p:cNvPr id="6" name="Rectangle 2">
            <a:extLst>
              <a:ext uri="{FF2B5EF4-FFF2-40B4-BE49-F238E27FC236}">
                <a16:creationId xmlns:a16="http://schemas.microsoft.com/office/drawing/2014/main" id="{88373C31-8C47-1A06-58F0-DE02AA2B6A73}"/>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latin typeface="Calibri" panose="020F0502020204030204" pitchFamily="34" charset="0"/>
            </a:endParaRPr>
          </a:p>
        </p:txBody>
      </p:sp>
      <p:pic>
        <p:nvPicPr>
          <p:cNvPr id="8" name="Picture 7">
            <a:extLst>
              <a:ext uri="{FF2B5EF4-FFF2-40B4-BE49-F238E27FC236}">
                <a16:creationId xmlns:a16="http://schemas.microsoft.com/office/drawing/2014/main" id="{745B017D-E5AC-0216-DA06-4F4FA12CEB56}"/>
              </a:ext>
            </a:extLst>
          </p:cNvPr>
          <p:cNvPicPr>
            <a:picLocks noChangeAspect="1"/>
          </p:cNvPicPr>
          <p:nvPr/>
        </p:nvPicPr>
        <p:blipFill>
          <a:blip r:embed="rId4"/>
          <a:stretch>
            <a:fillRect/>
          </a:stretch>
        </p:blipFill>
        <p:spPr>
          <a:xfrm>
            <a:off x="2209800" y="2549549"/>
            <a:ext cx="7772400" cy="4028378"/>
          </a:xfrm>
          <a:prstGeom prst="rect">
            <a:avLst/>
          </a:prstGeom>
        </p:spPr>
      </p:pic>
    </p:spTree>
    <p:extLst>
      <p:ext uri="{BB962C8B-B14F-4D97-AF65-F5344CB8AC3E}">
        <p14:creationId xmlns:p14="http://schemas.microsoft.com/office/powerpoint/2010/main" val="32469660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A8DF01A1-FE99-CA7B-4A29-6CCCA4974640}"/>
              </a:ext>
            </a:extLst>
          </p:cNvPr>
          <p:cNvSpPr>
            <a:spLocks noGrp="1"/>
          </p:cNvSpPr>
          <p:nvPr>
            <p:ph sz="quarter" idx="14"/>
          </p:nvPr>
        </p:nvSpPr>
        <p:spPr/>
        <p:txBody>
          <a:bodyPr/>
          <a:lstStyle/>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To know which Windows OS are supported for </a:t>
            </a:r>
            <a:r>
              <a:rPr lang="en-US" sz="1800" dirty="0">
                <a:ea typeface="Calibri" panose="020F0502020204030204" pitchFamily="34" charset="0"/>
                <a:cs typeface="Times New Roman" panose="02020603050405020304" pitchFamily="18" charset="0"/>
              </a:rPr>
              <a:t>each VMware Tool release:</a:t>
            </a:r>
          </a:p>
          <a:p>
            <a:pPr marL="0" marR="0">
              <a:spcBef>
                <a:spcPts val="0"/>
              </a:spcBef>
              <a:spcAft>
                <a:spcPts val="0"/>
              </a:spcAft>
            </a:pPr>
            <a:endParaRPr lang="en-US" sz="1800" dirty="0">
              <a:ea typeface="Times New Roman" panose="02020603050405020304" pitchFamily="18" charset="0"/>
            </a:endParaRP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Times New Roman" panose="02020603050405020304" pitchFamily="18" charset="0"/>
              </a:rPr>
              <a:t>Check the VMware Tool Release Note </a:t>
            </a:r>
            <a:r>
              <a:rPr lang="en-US" sz="1800" u="sng" dirty="0">
                <a:solidFill>
                  <a:srgbClr val="0563C1"/>
                </a:solidFill>
                <a:effectLst/>
                <a:latin typeface="Calibri" panose="020F0502020204030204" pitchFamily="34" charset="0"/>
                <a:ea typeface="Times New Roman" panose="02020603050405020304" pitchFamily="18" charset="0"/>
                <a:hlinkClick r:id="rId3"/>
              </a:rPr>
              <a:t>https://docs.vmware.com/en/VMware-Tools/index.html</a:t>
            </a:r>
            <a:r>
              <a:rPr lang="en-US" sz="1800" dirty="0">
                <a:effectLst/>
                <a:latin typeface="Calibri" panose="020F0502020204030204" pitchFamily="34" charset="0"/>
                <a:ea typeface="Times New Roman" panose="02020603050405020304" pitchFamily="18" charset="0"/>
              </a:rPr>
              <a:t> for its specific release</a:t>
            </a:r>
          </a:p>
          <a:p>
            <a:pPr marL="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Times New Roman" panose="02020603050405020304" pitchFamily="18" charset="0"/>
            </a:endParaRPr>
          </a:p>
        </p:txBody>
      </p:sp>
      <p:sp>
        <p:nvSpPr>
          <p:cNvPr id="3" name="Subtitle 2">
            <a:extLst>
              <a:ext uri="{FF2B5EF4-FFF2-40B4-BE49-F238E27FC236}">
                <a16:creationId xmlns:a16="http://schemas.microsoft.com/office/drawing/2014/main" id="{A1E8AF4F-E157-9E35-8069-F8D0FB331DE8}"/>
              </a:ext>
            </a:extLst>
          </p:cNvPr>
          <p:cNvSpPr>
            <a:spLocks noGrp="1"/>
          </p:cNvSpPr>
          <p:nvPr>
            <p:ph type="subTitle" idx="10"/>
          </p:nvPr>
        </p:nvSpPr>
        <p:spPr/>
        <p:txBody>
          <a:bodyPr/>
          <a:lstStyle/>
          <a:p>
            <a:r>
              <a:rPr lang="en-US"/>
              <a:t>Windows OS</a:t>
            </a:r>
            <a:endParaRPr lang="en-US" dirty="0"/>
          </a:p>
          <a:p>
            <a:endParaRPr lang="en-US" dirty="0"/>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dirty="0"/>
              <a:t>Supported Windows versions and VMware Tools releases (2/2)</a:t>
            </a:r>
          </a:p>
        </p:txBody>
      </p:sp>
      <p:sp>
        <p:nvSpPr>
          <p:cNvPr id="6" name="Rectangle 2">
            <a:extLst>
              <a:ext uri="{FF2B5EF4-FFF2-40B4-BE49-F238E27FC236}">
                <a16:creationId xmlns:a16="http://schemas.microsoft.com/office/drawing/2014/main" id="{88373C31-8C47-1A06-58F0-DE02AA2B6A73}"/>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latin typeface="Calibri" panose="020F0502020204030204" pitchFamily="34" charset="0"/>
            </a:endParaRPr>
          </a:p>
        </p:txBody>
      </p:sp>
      <p:pic>
        <p:nvPicPr>
          <p:cNvPr id="11" name="Picture 10">
            <a:extLst>
              <a:ext uri="{FF2B5EF4-FFF2-40B4-BE49-F238E27FC236}">
                <a16:creationId xmlns:a16="http://schemas.microsoft.com/office/drawing/2014/main" id="{46AA9995-7988-A129-5B7F-5EE59ED8E6A3}"/>
              </a:ext>
            </a:extLst>
          </p:cNvPr>
          <p:cNvPicPr>
            <a:picLocks noChangeAspect="1"/>
          </p:cNvPicPr>
          <p:nvPr/>
        </p:nvPicPr>
        <p:blipFill>
          <a:blip r:embed="rId4"/>
          <a:stretch>
            <a:fillRect/>
          </a:stretch>
        </p:blipFill>
        <p:spPr>
          <a:xfrm>
            <a:off x="1653207" y="2942185"/>
            <a:ext cx="8509000" cy="3213100"/>
          </a:xfrm>
          <a:prstGeom prst="rect">
            <a:avLst/>
          </a:prstGeom>
        </p:spPr>
      </p:pic>
    </p:spTree>
    <p:extLst>
      <p:ext uri="{BB962C8B-B14F-4D97-AF65-F5344CB8AC3E}">
        <p14:creationId xmlns:p14="http://schemas.microsoft.com/office/powerpoint/2010/main" val="714710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9024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3870137"/>
              </p:ext>
            </p:extLst>
          </p:nvPr>
        </p:nvGraphicFramePr>
        <p:xfrm>
          <a:off x="2242773" y="1234440"/>
          <a:ext cx="9753600" cy="54864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4.1.1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508394262"/>
                  </a:ext>
                </a:extLst>
              </a:tr>
              <a:tr h="548640">
                <a:tc>
                  <a:txBody>
                    <a:bodyPr/>
                    <a:lstStyle/>
                    <a:p>
                      <a:pPr algn="r"/>
                      <a:r>
                        <a:rPr lang="en-US" sz="1800" b="1"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0" dirty="0">
                          <a:solidFill>
                            <a:schemeClr val="accent1"/>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69878113"/>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64759135"/>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9906624"/>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4533615"/>
                  </a:ext>
                </a:extLst>
              </a:tr>
              <a:tr h="548640">
                <a:tc>
                  <a:txBody>
                    <a:bodyPr/>
                    <a:lstStyle/>
                    <a:p>
                      <a:pPr algn="r"/>
                      <a:r>
                        <a:rPr lang="en-US" sz="1800" b="0" i="0" noProof="0" dirty="0">
                          <a:solidFill>
                            <a:schemeClr val="bg1">
                              <a:lumMod val="75000"/>
                            </a:schemeClr>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Supported Windows versions and VMware Tools releases</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42741941"/>
                  </a:ext>
                </a:extLst>
              </a:tr>
            </a:tbl>
          </a:graphicData>
        </a:graphic>
      </p:graphicFrame>
    </p:spTree>
    <p:extLst>
      <p:ext uri="{BB962C8B-B14F-4D97-AF65-F5344CB8AC3E}">
        <p14:creationId xmlns:p14="http://schemas.microsoft.com/office/powerpoint/2010/main" val="275911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476308589"/>
              </p:ext>
            </p:extLst>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969878444"/>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2402949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36630566"/>
              </p:ext>
            </p:extLst>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1"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776766998"/>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3767246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AAA9138-105D-4C0C-BAD4-6774FB330A01}"/>
              </a:ext>
            </a:extLst>
          </p:cNvPr>
          <p:cNvSpPr>
            <a:spLocks noGrp="1"/>
          </p:cNvSpPr>
          <p:nvPr>
            <p:ph type="subTitle" idx="10"/>
          </p:nvPr>
        </p:nvSpPr>
        <p:spPr/>
        <p:txBody>
          <a:bodyPr/>
          <a:lstStyle/>
          <a:p>
            <a:r>
              <a:rPr lang="en-US" dirty="0"/>
              <a:t>Internal Architecture</a:t>
            </a:r>
          </a:p>
        </p:txBody>
      </p:sp>
      <p:sp>
        <p:nvSpPr>
          <p:cNvPr id="3" name="Title 2">
            <a:extLst>
              <a:ext uri="{FF2B5EF4-FFF2-40B4-BE49-F238E27FC236}">
                <a16:creationId xmlns:a16="http://schemas.microsoft.com/office/drawing/2014/main" id="{169C7EFE-5512-4425-A4A1-A61E14536D53}"/>
              </a:ext>
            </a:extLst>
          </p:cNvPr>
          <p:cNvSpPr>
            <a:spLocks noGrp="1"/>
          </p:cNvSpPr>
          <p:nvPr>
            <p:ph type="title"/>
          </p:nvPr>
        </p:nvSpPr>
        <p:spPr/>
        <p:txBody>
          <a:bodyPr/>
          <a:lstStyle/>
          <a:p>
            <a:r>
              <a:rPr lang="en-US" dirty="0"/>
              <a:t>Malware Detection and Prevention</a:t>
            </a:r>
          </a:p>
        </p:txBody>
      </p:sp>
      <p:sp>
        <p:nvSpPr>
          <p:cNvPr id="35" name="Rectangle 34">
            <a:extLst>
              <a:ext uri="{FF2B5EF4-FFF2-40B4-BE49-F238E27FC236}">
                <a16:creationId xmlns:a16="http://schemas.microsoft.com/office/drawing/2014/main" id="{939C7D49-58FF-4D61-9357-985DCB242258}"/>
              </a:ext>
            </a:extLst>
          </p:cNvPr>
          <p:cNvSpPr/>
          <p:nvPr/>
        </p:nvSpPr>
        <p:spPr>
          <a:xfrm>
            <a:off x="2210278" y="3653901"/>
            <a:ext cx="2935553" cy="813733"/>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ESXi Host</a:t>
            </a:r>
          </a:p>
        </p:txBody>
      </p:sp>
      <p:sp>
        <p:nvSpPr>
          <p:cNvPr id="37" name="Rectangle 36">
            <a:extLst>
              <a:ext uri="{FF2B5EF4-FFF2-40B4-BE49-F238E27FC236}">
                <a16:creationId xmlns:a16="http://schemas.microsoft.com/office/drawing/2014/main" id="{D6C3A0F0-6E03-4396-8836-EEB5178BB545}"/>
              </a:ext>
            </a:extLst>
          </p:cNvPr>
          <p:cNvSpPr/>
          <p:nvPr/>
        </p:nvSpPr>
        <p:spPr>
          <a:xfrm>
            <a:off x="3345655" y="4034855"/>
            <a:ext cx="763200"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MUX</a:t>
            </a:r>
          </a:p>
        </p:txBody>
      </p:sp>
      <p:sp>
        <p:nvSpPr>
          <p:cNvPr id="39" name="Rectangle 38">
            <a:extLst>
              <a:ext uri="{FF2B5EF4-FFF2-40B4-BE49-F238E27FC236}">
                <a16:creationId xmlns:a16="http://schemas.microsoft.com/office/drawing/2014/main" id="{AE29E325-7789-4B4D-AB1B-6330AC1C9E68}"/>
              </a:ext>
            </a:extLst>
          </p:cNvPr>
          <p:cNvSpPr/>
          <p:nvPr/>
        </p:nvSpPr>
        <p:spPr>
          <a:xfrm>
            <a:off x="2426430" y="2726538"/>
            <a:ext cx="1455186" cy="813733"/>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Guest VM</a:t>
            </a:r>
          </a:p>
        </p:txBody>
      </p:sp>
      <p:sp>
        <p:nvSpPr>
          <p:cNvPr id="40" name="Rectangle 39">
            <a:extLst>
              <a:ext uri="{FF2B5EF4-FFF2-40B4-BE49-F238E27FC236}">
                <a16:creationId xmlns:a16="http://schemas.microsoft.com/office/drawing/2014/main" id="{FEF63F44-8B7A-4520-B422-15DB5A4B7C72}"/>
              </a:ext>
            </a:extLst>
          </p:cNvPr>
          <p:cNvSpPr/>
          <p:nvPr/>
        </p:nvSpPr>
        <p:spPr>
          <a:xfrm>
            <a:off x="4082992" y="1840423"/>
            <a:ext cx="1062839" cy="169351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SVM</a:t>
            </a:r>
          </a:p>
        </p:txBody>
      </p:sp>
      <p:sp>
        <p:nvSpPr>
          <p:cNvPr id="41" name="Rectangle 40">
            <a:extLst>
              <a:ext uri="{FF2B5EF4-FFF2-40B4-BE49-F238E27FC236}">
                <a16:creationId xmlns:a16="http://schemas.microsoft.com/office/drawing/2014/main" id="{E554CFE6-2671-4760-866B-81615F6A1A97}"/>
              </a:ext>
            </a:extLst>
          </p:cNvPr>
          <p:cNvSpPr/>
          <p:nvPr/>
        </p:nvSpPr>
        <p:spPr>
          <a:xfrm>
            <a:off x="5573280" y="1840423"/>
            <a:ext cx="2039825" cy="1698584"/>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Edge Node</a:t>
            </a:r>
          </a:p>
        </p:txBody>
      </p:sp>
      <p:sp>
        <p:nvSpPr>
          <p:cNvPr id="42" name="Rectangle 41">
            <a:extLst>
              <a:ext uri="{FF2B5EF4-FFF2-40B4-BE49-F238E27FC236}">
                <a16:creationId xmlns:a16="http://schemas.microsoft.com/office/drawing/2014/main" id="{FA01E4E0-6702-4EC9-B10D-A45FA71BC2AB}"/>
              </a:ext>
            </a:extLst>
          </p:cNvPr>
          <p:cNvSpPr/>
          <p:nvPr/>
        </p:nvSpPr>
        <p:spPr>
          <a:xfrm>
            <a:off x="245853" y="2750329"/>
            <a:ext cx="1368000" cy="7128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Manager Cluster</a:t>
            </a:r>
          </a:p>
        </p:txBody>
      </p:sp>
      <p:sp>
        <p:nvSpPr>
          <p:cNvPr id="43" name="Rectangle 42">
            <a:extLst>
              <a:ext uri="{FF2B5EF4-FFF2-40B4-BE49-F238E27FC236}">
                <a16:creationId xmlns:a16="http://schemas.microsoft.com/office/drawing/2014/main" id="{1B5798E8-4912-429A-87EB-D65B36D58A92}"/>
              </a:ext>
            </a:extLst>
          </p:cNvPr>
          <p:cNvSpPr/>
          <p:nvPr/>
        </p:nvSpPr>
        <p:spPr>
          <a:xfrm>
            <a:off x="8361769" y="2019698"/>
            <a:ext cx="1506600" cy="712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Threat Intelligence Cloud Service</a:t>
            </a:r>
          </a:p>
        </p:txBody>
      </p:sp>
      <p:sp>
        <p:nvSpPr>
          <p:cNvPr id="44" name="Rectangle 43">
            <a:extLst>
              <a:ext uri="{FF2B5EF4-FFF2-40B4-BE49-F238E27FC236}">
                <a16:creationId xmlns:a16="http://schemas.microsoft.com/office/drawing/2014/main" id="{F8E77A06-94DD-425C-B55A-9E1B69FFCB79}"/>
              </a:ext>
            </a:extLst>
          </p:cNvPr>
          <p:cNvSpPr/>
          <p:nvPr/>
        </p:nvSpPr>
        <p:spPr>
          <a:xfrm>
            <a:off x="8359294" y="3090523"/>
            <a:ext cx="1506600" cy="712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Advanced Threat Prevention Service</a:t>
            </a:r>
          </a:p>
        </p:txBody>
      </p:sp>
      <p:sp>
        <p:nvSpPr>
          <p:cNvPr id="46" name="Rectangle 45">
            <a:extLst>
              <a:ext uri="{FF2B5EF4-FFF2-40B4-BE49-F238E27FC236}">
                <a16:creationId xmlns:a16="http://schemas.microsoft.com/office/drawing/2014/main" id="{547C823C-F1CA-4EAE-A928-204FA37D8E92}"/>
              </a:ext>
            </a:extLst>
          </p:cNvPr>
          <p:cNvSpPr/>
          <p:nvPr/>
        </p:nvSpPr>
        <p:spPr>
          <a:xfrm>
            <a:off x="2499768" y="3056517"/>
            <a:ext cx="1266233" cy="3914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VMware Tools Thin Agent</a:t>
            </a:r>
          </a:p>
        </p:txBody>
      </p:sp>
      <p:sp>
        <p:nvSpPr>
          <p:cNvPr id="48" name="Rectangle 47">
            <a:extLst>
              <a:ext uri="{FF2B5EF4-FFF2-40B4-BE49-F238E27FC236}">
                <a16:creationId xmlns:a16="http://schemas.microsoft.com/office/drawing/2014/main" id="{515EC731-9A72-4451-AFFD-3C6C527C95FF}"/>
              </a:ext>
            </a:extLst>
          </p:cNvPr>
          <p:cNvSpPr/>
          <p:nvPr/>
        </p:nvSpPr>
        <p:spPr>
          <a:xfrm>
            <a:off x="4184019" y="2740204"/>
            <a:ext cx="832909" cy="32749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RAPID</a:t>
            </a:r>
          </a:p>
        </p:txBody>
      </p:sp>
      <p:sp>
        <p:nvSpPr>
          <p:cNvPr id="50" name="Rectangle 49">
            <a:extLst>
              <a:ext uri="{FF2B5EF4-FFF2-40B4-BE49-F238E27FC236}">
                <a16:creationId xmlns:a16="http://schemas.microsoft.com/office/drawing/2014/main" id="{55A03CD7-0D26-4D1A-B555-5D8A02447D64}"/>
              </a:ext>
            </a:extLst>
          </p:cNvPr>
          <p:cNvSpPr/>
          <p:nvPr/>
        </p:nvSpPr>
        <p:spPr>
          <a:xfrm>
            <a:off x="255749" y="1751396"/>
            <a:ext cx="1367999" cy="7128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HTTP/S File Host</a:t>
            </a:r>
          </a:p>
        </p:txBody>
      </p:sp>
      <p:sp>
        <p:nvSpPr>
          <p:cNvPr id="51" name="Rectangle 50">
            <a:extLst>
              <a:ext uri="{FF2B5EF4-FFF2-40B4-BE49-F238E27FC236}">
                <a16:creationId xmlns:a16="http://schemas.microsoft.com/office/drawing/2014/main" id="{35872425-A7FB-4B43-9780-B3603C5E3CFD}"/>
              </a:ext>
            </a:extLst>
          </p:cNvPr>
          <p:cNvSpPr/>
          <p:nvPr/>
        </p:nvSpPr>
        <p:spPr>
          <a:xfrm>
            <a:off x="2109746" y="5029817"/>
            <a:ext cx="3338153" cy="128493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Application Platform</a:t>
            </a:r>
          </a:p>
        </p:txBody>
      </p:sp>
      <p:sp>
        <p:nvSpPr>
          <p:cNvPr id="21" name="Rectangle 20">
            <a:extLst>
              <a:ext uri="{FF2B5EF4-FFF2-40B4-BE49-F238E27FC236}">
                <a16:creationId xmlns:a16="http://schemas.microsoft.com/office/drawing/2014/main" id="{E5FD848F-1900-40A1-94AF-6C3970E5D7FA}"/>
              </a:ext>
            </a:extLst>
          </p:cNvPr>
          <p:cNvSpPr/>
          <p:nvPr/>
        </p:nvSpPr>
        <p:spPr>
          <a:xfrm>
            <a:off x="4184018" y="2165497"/>
            <a:ext cx="832909" cy="42207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Security Hub</a:t>
            </a:r>
          </a:p>
        </p:txBody>
      </p:sp>
      <p:sp>
        <p:nvSpPr>
          <p:cNvPr id="45" name="Rectangle 44">
            <a:extLst>
              <a:ext uri="{FF2B5EF4-FFF2-40B4-BE49-F238E27FC236}">
                <a16:creationId xmlns:a16="http://schemas.microsoft.com/office/drawing/2014/main" id="{0E25BF87-256E-4B35-8A97-AD17C5AF448A}"/>
              </a:ext>
            </a:extLst>
          </p:cNvPr>
          <p:cNvSpPr/>
          <p:nvPr/>
        </p:nvSpPr>
        <p:spPr>
          <a:xfrm>
            <a:off x="2243416" y="5339481"/>
            <a:ext cx="1368000" cy="841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Security Analyzer</a:t>
            </a:r>
          </a:p>
        </p:txBody>
      </p:sp>
      <p:sp>
        <p:nvSpPr>
          <p:cNvPr id="52" name="Rectangle 51">
            <a:extLst>
              <a:ext uri="{FF2B5EF4-FFF2-40B4-BE49-F238E27FC236}">
                <a16:creationId xmlns:a16="http://schemas.microsoft.com/office/drawing/2014/main" id="{155FE5D5-8EA4-4EE0-A982-DB989A4CF26E}"/>
              </a:ext>
            </a:extLst>
          </p:cNvPr>
          <p:cNvSpPr/>
          <p:nvPr/>
        </p:nvSpPr>
        <p:spPr>
          <a:xfrm>
            <a:off x="3893447" y="5340908"/>
            <a:ext cx="1368000" cy="83997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Cloud Connector</a:t>
            </a:r>
          </a:p>
        </p:txBody>
      </p:sp>
      <p:sp>
        <p:nvSpPr>
          <p:cNvPr id="22" name="Rectangle 21">
            <a:extLst>
              <a:ext uri="{FF2B5EF4-FFF2-40B4-BE49-F238E27FC236}">
                <a16:creationId xmlns:a16="http://schemas.microsoft.com/office/drawing/2014/main" id="{880EEB38-2D50-4B48-BB3E-43E7EB0DD0CD}"/>
              </a:ext>
            </a:extLst>
          </p:cNvPr>
          <p:cNvSpPr/>
          <p:nvPr/>
        </p:nvSpPr>
        <p:spPr>
          <a:xfrm>
            <a:off x="5694632" y="2904270"/>
            <a:ext cx="832909"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ASDS</a:t>
            </a:r>
          </a:p>
        </p:txBody>
      </p:sp>
      <p:sp>
        <p:nvSpPr>
          <p:cNvPr id="24" name="Rectangle 23">
            <a:extLst>
              <a:ext uri="{FF2B5EF4-FFF2-40B4-BE49-F238E27FC236}">
                <a16:creationId xmlns:a16="http://schemas.microsoft.com/office/drawing/2014/main" id="{41CDDA82-655B-42C7-85C2-F69890054274}"/>
              </a:ext>
            </a:extLst>
          </p:cNvPr>
          <p:cNvSpPr/>
          <p:nvPr/>
        </p:nvSpPr>
        <p:spPr>
          <a:xfrm>
            <a:off x="5694633" y="2226134"/>
            <a:ext cx="832909"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IDPS</a:t>
            </a:r>
          </a:p>
        </p:txBody>
      </p:sp>
      <p:sp>
        <p:nvSpPr>
          <p:cNvPr id="26" name="Rectangle 25">
            <a:extLst>
              <a:ext uri="{FF2B5EF4-FFF2-40B4-BE49-F238E27FC236}">
                <a16:creationId xmlns:a16="http://schemas.microsoft.com/office/drawing/2014/main" id="{F5DC2C6C-2C91-4D1E-9AA3-D79094B4264C}"/>
              </a:ext>
            </a:extLst>
          </p:cNvPr>
          <p:cNvSpPr/>
          <p:nvPr/>
        </p:nvSpPr>
        <p:spPr>
          <a:xfrm>
            <a:off x="243009" y="3754834"/>
            <a:ext cx="1367999" cy="7128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vCenter Server</a:t>
            </a:r>
          </a:p>
        </p:txBody>
      </p:sp>
      <p:sp>
        <p:nvSpPr>
          <p:cNvPr id="27" name="Rectangle 26">
            <a:extLst>
              <a:ext uri="{FF2B5EF4-FFF2-40B4-BE49-F238E27FC236}">
                <a16:creationId xmlns:a16="http://schemas.microsoft.com/office/drawing/2014/main" id="{299DDD4A-E319-404D-8B03-DD3E8E3B2F19}"/>
              </a:ext>
            </a:extLst>
          </p:cNvPr>
          <p:cNvSpPr/>
          <p:nvPr/>
        </p:nvSpPr>
        <p:spPr>
          <a:xfrm>
            <a:off x="6648895" y="2226134"/>
            <a:ext cx="832909" cy="42207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Security Hub</a:t>
            </a:r>
          </a:p>
        </p:txBody>
      </p:sp>
      <p:sp>
        <p:nvSpPr>
          <p:cNvPr id="28" name="Rectangle 27">
            <a:extLst>
              <a:ext uri="{FF2B5EF4-FFF2-40B4-BE49-F238E27FC236}">
                <a16:creationId xmlns:a16="http://schemas.microsoft.com/office/drawing/2014/main" id="{990836EA-322A-4E66-80E8-AE590487C688}"/>
              </a:ext>
            </a:extLst>
          </p:cNvPr>
          <p:cNvSpPr/>
          <p:nvPr/>
        </p:nvSpPr>
        <p:spPr>
          <a:xfrm>
            <a:off x="6650311" y="2896361"/>
            <a:ext cx="832104" cy="32749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RAPID</a:t>
            </a:r>
          </a:p>
        </p:txBody>
      </p:sp>
      <p:sp>
        <p:nvSpPr>
          <p:cNvPr id="36" name="Rectangle 35">
            <a:extLst>
              <a:ext uri="{FF2B5EF4-FFF2-40B4-BE49-F238E27FC236}">
                <a16:creationId xmlns:a16="http://schemas.microsoft.com/office/drawing/2014/main" id="{CE55035C-09C9-4B78-8CB9-17E1ADD3B92E}"/>
              </a:ext>
            </a:extLst>
          </p:cNvPr>
          <p:cNvSpPr/>
          <p:nvPr/>
        </p:nvSpPr>
        <p:spPr>
          <a:xfrm>
            <a:off x="2390823" y="4034855"/>
            <a:ext cx="763200"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err="1">
                <a:solidFill>
                  <a:schemeClr val="bg1"/>
                </a:solidFill>
                <a:latin typeface="Calibri" panose="020F0502020204030204" pitchFamily="34" charset="0"/>
              </a:rPr>
              <a:t>NestDB</a:t>
            </a:r>
            <a:endParaRPr lang="en-US" sz="1200" dirty="0">
              <a:solidFill>
                <a:schemeClr val="bg1"/>
              </a:solidFill>
              <a:latin typeface="Calibri" panose="020F0502020204030204" pitchFamily="34" charset="0"/>
            </a:endParaRPr>
          </a:p>
        </p:txBody>
      </p:sp>
      <p:cxnSp>
        <p:nvCxnSpPr>
          <p:cNvPr id="8" name="Connector: Elbow 7">
            <a:extLst>
              <a:ext uri="{FF2B5EF4-FFF2-40B4-BE49-F238E27FC236}">
                <a16:creationId xmlns:a16="http://schemas.microsoft.com/office/drawing/2014/main" id="{DF43F038-A5FE-4612-AA6A-0C9EDBCA7DC8}"/>
              </a:ext>
            </a:extLst>
          </p:cNvPr>
          <p:cNvCxnSpPr>
            <a:cxnSpLocks/>
            <a:stCxn id="134" idx="3"/>
            <a:endCxn id="51" idx="1"/>
          </p:cNvCxnSpPr>
          <p:nvPr/>
        </p:nvCxnSpPr>
        <p:spPr bwMode="gray">
          <a:xfrm>
            <a:off x="1611008" y="3339168"/>
            <a:ext cx="498738" cy="2333115"/>
          </a:xfrm>
          <a:prstGeom prst="bentConnector3">
            <a:avLst>
              <a:gd name="adj1" fmla="val 50000"/>
            </a:avLst>
          </a:prstGeom>
          <a:ln w="25400">
            <a:solidFill>
              <a:schemeClr val="accent6"/>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Connector: Elbow 9">
            <a:extLst>
              <a:ext uri="{FF2B5EF4-FFF2-40B4-BE49-F238E27FC236}">
                <a16:creationId xmlns:a16="http://schemas.microsoft.com/office/drawing/2014/main" id="{4EC37F83-B8E7-46AD-B037-C744E0F676E9}"/>
              </a:ext>
            </a:extLst>
          </p:cNvPr>
          <p:cNvCxnSpPr>
            <a:cxnSpLocks/>
            <a:stCxn id="131" idx="3"/>
            <a:endCxn id="36" idx="1"/>
          </p:cNvCxnSpPr>
          <p:nvPr/>
        </p:nvCxnSpPr>
        <p:spPr bwMode="gray">
          <a:xfrm>
            <a:off x="1613853" y="2942704"/>
            <a:ext cx="776970" cy="1250988"/>
          </a:xfrm>
          <a:prstGeom prst="bentConnector3">
            <a:avLst>
              <a:gd name="adj1" fmla="val 50000"/>
            </a:avLst>
          </a:prstGeom>
          <a:ln w="25400">
            <a:solidFill>
              <a:schemeClr val="accent6"/>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6DDA07BF-0E87-46A1-B6C6-2CE2A446FEDB}"/>
              </a:ext>
            </a:extLst>
          </p:cNvPr>
          <p:cNvCxnSpPr>
            <a:cxnSpLocks/>
            <a:stCxn id="43" idx="1"/>
            <a:endCxn id="52" idx="3"/>
          </p:cNvCxnSpPr>
          <p:nvPr/>
        </p:nvCxnSpPr>
        <p:spPr bwMode="gray">
          <a:xfrm rot="10800000" flipV="1">
            <a:off x="5261447" y="2376097"/>
            <a:ext cx="3100322" cy="3384797"/>
          </a:xfrm>
          <a:prstGeom prst="bentConnector3">
            <a:avLst>
              <a:gd name="adj1" fmla="val 9446"/>
            </a:avLst>
          </a:prstGeom>
          <a:ln w="254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8" name="Connector: Elbow 17">
            <a:extLst>
              <a:ext uri="{FF2B5EF4-FFF2-40B4-BE49-F238E27FC236}">
                <a16:creationId xmlns:a16="http://schemas.microsoft.com/office/drawing/2014/main" id="{BB5A7D83-76B3-4E26-9367-0C783015DCA7}"/>
              </a:ext>
            </a:extLst>
          </p:cNvPr>
          <p:cNvCxnSpPr>
            <a:cxnSpLocks/>
            <a:stCxn id="44" idx="2"/>
            <a:endCxn id="51" idx="3"/>
          </p:cNvCxnSpPr>
          <p:nvPr/>
        </p:nvCxnSpPr>
        <p:spPr bwMode="gray">
          <a:xfrm rot="5400000">
            <a:off x="6345767" y="2905456"/>
            <a:ext cx="1868960" cy="3664695"/>
          </a:xfrm>
          <a:prstGeom prst="bentConnector2">
            <a:avLst/>
          </a:prstGeom>
          <a:ln w="25400">
            <a:solidFill>
              <a:schemeClr val="accent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A4A8059C-E006-4D3F-A183-FC0420E87C4C}"/>
              </a:ext>
            </a:extLst>
          </p:cNvPr>
          <p:cNvSpPr/>
          <p:nvPr/>
        </p:nvSpPr>
        <p:spPr>
          <a:xfrm>
            <a:off x="10418607" y="2016627"/>
            <a:ext cx="1506600" cy="36579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Malware Feeds</a:t>
            </a:r>
          </a:p>
        </p:txBody>
      </p:sp>
      <p:sp>
        <p:nvSpPr>
          <p:cNvPr id="54" name="Rectangle 53">
            <a:extLst>
              <a:ext uri="{FF2B5EF4-FFF2-40B4-BE49-F238E27FC236}">
                <a16:creationId xmlns:a16="http://schemas.microsoft.com/office/drawing/2014/main" id="{CD4D3DBE-4020-4C16-A1FA-DD5CF970B860}"/>
              </a:ext>
            </a:extLst>
          </p:cNvPr>
          <p:cNvSpPr/>
          <p:nvPr/>
        </p:nvSpPr>
        <p:spPr>
          <a:xfrm>
            <a:off x="10418607" y="2484755"/>
            <a:ext cx="1506600" cy="24774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Carbon Back CDC</a:t>
            </a:r>
          </a:p>
        </p:txBody>
      </p:sp>
      <p:cxnSp>
        <p:nvCxnSpPr>
          <p:cNvPr id="60" name="Straight Arrow Connector 59">
            <a:extLst>
              <a:ext uri="{FF2B5EF4-FFF2-40B4-BE49-F238E27FC236}">
                <a16:creationId xmlns:a16="http://schemas.microsoft.com/office/drawing/2014/main" id="{F12195C5-2C01-4527-A796-D5B126AD6B51}"/>
              </a:ext>
            </a:extLst>
          </p:cNvPr>
          <p:cNvCxnSpPr>
            <a:stCxn id="21" idx="2"/>
            <a:endCxn id="48" idx="0"/>
          </p:cNvCxnSpPr>
          <p:nvPr/>
        </p:nvCxnSpPr>
        <p:spPr bwMode="gray">
          <a:xfrm>
            <a:off x="4600473" y="2587576"/>
            <a:ext cx="1" cy="152628"/>
          </a:xfrm>
          <a:prstGeom prst="straightConnector1">
            <a:avLst/>
          </a:prstGeom>
          <a:ln w="25400">
            <a:solidFill>
              <a:schemeClr val="accent4"/>
            </a:solidFill>
            <a:miter lim="800000"/>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3D39FD59-3296-4E3D-B3B8-DF441521A0A9}"/>
              </a:ext>
            </a:extLst>
          </p:cNvPr>
          <p:cNvCxnSpPr>
            <a:cxnSpLocks/>
            <a:stCxn id="27" idx="2"/>
            <a:endCxn id="28" idx="0"/>
          </p:cNvCxnSpPr>
          <p:nvPr/>
        </p:nvCxnSpPr>
        <p:spPr bwMode="gray">
          <a:xfrm>
            <a:off x="7065350" y="2648213"/>
            <a:ext cx="1013" cy="248148"/>
          </a:xfrm>
          <a:prstGeom prst="straightConnector1">
            <a:avLst/>
          </a:prstGeom>
          <a:ln w="25400">
            <a:solidFill>
              <a:srgbClr val="C00000"/>
            </a:solidFill>
            <a:miter lim="800000"/>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67" name="Connector: Elbow 66">
            <a:extLst>
              <a:ext uri="{FF2B5EF4-FFF2-40B4-BE49-F238E27FC236}">
                <a16:creationId xmlns:a16="http://schemas.microsoft.com/office/drawing/2014/main" id="{CB188ACD-2C49-4D7A-87AA-82E0B7E5309F}"/>
              </a:ext>
            </a:extLst>
          </p:cNvPr>
          <p:cNvCxnSpPr>
            <a:cxnSpLocks/>
            <a:stCxn id="48" idx="3"/>
            <a:endCxn id="111" idx="0"/>
          </p:cNvCxnSpPr>
          <p:nvPr/>
        </p:nvCxnSpPr>
        <p:spPr bwMode="gray">
          <a:xfrm>
            <a:off x="5016928" y="2903953"/>
            <a:ext cx="430969" cy="1683646"/>
          </a:xfrm>
          <a:prstGeom prst="bentConnector2">
            <a:avLst/>
          </a:prstGeom>
          <a:ln w="25400">
            <a:solidFill>
              <a:schemeClr val="accent4"/>
            </a:solidFill>
            <a:prstDash val="sysDot"/>
            <a:miter lim="800000"/>
            <a:tailEnd type="none"/>
          </a:ln>
        </p:spPr>
        <p:style>
          <a:lnRef idx="1">
            <a:schemeClr val="accent1"/>
          </a:lnRef>
          <a:fillRef idx="0">
            <a:schemeClr val="accent1"/>
          </a:fillRef>
          <a:effectRef idx="0">
            <a:schemeClr val="accent1"/>
          </a:effectRef>
          <a:fontRef idx="minor">
            <a:schemeClr val="tx1"/>
          </a:fontRef>
        </p:style>
      </p:cxnSp>
      <p:cxnSp>
        <p:nvCxnSpPr>
          <p:cNvPr id="73" name="Connector: Elbow 72">
            <a:extLst>
              <a:ext uri="{FF2B5EF4-FFF2-40B4-BE49-F238E27FC236}">
                <a16:creationId xmlns:a16="http://schemas.microsoft.com/office/drawing/2014/main" id="{4E3BA59F-273E-4A20-BE58-85098B61841E}"/>
              </a:ext>
            </a:extLst>
          </p:cNvPr>
          <p:cNvCxnSpPr>
            <a:cxnSpLocks/>
            <a:stCxn id="28" idx="2"/>
            <a:endCxn id="111" idx="3"/>
          </p:cNvCxnSpPr>
          <p:nvPr/>
        </p:nvCxnSpPr>
        <p:spPr bwMode="gray">
          <a:xfrm rot="5400000">
            <a:off x="5841880" y="3470432"/>
            <a:ext cx="1471056" cy="977911"/>
          </a:xfrm>
          <a:prstGeom prst="bentConnector2">
            <a:avLst/>
          </a:prstGeom>
          <a:ln w="25400">
            <a:solidFill>
              <a:srgbClr val="C00000"/>
            </a:solidFill>
            <a:miter lim="800000"/>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94" name="Connector: Elbow 93">
            <a:extLst>
              <a:ext uri="{FF2B5EF4-FFF2-40B4-BE49-F238E27FC236}">
                <a16:creationId xmlns:a16="http://schemas.microsoft.com/office/drawing/2014/main" id="{913054F0-23F9-4ED7-A2B7-BD669E151B08}"/>
              </a:ext>
            </a:extLst>
          </p:cNvPr>
          <p:cNvCxnSpPr>
            <a:stCxn id="46" idx="2"/>
            <a:endCxn id="37" idx="0"/>
          </p:cNvCxnSpPr>
          <p:nvPr/>
        </p:nvCxnSpPr>
        <p:spPr bwMode="gray">
          <a:xfrm rot="16200000" flipH="1">
            <a:off x="3136639" y="3444239"/>
            <a:ext cx="586862" cy="594370"/>
          </a:xfrm>
          <a:prstGeom prst="bentConnector3">
            <a:avLst>
              <a:gd name="adj1" fmla="val 79356"/>
            </a:avLst>
          </a:prstGeom>
          <a:ln w="254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11" name="Rectangle 110">
            <a:extLst>
              <a:ext uri="{FF2B5EF4-FFF2-40B4-BE49-F238E27FC236}">
                <a16:creationId xmlns:a16="http://schemas.microsoft.com/office/drawing/2014/main" id="{1DBD70DB-E89A-4175-A391-2CDEF9E61375}"/>
              </a:ext>
            </a:extLst>
          </p:cNvPr>
          <p:cNvSpPr/>
          <p:nvPr/>
        </p:nvSpPr>
        <p:spPr>
          <a:xfrm>
            <a:off x="4807342" y="4587599"/>
            <a:ext cx="1281110" cy="214632"/>
          </a:xfrm>
          <a:prstGeom prst="rect">
            <a:avLst/>
          </a:prstGeom>
          <a:noFill/>
          <a:ln>
            <a:gradFill>
              <a:gsLst>
                <a:gs pos="0">
                  <a:schemeClr val="accent4"/>
                </a:gs>
                <a:gs pos="100000">
                  <a:srgbClr val="C00000"/>
                </a:gs>
              </a:gsLst>
              <a:lin ang="5400000" scaled="1"/>
            </a:gra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accent4"/>
                </a:solidFill>
                <a:latin typeface="Calibri" panose="020F0502020204030204" pitchFamily="34" charset="0"/>
              </a:rPr>
              <a:t>File</a:t>
            </a:r>
            <a:r>
              <a:rPr lang="en-US" sz="1200" dirty="0">
                <a:solidFill>
                  <a:srgbClr val="F8981D"/>
                </a:solidFill>
                <a:latin typeface="Calibri" panose="020F0502020204030204" pitchFamily="34" charset="0"/>
              </a:rPr>
              <a:t> </a:t>
            </a:r>
            <a:r>
              <a:rPr lang="en-US" sz="1200" dirty="0">
                <a:solidFill>
                  <a:srgbClr val="C00000"/>
                </a:solidFill>
                <a:latin typeface="Calibri" panose="020F0502020204030204" pitchFamily="34" charset="0"/>
              </a:rPr>
              <a:t>Upload</a:t>
            </a:r>
          </a:p>
        </p:txBody>
      </p:sp>
      <p:sp>
        <p:nvSpPr>
          <p:cNvPr id="112" name="Rectangle 111">
            <a:extLst>
              <a:ext uri="{FF2B5EF4-FFF2-40B4-BE49-F238E27FC236}">
                <a16:creationId xmlns:a16="http://schemas.microsoft.com/office/drawing/2014/main" id="{340F78C0-CD6A-4052-90CA-7C182D10423E}"/>
              </a:ext>
            </a:extLst>
          </p:cNvPr>
          <p:cNvSpPr/>
          <p:nvPr/>
        </p:nvSpPr>
        <p:spPr>
          <a:xfrm>
            <a:off x="5501950" y="5264560"/>
            <a:ext cx="1376710" cy="214632"/>
          </a:xfrm>
          <a:prstGeom prst="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accent1"/>
                </a:solidFill>
                <a:latin typeface="Calibri" panose="020F0502020204030204" pitchFamily="34" charset="0"/>
              </a:rPr>
              <a:t>Feeds</a:t>
            </a:r>
          </a:p>
        </p:txBody>
      </p:sp>
      <p:sp>
        <p:nvSpPr>
          <p:cNvPr id="113" name="Rectangle 112">
            <a:extLst>
              <a:ext uri="{FF2B5EF4-FFF2-40B4-BE49-F238E27FC236}">
                <a16:creationId xmlns:a16="http://schemas.microsoft.com/office/drawing/2014/main" id="{8D612790-C870-43D2-9C7D-46F8737E69BB}"/>
              </a:ext>
            </a:extLst>
          </p:cNvPr>
          <p:cNvSpPr/>
          <p:nvPr/>
        </p:nvSpPr>
        <p:spPr>
          <a:xfrm>
            <a:off x="9225339" y="4034855"/>
            <a:ext cx="1281110" cy="214632"/>
          </a:xfrm>
          <a:prstGeom prst="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accent1"/>
                </a:solidFill>
                <a:latin typeface="Calibri" panose="020F0502020204030204" pitchFamily="34" charset="0"/>
              </a:rPr>
              <a:t>File Upload</a:t>
            </a:r>
          </a:p>
        </p:txBody>
      </p:sp>
      <p:sp>
        <p:nvSpPr>
          <p:cNvPr id="131" name="Rectangle 130">
            <a:extLst>
              <a:ext uri="{FF2B5EF4-FFF2-40B4-BE49-F238E27FC236}">
                <a16:creationId xmlns:a16="http://schemas.microsoft.com/office/drawing/2014/main" id="{9A664F34-504B-4AE4-A3E0-D1AB2E5A8356}"/>
              </a:ext>
            </a:extLst>
          </p:cNvPr>
          <p:cNvSpPr/>
          <p:nvPr/>
        </p:nvSpPr>
        <p:spPr>
          <a:xfrm>
            <a:off x="1506636" y="2886720"/>
            <a:ext cx="107217" cy="111967"/>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134" name="Rectangle 133">
            <a:extLst>
              <a:ext uri="{FF2B5EF4-FFF2-40B4-BE49-F238E27FC236}">
                <a16:creationId xmlns:a16="http://schemas.microsoft.com/office/drawing/2014/main" id="{A8CC7DFD-B71E-432F-83ED-439D07496AB6}"/>
              </a:ext>
            </a:extLst>
          </p:cNvPr>
          <p:cNvSpPr/>
          <p:nvPr/>
        </p:nvSpPr>
        <p:spPr>
          <a:xfrm>
            <a:off x="1503791" y="3283184"/>
            <a:ext cx="107217" cy="111967"/>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cxnSp>
        <p:nvCxnSpPr>
          <p:cNvPr id="142" name="Connector: Elbow 141">
            <a:extLst>
              <a:ext uri="{FF2B5EF4-FFF2-40B4-BE49-F238E27FC236}">
                <a16:creationId xmlns:a16="http://schemas.microsoft.com/office/drawing/2014/main" id="{D4AC1669-5DE7-48C1-AF04-9A6008AAE2CA}"/>
              </a:ext>
            </a:extLst>
          </p:cNvPr>
          <p:cNvCxnSpPr>
            <a:stCxn id="111" idx="1"/>
            <a:endCxn id="51" idx="0"/>
          </p:cNvCxnSpPr>
          <p:nvPr/>
        </p:nvCxnSpPr>
        <p:spPr bwMode="gray">
          <a:xfrm rot="10800000" flipV="1">
            <a:off x="3778824" y="4694915"/>
            <a:ext cx="1028519" cy="334902"/>
          </a:xfrm>
          <a:prstGeom prst="bentConnector2">
            <a:avLst/>
          </a:prstGeom>
          <a:ln w="25400">
            <a:solidFill>
              <a:srgbClr val="C00000"/>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sp>
        <p:nvSpPr>
          <p:cNvPr id="143" name="Rectangle 142">
            <a:extLst>
              <a:ext uri="{FF2B5EF4-FFF2-40B4-BE49-F238E27FC236}">
                <a16:creationId xmlns:a16="http://schemas.microsoft.com/office/drawing/2014/main" id="{C389B903-0DD6-463F-AA19-15E79ECD66B8}"/>
              </a:ext>
            </a:extLst>
          </p:cNvPr>
          <p:cNvSpPr/>
          <p:nvPr/>
        </p:nvSpPr>
        <p:spPr>
          <a:xfrm>
            <a:off x="5501950" y="5755110"/>
            <a:ext cx="1376710" cy="214632"/>
          </a:xfrm>
          <a:prstGeom prst="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accent1"/>
                </a:solidFill>
                <a:latin typeface="Calibri" panose="020F0502020204030204" pitchFamily="34" charset="0"/>
              </a:rPr>
              <a:t>Verdict/Reports</a:t>
            </a:r>
          </a:p>
        </p:txBody>
      </p:sp>
      <p:cxnSp>
        <p:nvCxnSpPr>
          <p:cNvPr id="152" name="Straight Arrow Connector 151">
            <a:extLst>
              <a:ext uri="{FF2B5EF4-FFF2-40B4-BE49-F238E27FC236}">
                <a16:creationId xmlns:a16="http://schemas.microsoft.com/office/drawing/2014/main" id="{1FBF873B-430F-4522-8E42-F63F0CE09359}"/>
              </a:ext>
            </a:extLst>
          </p:cNvPr>
          <p:cNvCxnSpPr>
            <a:stCxn id="53" idx="1"/>
            <a:endCxn id="43" idx="3"/>
          </p:cNvCxnSpPr>
          <p:nvPr/>
        </p:nvCxnSpPr>
        <p:spPr bwMode="gray">
          <a:xfrm flipH="1">
            <a:off x="9868369" y="2199525"/>
            <a:ext cx="550238" cy="176573"/>
          </a:xfrm>
          <a:prstGeom prst="straightConnector1">
            <a:avLst/>
          </a:prstGeom>
          <a:ln w="254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54" name="Straight Arrow Connector 153">
            <a:extLst>
              <a:ext uri="{FF2B5EF4-FFF2-40B4-BE49-F238E27FC236}">
                <a16:creationId xmlns:a16="http://schemas.microsoft.com/office/drawing/2014/main" id="{933CC4C2-F552-4F6A-A2BA-9672D654ACD7}"/>
              </a:ext>
            </a:extLst>
          </p:cNvPr>
          <p:cNvCxnSpPr>
            <a:cxnSpLocks/>
            <a:stCxn id="54" idx="1"/>
            <a:endCxn id="43" idx="3"/>
          </p:cNvCxnSpPr>
          <p:nvPr/>
        </p:nvCxnSpPr>
        <p:spPr bwMode="gray">
          <a:xfrm flipH="1" flipV="1">
            <a:off x="9868369" y="2376098"/>
            <a:ext cx="550238" cy="232529"/>
          </a:xfrm>
          <a:prstGeom prst="straightConnector1">
            <a:avLst/>
          </a:prstGeom>
          <a:ln w="254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3FFAAF28-EB51-4623-B370-A612D8D9283E}"/>
              </a:ext>
            </a:extLst>
          </p:cNvPr>
          <p:cNvCxnSpPr>
            <a:cxnSpLocks/>
          </p:cNvCxnSpPr>
          <p:nvPr/>
        </p:nvCxnSpPr>
        <p:spPr bwMode="gray">
          <a:xfrm>
            <a:off x="7854950" y="1454150"/>
            <a:ext cx="0" cy="5118100"/>
          </a:xfrm>
          <a:prstGeom prst="line">
            <a:avLst/>
          </a:prstGeom>
          <a:ln w="25400">
            <a:solidFill>
              <a:schemeClr val="tx1"/>
            </a:solidFill>
            <a:prstDash val="sysDot"/>
            <a:miter lim="800000"/>
            <a:tailEnd type="none"/>
          </a:ln>
        </p:spPr>
        <p:style>
          <a:lnRef idx="1">
            <a:schemeClr val="accent1"/>
          </a:lnRef>
          <a:fillRef idx="0">
            <a:schemeClr val="accent1"/>
          </a:fillRef>
          <a:effectRef idx="0">
            <a:schemeClr val="accent1"/>
          </a:effectRef>
          <a:fontRef idx="minor">
            <a:schemeClr val="tx1"/>
          </a:fontRef>
        </p:style>
      </p:cxnSp>
      <p:sp>
        <p:nvSpPr>
          <p:cNvPr id="162" name="Rectangle 161">
            <a:extLst>
              <a:ext uri="{FF2B5EF4-FFF2-40B4-BE49-F238E27FC236}">
                <a16:creationId xmlns:a16="http://schemas.microsoft.com/office/drawing/2014/main" id="{FAC88A0E-F2A2-4D40-B90A-813508FC0F81}"/>
              </a:ext>
            </a:extLst>
          </p:cNvPr>
          <p:cNvSpPr/>
          <p:nvPr/>
        </p:nvSpPr>
        <p:spPr>
          <a:xfrm>
            <a:off x="7169549" y="1180400"/>
            <a:ext cx="1370801" cy="214632"/>
          </a:xfrm>
          <a:prstGeom prst="rect">
            <a:avLst/>
          </a:prstGeom>
          <a:noFill/>
          <a:ln>
            <a:solidFill>
              <a:srgbClr val="F8981D"/>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rgbClr val="F8981D"/>
                </a:solidFill>
                <a:latin typeface="Calibri" panose="020F0502020204030204" pitchFamily="34" charset="0"/>
              </a:rPr>
              <a:t>Cloud Boundary</a:t>
            </a:r>
          </a:p>
        </p:txBody>
      </p:sp>
      <p:sp>
        <p:nvSpPr>
          <p:cNvPr id="38" name="Rectangle 37">
            <a:extLst>
              <a:ext uri="{FF2B5EF4-FFF2-40B4-BE49-F238E27FC236}">
                <a16:creationId xmlns:a16="http://schemas.microsoft.com/office/drawing/2014/main" id="{3E9FDCE8-87A3-4F19-823B-2931F52F3055}"/>
              </a:ext>
            </a:extLst>
          </p:cNvPr>
          <p:cNvSpPr/>
          <p:nvPr/>
        </p:nvSpPr>
        <p:spPr>
          <a:xfrm>
            <a:off x="4187390" y="3120100"/>
            <a:ext cx="828196"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ASDS</a:t>
            </a:r>
          </a:p>
        </p:txBody>
      </p:sp>
      <p:cxnSp>
        <p:nvCxnSpPr>
          <p:cNvPr id="167" name="Connector: Elbow 166">
            <a:extLst>
              <a:ext uri="{FF2B5EF4-FFF2-40B4-BE49-F238E27FC236}">
                <a16:creationId xmlns:a16="http://schemas.microsoft.com/office/drawing/2014/main" id="{0FDFE470-3EBA-4C68-BD39-B3E7CCB0B030}"/>
              </a:ext>
            </a:extLst>
          </p:cNvPr>
          <p:cNvCxnSpPr>
            <a:cxnSpLocks/>
            <a:stCxn id="38" idx="2"/>
          </p:cNvCxnSpPr>
          <p:nvPr/>
        </p:nvCxnSpPr>
        <p:spPr bwMode="gray">
          <a:xfrm rot="5400000">
            <a:off x="3077875" y="3506203"/>
            <a:ext cx="1592043" cy="1455185"/>
          </a:xfrm>
          <a:prstGeom prst="bentConnector3">
            <a:avLst>
              <a:gd name="adj1" fmla="val 70342"/>
            </a:avLst>
          </a:prstGeom>
          <a:ln w="25400">
            <a:solidFill>
              <a:schemeClr val="accent4"/>
            </a:solidFill>
            <a:miter lim="800000"/>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5" name="Connector: Elbow 4">
            <a:extLst>
              <a:ext uri="{FF2B5EF4-FFF2-40B4-BE49-F238E27FC236}">
                <a16:creationId xmlns:a16="http://schemas.microsoft.com/office/drawing/2014/main" id="{82434A33-68E8-4C34-8D54-85B412B075B6}"/>
              </a:ext>
            </a:extLst>
          </p:cNvPr>
          <p:cNvCxnSpPr>
            <a:stCxn id="50" idx="3"/>
            <a:endCxn id="40" idx="0"/>
          </p:cNvCxnSpPr>
          <p:nvPr/>
        </p:nvCxnSpPr>
        <p:spPr bwMode="gray">
          <a:xfrm flipV="1">
            <a:off x="1623748" y="1840423"/>
            <a:ext cx="2990664" cy="267373"/>
          </a:xfrm>
          <a:prstGeom prst="bentConnector4">
            <a:avLst>
              <a:gd name="adj1" fmla="val 41115"/>
              <a:gd name="adj2" fmla="val 218795"/>
            </a:avLst>
          </a:prstGeom>
          <a:ln w="25400">
            <a:solidFill>
              <a:schemeClr val="accent6"/>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5D4E2F64-C7A0-4AD0-8E71-31B043082619}"/>
              </a:ext>
            </a:extLst>
          </p:cNvPr>
          <p:cNvCxnSpPr>
            <a:stCxn id="42" idx="2"/>
            <a:endCxn id="26" idx="0"/>
          </p:cNvCxnSpPr>
          <p:nvPr/>
        </p:nvCxnSpPr>
        <p:spPr bwMode="gray">
          <a:xfrm flipH="1">
            <a:off x="927009" y="3463129"/>
            <a:ext cx="2844" cy="291705"/>
          </a:xfrm>
          <a:prstGeom prst="straightConnector1">
            <a:avLst/>
          </a:prstGeom>
          <a:ln w="25400">
            <a:solidFill>
              <a:schemeClr val="accent6"/>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667F914-5CA5-44A2-8852-465CB165FE95}"/>
              </a:ext>
            </a:extLst>
          </p:cNvPr>
          <p:cNvSpPr/>
          <p:nvPr/>
        </p:nvSpPr>
        <p:spPr>
          <a:xfrm>
            <a:off x="9985248" y="4467634"/>
            <a:ext cx="1784909" cy="1977615"/>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400" dirty="0">
                <a:solidFill>
                  <a:schemeClr val="tx2"/>
                </a:solidFill>
                <a:latin typeface="Calibri" panose="020F0502020204030204" pitchFamily="34" charset="0"/>
              </a:rPr>
              <a:t>LEGEND</a:t>
            </a:r>
          </a:p>
          <a:p>
            <a:pPr algn="ctr">
              <a:spcAft>
                <a:spcPts val="600"/>
              </a:spcAft>
            </a:pPr>
            <a:r>
              <a:rPr lang="en-US" sz="1100" dirty="0">
                <a:solidFill>
                  <a:schemeClr val="accent6"/>
                </a:solidFill>
                <a:latin typeface="Calibri" panose="020F0502020204030204" pitchFamily="34" charset="0"/>
              </a:rPr>
              <a:t>NSX </a:t>
            </a:r>
            <a:r>
              <a:rPr lang="en-US" sz="1100" dirty="0" err="1">
                <a:solidFill>
                  <a:schemeClr val="accent6"/>
                </a:solidFill>
                <a:latin typeface="Calibri" panose="020F0502020204030204" pitchFamily="34" charset="0"/>
              </a:rPr>
              <a:t>Mgrs</a:t>
            </a:r>
            <a:r>
              <a:rPr lang="en-US" sz="1100" dirty="0">
                <a:solidFill>
                  <a:schemeClr val="accent6"/>
                </a:solidFill>
                <a:latin typeface="Calibri" panose="020F0502020204030204" pitchFamily="34" charset="0"/>
              </a:rPr>
              <a:t>/Web Host/vCenter/ESXi</a:t>
            </a:r>
          </a:p>
          <a:p>
            <a:pPr algn="ctr">
              <a:spcAft>
                <a:spcPts val="600"/>
              </a:spcAft>
            </a:pPr>
            <a:r>
              <a:rPr lang="en-US" sz="1100" dirty="0">
                <a:solidFill>
                  <a:schemeClr val="accent5"/>
                </a:solidFill>
                <a:latin typeface="Calibri" panose="020F0502020204030204" pitchFamily="34" charset="0"/>
              </a:rPr>
              <a:t>Guest VM</a:t>
            </a:r>
          </a:p>
          <a:p>
            <a:pPr algn="ctr">
              <a:spcAft>
                <a:spcPts val="600"/>
              </a:spcAft>
            </a:pPr>
            <a:r>
              <a:rPr lang="en-US" sz="1100" dirty="0">
                <a:solidFill>
                  <a:schemeClr val="accent4"/>
                </a:solidFill>
                <a:latin typeface="Calibri" panose="020F0502020204030204" pitchFamily="34" charset="0"/>
              </a:rPr>
              <a:t>MPS SVM</a:t>
            </a:r>
          </a:p>
          <a:p>
            <a:pPr algn="ctr">
              <a:spcAft>
                <a:spcPts val="600"/>
              </a:spcAft>
            </a:pPr>
            <a:r>
              <a:rPr lang="en-US" sz="1100" dirty="0">
                <a:solidFill>
                  <a:srgbClr val="C00000"/>
                </a:solidFill>
                <a:latin typeface="Calibri" panose="020F0502020204030204" pitchFamily="34" charset="0"/>
              </a:rPr>
              <a:t>Edge Node</a:t>
            </a:r>
          </a:p>
          <a:p>
            <a:pPr algn="ctr">
              <a:spcAft>
                <a:spcPts val="600"/>
              </a:spcAft>
            </a:pPr>
            <a:r>
              <a:rPr lang="en-US" sz="1100" dirty="0">
                <a:solidFill>
                  <a:srgbClr val="FFC000"/>
                </a:solidFill>
                <a:latin typeface="Calibri" panose="020F0502020204030204" pitchFamily="34" charset="0"/>
              </a:rPr>
              <a:t>NSX App Platform</a:t>
            </a:r>
          </a:p>
          <a:p>
            <a:pPr algn="ctr">
              <a:spcAft>
                <a:spcPts val="600"/>
              </a:spcAft>
            </a:pPr>
            <a:r>
              <a:rPr lang="en-US" sz="1100" dirty="0">
                <a:solidFill>
                  <a:schemeClr val="accent1"/>
                </a:solidFill>
                <a:latin typeface="Calibri" panose="020F0502020204030204" pitchFamily="34" charset="0"/>
              </a:rPr>
              <a:t>Cloud Services</a:t>
            </a:r>
          </a:p>
        </p:txBody>
      </p:sp>
    </p:spTree>
    <p:extLst>
      <p:ext uri="{BB962C8B-B14F-4D97-AF65-F5344CB8AC3E}">
        <p14:creationId xmlns:p14="http://schemas.microsoft.com/office/powerpoint/2010/main" val="1110296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A4C1912-68EA-12C6-F428-406D5DCCE54D}"/>
              </a:ext>
            </a:extLst>
          </p:cNvPr>
          <p:cNvSpPr>
            <a:spLocks noGrp="1"/>
          </p:cNvSpPr>
          <p:nvPr>
            <p:ph type="subTitle" idx="10"/>
          </p:nvPr>
        </p:nvSpPr>
        <p:spPr/>
        <p:txBody>
          <a:bodyPr/>
          <a:lstStyle/>
          <a:p>
            <a:r>
              <a:rPr lang="en-US" dirty="0"/>
              <a:t>Components</a:t>
            </a:r>
          </a:p>
        </p:txBody>
      </p:sp>
      <p:sp>
        <p:nvSpPr>
          <p:cNvPr id="3" name="Title 2">
            <a:extLst>
              <a:ext uri="{FF2B5EF4-FFF2-40B4-BE49-F238E27FC236}">
                <a16:creationId xmlns:a16="http://schemas.microsoft.com/office/drawing/2014/main" id="{BB4F488D-2DDC-D6CF-5DCE-00853B03EA26}"/>
              </a:ext>
            </a:extLst>
          </p:cNvPr>
          <p:cNvSpPr>
            <a:spLocks noGrp="1"/>
          </p:cNvSpPr>
          <p:nvPr>
            <p:ph type="title"/>
          </p:nvPr>
        </p:nvSpPr>
        <p:spPr/>
        <p:txBody>
          <a:bodyPr/>
          <a:lstStyle/>
          <a:p>
            <a:r>
              <a:rPr lang="en-US" dirty="0"/>
              <a:t>Malware Detection and Prevention</a:t>
            </a:r>
          </a:p>
        </p:txBody>
      </p:sp>
      <p:graphicFrame>
        <p:nvGraphicFramePr>
          <p:cNvPr id="4" name="Table 4">
            <a:extLst>
              <a:ext uri="{FF2B5EF4-FFF2-40B4-BE49-F238E27FC236}">
                <a16:creationId xmlns:a16="http://schemas.microsoft.com/office/drawing/2014/main" id="{98C288CF-A941-9A92-59A0-6ACFC6859901}"/>
              </a:ext>
            </a:extLst>
          </p:cNvPr>
          <p:cNvGraphicFramePr>
            <a:graphicFrameLocks noGrp="1"/>
          </p:cNvGraphicFramePr>
          <p:nvPr/>
        </p:nvGraphicFramePr>
        <p:xfrm>
          <a:off x="579959" y="1574800"/>
          <a:ext cx="10669931" cy="3576320"/>
        </p:xfrm>
        <a:graphic>
          <a:graphicData uri="http://schemas.openxmlformats.org/drawingml/2006/table">
            <a:tbl>
              <a:tblPr firstRow="1" bandRow="1">
                <a:tableStyleId>{5C22544A-7EE6-4342-B048-85BDC9FD1C3A}</a:tableStyleId>
              </a:tblPr>
              <a:tblGrid>
                <a:gridCol w="2118307">
                  <a:extLst>
                    <a:ext uri="{9D8B030D-6E8A-4147-A177-3AD203B41FA5}">
                      <a16:colId xmlns:a16="http://schemas.microsoft.com/office/drawing/2014/main" val="3759834833"/>
                    </a:ext>
                  </a:extLst>
                </a:gridCol>
                <a:gridCol w="6778243">
                  <a:extLst>
                    <a:ext uri="{9D8B030D-6E8A-4147-A177-3AD203B41FA5}">
                      <a16:colId xmlns:a16="http://schemas.microsoft.com/office/drawing/2014/main" val="3443831667"/>
                    </a:ext>
                  </a:extLst>
                </a:gridCol>
                <a:gridCol w="1773381">
                  <a:extLst>
                    <a:ext uri="{9D8B030D-6E8A-4147-A177-3AD203B41FA5}">
                      <a16:colId xmlns:a16="http://schemas.microsoft.com/office/drawing/2014/main" val="3435463458"/>
                    </a:ext>
                  </a:extLst>
                </a:gridCol>
              </a:tblGrid>
              <a:tr h="370840">
                <a:tc>
                  <a:txBody>
                    <a:bodyPr/>
                    <a:lstStyle/>
                    <a:p>
                      <a:r>
                        <a:rPr lang="en-US" sz="1200" b="0" i="0" dirty="0">
                          <a:latin typeface="Calibri" panose="020F0502020204030204" pitchFamily="34" charset="0"/>
                        </a:rPr>
                        <a:t>Component</a:t>
                      </a:r>
                    </a:p>
                  </a:txBody>
                  <a:tcPr/>
                </a:tc>
                <a:tc>
                  <a:txBody>
                    <a:bodyPr/>
                    <a:lstStyle/>
                    <a:p>
                      <a:r>
                        <a:rPr lang="en-US" sz="1200" b="0" i="0" dirty="0">
                          <a:latin typeface="Calibri" panose="020F0502020204030204" pitchFamily="34" charset="0"/>
                        </a:rPr>
                        <a:t>Description</a:t>
                      </a:r>
                    </a:p>
                  </a:txBody>
                  <a:tcPr/>
                </a:tc>
                <a:tc>
                  <a:txBody>
                    <a:bodyPr/>
                    <a:lstStyle/>
                    <a:p>
                      <a:r>
                        <a:rPr lang="en-US" sz="1200" b="0" i="0" dirty="0">
                          <a:latin typeface="Calibri" panose="020F0502020204030204" pitchFamily="34" charset="0"/>
                        </a:rPr>
                        <a:t>Implemented Where</a:t>
                      </a:r>
                    </a:p>
                  </a:txBody>
                  <a:tcPr/>
                </a:tc>
                <a:extLst>
                  <a:ext uri="{0D108BD9-81ED-4DB2-BD59-A6C34878D82A}">
                    <a16:rowId xmlns:a16="http://schemas.microsoft.com/office/drawing/2014/main" val="1792141282"/>
                  </a:ext>
                </a:extLst>
              </a:tr>
              <a:tr h="370840">
                <a:tc>
                  <a:txBody>
                    <a:bodyPr/>
                    <a:lstStyle/>
                    <a:p>
                      <a:r>
                        <a:rPr lang="en-US" sz="1200" b="0" i="0" dirty="0">
                          <a:latin typeface="Calibri" panose="020F0502020204030204" pitchFamily="34" charset="0"/>
                        </a:rPr>
                        <a:t>Security Hub</a:t>
                      </a:r>
                    </a:p>
                  </a:txBody>
                  <a:tcPr/>
                </a:tc>
                <a:tc>
                  <a:txBody>
                    <a:bodyPr/>
                    <a:lstStyle/>
                    <a:p>
                      <a:r>
                        <a:rPr lang="en-US" sz="1200" b="0" i="0" dirty="0">
                          <a:latin typeface="Calibri" panose="020F0502020204030204" pitchFamily="34" charset="0"/>
                        </a:rPr>
                        <a:t>The purpose of this component is to collect events, select files for sandboxing, select process or memory blocks for analysis, get verdicts for known files.</a:t>
                      </a:r>
                    </a:p>
                  </a:txBody>
                  <a:tcPr/>
                </a:tc>
                <a:tc>
                  <a:txBody>
                    <a:bodyPr/>
                    <a:lstStyle/>
                    <a:p>
                      <a:r>
                        <a:rPr lang="en-US" sz="1200" b="0" i="0" dirty="0">
                          <a:latin typeface="Calibri" panose="020F0502020204030204" pitchFamily="34" charset="0"/>
                        </a:rPr>
                        <a:t>SVM, Edge Node</a:t>
                      </a:r>
                    </a:p>
                  </a:txBody>
                  <a:tcPr/>
                </a:tc>
                <a:extLst>
                  <a:ext uri="{0D108BD9-81ED-4DB2-BD59-A6C34878D82A}">
                    <a16:rowId xmlns:a16="http://schemas.microsoft.com/office/drawing/2014/main" val="1288211541"/>
                  </a:ext>
                </a:extLst>
              </a:tr>
              <a:tr h="370840">
                <a:tc>
                  <a:txBody>
                    <a:bodyPr/>
                    <a:lstStyle/>
                    <a:p>
                      <a:r>
                        <a:rPr lang="en-US" sz="1200" b="0" i="0" dirty="0">
                          <a:latin typeface="Calibri" panose="020F0502020204030204" pitchFamily="34" charset="0"/>
                        </a:rPr>
                        <a:t>RAPID</a:t>
                      </a:r>
                    </a:p>
                  </a:txBody>
                  <a:tcPr/>
                </a:tc>
                <a:tc>
                  <a:txBody>
                    <a:bodyPr/>
                    <a:lstStyle/>
                    <a:p>
                      <a:r>
                        <a:rPr lang="en-US" sz="1200" b="0" i="0" dirty="0">
                          <a:latin typeface="Calibri" panose="020F0502020204030204" pitchFamily="34" charset="0"/>
                        </a:rPr>
                        <a:t>The purpose of this component is to do static analysis</a:t>
                      </a:r>
                    </a:p>
                  </a:txBody>
                  <a:tcPr/>
                </a:tc>
                <a:tc>
                  <a:txBody>
                    <a:bodyPr/>
                    <a:lstStyle/>
                    <a:p>
                      <a:r>
                        <a:rPr lang="en-US" sz="1200" b="0" i="0" dirty="0">
                          <a:latin typeface="Calibri" panose="020F0502020204030204" pitchFamily="34" charset="0"/>
                        </a:rPr>
                        <a:t>SVM, Edge Node</a:t>
                      </a:r>
                    </a:p>
                  </a:txBody>
                  <a:tcPr/>
                </a:tc>
                <a:extLst>
                  <a:ext uri="{0D108BD9-81ED-4DB2-BD59-A6C34878D82A}">
                    <a16:rowId xmlns:a16="http://schemas.microsoft.com/office/drawing/2014/main" val="1568233708"/>
                  </a:ext>
                </a:extLst>
              </a:tr>
              <a:tr h="370840">
                <a:tc>
                  <a:txBody>
                    <a:bodyPr/>
                    <a:lstStyle/>
                    <a:p>
                      <a:r>
                        <a:rPr lang="en-US" sz="1200" b="0" i="0" dirty="0">
                          <a:latin typeface="Calibri" panose="020F0502020204030204" pitchFamily="34" charset="0"/>
                        </a:rPr>
                        <a:t>ASDS</a:t>
                      </a:r>
                    </a:p>
                  </a:txBody>
                  <a:tcPr/>
                </a:tc>
                <a:tc>
                  <a:txBody>
                    <a:bodyPr/>
                    <a:lstStyle/>
                    <a:p>
                      <a:r>
                        <a:rPr lang="en-US" sz="1200" b="0" i="0" dirty="0">
                          <a:latin typeface="Calibri" panose="020F0502020204030204" pitchFamily="34" charset="0"/>
                        </a:rPr>
                        <a:t>Signature Distribution Service The primary goal of the ASDS is to gather verdict for an intercepted file (identified by a unique identifier / hash value) and make it available to the module(s) responsible for file detection with minimum latency. </a:t>
                      </a:r>
                    </a:p>
                  </a:txBody>
                  <a:tcPr/>
                </a:tc>
                <a:tc>
                  <a:txBody>
                    <a:bodyPr/>
                    <a:lstStyle/>
                    <a:p>
                      <a:r>
                        <a:rPr lang="en-US" sz="1200" b="0" i="0" dirty="0">
                          <a:latin typeface="Calibri" panose="020F0502020204030204" pitchFamily="34" charset="0"/>
                        </a:rPr>
                        <a:t>SVM, Edge Node, NAPP (as part of SA)</a:t>
                      </a:r>
                    </a:p>
                  </a:txBody>
                  <a:tcPr/>
                </a:tc>
                <a:extLst>
                  <a:ext uri="{0D108BD9-81ED-4DB2-BD59-A6C34878D82A}">
                    <a16:rowId xmlns:a16="http://schemas.microsoft.com/office/drawing/2014/main" val="3638707435"/>
                  </a:ext>
                </a:extLst>
              </a:tr>
              <a:tr h="370840">
                <a:tc>
                  <a:txBody>
                    <a:bodyPr/>
                    <a:lstStyle/>
                    <a:p>
                      <a:r>
                        <a:rPr lang="en-US" sz="1200" b="0" i="0" dirty="0">
                          <a:latin typeface="Calibri" panose="020F0502020204030204" pitchFamily="34" charset="0"/>
                        </a:rPr>
                        <a:t>Security Analyzer</a:t>
                      </a:r>
                    </a:p>
                  </a:txBody>
                  <a:tcPr/>
                </a:tc>
                <a:tc>
                  <a:txBody>
                    <a:bodyPr/>
                    <a:lstStyle/>
                    <a:p>
                      <a:r>
                        <a:rPr lang="en-US" sz="1200" b="0" i="0" dirty="0">
                          <a:latin typeface="Calibri" panose="020F0502020204030204" pitchFamily="34" charset="0"/>
                        </a:rPr>
                        <a:t>The primary goal of the Security Analyzer is to maintain a database of all file events for E-W and N-S traffic , as well as all verdicts and reputations for known files</a:t>
                      </a:r>
                    </a:p>
                  </a:txBody>
                  <a:tcPr/>
                </a:tc>
                <a:tc>
                  <a:txBody>
                    <a:bodyPr/>
                    <a:lstStyle/>
                    <a:p>
                      <a:r>
                        <a:rPr lang="en-US" sz="1200" b="0" i="0" dirty="0">
                          <a:latin typeface="Calibri" panose="020F0502020204030204" pitchFamily="34" charset="0"/>
                        </a:rPr>
                        <a:t>NAPP</a:t>
                      </a:r>
                    </a:p>
                  </a:txBody>
                  <a:tcPr/>
                </a:tc>
                <a:extLst>
                  <a:ext uri="{0D108BD9-81ED-4DB2-BD59-A6C34878D82A}">
                    <a16:rowId xmlns:a16="http://schemas.microsoft.com/office/drawing/2014/main" val="3458981664"/>
                  </a:ext>
                </a:extLst>
              </a:tr>
              <a:tr h="370840">
                <a:tc>
                  <a:txBody>
                    <a:bodyPr/>
                    <a:lstStyle/>
                    <a:p>
                      <a:r>
                        <a:rPr lang="en-US" sz="1200" b="0" i="0" dirty="0">
                          <a:latin typeface="Calibri" panose="020F0502020204030204" pitchFamily="34" charset="0"/>
                        </a:rPr>
                        <a:t>Cloud Connector</a:t>
                      </a:r>
                    </a:p>
                  </a:txBody>
                  <a:tcPr/>
                </a:tc>
                <a:tc>
                  <a:txBody>
                    <a:bodyPr/>
                    <a:lstStyle/>
                    <a:p>
                      <a:r>
                        <a:rPr lang="en-US" sz="1200" b="0" i="0" dirty="0">
                          <a:latin typeface="Calibri" panose="020F0502020204030204" pitchFamily="34" charset="0"/>
                        </a:rPr>
                        <a:t>The Cloud Connector  component acts as gateway between on-premises services and the NSX Advanced Threat Prevention Service. Its purpose is to centralize communication with cloud services and provide an authenticated channel between clients and the cloud. </a:t>
                      </a:r>
                    </a:p>
                  </a:txBody>
                  <a:tcPr/>
                </a:tc>
                <a:tc>
                  <a:txBody>
                    <a:bodyPr/>
                    <a:lstStyle/>
                    <a:p>
                      <a:r>
                        <a:rPr lang="en-US" sz="1200" b="0" i="0" dirty="0">
                          <a:latin typeface="Calibri" panose="020F0502020204030204" pitchFamily="34" charset="0"/>
                        </a:rPr>
                        <a:t>NAPP</a:t>
                      </a:r>
                    </a:p>
                  </a:txBody>
                  <a:tcPr/>
                </a:tc>
                <a:extLst>
                  <a:ext uri="{0D108BD9-81ED-4DB2-BD59-A6C34878D82A}">
                    <a16:rowId xmlns:a16="http://schemas.microsoft.com/office/drawing/2014/main" val="2609455454"/>
                  </a:ext>
                </a:extLst>
              </a:tr>
              <a:tr h="370840">
                <a:tc>
                  <a:txBody>
                    <a:bodyPr/>
                    <a:lstStyle/>
                    <a:p>
                      <a:r>
                        <a:rPr lang="en-US" sz="1200" b="0" i="0" dirty="0">
                          <a:latin typeface="Calibri" panose="020F0502020204030204" pitchFamily="34" charset="0"/>
                        </a:rPr>
                        <a:t>NSX Advanced Threat Prevention Service</a:t>
                      </a:r>
                    </a:p>
                    <a:p>
                      <a:endParaRPr lang="en-US" sz="1200" b="0" i="0" dirty="0">
                        <a:latin typeface="Calibri" panose="020F0502020204030204" pitchFamily="34" charset="0"/>
                      </a:endParaRPr>
                    </a:p>
                  </a:txBody>
                  <a:tcPr/>
                </a:tc>
                <a:tc>
                  <a:txBody>
                    <a:bodyPr/>
                    <a:lstStyle/>
                    <a:p>
                      <a:r>
                        <a:rPr lang="en-US" sz="1200" b="0" i="0" dirty="0">
                          <a:latin typeface="Calibri" panose="020F0502020204030204" pitchFamily="34" charset="0"/>
                        </a:rPr>
                        <a:t>This cloud offer APIs for ingesting files for analysis/sandboxing as well as APIs for serving correlated detection results</a:t>
                      </a:r>
                    </a:p>
                  </a:txBody>
                  <a:tcPr/>
                </a:tc>
                <a:tc>
                  <a:txBody>
                    <a:bodyPr/>
                    <a:lstStyle/>
                    <a:p>
                      <a:r>
                        <a:rPr lang="en-US" sz="1200" b="0" i="0" dirty="0">
                          <a:latin typeface="Calibri" panose="020F0502020204030204" pitchFamily="34" charset="0"/>
                        </a:rPr>
                        <a:t>Cloud</a:t>
                      </a:r>
                    </a:p>
                  </a:txBody>
                  <a:tcPr/>
                </a:tc>
                <a:extLst>
                  <a:ext uri="{0D108BD9-81ED-4DB2-BD59-A6C34878D82A}">
                    <a16:rowId xmlns:a16="http://schemas.microsoft.com/office/drawing/2014/main" val="2236874171"/>
                  </a:ext>
                </a:extLst>
              </a:tr>
            </a:tbl>
          </a:graphicData>
        </a:graphic>
      </p:graphicFrame>
    </p:spTree>
    <p:extLst>
      <p:ext uri="{BB962C8B-B14F-4D97-AF65-F5344CB8AC3E}">
        <p14:creationId xmlns:p14="http://schemas.microsoft.com/office/powerpoint/2010/main" val="2624638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4207665373"/>
              </p:ext>
            </p:extLst>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1"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217026860"/>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31749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9F9356-A2AA-FFB0-A62B-7249052FCA31}"/>
              </a:ext>
            </a:extLst>
          </p:cNvPr>
          <p:cNvSpPr>
            <a:spLocks noGrp="1"/>
          </p:cNvSpPr>
          <p:nvPr>
            <p:ph type="title"/>
          </p:nvPr>
        </p:nvSpPr>
        <p:spPr/>
        <p:txBody>
          <a:bodyPr/>
          <a:lstStyle/>
          <a:p>
            <a:r>
              <a:rPr lang="en-US" dirty="0"/>
              <a:t>Internal Malware configuration</a:t>
            </a:r>
          </a:p>
        </p:txBody>
      </p:sp>
      <p:sp>
        <p:nvSpPr>
          <p:cNvPr id="3" name="Subtitle 2">
            <a:extLst>
              <a:ext uri="{FF2B5EF4-FFF2-40B4-BE49-F238E27FC236}">
                <a16:creationId xmlns:a16="http://schemas.microsoft.com/office/drawing/2014/main" id="{8FA6A27C-155D-A6D2-EDCA-B388537DB474}"/>
              </a:ext>
            </a:extLst>
          </p:cNvPr>
          <p:cNvSpPr>
            <a:spLocks noGrp="1"/>
          </p:cNvSpPr>
          <p:nvPr>
            <p:ph type="subTitle" idx="10"/>
          </p:nvPr>
        </p:nvSpPr>
        <p:spPr/>
        <p:txBody>
          <a:bodyPr/>
          <a:lstStyle/>
          <a:p>
            <a:r>
              <a:rPr lang="en-US" dirty="0"/>
              <a:t>in Edge Node</a:t>
            </a:r>
          </a:p>
        </p:txBody>
      </p:sp>
      <p:sp>
        <p:nvSpPr>
          <p:cNvPr id="2" name="Content Placeholder 1">
            <a:extLst>
              <a:ext uri="{FF2B5EF4-FFF2-40B4-BE49-F238E27FC236}">
                <a16:creationId xmlns:a16="http://schemas.microsoft.com/office/drawing/2014/main" id="{DBBFFDBF-30CB-46B6-0D90-B02883F2E318}"/>
              </a:ext>
            </a:extLst>
          </p:cNvPr>
          <p:cNvSpPr>
            <a:spLocks noGrp="1"/>
          </p:cNvSpPr>
          <p:nvPr>
            <p:ph sz="quarter" idx="17"/>
          </p:nvPr>
        </p:nvSpPr>
        <p:spPr/>
        <p:txBody>
          <a:bodyPr/>
          <a:lstStyle/>
          <a:p>
            <a:pPr marL="457200" indent="-457200">
              <a:buFont typeface="Arial" panose="020B0604020202020204" pitchFamily="34" charset="0"/>
              <a:buChar char="•"/>
            </a:pPr>
            <a:r>
              <a:rPr lang="en-US" dirty="0"/>
              <a:t>Malware Profile configured on T1</a:t>
            </a:r>
          </a:p>
          <a:p>
            <a:pPr lvl="2" indent="0">
              <a:buNone/>
            </a:pPr>
            <a:r>
              <a:rPr lang="en-US" sz="1200" dirty="0">
                <a:latin typeface="Courier New" panose="02070309020205020404" pitchFamily="49" charset="0"/>
                <a:cs typeface="Courier New" panose="02070309020205020404" pitchFamily="49" charset="0"/>
              </a:rPr>
              <a:t>edgenode-03a&gt; </a:t>
            </a:r>
            <a:r>
              <a:rPr lang="en-US" sz="1200" dirty="0">
                <a:solidFill>
                  <a:schemeClr val="accent1"/>
                </a:solidFill>
                <a:latin typeface="Courier New" panose="02070309020205020404" pitchFamily="49" charset="0"/>
                <a:cs typeface="Courier New" panose="02070309020205020404" pitchFamily="49" charset="0"/>
              </a:rPr>
              <a:t>get logical-router</a:t>
            </a:r>
          </a:p>
          <a:p>
            <a:pPr lvl="2" indent="0">
              <a:buNone/>
            </a:pPr>
            <a:r>
              <a:rPr lang="en-US" sz="1000" dirty="0">
                <a:latin typeface="Courier New" panose="02070309020205020404" pitchFamily="49" charset="0"/>
                <a:cs typeface="Courier New" panose="02070309020205020404" pitchFamily="49" charset="0"/>
              </a:rPr>
              <a:t>Logical Router</a:t>
            </a:r>
          </a:p>
          <a:p>
            <a:pPr lvl="2" indent="0">
              <a:buNone/>
            </a:pPr>
            <a:r>
              <a:rPr lang="en-US" sz="1000" dirty="0">
                <a:latin typeface="Courier New" panose="02070309020205020404" pitchFamily="49" charset="0"/>
                <a:cs typeface="Courier New" panose="02070309020205020404" pitchFamily="49" charset="0"/>
              </a:rPr>
              <a:t>UUID                                   VRF   LR-ID  Name          Type                   Ports   Neighbors</a:t>
            </a:r>
          </a:p>
          <a:p>
            <a:pPr lvl="2" indent="0">
              <a:buNone/>
            </a:pPr>
            <a:r>
              <a:rPr lang="en-US" sz="1000" dirty="0">
                <a:solidFill>
                  <a:schemeClr val="accent1"/>
                </a:solidFill>
                <a:latin typeface="Courier New" panose="02070309020205020404" pitchFamily="49" charset="0"/>
                <a:cs typeface="Courier New" panose="02070309020205020404" pitchFamily="49" charset="0"/>
              </a:rPr>
              <a:t>9eaaad87-1a3b-4900-be95-3b7d69ab7540</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7  </a:t>
            </a:r>
            <a:r>
              <a:rPr lang="en-US" sz="1000" dirty="0">
                <a:latin typeface="Courier New" panose="02070309020205020404" pitchFamily="49" charset="0"/>
                <a:cs typeface="Courier New" panose="02070309020205020404" pitchFamily="49" charset="0"/>
              </a:rPr>
              <a:t>   4098   </a:t>
            </a:r>
            <a:r>
              <a:rPr lang="en-US" sz="1000" dirty="0">
                <a:solidFill>
                  <a:schemeClr val="accent1"/>
                </a:solidFill>
                <a:latin typeface="Courier New" panose="02070309020205020404" pitchFamily="49" charset="0"/>
                <a:cs typeface="Courier New" panose="02070309020205020404" pitchFamily="49" charset="0"/>
              </a:rPr>
              <a:t>SR-T1-VDI. </a:t>
            </a:r>
            <a:r>
              <a:rPr lang="en-US" sz="1000" dirty="0">
                <a:latin typeface="Courier New" panose="02070309020205020404" pitchFamily="49" charset="0"/>
                <a:cs typeface="Courier New" panose="02070309020205020404" pitchFamily="49" charset="0"/>
              </a:rPr>
              <a:t>   SERVICE_ROUTER_</a:t>
            </a:r>
            <a:r>
              <a:rPr lang="en-US" sz="1000" dirty="0">
                <a:solidFill>
                  <a:schemeClr val="tx1"/>
                </a:solidFill>
                <a:latin typeface="Courier New" panose="02070309020205020404" pitchFamily="49" charset="0"/>
                <a:cs typeface="Courier New" panose="02070309020205020404" pitchFamily="49" charset="0"/>
              </a:rPr>
              <a:t>TIER1   5       2/50000</a:t>
            </a:r>
          </a:p>
          <a:p>
            <a:pPr lvl="2" indent="0">
              <a:buNone/>
            </a:pPr>
            <a:r>
              <a:rPr lang="en-US" sz="1000" i="1" dirty="0">
                <a:latin typeface="Courier New" panose="02070309020205020404" pitchFamily="49" charset="0"/>
                <a:cs typeface="Courier New" panose="02070309020205020404" pitchFamily="49" charset="0"/>
              </a:rPr>
              <a:t>&lt;snip&gt;</a:t>
            </a:r>
          </a:p>
          <a:p>
            <a:pPr lvl="2" indent="0">
              <a:buNone/>
            </a:pPr>
            <a:endParaRPr lang="en-US" sz="1100" dirty="0">
              <a:latin typeface="Courier New" panose="02070309020205020404" pitchFamily="49" charset="0"/>
              <a:cs typeface="Courier New" panose="02070309020205020404" pitchFamily="49" charset="0"/>
            </a:endParaRPr>
          </a:p>
          <a:p>
            <a:pPr lvl="2" indent="0">
              <a:buNone/>
            </a:pPr>
            <a:r>
              <a:rPr lang="en-US" sz="1200" dirty="0">
                <a:latin typeface="Courier New" panose="02070309020205020404" pitchFamily="49" charset="0"/>
                <a:cs typeface="Courier New" panose="02070309020205020404" pitchFamily="49" charset="0"/>
              </a:rPr>
              <a:t>edgenode-03a&gt; </a:t>
            </a:r>
            <a:r>
              <a:rPr lang="en-US" sz="1200" dirty="0">
                <a:solidFill>
                  <a:schemeClr val="accent1"/>
                </a:solidFill>
                <a:latin typeface="Courier New" panose="02070309020205020404" pitchFamily="49" charset="0"/>
                <a:cs typeface="Courier New" panose="02070309020205020404" pitchFamily="49" charset="0"/>
              </a:rPr>
              <a:t>get logical-router 9eaaad87-1a3b-4900-be95-3b7d69ab7540 interface</a:t>
            </a:r>
          </a:p>
          <a:p>
            <a:pPr lvl="2" indent="0">
              <a:buNone/>
            </a:pPr>
            <a:r>
              <a:rPr lang="en-US" sz="1000" dirty="0">
                <a:latin typeface="Courier New" panose="02070309020205020404" pitchFamily="49" charset="0"/>
                <a:cs typeface="Courier New" panose="02070309020205020404" pitchFamily="49" charset="0"/>
              </a:rPr>
              <a:t>    Interface     : </a:t>
            </a:r>
            <a:r>
              <a:rPr lang="en-US" sz="1000" dirty="0">
                <a:solidFill>
                  <a:schemeClr val="accent1"/>
                </a:solidFill>
                <a:latin typeface="Courier New" panose="02070309020205020404" pitchFamily="49" charset="0"/>
                <a:cs typeface="Courier New" panose="02070309020205020404" pitchFamily="49" charset="0"/>
              </a:rPr>
              <a:t>413fffef-0d81-4c23-bf9d-e7792749d6d9</a:t>
            </a:r>
          </a:p>
          <a:p>
            <a:pPr lvl="2" indent="0">
              <a:buNone/>
            </a:pPr>
            <a:r>
              <a:rPr lang="en-US" sz="1000" dirty="0">
                <a:latin typeface="Courier New" panose="02070309020205020404" pitchFamily="49" charset="0"/>
                <a:cs typeface="Courier New" panose="02070309020205020404" pitchFamily="49" charset="0"/>
              </a:rPr>
              <a:t>    </a:t>
            </a:r>
            <a:r>
              <a:rPr lang="en-US" sz="1000" i="1" dirty="0">
                <a:latin typeface="Courier New" panose="02070309020205020404" pitchFamily="49" charset="0"/>
                <a:cs typeface="Courier New" panose="02070309020205020404" pitchFamily="49" charset="0"/>
              </a:rPr>
              <a:t>&lt;snip&gt;</a:t>
            </a:r>
          </a:p>
          <a:p>
            <a:pPr lvl="2" indent="0">
              <a:buNone/>
            </a:pPr>
            <a:r>
              <a:rPr lang="en-US" sz="1000" dirty="0">
                <a:latin typeface="Courier New" panose="02070309020205020404" pitchFamily="49" charset="0"/>
                <a:cs typeface="Courier New" panose="02070309020205020404" pitchFamily="49" charset="0"/>
              </a:rPr>
              <a:t>    Name          : T0-Paris-T1-VDI-t1_lrp</a:t>
            </a:r>
          </a:p>
          <a:p>
            <a:pPr lvl="2" indent="0">
              <a:buNone/>
            </a:pPr>
            <a:r>
              <a:rPr lang="en-US" sz="1000" dirty="0">
                <a:latin typeface="Courier New" panose="02070309020205020404" pitchFamily="49" charset="0"/>
                <a:cs typeface="Courier New" panose="02070309020205020404" pitchFamily="49" charset="0"/>
              </a:rPr>
              <a:t>    </a:t>
            </a:r>
            <a:r>
              <a:rPr lang="en-US" sz="1000" i="1" dirty="0">
                <a:latin typeface="Courier New" panose="02070309020205020404" pitchFamily="49" charset="0"/>
                <a:cs typeface="Courier New" panose="02070309020205020404" pitchFamily="49" charset="0"/>
              </a:rPr>
              <a:t>&lt;snip&gt;</a:t>
            </a:r>
          </a:p>
          <a:p>
            <a:pPr lvl="2" indent="0">
              <a:buNone/>
            </a:pPr>
            <a:r>
              <a:rPr lang="en-US" sz="1000" dirty="0">
                <a:latin typeface="Courier New" panose="02070309020205020404" pitchFamily="49" charset="0"/>
                <a:cs typeface="Courier New" panose="02070309020205020404" pitchFamily="49" charset="0"/>
              </a:rPr>
              <a:t>    IP/Mask       : 100.64.32.1/31;fe80::50:56ff:fe56:4455/64(A);fcb6:fb2e:a114:cc00::2/64(A)</a:t>
            </a:r>
          </a:p>
          <a:p>
            <a:pPr lvl="2" indent="0">
              <a:buNone/>
            </a:pPr>
            <a:r>
              <a:rPr lang="en-US" sz="1000" dirty="0">
                <a:latin typeface="Courier New" panose="02070309020205020404" pitchFamily="49" charset="0"/>
                <a:cs typeface="Courier New" panose="02070309020205020404" pitchFamily="49" charset="0"/>
              </a:rPr>
              <a:t>    </a:t>
            </a:r>
            <a:r>
              <a:rPr lang="en-US" sz="1000" i="1" dirty="0">
                <a:latin typeface="Courier New" panose="02070309020205020404" pitchFamily="49" charset="0"/>
                <a:cs typeface="Courier New" panose="02070309020205020404" pitchFamily="49" charset="0"/>
              </a:rPr>
              <a:t>&lt;snip&gt;</a:t>
            </a:r>
          </a:p>
          <a:p>
            <a:pPr lvl="2" indent="0">
              <a:buNone/>
            </a:pPr>
            <a:endParaRPr lang="en-US" sz="1000" dirty="0">
              <a:latin typeface="Courier New" panose="02070309020205020404" pitchFamily="49" charset="0"/>
              <a:cs typeface="Courier New" panose="02070309020205020404" pitchFamily="49" charset="0"/>
            </a:endParaRPr>
          </a:p>
          <a:p>
            <a:pPr marL="914400" lvl="1" indent="-457200">
              <a:buFont typeface="Wingdings" pitchFamily="2" charset="2"/>
              <a:buChar char="§"/>
            </a:pPr>
            <a:endParaRPr lang="en-US" dirty="0"/>
          </a:p>
        </p:txBody>
      </p:sp>
      <p:sp>
        <p:nvSpPr>
          <p:cNvPr id="6" name="Content Placeholder 5">
            <a:extLst>
              <a:ext uri="{FF2B5EF4-FFF2-40B4-BE49-F238E27FC236}">
                <a16:creationId xmlns:a16="http://schemas.microsoft.com/office/drawing/2014/main" id="{2C87081A-A49A-C3EE-4273-8BDE73E51E42}"/>
              </a:ext>
            </a:extLst>
          </p:cNvPr>
          <p:cNvSpPr>
            <a:spLocks noGrp="1"/>
          </p:cNvSpPr>
          <p:nvPr>
            <p:ph sz="quarter" idx="18"/>
          </p:nvPr>
        </p:nvSpPr>
        <p:spPr/>
        <p:txBody>
          <a:bodyPr/>
          <a:lstStyle/>
          <a:p>
            <a:pPr marL="457200" indent="-457200">
              <a:buFont typeface="Arial" panose="020B0604020202020204" pitchFamily="34" charset="0"/>
              <a:buChar char="•"/>
            </a:pPr>
            <a:endParaRPr lang="en-US" dirty="0"/>
          </a:p>
          <a:p>
            <a:pPr lvl="2" indent="0">
              <a:buFont typeface="Camphor Std" panose="020B0504030404020204" pitchFamily="34" charset="0"/>
              <a:buNone/>
            </a:pPr>
            <a:r>
              <a:rPr lang="en-US" sz="1200" dirty="0">
                <a:latin typeface="Courier New" panose="02070309020205020404" pitchFamily="49" charset="0"/>
                <a:cs typeface="Courier New" panose="02070309020205020404" pitchFamily="49" charset="0"/>
              </a:rPr>
              <a:t>edgenode-03a&gt; </a:t>
            </a:r>
            <a:r>
              <a:rPr lang="en-US" sz="1200" dirty="0">
                <a:solidFill>
                  <a:schemeClr val="accent1"/>
                </a:solidFill>
                <a:latin typeface="Courier New" panose="02070309020205020404" pitchFamily="49" charset="0"/>
                <a:cs typeface="Courier New" panose="02070309020205020404" pitchFamily="49" charset="0"/>
              </a:rPr>
              <a:t>get firewall 413fffef-0d81-4c23-bf9d-e7792749d6d9 ruleset type </a:t>
            </a:r>
            <a:r>
              <a:rPr lang="en-US" sz="1200" dirty="0" err="1">
                <a:solidFill>
                  <a:schemeClr val="accent1"/>
                </a:solidFill>
                <a:latin typeface="Courier New" panose="02070309020205020404" pitchFamily="49" charset="0"/>
                <a:cs typeface="Courier New" panose="02070309020205020404" pitchFamily="49" charset="0"/>
              </a:rPr>
              <a:t>idp</a:t>
            </a:r>
            <a:r>
              <a:rPr lang="en-US" sz="1200" dirty="0">
                <a:solidFill>
                  <a:schemeClr val="accent1"/>
                </a:solidFill>
                <a:latin typeface="Courier New" panose="02070309020205020404" pitchFamily="49" charset="0"/>
                <a:cs typeface="Courier New" panose="02070309020205020404" pitchFamily="49" charset="0"/>
              </a:rPr>
              <a:t> rules</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Tue Nov 15 2022 UTC 20:58:14.657</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Rule count: 1</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Rule ID   : 7145</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Rule      : </a:t>
            </a:r>
            <a:r>
              <a:rPr lang="en-US" sz="1000" dirty="0" err="1">
                <a:solidFill>
                  <a:schemeClr val="accent1"/>
                </a:solidFill>
                <a:latin typeface="Courier New" panose="02070309020205020404" pitchFamily="49" charset="0"/>
                <a:cs typeface="Courier New" panose="02070309020205020404" pitchFamily="49" charset="0"/>
              </a:rPr>
              <a:t>inout</a:t>
            </a:r>
            <a:r>
              <a:rPr lang="en-US" sz="1000" dirty="0">
                <a:solidFill>
                  <a:schemeClr val="accent1"/>
                </a:solidFill>
                <a:latin typeface="Courier New" panose="02070309020205020404" pitchFamily="49" charset="0"/>
                <a:cs typeface="Courier New" panose="02070309020205020404" pitchFamily="49" charset="0"/>
              </a:rPr>
              <a:t> protocol any from any to any with </a:t>
            </a:r>
            <a:r>
              <a:rPr lang="en-US" sz="1000" dirty="0" err="1">
                <a:solidFill>
                  <a:schemeClr val="accent1"/>
                </a:solidFill>
                <a:latin typeface="Courier New" panose="02070309020205020404" pitchFamily="49" charset="0"/>
                <a:cs typeface="Courier New" panose="02070309020205020404" pitchFamily="49" charset="0"/>
              </a:rPr>
              <a:t>amsprofile</a:t>
            </a:r>
            <a:r>
              <a:rPr lang="en-US" sz="1000" dirty="0">
                <a:solidFill>
                  <a:schemeClr val="accent1"/>
                </a:solidFill>
                <a:latin typeface="Courier New" panose="02070309020205020404" pitchFamily="49" charset="0"/>
                <a:cs typeface="Courier New" panose="02070309020205020404" pitchFamily="49" charset="0"/>
              </a:rPr>
              <a:t> dd17e61f-10a3-4952-81e6-4f03dd625f54 </a:t>
            </a:r>
            <a:r>
              <a:rPr lang="en-US" sz="1000" dirty="0" err="1">
                <a:solidFill>
                  <a:schemeClr val="accent1"/>
                </a:solidFill>
                <a:latin typeface="Courier New" panose="02070309020205020404" pitchFamily="49" charset="0"/>
                <a:cs typeface="Courier New" panose="02070309020205020404" pitchFamily="49" charset="0"/>
              </a:rPr>
              <a:t>idp_detect</a:t>
            </a:r>
            <a:endParaRPr lang="en-US" sz="1000" dirty="0">
              <a:solidFill>
                <a:schemeClr val="accent1"/>
              </a:solidFill>
              <a:latin typeface="Courier New" panose="02070309020205020404" pitchFamily="49" charset="0"/>
              <a:cs typeface="Courier New" panose="02070309020205020404" pitchFamily="49" charset="0"/>
            </a:endParaRPr>
          </a:p>
          <a:p>
            <a:pPr lvl="2" indent="0">
              <a:buFont typeface="Camphor Std" panose="020B0504030404020204" pitchFamily="34" charset="0"/>
              <a:buNone/>
            </a:pPr>
            <a:endParaRPr lang="en-US" sz="1100" dirty="0">
              <a:latin typeface="Courier New" panose="02070309020205020404" pitchFamily="49" charset="0"/>
              <a:cs typeface="Courier New" panose="02070309020205020404" pitchFamily="49" charset="0"/>
            </a:endParaRPr>
          </a:p>
          <a:p>
            <a:pPr lvl="2" indent="0">
              <a:buFont typeface="Camphor Std" panose="020B0504030404020204" pitchFamily="34" charset="0"/>
              <a:buNone/>
            </a:pPr>
            <a:r>
              <a:rPr lang="en-US" sz="1200" dirty="0">
                <a:latin typeface="Courier New" panose="02070309020205020404" pitchFamily="49" charset="0"/>
                <a:cs typeface="Courier New" panose="02070309020205020404" pitchFamily="49" charset="0"/>
              </a:rPr>
              <a:t>edgenode-03a&gt; </a:t>
            </a:r>
            <a:r>
              <a:rPr lang="en-US" sz="1200" dirty="0">
                <a:solidFill>
                  <a:schemeClr val="accent1"/>
                </a:solidFill>
                <a:latin typeface="Courier New" panose="02070309020205020404" pitchFamily="49" charset="0"/>
                <a:cs typeface="Courier New" panose="02070309020205020404" pitchFamily="49" charset="0"/>
              </a:rPr>
              <a:t>get firewall 413fffef-0d81-4c23-bf9d-e7792749d6d9 ruleset type </a:t>
            </a:r>
            <a:r>
              <a:rPr lang="en-US" sz="1200" dirty="0" err="1">
                <a:solidFill>
                  <a:schemeClr val="accent1"/>
                </a:solidFill>
                <a:latin typeface="Courier New" panose="02070309020205020404" pitchFamily="49" charset="0"/>
                <a:cs typeface="Courier New" panose="02070309020205020404" pitchFamily="49" charset="0"/>
              </a:rPr>
              <a:t>idp</a:t>
            </a:r>
            <a:r>
              <a:rPr lang="en-US" sz="1200" dirty="0">
                <a:solidFill>
                  <a:schemeClr val="accent1"/>
                </a:solidFill>
                <a:latin typeface="Courier New" panose="02070309020205020404" pitchFamily="49" charset="0"/>
                <a:cs typeface="Courier New" panose="02070309020205020404" pitchFamily="49" charset="0"/>
              </a:rPr>
              <a:t> stats</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Tue Nov 15 2022 UTC 20:59:03.530</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Rule count: 1</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Rule ID             : 7145</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Input bytes         : 1043645</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Output bytes        : 33878798</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Input packets       : 7428</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Output packets      : 24138</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Evaluations         : 0</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Hits                : 156</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Active connections  : 2</a:t>
            </a:r>
          </a:p>
          <a:p>
            <a:pPr lvl="2" indent="0">
              <a:buFont typeface="Camphor Std" panose="020B0504030404020204" pitchFamily="34" charset="0"/>
              <a:buNone/>
            </a:pPr>
            <a:endParaRPr lang="en-US" sz="1000" dirty="0">
              <a:latin typeface="Courier New" panose="02070309020205020404" pitchFamily="49" charset="0"/>
              <a:cs typeface="Courier New" panose="02070309020205020404" pitchFamily="49" charset="0"/>
            </a:endParaRPr>
          </a:p>
          <a:p>
            <a:pPr lvl="1" indent="0">
              <a:buNone/>
            </a:pPr>
            <a:endParaRPr lang="en-US" sz="1200" dirty="0"/>
          </a:p>
          <a:p>
            <a:endParaRPr lang="en-US" dirty="0"/>
          </a:p>
        </p:txBody>
      </p:sp>
    </p:spTree>
    <p:extLst>
      <p:ext uri="{BB962C8B-B14F-4D97-AF65-F5344CB8AC3E}">
        <p14:creationId xmlns:p14="http://schemas.microsoft.com/office/powerpoint/2010/main" val="2862641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9F9356-A2AA-FFB0-A62B-7249052FCA31}"/>
              </a:ext>
            </a:extLst>
          </p:cNvPr>
          <p:cNvSpPr>
            <a:spLocks noGrp="1"/>
          </p:cNvSpPr>
          <p:nvPr>
            <p:ph type="title"/>
          </p:nvPr>
        </p:nvSpPr>
        <p:spPr/>
        <p:txBody>
          <a:bodyPr/>
          <a:lstStyle/>
          <a:p>
            <a:r>
              <a:rPr lang="en-US" dirty="0"/>
              <a:t>Internal Malware configuration</a:t>
            </a:r>
          </a:p>
        </p:txBody>
      </p:sp>
      <p:sp>
        <p:nvSpPr>
          <p:cNvPr id="3" name="Subtitle 2">
            <a:extLst>
              <a:ext uri="{FF2B5EF4-FFF2-40B4-BE49-F238E27FC236}">
                <a16:creationId xmlns:a16="http://schemas.microsoft.com/office/drawing/2014/main" id="{8FA6A27C-155D-A6D2-EDCA-B388537DB474}"/>
              </a:ext>
            </a:extLst>
          </p:cNvPr>
          <p:cNvSpPr>
            <a:spLocks noGrp="1"/>
          </p:cNvSpPr>
          <p:nvPr>
            <p:ph type="subTitle" idx="10"/>
          </p:nvPr>
        </p:nvSpPr>
        <p:spPr/>
        <p:txBody>
          <a:bodyPr/>
          <a:lstStyle/>
          <a:p>
            <a:r>
              <a:rPr lang="en-US" dirty="0"/>
              <a:t>in Host (ESXi) (1/2)</a:t>
            </a:r>
          </a:p>
        </p:txBody>
      </p:sp>
      <p:sp>
        <p:nvSpPr>
          <p:cNvPr id="2" name="Content Placeholder 1">
            <a:extLst>
              <a:ext uri="{FF2B5EF4-FFF2-40B4-BE49-F238E27FC236}">
                <a16:creationId xmlns:a16="http://schemas.microsoft.com/office/drawing/2014/main" id="{DBBFFDBF-30CB-46B6-0D90-B02883F2E318}"/>
              </a:ext>
            </a:extLst>
          </p:cNvPr>
          <p:cNvSpPr>
            <a:spLocks noGrp="1"/>
          </p:cNvSpPr>
          <p:nvPr>
            <p:ph sz="quarter" idx="17"/>
          </p:nvPr>
        </p:nvSpPr>
        <p:spPr/>
        <p:txBody>
          <a:bodyPr/>
          <a:lstStyle/>
          <a:p>
            <a:pPr marL="457200" indent="-457200">
              <a:buFont typeface="Arial" panose="020B0604020202020204" pitchFamily="34" charset="0"/>
              <a:buChar char="•"/>
            </a:pPr>
            <a:r>
              <a:rPr lang="en-US" dirty="0"/>
              <a:t>Malware service configuration</a:t>
            </a:r>
          </a:p>
          <a:p>
            <a:pPr lvl="2" indent="0">
              <a:buNone/>
            </a:pPr>
            <a:r>
              <a:rPr lang="en-US" sz="1200" dirty="0">
                <a:latin typeface="Courier New" panose="02070309020205020404" pitchFamily="49" charset="0"/>
                <a:cs typeface="Courier New" panose="02070309020205020404" pitchFamily="49" charset="0"/>
              </a:rPr>
              <a:t>[root@esxcomp-01a:~] cat /var/run/</a:t>
            </a:r>
            <a:r>
              <a:rPr lang="en-US" sz="1200" dirty="0" err="1">
                <a:latin typeface="Courier New" panose="02070309020205020404" pitchFamily="49" charset="0"/>
                <a:cs typeface="Courier New" panose="02070309020205020404" pitchFamily="49" charset="0"/>
              </a:rPr>
              <a:t>muxconfig.xml</a:t>
            </a:r>
            <a:endParaRPr lang="en-US" sz="1200" dirty="0">
              <a:latin typeface="Courier New" panose="02070309020205020404" pitchFamily="49" charset="0"/>
              <a:cs typeface="Courier New" panose="02070309020205020404" pitchFamily="49" charset="0"/>
            </a:endParaRPr>
          </a:p>
          <a:p>
            <a:pPr lvl="2" indent="0">
              <a:buNone/>
            </a:pPr>
            <a:r>
              <a:rPr lang="en-US" sz="1200" i="1" dirty="0">
                <a:latin typeface="Courier New" panose="02070309020205020404" pitchFamily="49" charset="0"/>
                <a:cs typeface="Courier New" panose="02070309020205020404" pitchFamily="49" charset="0"/>
              </a:rPr>
              <a:t>&lt;snip&gt;</a:t>
            </a:r>
          </a:p>
          <a:p>
            <a:pPr lvl="2" indent="0">
              <a:buNone/>
            </a:pPr>
            <a:r>
              <a:rPr lang="en-US" sz="1200" dirty="0">
                <a:latin typeface="Courier New" panose="02070309020205020404" pitchFamily="49" charset="0"/>
                <a:cs typeface="Courier New" panose="02070309020205020404" pitchFamily="49" charset="0"/>
              </a:rPr>
              <a:t>    &lt;Solution&gt;</a:t>
            </a:r>
          </a:p>
          <a:p>
            <a:pPr lvl="2" indent="0">
              <a:buNone/>
            </a:pPr>
            <a:r>
              <a:rPr lang="en-US" sz="1200" dirty="0">
                <a:latin typeface="Courier New" panose="02070309020205020404" pitchFamily="49" charset="0"/>
                <a:cs typeface="Courier New" panose="02070309020205020404" pitchFamily="49" charset="0"/>
              </a:rPr>
              <a:t>      </a:t>
            </a:r>
            <a:r>
              <a:rPr lang="en-US" sz="1200" dirty="0">
                <a:solidFill>
                  <a:schemeClr val="accent1"/>
                </a:solidFill>
                <a:latin typeface="Courier New" panose="02070309020205020404" pitchFamily="49" charset="0"/>
                <a:cs typeface="Courier New" panose="02070309020205020404" pitchFamily="49" charset="0"/>
              </a:rPr>
              <a:t>&lt;id&gt;6341068275337662464&lt;/id&gt;</a:t>
            </a:r>
          </a:p>
          <a:p>
            <a:pPr lvl="2" indent="0">
              <a:buNone/>
            </a:pPr>
            <a:r>
              <a:rPr lang="en-US" sz="1200" dirty="0">
                <a:solidFill>
                  <a:schemeClr val="accent1"/>
                </a:solidFill>
                <a:latin typeface="Courier New" panose="02070309020205020404" pitchFamily="49" charset="0"/>
                <a:cs typeface="Courier New" panose="02070309020205020404" pitchFamily="49" charset="0"/>
              </a:rPr>
              <a:t>      &lt;</a:t>
            </a:r>
            <a:r>
              <a:rPr lang="en-US" sz="1200" dirty="0" err="1">
                <a:solidFill>
                  <a:schemeClr val="accent1"/>
                </a:solidFill>
                <a:latin typeface="Courier New" panose="02070309020205020404" pitchFamily="49" charset="0"/>
                <a:cs typeface="Courier New" panose="02070309020205020404" pitchFamily="49" charset="0"/>
              </a:rPr>
              <a:t>ipAddress</a:t>
            </a:r>
            <a:r>
              <a:rPr lang="en-US" sz="1200" dirty="0">
                <a:solidFill>
                  <a:schemeClr val="accent1"/>
                </a:solidFill>
                <a:latin typeface="Courier New" panose="02070309020205020404" pitchFamily="49" charset="0"/>
                <a:cs typeface="Courier New" panose="02070309020205020404" pitchFamily="49" charset="0"/>
              </a:rPr>
              <a:t>&gt;169.254.1.22&lt;/</a:t>
            </a:r>
            <a:r>
              <a:rPr lang="en-US" sz="1200" dirty="0" err="1">
                <a:solidFill>
                  <a:schemeClr val="accent1"/>
                </a:solidFill>
                <a:latin typeface="Courier New" panose="02070309020205020404" pitchFamily="49" charset="0"/>
                <a:cs typeface="Courier New" panose="02070309020205020404" pitchFamily="49" charset="0"/>
              </a:rPr>
              <a:t>ipAddress</a:t>
            </a:r>
            <a:r>
              <a:rPr lang="en-US" sz="1200" dirty="0">
                <a:solidFill>
                  <a:schemeClr val="accent1"/>
                </a:solidFill>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listenOn</a:t>
            </a:r>
            <a:r>
              <a:rPr lang="en-US" sz="1200" dirty="0">
                <a:latin typeface="Courier New" panose="02070309020205020404" pitchFamily="49" charset="0"/>
                <a:cs typeface="Courier New" panose="02070309020205020404" pitchFamily="49" charset="0"/>
              </a:rPr>
              <a:t>&gt;</a:t>
            </a:r>
            <a:r>
              <a:rPr lang="en-US" sz="1200" dirty="0" err="1">
                <a:latin typeface="Courier New" panose="02070309020205020404" pitchFamily="49" charset="0"/>
                <a:cs typeface="Courier New" panose="02070309020205020404" pitchFamily="49" charset="0"/>
              </a:rPr>
              <a:t>ip</a:t>
            </a:r>
            <a:r>
              <a:rPr lang="en-US" sz="1200" dirty="0">
                <a:latin typeface="Courier New" panose="02070309020205020404" pitchFamily="49" charset="0"/>
                <a:cs typeface="Courier New" panose="02070309020205020404" pitchFamily="49" charset="0"/>
              </a:rPr>
              <a:t>&lt;/</a:t>
            </a:r>
            <a:r>
              <a:rPr lang="en-US" sz="1200" dirty="0" err="1">
                <a:latin typeface="Courier New" panose="02070309020205020404" pitchFamily="49" charset="0"/>
                <a:cs typeface="Courier New" panose="02070309020205020404" pitchFamily="49" charset="0"/>
              </a:rPr>
              <a:t>listenOn</a:t>
            </a:r>
            <a:r>
              <a:rPr lang="en-US" sz="1200" dirty="0">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&lt;port&gt;48654&lt;/port&gt;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uuid</a:t>
            </a:r>
            <a:r>
              <a:rPr lang="en-US" sz="1200" dirty="0">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vmxPath</a:t>
            </a:r>
            <a:r>
              <a:rPr lang="en-US" sz="1200" dirty="0">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&lt;/Solution&gt;</a:t>
            </a:r>
          </a:p>
          <a:p>
            <a:pPr lvl="2" indent="0">
              <a:buNone/>
            </a:pPr>
            <a:r>
              <a:rPr lang="en-US" sz="1200" i="1" dirty="0">
                <a:latin typeface="Courier New" panose="02070309020205020404" pitchFamily="49" charset="0"/>
                <a:cs typeface="Courier New" panose="02070309020205020404" pitchFamily="49" charset="0"/>
              </a:rPr>
              <a:t>&lt;snip&gt;</a:t>
            </a:r>
          </a:p>
          <a:p>
            <a:pPr lvl="1" indent="0">
              <a:buNone/>
            </a:pPr>
            <a:endParaRPr lang="en-US" dirty="0"/>
          </a:p>
          <a:p>
            <a:pPr marL="914400" lvl="1" indent="-457200">
              <a:buFont typeface="Wingdings" pitchFamily="2" charset="2"/>
              <a:buChar char="§"/>
            </a:pPr>
            <a:r>
              <a:rPr lang="en-US" dirty="0"/>
              <a:t>“id = 6341068275337662464” is Malware Solution ID</a:t>
            </a:r>
          </a:p>
          <a:p>
            <a:pPr marL="914400" lvl="1" indent="-457200">
              <a:buFont typeface="Wingdings" pitchFamily="2" charset="2"/>
              <a:buChar char="§"/>
            </a:pPr>
            <a:r>
              <a:rPr lang="en-US" dirty="0"/>
              <a:t>“</a:t>
            </a:r>
            <a:r>
              <a:rPr lang="en-US" dirty="0" err="1"/>
              <a:t>ipAddress</a:t>
            </a:r>
            <a:r>
              <a:rPr lang="en-US" dirty="0"/>
              <a:t> = 169.254.1.22” is ESXi internal IP to communicate with its Malware-SVM</a:t>
            </a:r>
          </a:p>
        </p:txBody>
      </p:sp>
      <p:sp>
        <p:nvSpPr>
          <p:cNvPr id="12" name="Content Placeholder 11">
            <a:extLst>
              <a:ext uri="{FF2B5EF4-FFF2-40B4-BE49-F238E27FC236}">
                <a16:creationId xmlns:a16="http://schemas.microsoft.com/office/drawing/2014/main" id="{597D3C3B-32C3-A443-5C5E-D5ECFF224015}"/>
              </a:ext>
            </a:extLst>
          </p:cNvPr>
          <p:cNvSpPr>
            <a:spLocks noGrp="1"/>
          </p:cNvSpPr>
          <p:nvPr>
            <p:ph sz="quarter" idx="18"/>
          </p:nvPr>
        </p:nvSpPr>
        <p:spPr/>
        <p:txBody>
          <a:bodyPr rIns="91440"/>
          <a:lstStyle/>
          <a:p>
            <a:pPr marL="457200" indent="-457200">
              <a:buFont typeface="Arial" panose="020B0604020202020204" pitchFamily="34" charset="0"/>
              <a:buChar char="•"/>
            </a:pPr>
            <a:r>
              <a:rPr lang="en-US" dirty="0"/>
              <a:t>Malware service applied to VM</a:t>
            </a:r>
          </a:p>
          <a:p>
            <a:pPr lvl="2" indent="0">
              <a:buNone/>
            </a:pPr>
            <a:r>
              <a:rPr lang="en-US" sz="1200" dirty="0">
                <a:latin typeface="Courier New" panose="02070309020205020404" pitchFamily="49" charset="0"/>
                <a:cs typeface="Courier New" panose="02070309020205020404" pitchFamily="49" charset="0"/>
              </a:rPr>
              <a:t>[root@esxcomp-01a:~] cat /var/run/</a:t>
            </a:r>
            <a:r>
              <a:rPr lang="en-US" sz="1200" dirty="0" err="1">
                <a:latin typeface="Courier New" panose="02070309020205020404" pitchFamily="49" charset="0"/>
                <a:cs typeface="Courier New" panose="02070309020205020404" pitchFamily="49" charset="0"/>
              </a:rPr>
              <a:t>muxconfig.xml</a:t>
            </a:r>
            <a:endParaRPr lang="en-US" sz="1200" dirty="0">
              <a:latin typeface="Courier New" panose="02070309020205020404" pitchFamily="49" charset="0"/>
              <a:cs typeface="Courier New" panose="02070309020205020404" pitchFamily="49" charset="0"/>
            </a:endParaRPr>
          </a:p>
          <a:p>
            <a:pPr lvl="2" indent="0">
              <a:buNone/>
            </a:pPr>
            <a:r>
              <a:rPr lang="en-US" sz="1200" i="1" dirty="0">
                <a:latin typeface="Courier New" panose="02070309020205020404" pitchFamily="49" charset="0"/>
                <a:cs typeface="Courier New" panose="02070309020205020404" pitchFamily="49" charset="0"/>
              </a:rPr>
              <a:t>&lt;snip&gt;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VmConfig</a:t>
            </a:r>
            <a:r>
              <a:rPr lang="en-US" sz="1200" dirty="0">
                <a:latin typeface="Courier New" panose="02070309020205020404" pitchFamily="49" charset="0"/>
                <a:cs typeface="Courier New" panose="02070309020205020404" pitchFamily="49" charset="0"/>
              </a:rPr>
              <a:t>&gt;</a:t>
            </a:r>
          </a:p>
          <a:p>
            <a:pPr lvl="2" indent="0">
              <a:buNone/>
            </a:pPr>
            <a:r>
              <a:rPr lang="en-US" sz="1200" dirty="0">
                <a:solidFill>
                  <a:schemeClr val="accent1"/>
                </a:solidFill>
                <a:latin typeface="Courier New" panose="02070309020205020404" pitchFamily="49" charset="0"/>
                <a:cs typeface="Courier New" panose="02070309020205020404" pitchFamily="49" charset="0"/>
              </a:rPr>
              <a:t>    &lt;</a:t>
            </a:r>
            <a:r>
              <a:rPr lang="en-US" sz="1200" dirty="0" err="1">
                <a:solidFill>
                  <a:schemeClr val="accent1"/>
                </a:solidFill>
                <a:latin typeface="Courier New" panose="02070309020205020404" pitchFamily="49" charset="0"/>
                <a:cs typeface="Courier New" panose="02070309020205020404" pitchFamily="49" charset="0"/>
              </a:rPr>
              <a:t>uuid</a:t>
            </a:r>
            <a:r>
              <a:rPr lang="en-US" sz="1200" dirty="0">
                <a:solidFill>
                  <a:schemeClr val="accent1"/>
                </a:solidFill>
                <a:latin typeface="Courier New" panose="02070309020205020404" pitchFamily="49" charset="0"/>
                <a:cs typeface="Courier New" panose="02070309020205020404" pitchFamily="49" charset="0"/>
              </a:rPr>
              <a:t>&gt;500c3fa3-61d8-e5ed-9451-6295ef2613cf&lt;/</a:t>
            </a:r>
            <a:r>
              <a:rPr lang="en-US" sz="1200" dirty="0" err="1">
                <a:solidFill>
                  <a:schemeClr val="accent1"/>
                </a:solidFill>
                <a:latin typeface="Courier New" panose="02070309020205020404" pitchFamily="49" charset="0"/>
                <a:cs typeface="Courier New" panose="02070309020205020404" pitchFamily="49" charset="0"/>
              </a:rPr>
              <a:t>uuid</a:t>
            </a:r>
            <a:r>
              <a:rPr lang="en-US" sz="1200" dirty="0">
                <a:solidFill>
                  <a:schemeClr val="accent1"/>
                </a:solidFill>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&lt;solution&gt;</a:t>
            </a:r>
          </a:p>
          <a:p>
            <a:pPr lvl="2" indent="0">
              <a:buNone/>
            </a:pPr>
            <a:r>
              <a:rPr lang="en-US" sz="1200" dirty="0">
                <a:solidFill>
                  <a:schemeClr val="accent1"/>
                </a:solidFill>
                <a:latin typeface="Courier New" panose="02070309020205020404" pitchFamily="49" charset="0"/>
                <a:cs typeface="Courier New" panose="02070309020205020404" pitchFamily="49" charset="0"/>
              </a:rPr>
              <a:t>      &lt;id&gt;6341068275337662464&lt;/id&gt;</a:t>
            </a:r>
          </a:p>
          <a:p>
            <a:pPr lvl="2" indent="0">
              <a:buNone/>
            </a:pPr>
            <a:r>
              <a:rPr lang="en-US" sz="1200" dirty="0">
                <a:latin typeface="Courier New" panose="02070309020205020404" pitchFamily="49" charset="0"/>
                <a:cs typeface="Courier New" panose="02070309020205020404" pitchFamily="49" charset="0"/>
              </a:rPr>
              <a:t>      &lt;tag&gt;SEND_TO_CLOUD_RA_DETECT&lt;/tag&gt;</a:t>
            </a:r>
          </a:p>
          <a:p>
            <a:pPr lvl="2" indent="0">
              <a:buNone/>
            </a:pPr>
            <a:r>
              <a:rPr lang="en-US" sz="1200" dirty="0">
                <a:latin typeface="Courier New" panose="02070309020205020404" pitchFamily="49" charset="0"/>
                <a:cs typeface="Courier New" panose="02070309020205020404" pitchFamily="49" charset="0"/>
              </a:rPr>
              <a:t>      &lt;order&gt;6341068275337662464&lt;/order&gt;</a:t>
            </a:r>
          </a:p>
          <a:p>
            <a:pPr lvl="2" indent="0">
              <a:buNone/>
            </a:pPr>
            <a:r>
              <a:rPr lang="en-US" sz="1200" dirty="0">
                <a:latin typeface="Courier New" panose="02070309020205020404" pitchFamily="49" charset="0"/>
                <a:cs typeface="Courier New" panose="02070309020205020404" pitchFamily="49" charset="0"/>
              </a:rPr>
              <a:t>      &lt;action&gt;RA_DETECT&lt;/action&gt;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file_types</a:t>
            </a:r>
            <a:r>
              <a:rPr lang="en-US" sz="1200" dirty="0">
                <a:latin typeface="Courier New" panose="02070309020205020404" pitchFamily="49" charset="0"/>
                <a:cs typeface="Courier New" panose="02070309020205020404" pitchFamily="49" charset="0"/>
              </a:rPr>
              <a:t>&gt;DOCUMENT-EXECUTABLE-MEDIA-ARCHIVE-DATA-SCRIPT-OTHER&lt;/</a:t>
            </a:r>
            <a:r>
              <a:rPr lang="en-US" sz="1200" dirty="0" err="1">
                <a:latin typeface="Courier New" panose="02070309020205020404" pitchFamily="49" charset="0"/>
                <a:cs typeface="Courier New" panose="02070309020205020404" pitchFamily="49" charset="0"/>
              </a:rPr>
              <a:t>file_types</a:t>
            </a:r>
            <a:r>
              <a:rPr lang="en-US" sz="1200" dirty="0">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&lt;/solution&gt;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VmConfig</a:t>
            </a:r>
            <a:r>
              <a:rPr lang="en-US" sz="1200" dirty="0">
                <a:latin typeface="Courier New" panose="02070309020205020404" pitchFamily="49" charset="0"/>
                <a:cs typeface="Courier New" panose="02070309020205020404" pitchFamily="49" charset="0"/>
              </a:rPr>
              <a:t>&gt;</a:t>
            </a:r>
          </a:p>
          <a:p>
            <a:pPr lvl="1" indent="0">
              <a:buNone/>
            </a:pPr>
            <a:endParaRPr lang="en-US" dirty="0"/>
          </a:p>
          <a:p>
            <a:pPr marL="742950" lvl="1" indent="-285750">
              <a:buFont typeface="Wingdings" pitchFamily="2" charset="2"/>
              <a:buChar char="§"/>
            </a:pPr>
            <a:r>
              <a:rPr lang="en-US" dirty="0"/>
              <a:t>“</a:t>
            </a:r>
            <a:r>
              <a:rPr lang="en-US" dirty="0" err="1"/>
              <a:t>uuid</a:t>
            </a:r>
            <a:r>
              <a:rPr lang="en-US" dirty="0"/>
              <a:t> = 500c3fa3-61d8-e5ed-9451-6295ef2613cf” is VM UUID</a:t>
            </a:r>
          </a:p>
          <a:p>
            <a:pPr marL="742950" lvl="1" indent="-285750">
              <a:buFont typeface="Wingdings" pitchFamily="2" charset="2"/>
              <a:buChar char="§"/>
            </a:pPr>
            <a:r>
              <a:rPr lang="en-US" dirty="0"/>
              <a:t>“id = 6341068275337662464” is Malware Solution ID</a:t>
            </a:r>
          </a:p>
          <a:p>
            <a:pPr marL="742950" lvl="1" indent="-285750">
              <a:buFont typeface="Wingdings" pitchFamily="2" charset="2"/>
              <a:buChar char="§"/>
            </a:pPr>
            <a:endParaRPr lang="en-US" dirty="0"/>
          </a:p>
          <a:p>
            <a:endParaRPr lang="en-US" dirty="0"/>
          </a:p>
        </p:txBody>
      </p:sp>
    </p:spTree>
    <p:extLst>
      <p:ext uri="{BB962C8B-B14F-4D97-AF65-F5344CB8AC3E}">
        <p14:creationId xmlns:p14="http://schemas.microsoft.com/office/powerpoint/2010/main" val="1221666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BBFFDBF-30CB-46B6-0D90-B02883F2E318}"/>
              </a:ext>
            </a:extLst>
          </p:cNvPr>
          <p:cNvSpPr>
            <a:spLocks noGrp="1"/>
          </p:cNvSpPr>
          <p:nvPr>
            <p:ph sz="quarter" idx="14"/>
          </p:nvPr>
        </p:nvSpPr>
        <p:spPr>
          <a:xfrm>
            <a:off x="616666" y="1600201"/>
            <a:ext cx="11477924" cy="4572000"/>
          </a:xfrm>
        </p:spPr>
        <p:txBody>
          <a:bodyPr/>
          <a:lstStyle/>
          <a:p>
            <a:pPr marL="457200" indent="-457200">
              <a:buFont typeface="Arial" panose="020B0604020202020204" pitchFamily="34" charset="0"/>
              <a:buChar char="•"/>
            </a:pPr>
            <a:r>
              <a:rPr lang="en-US" dirty="0"/>
              <a:t>ESXi communication to SVM</a:t>
            </a:r>
          </a:p>
          <a:p>
            <a:pPr marL="914400" lvl="1" indent="-457200"/>
            <a:r>
              <a:rPr lang="en-US" dirty="0"/>
              <a:t>ESXi </a:t>
            </a:r>
            <a:r>
              <a:rPr lang="en-US" dirty="0" err="1"/>
              <a:t>vmknic</a:t>
            </a:r>
            <a:r>
              <a:rPr lang="en-US" dirty="0"/>
              <a:t> to talk to SVM</a:t>
            </a:r>
          </a:p>
          <a:p>
            <a:pPr>
              <a:buNone/>
            </a:pPr>
            <a:r>
              <a:rPr lang="en-US" sz="1000" dirty="0">
                <a:latin typeface="Courier New" panose="02070309020205020404" pitchFamily="49" charset="0"/>
                <a:cs typeface="Courier New" panose="02070309020205020404" pitchFamily="49" charset="0"/>
              </a:rPr>
              <a:t>[</a:t>
            </a:r>
            <a:r>
              <a:rPr lang="en-US" sz="1100" dirty="0">
                <a:latin typeface="Courier New" panose="02070309020205020404" pitchFamily="49" charset="0"/>
                <a:cs typeface="Courier New" panose="02070309020205020404" pitchFamily="49" charset="0"/>
              </a:rPr>
              <a:t>root@esxcomp-01a:~] </a:t>
            </a:r>
            <a:r>
              <a:rPr lang="en-US" sz="1100" dirty="0" err="1">
                <a:latin typeface="Courier New" panose="02070309020205020404" pitchFamily="49" charset="0"/>
                <a:cs typeface="Courier New" panose="02070309020205020404" pitchFamily="49" charset="0"/>
              </a:rPr>
              <a:t>esxcfg-vmknic</a:t>
            </a:r>
            <a:r>
              <a:rPr lang="en-US" sz="1100" dirty="0">
                <a:latin typeface="Courier New" panose="02070309020205020404" pitchFamily="49" charset="0"/>
                <a:cs typeface="Courier New" panose="02070309020205020404" pitchFamily="49" charset="0"/>
              </a:rPr>
              <a:t> -l | grep </a:t>
            </a:r>
            <a:r>
              <a:rPr lang="en-US" sz="1100" dirty="0" err="1">
                <a:latin typeface="Courier New" panose="02070309020205020404" pitchFamily="49" charset="0"/>
                <a:cs typeface="Courier New" panose="02070309020205020404" pitchFamily="49" charset="0"/>
              </a:rPr>
              <a:t>vmservice</a:t>
            </a:r>
            <a:endParaRPr lang="en-US" sz="1100" dirty="0">
              <a:latin typeface="Courier New" panose="02070309020205020404" pitchFamily="49" charset="0"/>
              <a:cs typeface="Courier New" panose="02070309020205020404" pitchFamily="49" charset="0"/>
            </a:endParaRPr>
          </a:p>
          <a:p>
            <a:pPr>
              <a:spcBef>
                <a:spcPts val="300"/>
              </a:spcBef>
              <a:buNone/>
            </a:pPr>
            <a:r>
              <a:rPr lang="en-US" sz="1100" dirty="0">
                <a:latin typeface="Courier New" panose="02070309020205020404" pitchFamily="49" charset="0"/>
                <a:cs typeface="Courier New" panose="02070309020205020404" pitchFamily="49" charset="0"/>
              </a:rPr>
              <a:t>vmk3       </a:t>
            </a:r>
            <a:r>
              <a:rPr lang="en-US" sz="1100" dirty="0" err="1">
                <a:latin typeface="Courier New" panose="02070309020205020404" pitchFamily="49" charset="0"/>
                <a:cs typeface="Courier New" panose="02070309020205020404" pitchFamily="49" charset="0"/>
              </a:rPr>
              <a:t>vmservice-vmknic-pg</a:t>
            </a:r>
            <a:r>
              <a:rPr lang="en-US" sz="1100" dirty="0">
                <a:latin typeface="Courier New" panose="02070309020205020404" pitchFamily="49" charset="0"/>
                <a:cs typeface="Courier New" panose="02070309020205020404" pitchFamily="49" charset="0"/>
              </a:rPr>
              <a:t>                     IPv4      </a:t>
            </a:r>
            <a:r>
              <a:rPr lang="en-US" sz="1100" dirty="0">
                <a:solidFill>
                  <a:schemeClr val="accent1"/>
                </a:solidFill>
                <a:latin typeface="Courier New" panose="02070309020205020404" pitchFamily="49" charset="0"/>
                <a:cs typeface="Courier New" panose="02070309020205020404" pitchFamily="49" charset="0"/>
              </a:rPr>
              <a:t>169.254.1.2                             255.255.255.0   169.254.1.255</a:t>
            </a:r>
            <a:r>
              <a:rPr lang="en-US" sz="1100" dirty="0">
                <a:latin typeface="Courier New" panose="02070309020205020404" pitchFamily="49" charset="0"/>
                <a:cs typeface="Courier New" panose="02070309020205020404" pitchFamily="49" charset="0"/>
              </a:rPr>
              <a:t>   00:50:56:6e:cd:ce 1500    65535     true    STATIC              </a:t>
            </a:r>
            <a:r>
              <a:rPr lang="en-US" sz="1100" dirty="0" err="1">
                <a:solidFill>
                  <a:schemeClr val="accent1"/>
                </a:solidFill>
                <a:latin typeface="Courier New" panose="02070309020205020404" pitchFamily="49" charset="0"/>
                <a:cs typeface="Courier New" panose="02070309020205020404" pitchFamily="49" charset="0"/>
              </a:rPr>
              <a:t>defaultTcpipStack</a:t>
            </a:r>
            <a:endParaRPr lang="en-US" sz="1100" dirty="0">
              <a:solidFill>
                <a:schemeClr val="accent1"/>
              </a:solidFill>
              <a:latin typeface="Courier New" panose="02070309020205020404" pitchFamily="49" charset="0"/>
              <a:cs typeface="Courier New" panose="02070309020205020404" pitchFamily="49" charset="0"/>
            </a:endParaRPr>
          </a:p>
          <a:p>
            <a:pPr>
              <a:spcBef>
                <a:spcPts val="300"/>
              </a:spcBef>
              <a:buNone/>
            </a:pPr>
            <a:r>
              <a:rPr lang="en-US" sz="1100" dirty="0">
                <a:latin typeface="Courier New" panose="02070309020205020404" pitchFamily="49" charset="0"/>
                <a:cs typeface="Courier New" panose="02070309020205020404" pitchFamily="49" charset="0"/>
              </a:rPr>
              <a:t>vmk3       </a:t>
            </a:r>
            <a:r>
              <a:rPr lang="en-US" sz="1100" dirty="0" err="1">
                <a:latin typeface="Courier New" panose="02070309020205020404" pitchFamily="49" charset="0"/>
                <a:cs typeface="Courier New" panose="02070309020205020404" pitchFamily="49" charset="0"/>
              </a:rPr>
              <a:t>vmservice-vmknic-pg</a:t>
            </a:r>
            <a:r>
              <a:rPr lang="en-US" sz="1100" dirty="0">
                <a:latin typeface="Courier New" panose="02070309020205020404" pitchFamily="49" charset="0"/>
                <a:cs typeface="Courier New" panose="02070309020205020404" pitchFamily="49" charset="0"/>
              </a:rPr>
              <a:t>                     IPv6      fe80::250:56ff:fe6e:cdce                64                              00:50:56:6e:cd:ce 1500    65535     true    STATIC, PREFERRED   </a:t>
            </a:r>
            <a:r>
              <a:rPr lang="en-US" sz="1100" dirty="0" err="1">
                <a:latin typeface="Courier New" panose="02070309020205020404" pitchFamily="49" charset="0"/>
                <a:cs typeface="Courier New" panose="02070309020205020404" pitchFamily="49" charset="0"/>
              </a:rPr>
              <a:t>defaultTcpipStack</a:t>
            </a:r>
            <a:endParaRPr lang="en-US" sz="1200" i="1" dirty="0">
              <a:latin typeface="Courier New" panose="02070309020205020404" pitchFamily="49" charset="0"/>
              <a:cs typeface="Courier New" panose="02070309020205020404" pitchFamily="49" charset="0"/>
            </a:endParaRPr>
          </a:p>
          <a:p>
            <a:pPr lvl="1" indent="0">
              <a:buNone/>
            </a:pPr>
            <a:endParaRPr lang="en-US" dirty="0"/>
          </a:p>
          <a:p>
            <a:pPr marL="914400" lvl="1" indent="-457200">
              <a:buFont typeface="Wingdings" pitchFamily="2" charset="2"/>
              <a:buChar char="§"/>
            </a:pPr>
            <a:r>
              <a:rPr lang="en-US" dirty="0"/>
              <a:t>ESXi connection to SVM</a:t>
            </a:r>
          </a:p>
          <a:p>
            <a:pPr>
              <a:buNone/>
            </a:pPr>
            <a:r>
              <a:rPr lang="en-US" sz="1100" dirty="0">
                <a:latin typeface="Courier New" panose="02070309020205020404" pitchFamily="49" charset="0"/>
                <a:cs typeface="Courier New" panose="02070309020205020404" pitchFamily="49" charset="0"/>
              </a:rPr>
              <a:t>[root@esxcomp-01a:~] </a:t>
            </a:r>
            <a:r>
              <a:rPr lang="en-US" sz="1100" dirty="0" err="1">
                <a:latin typeface="Courier New" panose="02070309020205020404" pitchFamily="49" charset="0"/>
                <a:cs typeface="Courier New" panose="02070309020205020404" pitchFamily="49" charset="0"/>
              </a:rPr>
              <a:t>esxcli</a:t>
            </a:r>
            <a:r>
              <a:rPr lang="en-US" sz="1100" dirty="0">
                <a:latin typeface="Courier New" panose="02070309020205020404" pitchFamily="49" charset="0"/>
                <a:cs typeface="Courier New" panose="02070309020205020404" pitchFamily="49" charset="0"/>
              </a:rPr>
              <a:t> network </a:t>
            </a:r>
            <a:r>
              <a:rPr lang="en-US" sz="1100" dirty="0" err="1">
                <a:latin typeface="Courier New" panose="02070309020205020404" pitchFamily="49" charset="0"/>
                <a:cs typeface="Courier New" panose="02070309020205020404" pitchFamily="49" charset="0"/>
              </a:rPr>
              <a:t>ip</a:t>
            </a:r>
            <a:r>
              <a:rPr lang="en-US" sz="1100" dirty="0">
                <a:latin typeface="Courier New" panose="02070309020205020404" pitchFamily="49" charset="0"/>
                <a:cs typeface="Courier New" panose="02070309020205020404" pitchFamily="49" charset="0"/>
              </a:rPr>
              <a:t> connection list | grep mux</a:t>
            </a:r>
          </a:p>
          <a:p>
            <a:pPr>
              <a:spcBef>
                <a:spcPts val="300"/>
              </a:spcBef>
              <a:buNone/>
            </a:pPr>
            <a:r>
              <a:rPr lang="en-US" sz="1100" dirty="0">
                <a:latin typeface="Courier New" panose="02070309020205020404" pitchFamily="49" charset="0"/>
                <a:cs typeface="Courier New" panose="02070309020205020404" pitchFamily="49" charset="0"/>
              </a:rPr>
              <a:t>tcp         0       0  </a:t>
            </a:r>
            <a:r>
              <a:rPr lang="en-US" sz="1100" dirty="0">
                <a:solidFill>
                  <a:schemeClr val="accent1"/>
                </a:solidFill>
                <a:latin typeface="Courier New" panose="02070309020205020404" pitchFamily="49" charset="0"/>
                <a:cs typeface="Courier New" panose="02070309020205020404" pitchFamily="49" charset="0"/>
              </a:rPr>
              <a:t>169.254.1.2:57249      169.254.1.22:48654    ESTABLISHED    </a:t>
            </a:r>
            <a:r>
              <a:rPr lang="en-US" sz="1100" dirty="0">
                <a:latin typeface="Courier New" panose="02070309020205020404" pitchFamily="49" charset="0"/>
                <a:cs typeface="Courier New" panose="02070309020205020404" pitchFamily="49" charset="0"/>
              </a:rPr>
              <a:t>528180  </a:t>
            </a:r>
            <a:r>
              <a:rPr lang="en-US" sz="1100" dirty="0" err="1">
                <a:latin typeface="Courier New" panose="02070309020205020404" pitchFamily="49" charset="0"/>
                <a:cs typeface="Courier New" panose="02070309020205020404" pitchFamily="49" charset="0"/>
              </a:rPr>
              <a:t>newreno</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nsx</a:t>
            </a:r>
            <a:r>
              <a:rPr lang="en-US" sz="1100" dirty="0">
                <a:latin typeface="Courier New" panose="02070309020205020404" pitchFamily="49" charset="0"/>
                <a:cs typeface="Courier New" panose="02070309020205020404" pitchFamily="49" charset="0"/>
              </a:rPr>
              <a:t>-context-mux</a:t>
            </a:r>
          </a:p>
          <a:p>
            <a:pPr>
              <a:spcBef>
                <a:spcPts val="300"/>
              </a:spcBef>
              <a:buNone/>
            </a:pPr>
            <a:r>
              <a:rPr lang="en-US" sz="1100" dirty="0">
                <a:latin typeface="Courier New" panose="02070309020205020404" pitchFamily="49" charset="0"/>
                <a:cs typeface="Courier New" panose="02070309020205020404" pitchFamily="49" charset="0"/>
              </a:rPr>
              <a:t>tcp         0       0  127.0.0.1:37347        127.0.0.1:443         CLOSED         528186  </a:t>
            </a:r>
            <a:r>
              <a:rPr lang="en-US" sz="1100" dirty="0" err="1">
                <a:latin typeface="Courier New" panose="02070309020205020404" pitchFamily="49" charset="0"/>
                <a:cs typeface="Courier New" panose="02070309020205020404" pitchFamily="49" charset="0"/>
              </a:rPr>
              <a:t>newreno</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nsx</a:t>
            </a:r>
            <a:r>
              <a:rPr lang="en-US" sz="1100" dirty="0">
                <a:latin typeface="Courier New" panose="02070309020205020404" pitchFamily="49" charset="0"/>
                <a:cs typeface="Courier New" panose="02070309020205020404" pitchFamily="49" charset="0"/>
              </a:rPr>
              <a:t>-context-mux</a:t>
            </a:r>
          </a:p>
          <a:p>
            <a:pPr>
              <a:spcBef>
                <a:spcPts val="300"/>
              </a:spcBef>
              <a:buNone/>
            </a:pPr>
            <a:r>
              <a:rPr lang="en-US" sz="1100" dirty="0">
                <a:latin typeface="Courier New" panose="02070309020205020404" pitchFamily="49" charset="0"/>
                <a:cs typeface="Courier New" panose="02070309020205020404" pitchFamily="49" charset="0"/>
              </a:rPr>
              <a:t>tcp         0       0  </a:t>
            </a:r>
            <a:r>
              <a:rPr lang="en-US" sz="1100" dirty="0">
                <a:solidFill>
                  <a:schemeClr val="accent1"/>
                </a:solidFill>
                <a:latin typeface="Courier New" panose="02070309020205020404" pitchFamily="49" charset="0"/>
                <a:cs typeface="Courier New" panose="02070309020205020404" pitchFamily="49" charset="0"/>
              </a:rPr>
              <a:t>169.254.1.2:10827      169.254.1.22:48654    ESTABLISHED    </a:t>
            </a:r>
            <a:r>
              <a:rPr lang="en-US" sz="1100" dirty="0">
                <a:latin typeface="Courier New" panose="02070309020205020404" pitchFamily="49" charset="0"/>
                <a:cs typeface="Courier New" panose="02070309020205020404" pitchFamily="49" charset="0"/>
              </a:rPr>
              <a:t>528180  </a:t>
            </a:r>
            <a:r>
              <a:rPr lang="en-US" sz="1100" dirty="0" err="1">
                <a:latin typeface="Courier New" panose="02070309020205020404" pitchFamily="49" charset="0"/>
                <a:cs typeface="Courier New" panose="02070309020205020404" pitchFamily="49" charset="0"/>
              </a:rPr>
              <a:t>newreno</a:t>
            </a:r>
            <a:r>
              <a:rPr lang="en-US" sz="1100" dirty="0">
                <a:latin typeface="Courier New" panose="02070309020205020404" pitchFamily="49" charset="0"/>
                <a:cs typeface="Courier New" panose="02070309020205020404" pitchFamily="49" charset="0"/>
              </a:rPr>
              <a:t>  </a:t>
            </a:r>
            <a:r>
              <a:rPr lang="en-US" sz="1100" dirty="0" err="1">
                <a:latin typeface="Courier New" panose="02070309020205020404" pitchFamily="49" charset="0"/>
                <a:cs typeface="Courier New" panose="02070309020205020404" pitchFamily="49" charset="0"/>
              </a:rPr>
              <a:t>nsx</a:t>
            </a:r>
            <a:r>
              <a:rPr lang="en-US" sz="1100" dirty="0">
                <a:latin typeface="Courier New" panose="02070309020205020404" pitchFamily="49" charset="0"/>
                <a:cs typeface="Courier New" panose="02070309020205020404" pitchFamily="49" charset="0"/>
              </a:rPr>
              <a:t>-context-mux</a:t>
            </a:r>
          </a:p>
          <a:p>
            <a:pPr lvl="1" indent="0">
              <a:buNone/>
            </a:pPr>
            <a:endParaRPr lang="en-US" dirty="0"/>
          </a:p>
          <a:p>
            <a:pPr marL="1030288" lvl="2" indent="-285750"/>
            <a:r>
              <a:rPr lang="en-US" dirty="0"/>
              <a:t>“169.254.1.22” is SVM IP on VSS-</a:t>
            </a:r>
            <a:r>
              <a:rPr lang="en-US" dirty="0" err="1"/>
              <a:t>vmservice</a:t>
            </a:r>
            <a:r>
              <a:rPr lang="en-US" dirty="0"/>
              <a:t>-</a:t>
            </a:r>
            <a:r>
              <a:rPr lang="en-US" dirty="0" err="1"/>
              <a:t>svswitch</a:t>
            </a:r>
            <a:r>
              <a:rPr lang="en-US" dirty="0"/>
              <a:t> </a:t>
            </a:r>
          </a:p>
          <a:p>
            <a:pPr lvl="1" indent="0">
              <a:buNone/>
            </a:pPr>
            <a:endParaRPr lang="en-US" dirty="0"/>
          </a:p>
        </p:txBody>
      </p:sp>
      <p:sp>
        <p:nvSpPr>
          <p:cNvPr id="3" name="Subtitle 2">
            <a:extLst>
              <a:ext uri="{FF2B5EF4-FFF2-40B4-BE49-F238E27FC236}">
                <a16:creationId xmlns:a16="http://schemas.microsoft.com/office/drawing/2014/main" id="{8FA6A27C-155D-A6D2-EDCA-B388537DB474}"/>
              </a:ext>
            </a:extLst>
          </p:cNvPr>
          <p:cNvSpPr>
            <a:spLocks noGrp="1"/>
          </p:cNvSpPr>
          <p:nvPr>
            <p:ph type="subTitle" idx="10"/>
          </p:nvPr>
        </p:nvSpPr>
        <p:spPr/>
        <p:txBody>
          <a:bodyPr/>
          <a:lstStyle/>
          <a:p>
            <a:r>
              <a:rPr lang="en-US" dirty="0"/>
              <a:t>in Host (ESXi) (2/2)</a:t>
            </a:r>
          </a:p>
        </p:txBody>
      </p:sp>
      <p:sp>
        <p:nvSpPr>
          <p:cNvPr id="4" name="Title 3">
            <a:extLst>
              <a:ext uri="{FF2B5EF4-FFF2-40B4-BE49-F238E27FC236}">
                <a16:creationId xmlns:a16="http://schemas.microsoft.com/office/drawing/2014/main" id="{959F9356-A2AA-FFB0-A62B-7249052FCA31}"/>
              </a:ext>
            </a:extLst>
          </p:cNvPr>
          <p:cNvSpPr>
            <a:spLocks noGrp="1"/>
          </p:cNvSpPr>
          <p:nvPr>
            <p:ph type="title"/>
          </p:nvPr>
        </p:nvSpPr>
        <p:spPr/>
        <p:txBody>
          <a:bodyPr/>
          <a:lstStyle/>
          <a:p>
            <a:r>
              <a:rPr lang="en-US" dirty="0"/>
              <a:t>Internal Malware configuration</a:t>
            </a:r>
          </a:p>
        </p:txBody>
      </p:sp>
      <p:pic>
        <p:nvPicPr>
          <p:cNvPr id="7" name="Picture 6">
            <a:extLst>
              <a:ext uri="{FF2B5EF4-FFF2-40B4-BE49-F238E27FC236}">
                <a16:creationId xmlns:a16="http://schemas.microsoft.com/office/drawing/2014/main" id="{382159C6-B841-2329-5B15-5E80CD6CF05A}"/>
              </a:ext>
            </a:extLst>
          </p:cNvPr>
          <p:cNvPicPr>
            <a:picLocks noChangeAspect="1"/>
          </p:cNvPicPr>
          <p:nvPr/>
        </p:nvPicPr>
        <p:blipFill rotWithShape="1">
          <a:blip r:embed="rId2"/>
          <a:srcRect b="26305"/>
          <a:stretch/>
        </p:blipFill>
        <p:spPr>
          <a:xfrm>
            <a:off x="6096000" y="5257799"/>
            <a:ext cx="2311400" cy="1375809"/>
          </a:xfrm>
          <a:prstGeom prst="rect">
            <a:avLst/>
          </a:prstGeom>
        </p:spPr>
      </p:pic>
    </p:spTree>
    <p:extLst>
      <p:ext uri="{BB962C8B-B14F-4D97-AF65-F5344CB8AC3E}">
        <p14:creationId xmlns:p14="http://schemas.microsoft.com/office/powerpoint/2010/main" val="225452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9F9356-A2AA-FFB0-A62B-7249052FCA31}"/>
              </a:ext>
            </a:extLst>
          </p:cNvPr>
          <p:cNvSpPr>
            <a:spLocks noGrp="1"/>
          </p:cNvSpPr>
          <p:nvPr>
            <p:ph type="title"/>
          </p:nvPr>
        </p:nvSpPr>
        <p:spPr/>
        <p:txBody>
          <a:bodyPr/>
          <a:lstStyle/>
          <a:p>
            <a:r>
              <a:rPr lang="en-US" dirty="0"/>
              <a:t>Internal Malware configuration</a:t>
            </a:r>
          </a:p>
        </p:txBody>
      </p:sp>
      <p:sp>
        <p:nvSpPr>
          <p:cNvPr id="3" name="Subtitle 2">
            <a:extLst>
              <a:ext uri="{FF2B5EF4-FFF2-40B4-BE49-F238E27FC236}">
                <a16:creationId xmlns:a16="http://schemas.microsoft.com/office/drawing/2014/main" id="{8FA6A27C-155D-A6D2-EDCA-B388537DB474}"/>
              </a:ext>
            </a:extLst>
          </p:cNvPr>
          <p:cNvSpPr>
            <a:spLocks noGrp="1"/>
          </p:cNvSpPr>
          <p:nvPr>
            <p:ph type="subTitle" idx="10"/>
          </p:nvPr>
        </p:nvSpPr>
        <p:spPr/>
        <p:txBody>
          <a:bodyPr/>
          <a:lstStyle/>
          <a:p>
            <a:r>
              <a:rPr lang="en-US" dirty="0"/>
              <a:t>in VM – Guest Introspection Service Status</a:t>
            </a:r>
          </a:p>
        </p:txBody>
      </p:sp>
      <p:sp>
        <p:nvSpPr>
          <p:cNvPr id="2" name="Content Placeholder 1">
            <a:extLst>
              <a:ext uri="{FF2B5EF4-FFF2-40B4-BE49-F238E27FC236}">
                <a16:creationId xmlns:a16="http://schemas.microsoft.com/office/drawing/2014/main" id="{DBBFFDBF-30CB-46B6-0D90-B02883F2E318}"/>
              </a:ext>
            </a:extLst>
          </p:cNvPr>
          <p:cNvSpPr>
            <a:spLocks noGrp="1"/>
          </p:cNvSpPr>
          <p:nvPr>
            <p:ph sz="quarter" idx="17"/>
          </p:nvPr>
        </p:nvSpPr>
        <p:spPr/>
        <p:txBody>
          <a:bodyPr/>
          <a:lstStyle/>
          <a:p>
            <a:pPr marL="457200" indent="-457200">
              <a:buFont typeface="Arial" panose="020B0604020202020204" pitchFamily="34" charset="0"/>
              <a:buChar char="•"/>
            </a:pPr>
            <a:r>
              <a:rPr lang="en-US" dirty="0"/>
              <a:t>Windows</a:t>
            </a:r>
          </a:p>
          <a:p>
            <a:pPr marL="914400" lvl="1" indent="-457200"/>
            <a:r>
              <a:rPr lang="en-US" dirty="0"/>
              <a:t>Validate NSX Introspection Driver is running</a:t>
            </a:r>
          </a:p>
          <a:p>
            <a:pPr lvl="3" indent="0">
              <a:buNone/>
            </a:pPr>
            <a:r>
              <a:rPr lang="en-US" dirty="0">
                <a:latin typeface="Courier New" panose="02070309020205020404" pitchFamily="49" charset="0"/>
                <a:cs typeface="Courier New" panose="02070309020205020404" pitchFamily="49" charset="0"/>
              </a:rPr>
              <a:t>C:\Users\Administrator&gt;</a:t>
            </a:r>
            <a:r>
              <a:rPr lang="en-US" dirty="0" err="1">
                <a:solidFill>
                  <a:schemeClr val="accent1"/>
                </a:solidFill>
                <a:latin typeface="Courier New" panose="02070309020205020404" pitchFamily="49" charset="0"/>
                <a:cs typeface="Courier New" panose="02070309020205020404" pitchFamily="49" charset="0"/>
              </a:rPr>
              <a:t>sc</a:t>
            </a:r>
            <a:r>
              <a:rPr lang="en-US" dirty="0">
                <a:solidFill>
                  <a:schemeClr val="accent1"/>
                </a:solidFill>
                <a:latin typeface="Courier New" panose="02070309020205020404" pitchFamily="49" charset="0"/>
                <a:cs typeface="Courier New" panose="02070309020205020404" pitchFamily="49" charset="0"/>
              </a:rPr>
              <a:t> query </a:t>
            </a:r>
            <a:r>
              <a:rPr lang="en-US" dirty="0" err="1">
                <a:solidFill>
                  <a:schemeClr val="accent1"/>
                </a:solidFill>
                <a:latin typeface="Courier New" panose="02070309020205020404" pitchFamily="49" charset="0"/>
                <a:cs typeface="Courier New" panose="02070309020205020404" pitchFamily="49" charset="0"/>
              </a:rPr>
              <a:t>vsepflt</a:t>
            </a:r>
            <a:endParaRPr lang="en-US" dirty="0">
              <a:solidFill>
                <a:schemeClr val="accent1"/>
              </a:solidFill>
              <a:latin typeface="Courier New" panose="02070309020205020404" pitchFamily="49" charset="0"/>
              <a:cs typeface="Courier New" panose="02070309020205020404" pitchFamily="49" charset="0"/>
            </a:endParaRPr>
          </a:p>
          <a:p>
            <a:pPr lvl="3" indent="0">
              <a:buNone/>
            </a:pPr>
            <a:r>
              <a:rPr lang="en-US" sz="1000" dirty="0">
                <a:latin typeface="Courier New" panose="02070309020205020404" pitchFamily="49" charset="0"/>
                <a:cs typeface="Courier New" panose="02070309020205020404" pitchFamily="49" charset="0"/>
              </a:rPr>
              <a:t>SERVICE_NAME: </a:t>
            </a:r>
            <a:r>
              <a:rPr lang="en-US" sz="1000" dirty="0" err="1">
                <a:latin typeface="Courier New" panose="02070309020205020404" pitchFamily="49" charset="0"/>
                <a:cs typeface="Courier New" panose="02070309020205020404" pitchFamily="49" charset="0"/>
              </a:rPr>
              <a:t>vsepflt</a:t>
            </a:r>
            <a:endParaRPr lang="en-US" sz="1000" dirty="0">
              <a:latin typeface="Courier New" panose="02070309020205020404" pitchFamily="49" charset="0"/>
              <a:cs typeface="Courier New" panose="02070309020205020404" pitchFamily="49" charset="0"/>
            </a:endParaRPr>
          </a:p>
          <a:p>
            <a:pPr lvl="3" indent="0">
              <a:buNone/>
            </a:pPr>
            <a:r>
              <a:rPr lang="en-US" sz="1000" dirty="0">
                <a:latin typeface="Courier New" panose="02070309020205020404" pitchFamily="49" charset="0"/>
                <a:cs typeface="Courier New" panose="02070309020205020404" pitchFamily="49" charset="0"/>
              </a:rPr>
              <a:t>        TYPE               : 2  FILE_SYSTEM_DRIVER</a:t>
            </a:r>
          </a:p>
          <a:p>
            <a:pPr lvl="3" indent="0">
              <a:buNone/>
            </a:pPr>
            <a:r>
              <a:rPr lang="en-US" sz="1000" dirty="0">
                <a:solidFill>
                  <a:schemeClr val="accent1"/>
                </a:solidFill>
                <a:latin typeface="Courier New" panose="02070309020205020404" pitchFamily="49" charset="0"/>
                <a:cs typeface="Courier New" panose="02070309020205020404" pitchFamily="49" charset="0"/>
              </a:rPr>
              <a:t>        STATE              : 4  RUNNING</a:t>
            </a:r>
          </a:p>
          <a:p>
            <a:pPr lvl="3" indent="0">
              <a:buNone/>
            </a:pPr>
            <a:r>
              <a:rPr lang="en-US" sz="1000" dirty="0">
                <a:latin typeface="Courier New" panose="02070309020205020404" pitchFamily="49" charset="0"/>
                <a:cs typeface="Courier New" panose="02070309020205020404" pitchFamily="49" charset="0"/>
              </a:rPr>
              <a:t>&lt;snip&gt;</a:t>
            </a:r>
          </a:p>
          <a:p>
            <a:pPr lvl="2" indent="0">
              <a:buNone/>
            </a:pPr>
            <a:endParaRPr lang="en-US" dirty="0"/>
          </a:p>
          <a:p>
            <a:pPr marL="914400" lvl="1" indent="-457200"/>
            <a:r>
              <a:rPr lang="en-US" dirty="0"/>
              <a:t>Or Validate VMTools configuration</a:t>
            </a:r>
          </a:p>
          <a:p>
            <a:pPr marL="1201738" lvl="2" indent="-457200"/>
            <a:r>
              <a:rPr lang="en-US" dirty="0"/>
              <a:t>Under “Control Panel – Programs – Programs and Features”, select “VMware Tools” and click “Change”</a:t>
            </a:r>
          </a:p>
          <a:p>
            <a:pPr marL="1201738" lvl="2" indent="-457200"/>
            <a:r>
              <a:rPr lang="en-US"/>
              <a:t>Validate “</a:t>
            </a:r>
            <a:r>
              <a:rPr lang="en-US" dirty="0"/>
              <a:t>NSX File Introspection Driver” is selected</a:t>
            </a:r>
          </a:p>
        </p:txBody>
      </p:sp>
      <p:sp>
        <p:nvSpPr>
          <p:cNvPr id="12" name="Content Placeholder 11">
            <a:extLst>
              <a:ext uri="{FF2B5EF4-FFF2-40B4-BE49-F238E27FC236}">
                <a16:creationId xmlns:a16="http://schemas.microsoft.com/office/drawing/2014/main" id="{597D3C3B-32C3-A443-5C5E-D5ECFF224015}"/>
              </a:ext>
            </a:extLst>
          </p:cNvPr>
          <p:cNvSpPr>
            <a:spLocks noGrp="1"/>
          </p:cNvSpPr>
          <p:nvPr>
            <p:ph sz="quarter" idx="18"/>
          </p:nvPr>
        </p:nvSpPr>
        <p:spPr/>
        <p:txBody>
          <a:bodyPr rIns="91440"/>
          <a:lstStyle/>
          <a:p>
            <a:pPr marL="457200" indent="-457200">
              <a:buFont typeface="Arial" panose="020B0604020202020204" pitchFamily="34" charset="0"/>
              <a:buChar char="•"/>
            </a:pPr>
            <a:r>
              <a:rPr lang="en-US" dirty="0"/>
              <a:t>Linux</a:t>
            </a:r>
          </a:p>
          <a:p>
            <a:pPr lvl="2" indent="0">
              <a:buNone/>
            </a:pPr>
            <a:r>
              <a:rPr lang="en-US" sz="1200" dirty="0" err="1">
                <a:latin typeface="Courier New" panose="02070309020205020404" pitchFamily="49" charset="0"/>
                <a:cs typeface="Courier New" panose="02070309020205020404" pitchFamily="49" charset="0"/>
              </a:rPr>
              <a:t>root@Linux-Client</a:t>
            </a:r>
            <a:r>
              <a:rPr lang="en-US" sz="1200" dirty="0">
                <a:latin typeface="Courier New" panose="02070309020205020404" pitchFamily="49" charset="0"/>
                <a:cs typeface="Courier New" panose="02070309020205020404" pitchFamily="49" charset="0"/>
              </a:rPr>
              <a:t>:~# </a:t>
            </a:r>
            <a:r>
              <a:rPr lang="en-US" sz="1200" dirty="0" err="1">
                <a:solidFill>
                  <a:schemeClr val="accent1"/>
                </a:solidFill>
                <a:latin typeface="Courier New" panose="02070309020205020404" pitchFamily="49" charset="0"/>
                <a:cs typeface="Courier New" panose="02070309020205020404" pitchFamily="49" charset="0"/>
              </a:rPr>
              <a:t>systemctl</a:t>
            </a:r>
            <a:r>
              <a:rPr lang="en-US" sz="1200" dirty="0">
                <a:solidFill>
                  <a:schemeClr val="accent1"/>
                </a:solidFill>
                <a:latin typeface="Courier New" panose="02070309020205020404" pitchFamily="49" charset="0"/>
                <a:cs typeface="Courier New" panose="02070309020205020404" pitchFamily="49" charset="0"/>
              </a:rPr>
              <a:t> status </a:t>
            </a:r>
            <a:r>
              <a:rPr lang="en-US" sz="1200" dirty="0" err="1">
                <a:solidFill>
                  <a:schemeClr val="accent1"/>
                </a:solidFill>
                <a:latin typeface="Courier New" panose="02070309020205020404" pitchFamily="49" charset="0"/>
                <a:cs typeface="Courier New" panose="02070309020205020404" pitchFamily="49" charset="0"/>
              </a:rPr>
              <a:t>vsepd</a:t>
            </a:r>
            <a:endParaRPr lang="en-US" sz="1200" dirty="0">
              <a:solidFill>
                <a:schemeClr val="accent1"/>
              </a:solidFill>
              <a:latin typeface="Courier New" panose="02070309020205020404" pitchFamily="49" charset="0"/>
              <a:cs typeface="Courier New" panose="02070309020205020404" pitchFamily="49" charset="0"/>
            </a:endParaRPr>
          </a:p>
          <a:p>
            <a:pPr lvl="2" indent="0">
              <a:buNone/>
            </a:pPr>
            <a:r>
              <a:rPr lang="en-US" sz="12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vsepd.service</a:t>
            </a:r>
            <a:r>
              <a:rPr lang="en-US" sz="1000" dirty="0">
                <a:latin typeface="Courier New" panose="02070309020205020404" pitchFamily="49" charset="0"/>
                <a:cs typeface="Courier New" panose="02070309020205020404" pitchFamily="49" charset="0"/>
              </a:rPr>
              <a:t> - VMware Guest Introspection Service.</a:t>
            </a:r>
          </a:p>
          <a:p>
            <a:pPr lvl="2" indent="0">
              <a:buNone/>
            </a:pPr>
            <a:r>
              <a:rPr lang="en-US" sz="1000" dirty="0">
                <a:latin typeface="Courier New" panose="02070309020205020404" pitchFamily="49" charset="0"/>
                <a:cs typeface="Courier New" panose="02070309020205020404" pitchFamily="49" charset="0"/>
              </a:rPr>
              <a:t>     Loaded: loaded (/lib/</a:t>
            </a:r>
            <a:r>
              <a:rPr lang="en-US" sz="1000" dirty="0" err="1">
                <a:latin typeface="Courier New" panose="02070309020205020404" pitchFamily="49" charset="0"/>
                <a:cs typeface="Courier New" panose="02070309020205020404" pitchFamily="49" charset="0"/>
              </a:rPr>
              <a:t>systemd</a:t>
            </a:r>
            <a:r>
              <a:rPr lang="en-US" sz="1000" dirty="0">
                <a:latin typeface="Courier New" panose="02070309020205020404" pitchFamily="49" charset="0"/>
                <a:cs typeface="Courier New" panose="02070309020205020404" pitchFamily="49" charset="0"/>
              </a:rPr>
              <a:t>/system/</a:t>
            </a:r>
            <a:r>
              <a:rPr lang="en-US" sz="1000" dirty="0" err="1">
                <a:latin typeface="Courier New" panose="02070309020205020404" pitchFamily="49" charset="0"/>
                <a:cs typeface="Courier New" panose="02070309020205020404" pitchFamily="49" charset="0"/>
              </a:rPr>
              <a:t>vsepd.service</a:t>
            </a:r>
            <a:r>
              <a:rPr lang="en-US" sz="1000" dirty="0">
                <a:latin typeface="Courier New" panose="02070309020205020404" pitchFamily="49" charset="0"/>
                <a:cs typeface="Courier New" panose="02070309020205020404" pitchFamily="49" charset="0"/>
              </a:rPr>
              <a:t>; enabled; vendor preset: enabled)</a:t>
            </a:r>
          </a:p>
          <a:p>
            <a:pPr lvl="2" indent="0">
              <a:buNone/>
            </a:pP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Active: active (running)</a:t>
            </a:r>
            <a:r>
              <a:rPr lang="en-US" sz="1000" dirty="0">
                <a:latin typeface="Courier New" panose="02070309020205020404" pitchFamily="49" charset="0"/>
                <a:cs typeface="Courier New" panose="02070309020205020404" pitchFamily="49" charset="0"/>
              </a:rPr>
              <a:t> since Tue 2022-11-15 16:04:11 PST; 3s ago</a:t>
            </a:r>
          </a:p>
          <a:p>
            <a:pPr lvl="2" indent="0">
              <a:buNone/>
            </a:pPr>
            <a:r>
              <a:rPr lang="en-US" sz="1000" dirty="0">
                <a:latin typeface="Courier New" panose="02070309020205020404" pitchFamily="49" charset="0"/>
                <a:cs typeface="Courier New" panose="02070309020205020404" pitchFamily="49" charset="0"/>
              </a:rPr>
              <a:t>    Process: 7947 </a:t>
            </a:r>
            <a:r>
              <a:rPr lang="en-US" sz="1000" dirty="0" err="1">
                <a:latin typeface="Courier New" panose="02070309020205020404" pitchFamily="49" charset="0"/>
                <a:cs typeface="Courier New" panose="02070309020205020404" pitchFamily="49" charset="0"/>
              </a:rPr>
              <a:t>ExecStart</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etc</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vsep</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vsepd</a:t>
            </a:r>
            <a:r>
              <a:rPr lang="en-US" sz="1000" dirty="0">
                <a:latin typeface="Courier New" panose="02070309020205020404" pitchFamily="49" charset="0"/>
                <a:cs typeface="Courier New" panose="02070309020205020404" pitchFamily="49" charset="0"/>
              </a:rPr>
              <a:t> start (code=exited, status=0/SUCCESS)</a:t>
            </a:r>
          </a:p>
          <a:p>
            <a:pPr lvl="2" indent="0">
              <a:buNone/>
            </a:pPr>
            <a:r>
              <a:rPr lang="en-US" sz="1000" dirty="0">
                <a:latin typeface="Courier New" panose="02070309020205020404" pitchFamily="49" charset="0"/>
                <a:cs typeface="Courier New" panose="02070309020205020404" pitchFamily="49" charset="0"/>
              </a:rPr>
              <a:t>   Main PID: 7965 (</a:t>
            </a:r>
            <a:r>
              <a:rPr lang="en-US" sz="1000" dirty="0" err="1">
                <a:latin typeface="Courier New" panose="02070309020205020404" pitchFamily="49" charset="0"/>
                <a:cs typeface="Courier New" panose="02070309020205020404" pitchFamily="49" charset="0"/>
              </a:rPr>
              <a:t>vsep</a:t>
            </a:r>
            <a:r>
              <a:rPr lang="en-US" sz="1000" dirty="0">
                <a:latin typeface="Courier New" panose="02070309020205020404" pitchFamily="49" charset="0"/>
                <a:cs typeface="Courier New" panose="02070309020205020404" pitchFamily="49" charset="0"/>
              </a:rPr>
              <a:t>)</a:t>
            </a:r>
          </a:p>
          <a:p>
            <a:pPr lvl="2" indent="0">
              <a:buNone/>
            </a:pPr>
            <a:r>
              <a:rPr lang="en-US" sz="1000" dirty="0">
                <a:latin typeface="Courier New" panose="02070309020205020404" pitchFamily="49" charset="0"/>
                <a:cs typeface="Courier New" panose="02070309020205020404" pitchFamily="49" charset="0"/>
              </a:rPr>
              <a:t>      Tasks: 70 (limit: 2273)</a:t>
            </a:r>
          </a:p>
          <a:p>
            <a:pPr lvl="2" indent="0">
              <a:buNone/>
            </a:pPr>
            <a:r>
              <a:rPr lang="en-US" sz="1000" dirty="0">
                <a:latin typeface="Courier New" panose="02070309020205020404" pitchFamily="49" charset="0"/>
                <a:cs typeface="Courier New" panose="02070309020205020404" pitchFamily="49" charset="0"/>
              </a:rPr>
              <a:t>     Memory: 4.4M</a:t>
            </a:r>
          </a:p>
          <a:p>
            <a:pPr lvl="2" indent="0">
              <a:buNone/>
            </a:pPr>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CGroup</a:t>
            </a:r>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system.slice</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vsepd.service</a:t>
            </a:r>
            <a:endParaRPr lang="en-US" sz="1000" dirty="0">
              <a:latin typeface="Courier New" panose="02070309020205020404" pitchFamily="49" charset="0"/>
              <a:cs typeface="Courier New" panose="02070309020205020404" pitchFamily="49" charset="0"/>
            </a:endParaRPr>
          </a:p>
          <a:p>
            <a:pPr lvl="2" indent="0">
              <a:buNone/>
            </a:pPr>
            <a:r>
              <a:rPr lang="en-US" sz="1000" dirty="0">
                <a:latin typeface="Courier New" panose="02070309020205020404" pitchFamily="49" charset="0"/>
                <a:cs typeface="Courier New" panose="02070309020205020404" pitchFamily="49" charset="0"/>
              </a:rPr>
              <a:t>             └─7965 /</a:t>
            </a:r>
            <a:r>
              <a:rPr lang="en-US" sz="1000" dirty="0" err="1">
                <a:latin typeface="Courier New" panose="02070309020205020404" pitchFamily="49" charset="0"/>
                <a:cs typeface="Courier New" panose="02070309020205020404" pitchFamily="49" charset="0"/>
              </a:rPr>
              <a:t>usr</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sbin</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vsep</a:t>
            </a:r>
            <a:endParaRPr lang="en-US" sz="1000" dirty="0">
              <a:latin typeface="Courier New" panose="02070309020205020404" pitchFamily="49" charset="0"/>
              <a:cs typeface="Courier New" panose="02070309020205020404" pitchFamily="49" charset="0"/>
            </a:endParaRPr>
          </a:p>
          <a:p>
            <a:pPr lvl="2" indent="0">
              <a:buNone/>
            </a:pPr>
            <a:endParaRPr lang="en-US" sz="1000" dirty="0">
              <a:latin typeface="Courier New" panose="02070309020205020404" pitchFamily="49" charset="0"/>
              <a:cs typeface="Courier New" panose="02070309020205020404" pitchFamily="49" charset="0"/>
            </a:endParaRPr>
          </a:p>
          <a:p>
            <a:pPr lvl="2" indent="0">
              <a:buNone/>
            </a:pPr>
            <a:r>
              <a:rPr lang="en-US" sz="1000" dirty="0">
                <a:latin typeface="Courier New" panose="02070309020205020404" pitchFamily="49" charset="0"/>
                <a:cs typeface="Courier New" panose="02070309020205020404" pitchFamily="49" charset="0"/>
              </a:rPr>
              <a:t>Nov 15 16:04:11 Linux-Client </a:t>
            </a:r>
            <a:r>
              <a:rPr lang="en-US" sz="1000" dirty="0" err="1">
                <a:latin typeface="Courier New" panose="02070309020205020404" pitchFamily="49" charset="0"/>
                <a:cs typeface="Courier New" panose="02070309020205020404" pitchFamily="49" charset="0"/>
              </a:rPr>
              <a:t>systemd</a:t>
            </a:r>
            <a:r>
              <a:rPr lang="en-US" sz="1000" dirty="0">
                <a:latin typeface="Courier New" panose="02070309020205020404" pitchFamily="49" charset="0"/>
                <a:cs typeface="Courier New" panose="02070309020205020404" pitchFamily="49" charset="0"/>
              </a:rPr>
              <a:t>[1]: Starting VMware Guest Introspection Service....</a:t>
            </a:r>
          </a:p>
          <a:p>
            <a:pPr lvl="2" indent="0">
              <a:buNone/>
            </a:pPr>
            <a:r>
              <a:rPr lang="en-US" sz="1000" dirty="0">
                <a:latin typeface="Courier New" panose="02070309020205020404" pitchFamily="49" charset="0"/>
                <a:cs typeface="Courier New" panose="02070309020205020404" pitchFamily="49" charset="0"/>
              </a:rPr>
              <a:t>Nov 15 16:04:11 Linux-Client </a:t>
            </a:r>
            <a:r>
              <a:rPr lang="en-US" sz="1000" dirty="0" err="1">
                <a:latin typeface="Courier New" panose="02070309020205020404" pitchFamily="49" charset="0"/>
                <a:cs typeface="Courier New" panose="02070309020205020404" pitchFamily="49" charset="0"/>
              </a:rPr>
              <a:t>vsepd</a:t>
            </a:r>
            <a:r>
              <a:rPr lang="en-US" sz="1000" dirty="0">
                <a:latin typeface="Courier New" panose="02070309020205020404" pitchFamily="49" charset="0"/>
                <a:cs typeface="Courier New" panose="02070309020205020404" pitchFamily="49" charset="0"/>
              </a:rPr>
              <a:t>[7947]: Starting </a:t>
            </a:r>
            <a:r>
              <a:rPr lang="en-US" sz="1000" dirty="0" err="1">
                <a:latin typeface="Courier New" panose="02070309020205020404" pitchFamily="49" charset="0"/>
                <a:cs typeface="Courier New" panose="02070309020205020404" pitchFamily="49" charset="0"/>
              </a:rPr>
              <a:t>vsep</a:t>
            </a:r>
            <a:r>
              <a:rPr lang="en-US" sz="1000" dirty="0">
                <a:latin typeface="Courier New" panose="02070309020205020404" pitchFamily="49" charset="0"/>
                <a:cs typeface="Courier New" panose="02070309020205020404" pitchFamily="49" charset="0"/>
              </a:rPr>
              <a:t> service</a:t>
            </a:r>
          </a:p>
          <a:p>
            <a:pPr lvl="2" indent="0">
              <a:buNone/>
            </a:pPr>
            <a:r>
              <a:rPr lang="en-US" sz="1000" dirty="0">
                <a:latin typeface="Courier New" panose="02070309020205020404" pitchFamily="49" charset="0"/>
                <a:cs typeface="Courier New" panose="02070309020205020404" pitchFamily="49" charset="0"/>
              </a:rPr>
              <a:t>Nov 15 16:04:11 Linux-Client </a:t>
            </a:r>
            <a:r>
              <a:rPr lang="en-US" sz="1000" dirty="0" err="1">
                <a:latin typeface="Courier New" panose="02070309020205020404" pitchFamily="49" charset="0"/>
                <a:cs typeface="Courier New" panose="02070309020205020404" pitchFamily="49" charset="0"/>
              </a:rPr>
              <a:t>systemd</a:t>
            </a:r>
            <a:r>
              <a:rPr lang="en-US" sz="1000" dirty="0">
                <a:latin typeface="Courier New" panose="02070309020205020404" pitchFamily="49" charset="0"/>
                <a:cs typeface="Courier New" panose="02070309020205020404" pitchFamily="49" charset="0"/>
              </a:rPr>
              <a:t>[1]: Started VMware Guest Introspection Service.</a:t>
            </a:r>
          </a:p>
          <a:p>
            <a:pPr lvl="1" indent="0">
              <a:buNone/>
            </a:pPr>
            <a:endParaRPr lang="en-US" dirty="0"/>
          </a:p>
          <a:p>
            <a:endParaRPr lang="en-US" dirty="0"/>
          </a:p>
        </p:txBody>
      </p:sp>
      <p:pic>
        <p:nvPicPr>
          <p:cNvPr id="5" name="Picture 4">
            <a:extLst>
              <a:ext uri="{FF2B5EF4-FFF2-40B4-BE49-F238E27FC236}">
                <a16:creationId xmlns:a16="http://schemas.microsoft.com/office/drawing/2014/main" id="{4F814668-28F6-F273-E164-097B06E4EDB7}"/>
              </a:ext>
            </a:extLst>
          </p:cNvPr>
          <p:cNvPicPr>
            <a:picLocks noChangeAspect="1"/>
          </p:cNvPicPr>
          <p:nvPr/>
        </p:nvPicPr>
        <p:blipFill>
          <a:blip r:embed="rId3"/>
          <a:stretch>
            <a:fillRect/>
          </a:stretch>
        </p:blipFill>
        <p:spPr>
          <a:xfrm>
            <a:off x="2451100" y="4430729"/>
            <a:ext cx="2766060" cy="2221230"/>
          </a:xfrm>
          <a:prstGeom prst="rect">
            <a:avLst/>
          </a:prstGeom>
        </p:spPr>
      </p:pic>
    </p:spTree>
    <p:extLst>
      <p:ext uri="{BB962C8B-B14F-4D97-AF65-F5344CB8AC3E}">
        <p14:creationId xmlns:p14="http://schemas.microsoft.com/office/powerpoint/2010/main" val="1195249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976931147"/>
              </p:ext>
            </p:extLst>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1"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18398368"/>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2365837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dirty="0"/>
              <a:t>NSX Malware Detection and Prevention</a:t>
            </a:r>
          </a:p>
        </p:txBody>
      </p:sp>
      <p:sp>
        <p:nvSpPr>
          <p:cNvPr id="74" name="Rectangle 73">
            <a:extLst>
              <a:ext uri="{FF2B5EF4-FFF2-40B4-BE49-F238E27FC236}">
                <a16:creationId xmlns:a16="http://schemas.microsoft.com/office/drawing/2014/main" id="{CDAD4998-6A13-8D45-83B0-BCA4481A7A0E}"/>
              </a:ext>
            </a:extLst>
          </p:cNvPr>
          <p:cNvSpPr/>
          <p:nvPr/>
        </p:nvSpPr>
        <p:spPr>
          <a:xfrm>
            <a:off x="3177" y="1238661"/>
            <a:ext cx="12185651" cy="481398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nvGrpSpPr>
          <p:cNvPr id="75" name="Group 74">
            <a:extLst>
              <a:ext uri="{FF2B5EF4-FFF2-40B4-BE49-F238E27FC236}">
                <a16:creationId xmlns:a16="http://schemas.microsoft.com/office/drawing/2014/main" id="{70EAE850-C7D1-7A4B-A98B-D001C62708AA}"/>
              </a:ext>
            </a:extLst>
          </p:cNvPr>
          <p:cNvGrpSpPr/>
          <p:nvPr/>
        </p:nvGrpSpPr>
        <p:grpSpPr>
          <a:xfrm>
            <a:off x="2182897" y="3250389"/>
            <a:ext cx="7826208" cy="735540"/>
            <a:chOff x="1520073" y="3345970"/>
            <a:chExt cx="7828247" cy="735732"/>
          </a:xfrm>
        </p:grpSpPr>
        <p:sp>
          <p:nvSpPr>
            <p:cNvPr id="76" name="Rectangle 75">
              <a:extLst>
                <a:ext uri="{FF2B5EF4-FFF2-40B4-BE49-F238E27FC236}">
                  <a16:creationId xmlns:a16="http://schemas.microsoft.com/office/drawing/2014/main" id="{AA87601C-3EAB-2146-BCC3-A0150B2B2466}"/>
                </a:ext>
              </a:extLst>
            </p:cNvPr>
            <p:cNvSpPr/>
            <p:nvPr/>
          </p:nvSpPr>
          <p:spPr>
            <a:xfrm>
              <a:off x="1520074" y="3345970"/>
              <a:ext cx="7828246" cy="728514"/>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16" bIns="91416" rtlCol="0" anchor="t"/>
            <a:lstStyle/>
            <a:p>
              <a:pPr algn="ctr">
                <a:defRPr/>
              </a:pPr>
              <a:r>
                <a:rPr lang="en-US" sz="1600">
                  <a:solidFill>
                    <a:schemeClr val="bg1"/>
                  </a:solidFill>
                  <a:latin typeface="Calibri" panose="020F0502020204030204" pitchFamily="34" charset="0"/>
                </a:rPr>
                <a:t>Advanced Threat Prevention</a:t>
              </a:r>
            </a:p>
          </p:txBody>
        </p:sp>
        <p:sp>
          <p:nvSpPr>
            <p:cNvPr id="77" name="Rectangle 76">
              <a:extLst>
                <a:ext uri="{FF2B5EF4-FFF2-40B4-BE49-F238E27FC236}">
                  <a16:creationId xmlns:a16="http://schemas.microsoft.com/office/drawing/2014/main" id="{E977891C-02BB-B546-9429-E7BEB71A67F9}"/>
                </a:ext>
              </a:extLst>
            </p:cNvPr>
            <p:cNvSpPr/>
            <p:nvPr/>
          </p:nvSpPr>
          <p:spPr>
            <a:xfrm>
              <a:off x="1520073" y="3785898"/>
              <a:ext cx="7825907" cy="29580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defRPr/>
              </a:pPr>
              <a:r>
                <a:rPr lang="en-US" sz="1050">
                  <a:solidFill>
                    <a:schemeClr val="bg1">
                      <a:lumMod val="95000"/>
                    </a:schemeClr>
                  </a:solidFill>
                  <a:latin typeface="Calibri" panose="020F0502020204030204" pitchFamily="34" charset="0"/>
                </a:rPr>
                <a:t>IDS/IPS|      Malware Detection &amp; Malware Prevention    |     Network Traffic Analysis</a:t>
              </a:r>
            </a:p>
          </p:txBody>
        </p:sp>
      </p:grpSp>
      <p:sp>
        <p:nvSpPr>
          <p:cNvPr id="78" name="Rectangle 77">
            <a:extLst>
              <a:ext uri="{FF2B5EF4-FFF2-40B4-BE49-F238E27FC236}">
                <a16:creationId xmlns:a16="http://schemas.microsoft.com/office/drawing/2014/main" id="{03B81DEC-E404-D640-BA28-87C5C7C66544}"/>
              </a:ext>
            </a:extLst>
          </p:cNvPr>
          <p:cNvSpPr/>
          <p:nvPr/>
        </p:nvSpPr>
        <p:spPr>
          <a:xfrm>
            <a:off x="2014340" y="2124991"/>
            <a:ext cx="8126886" cy="2812371"/>
          </a:xfrm>
          <a:prstGeom prst="rect">
            <a:avLst/>
          </a:prstGeom>
          <a:noFill/>
          <a:ln w="1270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600">
              <a:solidFill>
                <a:prstClr val="white"/>
              </a:solidFill>
              <a:latin typeface="Calibri" panose="020F0502020204030204" pitchFamily="34" charset="0"/>
            </a:endParaRPr>
          </a:p>
        </p:txBody>
      </p:sp>
      <p:grpSp>
        <p:nvGrpSpPr>
          <p:cNvPr id="79" name="Group 78">
            <a:extLst>
              <a:ext uri="{FF2B5EF4-FFF2-40B4-BE49-F238E27FC236}">
                <a16:creationId xmlns:a16="http://schemas.microsoft.com/office/drawing/2014/main" id="{77BCFAB2-DD83-BA4E-8A2F-76D0C2F12FEF}"/>
              </a:ext>
            </a:extLst>
          </p:cNvPr>
          <p:cNvGrpSpPr/>
          <p:nvPr/>
        </p:nvGrpSpPr>
        <p:grpSpPr>
          <a:xfrm>
            <a:off x="4658202" y="1221846"/>
            <a:ext cx="3073285" cy="434888"/>
            <a:chOff x="4735400" y="1452298"/>
            <a:chExt cx="3074086" cy="497600"/>
          </a:xfrm>
        </p:grpSpPr>
        <p:sp>
          <p:nvSpPr>
            <p:cNvPr id="81" name="Rectangle 80">
              <a:extLst>
                <a:ext uri="{FF2B5EF4-FFF2-40B4-BE49-F238E27FC236}">
                  <a16:creationId xmlns:a16="http://schemas.microsoft.com/office/drawing/2014/main" id="{9AF131D2-E2B1-5647-9717-1540333C91C9}"/>
                </a:ext>
              </a:extLst>
            </p:cNvPr>
            <p:cNvSpPr/>
            <p:nvPr/>
          </p:nvSpPr>
          <p:spPr>
            <a:xfrm>
              <a:off x="4735400" y="1452298"/>
              <a:ext cx="3048000" cy="497600"/>
            </a:xfrm>
            <a:prstGeom prst="rect">
              <a:avLst/>
            </a:prstGeom>
            <a:noFill/>
            <a:ln w="12700" cap="flat" cmpd="sng" algn="ctr">
              <a:gradFill>
                <a:gsLst>
                  <a:gs pos="0">
                    <a:schemeClr val="accent1">
                      <a:alpha val="0"/>
                    </a:schemeClr>
                  </a:gs>
                  <a:gs pos="100000">
                    <a:schemeClr val="accent5"/>
                  </a:gs>
                </a:gsLst>
                <a:lin ang="5400000" scaled="1"/>
              </a:gradFill>
              <a:prstDash val="solid"/>
              <a:miter lim="800000"/>
            </a:ln>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kern="0">
                <a:solidFill>
                  <a:schemeClr val="accent5"/>
                </a:solidFill>
                <a:latin typeface="Calibri" panose="020F0502020204030204" pitchFamily="34" charset="0"/>
              </a:endParaRPr>
            </a:p>
          </p:txBody>
        </p:sp>
        <p:sp>
          <p:nvSpPr>
            <p:cNvPr id="85" name="Title 2">
              <a:extLst>
                <a:ext uri="{FF2B5EF4-FFF2-40B4-BE49-F238E27FC236}">
                  <a16:creationId xmlns:a16="http://schemas.microsoft.com/office/drawing/2014/main" id="{F9261010-AE66-5D4D-AD0F-ABC26FBF33A4}"/>
                </a:ext>
              </a:extLst>
            </p:cNvPr>
            <p:cNvSpPr txBox="1">
              <a:spLocks/>
            </p:cNvSpPr>
            <p:nvPr/>
          </p:nvSpPr>
          <p:spPr>
            <a:xfrm>
              <a:off x="4751362" y="1495204"/>
              <a:ext cx="3058124" cy="381000"/>
            </a:xfrm>
            <a:prstGeom prst="rect">
              <a:avLst/>
            </a:prstGeom>
          </p:spPr>
          <p:txBody>
            <a:bodyPr vert="horz" wrap="none" lIns="0" tIns="0" rIns="0" bIns="0" rtlCol="0" anchor="b">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lvl="0" algn="ctr">
                <a:defRPr/>
              </a:pPr>
              <a:r>
                <a:rPr lang="en-US" sz="1600">
                  <a:solidFill>
                    <a:schemeClr val="accent5"/>
                  </a:solidFill>
                  <a:latin typeface="Calibri" panose="020F0502020204030204" pitchFamily="34" charset="0"/>
                  <a:ea typeface="+mn-ea"/>
                  <a:cs typeface="+mn-cs"/>
                </a:rPr>
                <a:t>VMware Threat Analysis Unit</a:t>
              </a:r>
            </a:p>
          </p:txBody>
        </p:sp>
      </p:grpSp>
      <p:grpSp>
        <p:nvGrpSpPr>
          <p:cNvPr id="89" name="Group 88">
            <a:extLst>
              <a:ext uri="{FF2B5EF4-FFF2-40B4-BE49-F238E27FC236}">
                <a16:creationId xmlns:a16="http://schemas.microsoft.com/office/drawing/2014/main" id="{060AA6D6-14B5-194E-93E1-76ED3A6C7ABF}"/>
              </a:ext>
            </a:extLst>
          </p:cNvPr>
          <p:cNvGrpSpPr/>
          <p:nvPr/>
        </p:nvGrpSpPr>
        <p:grpSpPr>
          <a:xfrm>
            <a:off x="3131790" y="1499097"/>
            <a:ext cx="6106603" cy="533344"/>
            <a:chOff x="3129429" y="1480305"/>
            <a:chExt cx="6108194" cy="707724"/>
          </a:xfrm>
        </p:grpSpPr>
        <p:cxnSp>
          <p:nvCxnSpPr>
            <p:cNvPr id="91" name="Straight Connector 90">
              <a:extLst>
                <a:ext uri="{FF2B5EF4-FFF2-40B4-BE49-F238E27FC236}">
                  <a16:creationId xmlns:a16="http://schemas.microsoft.com/office/drawing/2014/main" id="{D9BD211B-4D4C-1C4D-8EED-BF7F9088F571}"/>
                </a:ext>
              </a:extLst>
            </p:cNvPr>
            <p:cNvCxnSpPr>
              <a:cxnSpLocks/>
            </p:cNvCxnSpPr>
            <p:nvPr/>
          </p:nvCxnSpPr>
          <p:spPr bwMode="gray">
            <a:xfrm>
              <a:off x="3129429" y="1480305"/>
              <a:ext cx="0" cy="706262"/>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92E31E73-D2DD-E34E-A043-5F645FF101A9}"/>
                </a:ext>
              </a:extLst>
            </p:cNvPr>
            <p:cNvCxnSpPr>
              <a:cxnSpLocks/>
            </p:cNvCxnSpPr>
            <p:nvPr/>
          </p:nvCxnSpPr>
          <p:spPr bwMode="gray">
            <a:xfrm>
              <a:off x="9237623" y="1500013"/>
              <a:ext cx="0" cy="688016"/>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94" name="Straight Connector 93">
            <a:extLst>
              <a:ext uri="{FF2B5EF4-FFF2-40B4-BE49-F238E27FC236}">
                <a16:creationId xmlns:a16="http://schemas.microsoft.com/office/drawing/2014/main" id="{A6C39226-DE6C-FC43-B928-E5180942A846}"/>
              </a:ext>
            </a:extLst>
          </p:cNvPr>
          <p:cNvCxnSpPr/>
          <p:nvPr/>
        </p:nvCxnSpPr>
        <p:spPr bwMode="gray">
          <a:xfrm flipH="1">
            <a:off x="3131789" y="1499096"/>
            <a:ext cx="1396194"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417AD9FA-B03B-5842-911B-597191F230ED}"/>
              </a:ext>
            </a:extLst>
          </p:cNvPr>
          <p:cNvCxnSpPr/>
          <p:nvPr/>
        </p:nvCxnSpPr>
        <p:spPr bwMode="gray">
          <a:xfrm flipH="1">
            <a:off x="7839723" y="1499096"/>
            <a:ext cx="1396194"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FC8390EE-DEBE-7F49-B8E3-CA69A4F81298}"/>
              </a:ext>
            </a:extLst>
          </p:cNvPr>
          <p:cNvGrpSpPr/>
          <p:nvPr/>
        </p:nvGrpSpPr>
        <p:grpSpPr>
          <a:xfrm>
            <a:off x="6142269" y="4068410"/>
            <a:ext cx="3866836" cy="728324"/>
            <a:chOff x="5480477" y="4356228"/>
            <a:chExt cx="3867843" cy="728514"/>
          </a:xfrm>
        </p:grpSpPr>
        <p:sp>
          <p:nvSpPr>
            <p:cNvPr id="106" name="Rectangle 105">
              <a:extLst>
                <a:ext uri="{FF2B5EF4-FFF2-40B4-BE49-F238E27FC236}">
                  <a16:creationId xmlns:a16="http://schemas.microsoft.com/office/drawing/2014/main" id="{F7A75DF7-9942-6D4E-B1AD-BE80E85B421F}"/>
                </a:ext>
              </a:extLst>
            </p:cNvPr>
            <p:cNvSpPr/>
            <p:nvPr/>
          </p:nvSpPr>
          <p:spPr>
            <a:xfrm>
              <a:off x="5480477" y="4356228"/>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16" tIns="91416" rIns="91416" bIns="91416" rtlCol="0" anchor="t"/>
            <a:lstStyle/>
            <a:p>
              <a:pPr algn="ctr">
                <a:defRPr/>
              </a:pPr>
              <a:r>
                <a:rPr lang="en-US" sz="1600">
                  <a:solidFill>
                    <a:schemeClr val="bg1"/>
                  </a:solidFill>
                  <a:latin typeface="Calibri" panose="020F0502020204030204" pitchFamily="34" charset="0"/>
                </a:rPr>
                <a:t>Gateway Firewall</a:t>
              </a:r>
            </a:p>
          </p:txBody>
        </p:sp>
        <p:sp>
          <p:nvSpPr>
            <p:cNvPr id="110" name="Rectangle 109">
              <a:extLst>
                <a:ext uri="{FF2B5EF4-FFF2-40B4-BE49-F238E27FC236}">
                  <a16:creationId xmlns:a16="http://schemas.microsoft.com/office/drawing/2014/main" id="{365C6C8C-EAE2-574A-97F6-877BB44E8FEC}"/>
                </a:ext>
              </a:extLst>
            </p:cNvPr>
            <p:cNvSpPr/>
            <p:nvPr/>
          </p:nvSpPr>
          <p:spPr>
            <a:xfrm>
              <a:off x="5480478" y="4819860"/>
              <a:ext cx="3867842"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 tIns="45720" rIns="45720" bIns="45708"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cs typeface="Calibri" panose="020F0502020204030204" pitchFamily="34" charset="0"/>
                </a:rPr>
                <a:t>App/User ID</a:t>
              </a:r>
              <a:r>
                <a:rPr lang="en-US" sz="1000">
                  <a:solidFill>
                    <a:schemeClr val="bg1">
                      <a:lumMod val="95000"/>
                    </a:schemeClr>
                  </a:solidFill>
                  <a:latin typeface="Calibri" panose="020F0502020204030204" pitchFamily="34" charset="0"/>
                  <a:ea typeface="+mn-lt"/>
                  <a:cs typeface="Calibri" panose="020F0502020204030204" pitchFamily="34" charset="0"/>
                </a:rPr>
                <a:t>   |   FQDN Analysis</a:t>
              </a:r>
              <a:r>
                <a:rPr lang="en-US" sz="1000">
                  <a:solidFill>
                    <a:schemeClr val="bg1">
                      <a:lumMod val="95000"/>
                    </a:schemeClr>
                  </a:solidFill>
                  <a:latin typeface="Calibri" panose="020F0502020204030204" pitchFamily="34" charset="0"/>
                  <a:cs typeface="Calibri" panose="020F0502020204030204" pitchFamily="34" charset="0"/>
                </a:rPr>
                <a:t>   |   URL Filtering    |   TLS Decryption</a:t>
              </a:r>
            </a:p>
          </p:txBody>
        </p:sp>
      </p:grpSp>
      <p:grpSp>
        <p:nvGrpSpPr>
          <p:cNvPr id="114" name="Group 113">
            <a:extLst>
              <a:ext uri="{FF2B5EF4-FFF2-40B4-BE49-F238E27FC236}">
                <a16:creationId xmlns:a16="http://schemas.microsoft.com/office/drawing/2014/main" id="{9480D9FA-6154-EE40-B893-27A55B7923E3}"/>
              </a:ext>
            </a:extLst>
          </p:cNvPr>
          <p:cNvGrpSpPr/>
          <p:nvPr/>
        </p:nvGrpSpPr>
        <p:grpSpPr>
          <a:xfrm>
            <a:off x="2182898" y="4068527"/>
            <a:ext cx="3866836" cy="731071"/>
            <a:chOff x="1520074" y="4356343"/>
            <a:chExt cx="3867843" cy="731261"/>
          </a:xfrm>
        </p:grpSpPr>
        <p:sp>
          <p:nvSpPr>
            <p:cNvPr id="117" name="Rectangle 116">
              <a:extLst>
                <a:ext uri="{FF2B5EF4-FFF2-40B4-BE49-F238E27FC236}">
                  <a16:creationId xmlns:a16="http://schemas.microsoft.com/office/drawing/2014/main" id="{11D2B087-F62B-664E-9021-8FB07B0144C3}"/>
                </a:ext>
              </a:extLst>
            </p:cNvPr>
            <p:cNvSpPr/>
            <p:nvPr/>
          </p:nvSpPr>
          <p:spPr>
            <a:xfrm>
              <a:off x="1520074" y="4356343"/>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16" tIns="91416" rIns="91416" bIns="91416" rtlCol="0" anchor="t"/>
            <a:lstStyle/>
            <a:p>
              <a:pPr algn="ctr">
                <a:defRPr/>
              </a:pPr>
              <a:r>
                <a:rPr lang="en-US" sz="1600" dirty="0">
                  <a:solidFill>
                    <a:schemeClr val="bg1"/>
                  </a:solidFill>
                  <a:latin typeface="Calibri" panose="020F0502020204030204" pitchFamily="34" charset="0"/>
                </a:rPr>
                <a:t>Distributed Firewall</a:t>
              </a:r>
            </a:p>
          </p:txBody>
        </p:sp>
        <p:sp>
          <p:nvSpPr>
            <p:cNvPr id="119" name="Rectangle 118">
              <a:extLst>
                <a:ext uri="{FF2B5EF4-FFF2-40B4-BE49-F238E27FC236}">
                  <a16:creationId xmlns:a16="http://schemas.microsoft.com/office/drawing/2014/main" id="{2851CA8B-66AB-6F4A-BA12-4232FA2986F0}"/>
                </a:ext>
              </a:extLst>
            </p:cNvPr>
            <p:cNvSpPr/>
            <p:nvPr/>
          </p:nvSpPr>
          <p:spPr>
            <a:xfrm>
              <a:off x="1520074" y="4833090"/>
              <a:ext cx="3867843"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cs typeface="Calibri" panose="020F0502020204030204" pitchFamily="34" charset="0"/>
                </a:rPr>
                <a:t>App &amp; User ID    |    FQDN</a:t>
              </a:r>
              <a:r>
                <a:rPr lang="en-US" sz="1000">
                  <a:solidFill>
                    <a:schemeClr val="bg1">
                      <a:lumMod val="95000"/>
                    </a:schemeClr>
                  </a:solidFill>
                  <a:latin typeface="Calibri" panose="020F0502020204030204" pitchFamily="34" charset="0"/>
                  <a:ea typeface="+mn-lt"/>
                  <a:cs typeface="Calibri" panose="020F0502020204030204" pitchFamily="34" charset="0"/>
                </a:rPr>
                <a:t> Filtering   |    Malicious IP</a:t>
              </a:r>
              <a:endParaRPr lang="en-US" sz="1000">
                <a:solidFill>
                  <a:schemeClr val="bg1">
                    <a:lumMod val="95000"/>
                  </a:schemeClr>
                </a:solidFill>
                <a:latin typeface="Calibri" panose="020F0502020204030204" pitchFamily="34" charset="0"/>
                <a:cs typeface="Calibri" panose="020F0502020204030204" pitchFamily="34" charset="0"/>
              </a:endParaRPr>
            </a:p>
          </p:txBody>
        </p:sp>
      </p:grpSp>
      <p:sp>
        <p:nvSpPr>
          <p:cNvPr id="122" name="Rectangle 121">
            <a:extLst>
              <a:ext uri="{FF2B5EF4-FFF2-40B4-BE49-F238E27FC236}">
                <a16:creationId xmlns:a16="http://schemas.microsoft.com/office/drawing/2014/main" id="{0DEF6E79-8C0D-E74C-B874-9A591F518175}"/>
              </a:ext>
            </a:extLst>
          </p:cNvPr>
          <p:cNvSpPr/>
          <p:nvPr/>
        </p:nvSpPr>
        <p:spPr>
          <a:xfrm>
            <a:off x="3969454" y="1877753"/>
            <a:ext cx="4253092" cy="4616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1999" dirty="0">
                <a:solidFill>
                  <a:srgbClr val="3F3F3F"/>
                </a:solidFill>
                <a:latin typeface="Calibri" panose="020F0502020204030204" pitchFamily="34" charset="0"/>
              </a:rPr>
              <a:t>VMware NSX Security</a:t>
            </a:r>
            <a:br>
              <a:rPr lang="en-US" sz="1999" dirty="0">
                <a:solidFill>
                  <a:srgbClr val="3F3F3F"/>
                </a:solidFill>
                <a:latin typeface="Calibri" panose="020F0502020204030204" pitchFamily="34" charset="0"/>
              </a:rPr>
            </a:br>
            <a:r>
              <a:rPr lang="en-US" sz="1050" dirty="0">
                <a:solidFill>
                  <a:srgbClr val="3F3F3F"/>
                </a:solidFill>
                <a:latin typeface="Calibri" panose="020F0502020204030204" pitchFamily="34" charset="0"/>
              </a:rPr>
              <a:t>Security for East-West and Zone / Cloud Edge Traffic </a:t>
            </a:r>
            <a:endParaRPr lang="en-US" sz="1100" dirty="0">
              <a:solidFill>
                <a:srgbClr val="3F3F3F"/>
              </a:solidFill>
              <a:latin typeface="Calibri" panose="020F0502020204030204" pitchFamily="34" charset="0"/>
            </a:endParaRPr>
          </a:p>
        </p:txBody>
      </p:sp>
      <p:grpSp>
        <p:nvGrpSpPr>
          <p:cNvPr id="124" name="Group 123">
            <a:extLst>
              <a:ext uri="{FF2B5EF4-FFF2-40B4-BE49-F238E27FC236}">
                <a16:creationId xmlns:a16="http://schemas.microsoft.com/office/drawing/2014/main" id="{24E0A36F-1866-364C-A5BD-0477167834F6}"/>
              </a:ext>
            </a:extLst>
          </p:cNvPr>
          <p:cNvGrpSpPr/>
          <p:nvPr/>
        </p:nvGrpSpPr>
        <p:grpSpPr>
          <a:xfrm>
            <a:off x="2185232" y="2422268"/>
            <a:ext cx="7823872" cy="738530"/>
            <a:chOff x="1522410" y="2453626"/>
            <a:chExt cx="7825910" cy="738722"/>
          </a:xfrm>
        </p:grpSpPr>
        <p:sp>
          <p:nvSpPr>
            <p:cNvPr id="127" name="Rectangle 126">
              <a:extLst>
                <a:ext uri="{FF2B5EF4-FFF2-40B4-BE49-F238E27FC236}">
                  <a16:creationId xmlns:a16="http://schemas.microsoft.com/office/drawing/2014/main" id="{2238E780-DA0B-514C-AA67-02BE0532466A}"/>
                </a:ext>
              </a:extLst>
            </p:cNvPr>
            <p:cNvSpPr/>
            <p:nvPr/>
          </p:nvSpPr>
          <p:spPr>
            <a:xfrm>
              <a:off x="1522412" y="2453626"/>
              <a:ext cx="7825908" cy="734297"/>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16" bIns="91416" rtlCol="0" anchor="t"/>
            <a:lstStyle/>
            <a:p>
              <a:pPr algn="ctr"/>
              <a:r>
                <a:rPr lang="en-US" sz="1600">
                  <a:solidFill>
                    <a:schemeClr val="bg1"/>
                  </a:solidFill>
                  <a:latin typeface="Calibri" panose="020F0502020204030204" pitchFamily="34" charset="0"/>
                </a:rPr>
                <a:t>Security Analytics and Management</a:t>
              </a:r>
            </a:p>
          </p:txBody>
        </p:sp>
        <p:sp>
          <p:nvSpPr>
            <p:cNvPr id="129" name="Rectangle 128">
              <a:extLst>
                <a:ext uri="{FF2B5EF4-FFF2-40B4-BE49-F238E27FC236}">
                  <a16:creationId xmlns:a16="http://schemas.microsoft.com/office/drawing/2014/main" id="{EC59F7AE-DFE3-DF42-B694-D9872074310C}"/>
                </a:ext>
              </a:extLst>
            </p:cNvPr>
            <p:cNvSpPr/>
            <p:nvPr/>
          </p:nvSpPr>
          <p:spPr>
            <a:xfrm>
              <a:off x="1522410" y="2918556"/>
              <a:ext cx="7825909" cy="27379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1100" dirty="0">
                  <a:solidFill>
                    <a:schemeClr val="bg1"/>
                  </a:solidFill>
                  <a:latin typeface="Calibri" panose="020F0502020204030204" pitchFamily="34" charset="0"/>
                </a:rPr>
                <a:t>App Flow Discovery |    Rule Recommendations   |   Policy Management     |     Network Detection &amp; Response</a:t>
              </a:r>
            </a:p>
          </p:txBody>
        </p:sp>
      </p:grpSp>
      <p:sp>
        <p:nvSpPr>
          <p:cNvPr id="135" name="Rectangle 134">
            <a:extLst>
              <a:ext uri="{FF2B5EF4-FFF2-40B4-BE49-F238E27FC236}">
                <a16:creationId xmlns:a16="http://schemas.microsoft.com/office/drawing/2014/main" id="{C0D50A6A-1D26-B146-AF40-E74121399D58}"/>
              </a:ext>
            </a:extLst>
          </p:cNvPr>
          <p:cNvSpPr/>
          <p:nvPr/>
        </p:nvSpPr>
        <p:spPr>
          <a:xfrm>
            <a:off x="3177" y="5708540"/>
            <a:ext cx="12185651" cy="38646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ELASTIC SCALE   |   APPLICATION AWARE   |   NO NETWORK CHANGES   |   POLICY AUTOMATION</a:t>
            </a:r>
          </a:p>
        </p:txBody>
      </p:sp>
      <p:pic>
        <p:nvPicPr>
          <p:cNvPr id="136" name="Graphic 135">
            <a:extLst>
              <a:ext uri="{FF2B5EF4-FFF2-40B4-BE49-F238E27FC236}">
                <a16:creationId xmlns:a16="http://schemas.microsoft.com/office/drawing/2014/main" id="{8C240F2D-BD8E-FC46-9C51-16B3C288F7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41618" y="5120211"/>
            <a:ext cx="551309" cy="268931"/>
          </a:xfrm>
          <a:prstGeom prst="rect">
            <a:avLst/>
          </a:prstGeom>
        </p:spPr>
      </p:pic>
      <p:sp>
        <p:nvSpPr>
          <p:cNvPr id="137" name="Rectangle 136">
            <a:extLst>
              <a:ext uri="{FF2B5EF4-FFF2-40B4-BE49-F238E27FC236}">
                <a16:creationId xmlns:a16="http://schemas.microsoft.com/office/drawing/2014/main" id="{80F07AD5-E22C-FE43-A5EB-63687D133179}"/>
              </a:ext>
            </a:extLst>
          </p:cNvPr>
          <p:cNvSpPr/>
          <p:nvPr/>
        </p:nvSpPr>
        <p:spPr>
          <a:xfrm>
            <a:off x="7594447" y="5389141"/>
            <a:ext cx="645651" cy="249086"/>
          </a:xfrm>
          <a:prstGeom prst="rect">
            <a:avLst/>
          </a:prstGeom>
          <a:ln>
            <a:noFill/>
          </a:ln>
        </p:spPr>
        <p:txBody>
          <a:bodyPr wrap="none" anchor="t">
            <a:noAutofit/>
          </a:bodyPr>
          <a:lstStyle/>
          <a:p>
            <a:pPr algn="ctr">
              <a:buClr>
                <a:srgbClr val="000000"/>
              </a:buClr>
              <a:buSzPts val="1200"/>
              <a:defRPr/>
            </a:pPr>
            <a:r>
              <a:rPr lang="en-US" sz="900" dirty="0">
                <a:solidFill>
                  <a:srgbClr val="3F3F3F"/>
                </a:solidFill>
                <a:latin typeface="Calibri" panose="020F0502020204030204" pitchFamily="34" charset="0"/>
                <a:ea typeface="Times New Roman" panose="02020603050405020304" pitchFamily="18" charset="0"/>
              </a:rPr>
              <a:t>Multi-Cloud</a:t>
            </a:r>
          </a:p>
        </p:txBody>
      </p:sp>
      <p:pic>
        <p:nvPicPr>
          <p:cNvPr id="140" name="Graphic 139">
            <a:extLst>
              <a:ext uri="{FF2B5EF4-FFF2-40B4-BE49-F238E27FC236}">
                <a16:creationId xmlns:a16="http://schemas.microsoft.com/office/drawing/2014/main" id="{EE8D3DF2-5D97-EA46-8AAC-ED21DCA3F9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36168" y="5098982"/>
            <a:ext cx="319731" cy="319731"/>
          </a:xfrm>
          <a:prstGeom prst="rect">
            <a:avLst/>
          </a:prstGeom>
        </p:spPr>
      </p:pic>
      <p:sp>
        <p:nvSpPr>
          <p:cNvPr id="141" name="Rectangle 140">
            <a:extLst>
              <a:ext uri="{FF2B5EF4-FFF2-40B4-BE49-F238E27FC236}">
                <a16:creationId xmlns:a16="http://schemas.microsoft.com/office/drawing/2014/main" id="{047F8752-0399-D644-A225-FB0BAE3E0F09}"/>
              </a:ext>
            </a:extLst>
          </p:cNvPr>
          <p:cNvSpPr/>
          <p:nvPr/>
        </p:nvSpPr>
        <p:spPr>
          <a:xfrm>
            <a:off x="5239769"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Physical Server</a:t>
            </a:r>
          </a:p>
        </p:txBody>
      </p:sp>
      <p:pic>
        <p:nvPicPr>
          <p:cNvPr id="142" name="Graphic 141">
            <a:extLst>
              <a:ext uri="{FF2B5EF4-FFF2-40B4-BE49-F238E27FC236}">
                <a16:creationId xmlns:a16="http://schemas.microsoft.com/office/drawing/2014/main" id="{5585E7BA-A493-7B45-BD6E-8C8EA1E8AE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78481" y="5077067"/>
            <a:ext cx="349130" cy="346313"/>
          </a:xfrm>
          <a:prstGeom prst="rect">
            <a:avLst/>
          </a:prstGeom>
        </p:spPr>
      </p:pic>
      <p:grpSp>
        <p:nvGrpSpPr>
          <p:cNvPr id="143" name="Group 142">
            <a:extLst>
              <a:ext uri="{FF2B5EF4-FFF2-40B4-BE49-F238E27FC236}">
                <a16:creationId xmlns:a16="http://schemas.microsoft.com/office/drawing/2014/main" id="{1F93E3B7-5BF3-A449-8AA9-3DDF62D6311C}"/>
              </a:ext>
            </a:extLst>
          </p:cNvPr>
          <p:cNvGrpSpPr/>
          <p:nvPr/>
        </p:nvGrpSpPr>
        <p:grpSpPr>
          <a:xfrm>
            <a:off x="6556097" y="5048623"/>
            <a:ext cx="367668" cy="367669"/>
            <a:chOff x="6702851" y="3708873"/>
            <a:chExt cx="555834" cy="555834"/>
          </a:xfrm>
        </p:grpSpPr>
        <p:sp>
          <p:nvSpPr>
            <p:cNvPr id="145" name="Rectangle 144">
              <a:extLst>
                <a:ext uri="{FF2B5EF4-FFF2-40B4-BE49-F238E27FC236}">
                  <a16:creationId xmlns:a16="http://schemas.microsoft.com/office/drawing/2014/main" id="{41BAB527-218E-B44B-A93C-E198849608E1}"/>
                </a:ext>
              </a:extLst>
            </p:cNvPr>
            <p:cNvSpPr/>
            <p:nvPr/>
          </p:nvSpPr>
          <p:spPr>
            <a:xfrm>
              <a:off x="6768917" y="3808183"/>
              <a:ext cx="426394" cy="3834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pic>
          <p:nvPicPr>
            <p:cNvPr id="146" name="Picture 145">
              <a:extLst>
                <a:ext uri="{FF2B5EF4-FFF2-40B4-BE49-F238E27FC236}">
                  <a16:creationId xmlns:a16="http://schemas.microsoft.com/office/drawing/2014/main" id="{3A713137-20E8-7A4D-AAC4-33966E8B4192}"/>
                </a:ext>
              </a:extLst>
            </p:cNvPr>
            <p:cNvPicPr>
              <a:picLocks noChangeAspect="1"/>
            </p:cNvPicPr>
            <p:nvPr/>
          </p:nvPicPr>
          <p:blipFill>
            <a:blip r:embed="rId9">
              <a:alphaModFix amt="73000"/>
              <a:grayscl/>
              <a:extLst>
                <a:ext uri="{BEBA8EAE-BF5A-486C-A8C5-ECC9F3942E4B}">
                  <a14:imgProps xmlns:a14="http://schemas.microsoft.com/office/drawing/2010/main">
                    <a14:imgLayer r:embed="rId10">
                      <a14:imgEffect>
                        <a14:colorTemperature colorTemp="10858"/>
                      </a14:imgEffect>
                    </a14:imgLayer>
                  </a14:imgProps>
                </a:ext>
                <a:ext uri="{28A0092B-C50C-407E-A947-70E740481C1C}">
                  <a14:useLocalDpi xmlns:a14="http://schemas.microsoft.com/office/drawing/2010/main" val="0"/>
                </a:ext>
              </a:extLst>
            </a:blip>
            <a:stretch>
              <a:fillRect/>
            </a:stretch>
          </p:blipFill>
          <p:spPr>
            <a:xfrm>
              <a:off x="6702851" y="3708873"/>
              <a:ext cx="555834" cy="555834"/>
            </a:xfrm>
            <a:prstGeom prst="rect">
              <a:avLst/>
            </a:prstGeom>
          </p:spPr>
        </p:pic>
        <p:sp>
          <p:nvSpPr>
            <p:cNvPr id="148" name="Freeform 147">
              <a:extLst>
                <a:ext uri="{FF2B5EF4-FFF2-40B4-BE49-F238E27FC236}">
                  <a16:creationId xmlns:a16="http://schemas.microsoft.com/office/drawing/2014/main" id="{78389ABD-EA39-FD47-B24C-217B3898DC53}"/>
                </a:ext>
              </a:extLst>
            </p:cNvPr>
            <p:cNvSpPr/>
            <p:nvPr/>
          </p:nvSpPr>
          <p:spPr>
            <a:xfrm>
              <a:off x="6718776" y="3730936"/>
              <a:ext cx="523734" cy="507100"/>
            </a:xfrm>
            <a:custGeom>
              <a:avLst/>
              <a:gdLst>
                <a:gd name="connsiteX0" fmla="*/ 597070 w 1194403"/>
                <a:gd name="connsiteY0" fmla="*/ 13304 h 1158503"/>
                <a:gd name="connsiteX1" fmla="*/ 629052 w 1194403"/>
                <a:gd name="connsiteY1" fmla="*/ 21073 h 1158503"/>
                <a:gd name="connsiteX2" fmla="*/ 871017 w 1194403"/>
                <a:gd name="connsiteY2" fmla="*/ 136654 h 1158503"/>
                <a:gd name="connsiteX3" fmla="*/ 961056 w 1194403"/>
                <a:gd name="connsiteY3" fmla="*/ 179651 h 1158503"/>
                <a:gd name="connsiteX4" fmla="*/ 985215 w 1194403"/>
                <a:gd name="connsiteY4" fmla="*/ 191252 h 1158503"/>
                <a:gd name="connsiteX5" fmla="*/ 1038589 w 1194403"/>
                <a:gd name="connsiteY5" fmla="*/ 216635 h 1158503"/>
                <a:gd name="connsiteX6" fmla="*/ 1077542 w 1194403"/>
                <a:gd name="connsiteY6" fmla="*/ 265167 h 1158503"/>
                <a:gd name="connsiteX7" fmla="*/ 1125435 w 1194403"/>
                <a:gd name="connsiteY7" fmla="*/ 473554 h 1158503"/>
                <a:gd name="connsiteX8" fmla="*/ 1144379 w 1194403"/>
                <a:gd name="connsiteY8" fmla="*/ 555983 h 1158503"/>
                <a:gd name="connsiteX9" fmla="*/ 1154383 w 1194403"/>
                <a:gd name="connsiteY9" fmla="*/ 599459 h 1158503"/>
                <a:gd name="connsiteX10" fmla="*/ 1179235 w 1194403"/>
                <a:gd name="connsiteY10" fmla="*/ 707857 h 1158503"/>
                <a:gd name="connsiteX11" fmla="*/ 1165984 w 1194403"/>
                <a:gd name="connsiteY11" fmla="*/ 763838 h 1158503"/>
                <a:gd name="connsiteX12" fmla="*/ 1036460 w 1194403"/>
                <a:gd name="connsiteY12" fmla="*/ 925024 h 1158503"/>
                <a:gd name="connsiteX13" fmla="*/ 990324 w 1194403"/>
                <a:gd name="connsiteY13" fmla="*/ 982389 h 1158503"/>
                <a:gd name="connsiteX14" fmla="*/ 958608 w 1194403"/>
                <a:gd name="connsiteY14" fmla="*/ 1021821 h 1158503"/>
                <a:gd name="connsiteX15" fmla="*/ 882991 w 1194403"/>
                <a:gd name="connsiteY15" fmla="*/ 1116117 h 1158503"/>
                <a:gd name="connsiteX16" fmla="*/ 822646 w 1194403"/>
                <a:gd name="connsiteY16" fmla="*/ 1145119 h 1158503"/>
                <a:gd name="connsiteX17" fmla="*/ 725955 w 1194403"/>
                <a:gd name="connsiteY17" fmla="*/ 1144906 h 1158503"/>
                <a:gd name="connsiteX18" fmla="*/ 661406 w 1194403"/>
                <a:gd name="connsiteY18" fmla="*/ 1144959 h 1158503"/>
                <a:gd name="connsiteX19" fmla="*/ 596857 w 1194403"/>
                <a:gd name="connsiteY19" fmla="*/ 1144959 h 1158503"/>
                <a:gd name="connsiteX20" fmla="*/ 584671 w 1194403"/>
                <a:gd name="connsiteY20" fmla="*/ 1145065 h 1158503"/>
                <a:gd name="connsiteX21" fmla="*/ 532468 w 1194403"/>
                <a:gd name="connsiteY21" fmla="*/ 1145012 h 1158503"/>
                <a:gd name="connsiteX22" fmla="*/ 468078 w 1194403"/>
                <a:gd name="connsiteY22" fmla="*/ 1145012 h 1158503"/>
                <a:gd name="connsiteX23" fmla="*/ 370218 w 1194403"/>
                <a:gd name="connsiteY23" fmla="*/ 1145172 h 1158503"/>
                <a:gd name="connsiteX24" fmla="*/ 312640 w 1194403"/>
                <a:gd name="connsiteY24" fmla="*/ 1117554 h 1158503"/>
                <a:gd name="connsiteX25" fmla="*/ 110691 w 1194403"/>
                <a:gd name="connsiteY25" fmla="*/ 866382 h 1158503"/>
                <a:gd name="connsiteX26" fmla="*/ 28847 w 1194403"/>
                <a:gd name="connsiteY26" fmla="*/ 764690 h 1158503"/>
                <a:gd name="connsiteX27" fmla="*/ 15278 w 1194403"/>
                <a:gd name="connsiteY27" fmla="*/ 706899 h 1158503"/>
                <a:gd name="connsiteX28" fmla="*/ 78762 w 1194403"/>
                <a:gd name="connsiteY28" fmla="*/ 430716 h 1158503"/>
                <a:gd name="connsiteX29" fmla="*/ 101006 w 1194403"/>
                <a:gd name="connsiteY29" fmla="*/ 333867 h 1158503"/>
                <a:gd name="connsiteX30" fmla="*/ 105901 w 1194403"/>
                <a:gd name="connsiteY30" fmla="*/ 312741 h 1158503"/>
                <a:gd name="connsiteX31" fmla="*/ 116758 w 1194403"/>
                <a:gd name="connsiteY31" fmla="*/ 265061 h 1158503"/>
                <a:gd name="connsiteX32" fmla="*/ 155338 w 1194403"/>
                <a:gd name="connsiteY32" fmla="*/ 216901 h 1158503"/>
                <a:gd name="connsiteX33" fmla="*/ 272994 w 1194403"/>
                <a:gd name="connsiteY33" fmla="*/ 160707 h 1158503"/>
                <a:gd name="connsiteX34" fmla="*/ 330094 w 1194403"/>
                <a:gd name="connsiteY34" fmla="*/ 133408 h 1158503"/>
                <a:gd name="connsiteX35" fmla="*/ 398634 w 1194403"/>
                <a:gd name="connsiteY35" fmla="*/ 100734 h 1158503"/>
                <a:gd name="connsiteX36" fmla="*/ 565301 w 1194403"/>
                <a:gd name="connsiteY36" fmla="*/ 21019 h 1158503"/>
                <a:gd name="connsiteX37" fmla="*/ 597070 w 1194403"/>
                <a:gd name="connsiteY37" fmla="*/ 13304 h 1158503"/>
                <a:gd name="connsiteX38" fmla="*/ 597070 w 1194403"/>
                <a:gd name="connsiteY38" fmla="*/ 0 h 1158503"/>
                <a:gd name="connsiteX39" fmla="*/ 559500 w 1194403"/>
                <a:gd name="connsiteY39" fmla="*/ 9046 h 1158503"/>
                <a:gd name="connsiteX40" fmla="*/ 324400 w 1194403"/>
                <a:gd name="connsiteY40" fmla="*/ 121435 h 1158503"/>
                <a:gd name="connsiteX41" fmla="*/ 149590 w 1194403"/>
                <a:gd name="connsiteY41" fmla="*/ 204875 h 1158503"/>
                <a:gd name="connsiteX42" fmla="*/ 103773 w 1194403"/>
                <a:gd name="connsiteY42" fmla="*/ 262133 h 1158503"/>
                <a:gd name="connsiteX43" fmla="*/ 88022 w 1194403"/>
                <a:gd name="connsiteY43" fmla="*/ 330887 h 1158503"/>
                <a:gd name="connsiteX44" fmla="*/ 2346 w 1194403"/>
                <a:gd name="connsiteY44" fmla="*/ 703919 h 1158503"/>
                <a:gd name="connsiteX45" fmla="*/ 18471 w 1194403"/>
                <a:gd name="connsiteY45" fmla="*/ 772991 h 1158503"/>
                <a:gd name="connsiteX46" fmla="*/ 302262 w 1194403"/>
                <a:gd name="connsiteY46" fmla="*/ 1125908 h 1158503"/>
                <a:gd name="connsiteX47" fmla="*/ 370218 w 1194403"/>
                <a:gd name="connsiteY47" fmla="*/ 1158475 h 1158503"/>
                <a:gd name="connsiteX48" fmla="*/ 370643 w 1194403"/>
                <a:gd name="connsiteY48" fmla="*/ 1158475 h 1158503"/>
                <a:gd name="connsiteX49" fmla="*/ 468078 w 1194403"/>
                <a:gd name="connsiteY49" fmla="*/ 1158316 h 1158503"/>
                <a:gd name="connsiteX50" fmla="*/ 596857 w 1194403"/>
                <a:gd name="connsiteY50" fmla="*/ 1158369 h 1158503"/>
                <a:gd name="connsiteX51" fmla="*/ 596857 w 1194403"/>
                <a:gd name="connsiteY51" fmla="*/ 1158262 h 1158503"/>
                <a:gd name="connsiteX52" fmla="*/ 725955 w 1194403"/>
                <a:gd name="connsiteY52" fmla="*/ 1158210 h 1158503"/>
                <a:gd name="connsiteX53" fmla="*/ 822592 w 1194403"/>
                <a:gd name="connsiteY53" fmla="*/ 1158422 h 1158503"/>
                <a:gd name="connsiteX54" fmla="*/ 823177 w 1194403"/>
                <a:gd name="connsiteY54" fmla="*/ 1158422 h 1158503"/>
                <a:gd name="connsiteX55" fmla="*/ 893421 w 1194403"/>
                <a:gd name="connsiteY55" fmla="*/ 1124418 h 1158503"/>
                <a:gd name="connsiteX56" fmla="*/ 1000700 w 1194403"/>
                <a:gd name="connsiteY56" fmla="*/ 990744 h 1158503"/>
                <a:gd name="connsiteX57" fmla="*/ 1176361 w 1194403"/>
                <a:gd name="connsiteY57" fmla="*/ 772139 h 1158503"/>
                <a:gd name="connsiteX58" fmla="*/ 1192219 w 1194403"/>
                <a:gd name="connsiteY58" fmla="*/ 704930 h 1158503"/>
                <a:gd name="connsiteX59" fmla="*/ 1157363 w 1194403"/>
                <a:gd name="connsiteY59" fmla="*/ 553003 h 1158503"/>
                <a:gd name="connsiteX60" fmla="*/ 1090473 w 1194403"/>
                <a:gd name="connsiteY60" fmla="*/ 262187 h 1158503"/>
                <a:gd name="connsiteX61" fmla="*/ 1044283 w 1194403"/>
                <a:gd name="connsiteY61" fmla="*/ 204609 h 1158503"/>
                <a:gd name="connsiteX62" fmla="*/ 966803 w 1194403"/>
                <a:gd name="connsiteY62" fmla="*/ 167625 h 1158503"/>
                <a:gd name="connsiteX63" fmla="*/ 634799 w 1194403"/>
                <a:gd name="connsiteY63" fmla="*/ 9099 h 1158503"/>
                <a:gd name="connsiteX64" fmla="*/ 597070 w 1194403"/>
                <a:gd name="connsiteY64" fmla="*/ 0 h 115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94403" h="1158503">
                  <a:moveTo>
                    <a:pt x="597070" y="13304"/>
                  </a:moveTo>
                  <a:cubicBezTo>
                    <a:pt x="608192" y="13410"/>
                    <a:pt x="619101" y="16071"/>
                    <a:pt x="629052" y="21073"/>
                  </a:cubicBezTo>
                  <a:cubicBezTo>
                    <a:pt x="709672" y="59653"/>
                    <a:pt x="790344" y="98180"/>
                    <a:pt x="871017" y="136654"/>
                  </a:cubicBezTo>
                  <a:lnTo>
                    <a:pt x="961056" y="179651"/>
                  </a:lnTo>
                  <a:lnTo>
                    <a:pt x="985215" y="191252"/>
                  </a:lnTo>
                  <a:cubicBezTo>
                    <a:pt x="1002989" y="199766"/>
                    <a:pt x="1020762" y="208281"/>
                    <a:pt x="1038589" y="216635"/>
                  </a:cubicBezTo>
                  <a:cubicBezTo>
                    <a:pt x="1058757" y="225469"/>
                    <a:pt x="1073285" y="243615"/>
                    <a:pt x="1077542" y="265167"/>
                  </a:cubicBezTo>
                  <a:lnTo>
                    <a:pt x="1125435" y="473554"/>
                  </a:lnTo>
                  <a:lnTo>
                    <a:pt x="1144379" y="555983"/>
                  </a:lnTo>
                  <a:lnTo>
                    <a:pt x="1154383" y="599459"/>
                  </a:lnTo>
                  <a:cubicBezTo>
                    <a:pt x="1162738" y="635592"/>
                    <a:pt x="1171040" y="671724"/>
                    <a:pt x="1179235" y="707857"/>
                  </a:cubicBezTo>
                  <a:cubicBezTo>
                    <a:pt x="1184183" y="727546"/>
                    <a:pt x="1179235" y="748406"/>
                    <a:pt x="1165984" y="763838"/>
                  </a:cubicBezTo>
                  <a:lnTo>
                    <a:pt x="1036460" y="925024"/>
                  </a:lnTo>
                  <a:lnTo>
                    <a:pt x="990324" y="982389"/>
                  </a:lnTo>
                  <a:lnTo>
                    <a:pt x="958608" y="1021821"/>
                  </a:lnTo>
                  <a:cubicBezTo>
                    <a:pt x="933278" y="1053165"/>
                    <a:pt x="908002" y="1084561"/>
                    <a:pt x="882991" y="1116117"/>
                  </a:cubicBezTo>
                  <a:cubicBezTo>
                    <a:pt x="868889" y="1135168"/>
                    <a:pt x="846326" y="1146023"/>
                    <a:pt x="822646" y="1145119"/>
                  </a:cubicBezTo>
                  <a:cubicBezTo>
                    <a:pt x="790451" y="1144959"/>
                    <a:pt x="758203" y="1144852"/>
                    <a:pt x="725955" y="1144906"/>
                  </a:cubicBezTo>
                  <a:lnTo>
                    <a:pt x="661406" y="1144959"/>
                  </a:lnTo>
                  <a:lnTo>
                    <a:pt x="596857" y="1144959"/>
                  </a:lnTo>
                  <a:lnTo>
                    <a:pt x="584671" y="1145065"/>
                  </a:lnTo>
                  <a:lnTo>
                    <a:pt x="532468" y="1145012"/>
                  </a:lnTo>
                  <a:lnTo>
                    <a:pt x="468078" y="1145012"/>
                  </a:lnTo>
                  <a:cubicBezTo>
                    <a:pt x="435565" y="1145012"/>
                    <a:pt x="403104" y="1145012"/>
                    <a:pt x="370218" y="1145172"/>
                  </a:cubicBezTo>
                  <a:cubicBezTo>
                    <a:pt x="347708" y="1145917"/>
                    <a:pt x="326209" y="1135646"/>
                    <a:pt x="312640" y="1117554"/>
                  </a:cubicBezTo>
                  <a:cubicBezTo>
                    <a:pt x="245376" y="1033795"/>
                    <a:pt x="178060" y="950088"/>
                    <a:pt x="110691" y="866382"/>
                  </a:cubicBezTo>
                  <a:lnTo>
                    <a:pt x="28847" y="764690"/>
                  </a:lnTo>
                  <a:cubicBezTo>
                    <a:pt x="15172" y="748779"/>
                    <a:pt x="10116" y="727227"/>
                    <a:pt x="15278" y="706899"/>
                  </a:cubicBezTo>
                  <a:lnTo>
                    <a:pt x="78762" y="430716"/>
                  </a:lnTo>
                  <a:lnTo>
                    <a:pt x="101006" y="333867"/>
                  </a:lnTo>
                  <a:lnTo>
                    <a:pt x="105901" y="312741"/>
                  </a:lnTo>
                  <a:cubicBezTo>
                    <a:pt x="109573" y="296830"/>
                    <a:pt x="113245" y="280972"/>
                    <a:pt x="116758" y="265061"/>
                  </a:cubicBezTo>
                  <a:cubicBezTo>
                    <a:pt x="120961" y="243668"/>
                    <a:pt x="135382" y="225682"/>
                    <a:pt x="155338" y="216901"/>
                  </a:cubicBezTo>
                  <a:lnTo>
                    <a:pt x="272994" y="160707"/>
                  </a:lnTo>
                  <a:lnTo>
                    <a:pt x="330094" y="133408"/>
                  </a:lnTo>
                  <a:lnTo>
                    <a:pt x="398634" y="100734"/>
                  </a:lnTo>
                  <a:cubicBezTo>
                    <a:pt x="454190" y="74233"/>
                    <a:pt x="509745" y="47626"/>
                    <a:pt x="565301" y="21019"/>
                  </a:cubicBezTo>
                  <a:cubicBezTo>
                    <a:pt x="575146" y="16071"/>
                    <a:pt x="586001" y="13410"/>
                    <a:pt x="597070" y="13304"/>
                  </a:cubicBezTo>
                  <a:moveTo>
                    <a:pt x="597070" y="0"/>
                  </a:moveTo>
                  <a:cubicBezTo>
                    <a:pt x="584032" y="106"/>
                    <a:pt x="571208" y="3246"/>
                    <a:pt x="559500" y="9046"/>
                  </a:cubicBezTo>
                  <a:cubicBezTo>
                    <a:pt x="481223" y="46669"/>
                    <a:pt x="402837" y="84132"/>
                    <a:pt x="324400" y="121435"/>
                  </a:cubicBezTo>
                  <a:cubicBezTo>
                    <a:pt x="266130" y="149266"/>
                    <a:pt x="207860" y="177044"/>
                    <a:pt x="149590" y="204875"/>
                  </a:cubicBezTo>
                  <a:cubicBezTo>
                    <a:pt x="125910" y="215411"/>
                    <a:pt x="108829" y="236750"/>
                    <a:pt x="103773" y="262133"/>
                  </a:cubicBezTo>
                  <a:cubicBezTo>
                    <a:pt x="98665" y="285069"/>
                    <a:pt x="93290" y="307951"/>
                    <a:pt x="88022" y="330887"/>
                  </a:cubicBezTo>
                  <a:cubicBezTo>
                    <a:pt x="59445" y="455248"/>
                    <a:pt x="30870" y="579557"/>
                    <a:pt x="2346" y="703919"/>
                  </a:cubicBezTo>
                  <a:cubicBezTo>
                    <a:pt x="-3773" y="728184"/>
                    <a:pt x="2240" y="753940"/>
                    <a:pt x="18471" y="772991"/>
                  </a:cubicBezTo>
                  <a:cubicBezTo>
                    <a:pt x="113086" y="890648"/>
                    <a:pt x="207701" y="1008251"/>
                    <a:pt x="302262" y="1125908"/>
                  </a:cubicBezTo>
                  <a:cubicBezTo>
                    <a:pt x="318387" y="1147088"/>
                    <a:pt x="343663" y="1159167"/>
                    <a:pt x="370218" y="1158475"/>
                  </a:cubicBezTo>
                  <a:lnTo>
                    <a:pt x="370643" y="1158475"/>
                  </a:lnTo>
                  <a:cubicBezTo>
                    <a:pt x="403104" y="1158316"/>
                    <a:pt x="435617" y="1158262"/>
                    <a:pt x="468078" y="1158316"/>
                  </a:cubicBezTo>
                  <a:cubicBezTo>
                    <a:pt x="511022" y="1158316"/>
                    <a:pt x="553967" y="1158316"/>
                    <a:pt x="596857" y="1158369"/>
                  </a:cubicBezTo>
                  <a:lnTo>
                    <a:pt x="596857" y="1158262"/>
                  </a:lnTo>
                  <a:cubicBezTo>
                    <a:pt x="639907" y="1158262"/>
                    <a:pt x="682958" y="1158262"/>
                    <a:pt x="725955" y="1158210"/>
                  </a:cubicBezTo>
                  <a:cubicBezTo>
                    <a:pt x="758203" y="1158210"/>
                    <a:pt x="790398" y="1158262"/>
                    <a:pt x="822592" y="1158422"/>
                  </a:cubicBezTo>
                  <a:lnTo>
                    <a:pt x="823177" y="1158422"/>
                  </a:lnTo>
                  <a:cubicBezTo>
                    <a:pt x="850743" y="1159221"/>
                    <a:pt x="876924" y="1146502"/>
                    <a:pt x="893421" y="1124418"/>
                  </a:cubicBezTo>
                  <a:cubicBezTo>
                    <a:pt x="928862" y="1079612"/>
                    <a:pt x="964888" y="1035231"/>
                    <a:pt x="1000700" y="990744"/>
                  </a:cubicBezTo>
                  <a:cubicBezTo>
                    <a:pt x="1059289" y="917893"/>
                    <a:pt x="1117825" y="845043"/>
                    <a:pt x="1176361" y="772139"/>
                  </a:cubicBezTo>
                  <a:cubicBezTo>
                    <a:pt x="1192112" y="753568"/>
                    <a:pt x="1198020" y="728557"/>
                    <a:pt x="1192219" y="704930"/>
                  </a:cubicBezTo>
                  <a:cubicBezTo>
                    <a:pt x="1180778" y="654270"/>
                    <a:pt x="1169018" y="603663"/>
                    <a:pt x="1157363" y="553003"/>
                  </a:cubicBezTo>
                  <a:cubicBezTo>
                    <a:pt x="1135067" y="456100"/>
                    <a:pt x="1112770" y="359143"/>
                    <a:pt x="1090473" y="262187"/>
                  </a:cubicBezTo>
                  <a:cubicBezTo>
                    <a:pt x="1085365" y="236591"/>
                    <a:pt x="1068123" y="215145"/>
                    <a:pt x="1044283" y="204609"/>
                  </a:cubicBezTo>
                  <a:cubicBezTo>
                    <a:pt x="1018368" y="192423"/>
                    <a:pt x="992612" y="179970"/>
                    <a:pt x="966803" y="167625"/>
                  </a:cubicBezTo>
                  <a:cubicBezTo>
                    <a:pt x="856117" y="114783"/>
                    <a:pt x="745431" y="61942"/>
                    <a:pt x="634799" y="9099"/>
                  </a:cubicBezTo>
                  <a:cubicBezTo>
                    <a:pt x="623038" y="3246"/>
                    <a:pt x="610161" y="106"/>
                    <a:pt x="597070" y="0"/>
                  </a:cubicBezTo>
                  <a:close/>
                </a:path>
              </a:pathLst>
            </a:custGeom>
            <a:solidFill>
              <a:schemeClr val="tx1"/>
            </a:solidFill>
            <a:ln w="9525" cap="flat">
              <a:solidFill>
                <a:schemeClr val="tx2"/>
              </a:solidFill>
              <a:prstDash val="solid"/>
              <a:miter/>
            </a:ln>
          </p:spPr>
          <p:txBody>
            <a:bodyPr rtlCol="0" anchor="ctr"/>
            <a:lstStyle/>
            <a:p>
              <a:pPr>
                <a:defRPr/>
              </a:pPr>
              <a:endParaRPr lang="en-US" sz="1799">
                <a:solidFill>
                  <a:srgbClr val="717074"/>
                </a:solidFill>
                <a:latin typeface="Calibri" panose="020F0502020204030204" pitchFamily="34" charset="0"/>
              </a:endParaRPr>
            </a:p>
          </p:txBody>
        </p:sp>
      </p:grpSp>
      <p:sp>
        <p:nvSpPr>
          <p:cNvPr id="149" name="Rectangle 148">
            <a:extLst>
              <a:ext uri="{FF2B5EF4-FFF2-40B4-BE49-F238E27FC236}">
                <a16:creationId xmlns:a16="http://schemas.microsoft.com/office/drawing/2014/main" id="{29802201-6AAE-B94C-9AFF-E5223067F011}"/>
              </a:ext>
            </a:extLst>
          </p:cNvPr>
          <p:cNvSpPr/>
          <p:nvPr/>
        </p:nvSpPr>
        <p:spPr>
          <a:xfrm>
            <a:off x="6422295"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Containers</a:t>
            </a:r>
          </a:p>
        </p:txBody>
      </p:sp>
      <p:sp>
        <p:nvSpPr>
          <p:cNvPr id="150" name="Rectangle 149">
            <a:extLst>
              <a:ext uri="{FF2B5EF4-FFF2-40B4-BE49-F238E27FC236}">
                <a16:creationId xmlns:a16="http://schemas.microsoft.com/office/drawing/2014/main" id="{0C13F37F-E9A1-7947-89E7-183AE1D429B5}"/>
              </a:ext>
            </a:extLst>
          </p:cNvPr>
          <p:cNvSpPr/>
          <p:nvPr/>
        </p:nvSpPr>
        <p:spPr>
          <a:xfrm>
            <a:off x="4057830"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VMs</a:t>
            </a:r>
          </a:p>
        </p:txBody>
      </p:sp>
      <p:sp>
        <p:nvSpPr>
          <p:cNvPr id="5" name="Subtitle 4">
            <a:extLst>
              <a:ext uri="{FF2B5EF4-FFF2-40B4-BE49-F238E27FC236}">
                <a16:creationId xmlns:a16="http://schemas.microsoft.com/office/drawing/2014/main" id="{BB676562-5CEE-CF74-F437-F59FD278D1DF}"/>
              </a:ext>
            </a:extLst>
          </p:cNvPr>
          <p:cNvSpPr>
            <a:spLocks noGrp="1"/>
          </p:cNvSpPr>
          <p:nvPr>
            <p:ph type="subTitle" idx="10"/>
          </p:nvPr>
        </p:nvSpPr>
        <p:spPr/>
        <p:txBody>
          <a:bodyPr/>
          <a:lstStyle/>
          <a:p>
            <a:r>
              <a:rPr lang="en-US" dirty="0"/>
              <a:t>NSX Malware Detection and Prevention is one component of NSX Security solution</a:t>
            </a:r>
          </a:p>
        </p:txBody>
      </p:sp>
      <p:sp>
        <p:nvSpPr>
          <p:cNvPr id="2" name="Rectangle 1">
            <a:extLst>
              <a:ext uri="{FF2B5EF4-FFF2-40B4-BE49-F238E27FC236}">
                <a16:creationId xmlns:a16="http://schemas.microsoft.com/office/drawing/2014/main" id="{855C9F31-7395-5B1E-531E-7AEC0E70AFCA}"/>
              </a:ext>
            </a:extLst>
          </p:cNvPr>
          <p:cNvSpPr/>
          <p:nvPr/>
        </p:nvSpPr>
        <p:spPr>
          <a:xfrm flipH="1" flipV="1">
            <a:off x="4235682" y="3669642"/>
            <a:ext cx="2814181" cy="331508"/>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2658713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Files not analyzed by Distributed Malware #1</a:t>
            </a:r>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Files on VM are not analyzed</a:t>
            </a:r>
          </a:p>
        </p:txBody>
      </p:sp>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7"/>
          </p:nvPr>
        </p:nvSpPr>
        <p:spPr>
          <a:xfrm>
            <a:off x="31213" y="1600200"/>
            <a:ext cx="7229952" cy="4572000"/>
          </a:xfrm>
        </p:spPr>
        <p:txBody>
          <a:bodyPr/>
          <a:lstStyle/>
          <a:p>
            <a:pPr marL="342900" indent="-342900">
              <a:buFont typeface="Arial" panose="020B0604020202020204" pitchFamily="34" charset="0"/>
              <a:buChar char="•"/>
            </a:pPr>
            <a:r>
              <a:rPr lang="en-US" b="0" i="0" dirty="0">
                <a:latin typeface="Calibri" panose="020F0502020204030204" pitchFamily="34" charset="0"/>
              </a:rPr>
              <a:t>File Introspection Driver</a:t>
            </a:r>
            <a:r>
              <a:rPr lang="en-US" dirty="0"/>
              <a:t> installed successfully</a:t>
            </a:r>
          </a:p>
          <a:p>
            <a:pPr lvl="1" indent="0">
              <a:buNone/>
            </a:pPr>
            <a:r>
              <a:rPr lang="en-US" dirty="0"/>
              <a:t>(under “Security - Security Overview – Configuration”)</a:t>
            </a:r>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p:txBody>
      </p:sp>
      <p:sp>
        <p:nvSpPr>
          <p:cNvPr id="2" name="Content Placeholder 1">
            <a:extLst>
              <a:ext uri="{FF2B5EF4-FFF2-40B4-BE49-F238E27FC236}">
                <a16:creationId xmlns:a16="http://schemas.microsoft.com/office/drawing/2014/main" id="{94F26223-65C4-80A1-B4FB-FCEED7C1CB21}"/>
              </a:ext>
            </a:extLst>
          </p:cNvPr>
          <p:cNvSpPr>
            <a:spLocks noGrp="1"/>
          </p:cNvSpPr>
          <p:nvPr>
            <p:ph sz="quarter" idx="18"/>
          </p:nvPr>
        </p:nvSpPr>
        <p:spPr/>
        <p:txBody>
          <a:bodyPr/>
          <a:lstStyle/>
          <a:p>
            <a:pPr marL="342900" indent="-342900">
              <a:buFont typeface="Arial" panose="020B0604020202020204" pitchFamily="34" charset="0"/>
              <a:buChar char="•"/>
            </a:pPr>
            <a:r>
              <a:rPr lang="en-US" dirty="0"/>
              <a:t>SVM are running on each ESXi</a:t>
            </a:r>
          </a:p>
          <a:p>
            <a:pPr lvl="1" indent="0">
              <a:buNone/>
            </a:pPr>
            <a:r>
              <a:rPr lang="en-US" dirty="0"/>
              <a:t>(under “System – Service Deployments – Service Instances”)</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342900" indent="-342900">
              <a:buFont typeface="Arial" panose="020B0604020202020204" pitchFamily="34" charset="0"/>
              <a:buChar char="•"/>
            </a:pPr>
            <a:endParaRPr lang="en-US" dirty="0"/>
          </a:p>
        </p:txBody>
      </p:sp>
      <p:pic>
        <p:nvPicPr>
          <p:cNvPr id="15" name="Picture 14">
            <a:extLst>
              <a:ext uri="{FF2B5EF4-FFF2-40B4-BE49-F238E27FC236}">
                <a16:creationId xmlns:a16="http://schemas.microsoft.com/office/drawing/2014/main" id="{02809338-3530-2E3A-D5AE-3D59A1D0DD05}"/>
              </a:ext>
            </a:extLst>
          </p:cNvPr>
          <p:cNvPicPr>
            <a:picLocks noChangeAspect="1"/>
          </p:cNvPicPr>
          <p:nvPr/>
        </p:nvPicPr>
        <p:blipFill>
          <a:blip r:embed="rId3"/>
          <a:stretch>
            <a:fillRect/>
          </a:stretch>
        </p:blipFill>
        <p:spPr>
          <a:xfrm>
            <a:off x="852913" y="2271366"/>
            <a:ext cx="4358640" cy="1544320"/>
          </a:xfrm>
          <a:prstGeom prst="rect">
            <a:avLst/>
          </a:prstGeom>
        </p:spPr>
      </p:pic>
      <p:sp>
        <p:nvSpPr>
          <p:cNvPr id="4" name="TextBox 3">
            <a:extLst>
              <a:ext uri="{FF2B5EF4-FFF2-40B4-BE49-F238E27FC236}">
                <a16:creationId xmlns:a16="http://schemas.microsoft.com/office/drawing/2014/main" id="{1B0302A0-1FFB-E843-DDB1-2409C2B37FA4}"/>
              </a:ext>
            </a:extLst>
          </p:cNvPr>
          <p:cNvSpPr txBox="1"/>
          <p:nvPr/>
        </p:nvSpPr>
        <p:spPr>
          <a:xfrm>
            <a:off x="1700451" y="4411555"/>
            <a:ext cx="10460336" cy="1200329"/>
          </a:xfrm>
          <a:prstGeom prst="rect">
            <a:avLst/>
          </a:prstGeom>
          <a:noFill/>
        </p:spPr>
        <p:txBody>
          <a:bodyPr wrap="square">
            <a:spAutoFit/>
          </a:bodyPr>
          <a:lstStyle/>
          <a:p>
            <a:pPr marL="342900" indent="-342900">
              <a:buFont typeface="Arial" panose="020B0604020202020204" pitchFamily="34" charset="0"/>
              <a:buChar char="•"/>
            </a:pPr>
            <a:r>
              <a:rPr lang="en-US" dirty="0">
                <a:latin typeface="Calibri" panose="020F0502020204030204" pitchFamily="34" charset="0"/>
                <a:cs typeface="Calibri" panose="020F0502020204030204" pitchFamily="34" charset="0"/>
              </a:rPr>
              <a:t>However, no file is inspected</a:t>
            </a:r>
          </a:p>
          <a:p>
            <a:pPr marL="342900" indent="-342900">
              <a:buFont typeface="Arial" panose="020B0604020202020204" pitchFamily="34" charset="0"/>
              <a:buChar char="•"/>
            </a:pPr>
            <a:endParaRPr lang="en-US"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b="1" dirty="0">
                <a:latin typeface="Calibri" panose="020F0502020204030204" pitchFamily="34" charset="0"/>
                <a:cs typeface="Calibri" panose="020F0502020204030204" pitchFamily="34" charset="0"/>
              </a:rPr>
              <a:t>Most likely issue: DNS is not or badly configured or blocked on SVM (or bug in older releases – see notes)</a:t>
            </a:r>
          </a:p>
          <a:p>
            <a:pPr marL="800100" lvl="1" indent="-342900">
              <a:buFont typeface="Arial" panose="020B0604020202020204" pitchFamily="34" charset="0"/>
              <a:buChar char="•"/>
            </a:pPr>
            <a:r>
              <a:rPr lang="en-US" dirty="0">
                <a:latin typeface="Calibri" panose="020F0502020204030204" pitchFamily="34" charset="0"/>
                <a:cs typeface="Calibri" panose="020F0502020204030204" pitchFamily="34" charset="0"/>
              </a:rPr>
              <a:t>Validate SVM DNS configuration via SSH or console</a:t>
            </a:r>
          </a:p>
        </p:txBody>
      </p:sp>
      <p:grpSp>
        <p:nvGrpSpPr>
          <p:cNvPr id="5" name="Group 4">
            <a:extLst>
              <a:ext uri="{FF2B5EF4-FFF2-40B4-BE49-F238E27FC236}">
                <a16:creationId xmlns:a16="http://schemas.microsoft.com/office/drawing/2014/main" id="{1877897F-103D-D637-367D-539523B095FB}"/>
              </a:ext>
            </a:extLst>
          </p:cNvPr>
          <p:cNvGrpSpPr>
            <a:grpSpLocks noChangeAspect="1"/>
          </p:cNvGrpSpPr>
          <p:nvPr/>
        </p:nvGrpSpPr>
        <p:grpSpPr>
          <a:xfrm>
            <a:off x="6449141" y="2483514"/>
            <a:ext cx="5616651" cy="1828800"/>
            <a:chOff x="2376055" y="4428622"/>
            <a:chExt cx="7142019" cy="2325465"/>
          </a:xfrm>
        </p:grpSpPr>
        <p:pic>
          <p:nvPicPr>
            <p:cNvPr id="6" name="Picture 5">
              <a:extLst>
                <a:ext uri="{FF2B5EF4-FFF2-40B4-BE49-F238E27FC236}">
                  <a16:creationId xmlns:a16="http://schemas.microsoft.com/office/drawing/2014/main" id="{58CFC258-35EB-E840-2EFB-86F1E64FF43A}"/>
                </a:ext>
              </a:extLst>
            </p:cNvPr>
            <p:cNvPicPr>
              <a:picLocks noChangeAspect="1"/>
            </p:cNvPicPr>
            <p:nvPr/>
          </p:nvPicPr>
          <p:blipFill rotWithShape="1">
            <a:blip r:embed="rId4"/>
            <a:srcRect r="8110"/>
            <a:stretch/>
          </p:blipFill>
          <p:spPr>
            <a:xfrm>
              <a:off x="2376055" y="4428622"/>
              <a:ext cx="7142019" cy="2325465"/>
            </a:xfrm>
            <a:prstGeom prst="rect">
              <a:avLst/>
            </a:prstGeom>
            <a:ln w="19050">
              <a:solidFill>
                <a:schemeClr val="accent1"/>
              </a:solidFill>
            </a:ln>
          </p:spPr>
        </p:pic>
        <p:sp>
          <p:nvSpPr>
            <p:cNvPr id="7" name="Rectangle 6">
              <a:extLst>
                <a:ext uri="{FF2B5EF4-FFF2-40B4-BE49-F238E27FC236}">
                  <a16:creationId xmlns:a16="http://schemas.microsoft.com/office/drawing/2014/main" id="{490F9471-5540-2321-28D2-7EE7A9B466CB}"/>
                </a:ext>
              </a:extLst>
            </p:cNvPr>
            <p:cNvSpPr/>
            <p:nvPr/>
          </p:nvSpPr>
          <p:spPr>
            <a:xfrm>
              <a:off x="8085579" y="5636551"/>
              <a:ext cx="1432495" cy="97206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8" name="Rectangle 7">
            <a:extLst>
              <a:ext uri="{FF2B5EF4-FFF2-40B4-BE49-F238E27FC236}">
                <a16:creationId xmlns:a16="http://schemas.microsoft.com/office/drawing/2014/main" id="{21B9EEE0-2BA1-7C76-7985-E244EEA70161}"/>
              </a:ext>
            </a:extLst>
          </p:cNvPr>
          <p:cNvSpPr/>
          <p:nvPr/>
        </p:nvSpPr>
        <p:spPr>
          <a:xfrm>
            <a:off x="6913168" y="2606900"/>
            <a:ext cx="4662165" cy="38568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 name="Picture 2">
            <a:extLst>
              <a:ext uri="{FF2B5EF4-FFF2-40B4-BE49-F238E27FC236}">
                <a16:creationId xmlns:a16="http://schemas.microsoft.com/office/drawing/2014/main" id="{F46E23A8-CCB1-FEFB-870C-23AB3C824BC7}"/>
              </a:ext>
            </a:extLst>
          </p:cNvPr>
          <p:cNvPicPr>
            <a:picLocks noChangeAspect="1"/>
          </p:cNvPicPr>
          <p:nvPr/>
        </p:nvPicPr>
        <p:blipFill>
          <a:blip r:embed="rId5"/>
          <a:stretch>
            <a:fillRect/>
          </a:stretch>
        </p:blipFill>
        <p:spPr>
          <a:xfrm>
            <a:off x="2625289" y="5622289"/>
            <a:ext cx="6080760" cy="822960"/>
          </a:xfrm>
          <a:prstGeom prst="rect">
            <a:avLst/>
          </a:prstGeom>
        </p:spPr>
      </p:pic>
    </p:spTree>
    <p:extLst>
      <p:ext uri="{BB962C8B-B14F-4D97-AF65-F5344CB8AC3E}">
        <p14:creationId xmlns:p14="http://schemas.microsoft.com/office/powerpoint/2010/main" val="1190167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099788804"/>
              </p:ext>
            </p:extLst>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1"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99567035"/>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3049041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Files not analyzed by Distributed Malware #2</a:t>
            </a:r>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Files on Linux VM are not analyzed</a:t>
            </a:r>
          </a:p>
        </p:txBody>
      </p:sp>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7"/>
          </p:nvPr>
        </p:nvSpPr>
        <p:spPr>
          <a:xfrm>
            <a:off x="31213" y="1600200"/>
            <a:ext cx="7229952" cy="4572000"/>
          </a:xfrm>
        </p:spPr>
        <p:txBody>
          <a:bodyPr/>
          <a:lstStyle/>
          <a:p>
            <a:pPr marL="342900" indent="-342900">
              <a:buFont typeface="Arial" panose="020B0604020202020204" pitchFamily="34" charset="0"/>
              <a:buChar char="•"/>
            </a:pPr>
            <a:r>
              <a:rPr lang="en-US" dirty="0"/>
              <a:t>Linux </a:t>
            </a:r>
            <a:r>
              <a:rPr lang="en-US" b="0" i="0" dirty="0">
                <a:latin typeface="Calibri" panose="020F0502020204030204" pitchFamily="34" charset="0"/>
              </a:rPr>
              <a:t>File Introspection Driver</a:t>
            </a:r>
            <a:r>
              <a:rPr lang="en-US" dirty="0"/>
              <a:t> installed successfully</a:t>
            </a:r>
          </a:p>
          <a:p>
            <a:pPr lvl="1" indent="0">
              <a:buNone/>
            </a:pPr>
            <a:r>
              <a:rPr lang="en-US" dirty="0"/>
              <a:t>(under “Security - Security Overview – Configuration”)</a:t>
            </a:r>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a:p>
            <a:pPr marL="342900" indent="-342900">
              <a:buFont typeface="Arial" panose="020B0604020202020204" pitchFamily="34" charset="0"/>
              <a:buChar char="•"/>
            </a:pPr>
            <a:endParaRPr lang="en-US" dirty="0"/>
          </a:p>
        </p:txBody>
      </p:sp>
      <p:sp>
        <p:nvSpPr>
          <p:cNvPr id="2" name="Content Placeholder 1">
            <a:extLst>
              <a:ext uri="{FF2B5EF4-FFF2-40B4-BE49-F238E27FC236}">
                <a16:creationId xmlns:a16="http://schemas.microsoft.com/office/drawing/2014/main" id="{94F26223-65C4-80A1-B4FB-FCEED7C1CB21}"/>
              </a:ext>
            </a:extLst>
          </p:cNvPr>
          <p:cNvSpPr>
            <a:spLocks noGrp="1"/>
          </p:cNvSpPr>
          <p:nvPr>
            <p:ph sz="quarter" idx="18"/>
          </p:nvPr>
        </p:nvSpPr>
        <p:spPr/>
        <p:txBody>
          <a:bodyPr/>
          <a:lstStyle/>
          <a:p>
            <a:pPr marL="342900" indent="-342900">
              <a:buFont typeface="Arial" panose="020B0604020202020204" pitchFamily="34" charset="0"/>
              <a:buChar char="•"/>
            </a:pPr>
            <a:r>
              <a:rPr lang="en-US" dirty="0"/>
              <a:t>SVM are running on each ESXi</a:t>
            </a:r>
          </a:p>
          <a:p>
            <a:pPr lvl="1" indent="0">
              <a:buNone/>
            </a:pPr>
            <a:r>
              <a:rPr lang="en-US" dirty="0"/>
              <a:t>(under “System – Service Deployments – Service Instances”)</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342900" indent="-342900">
              <a:buFont typeface="Arial" panose="020B0604020202020204" pitchFamily="34" charset="0"/>
              <a:buChar char="•"/>
            </a:pPr>
            <a:endParaRPr lang="en-US" dirty="0"/>
          </a:p>
        </p:txBody>
      </p:sp>
      <p:pic>
        <p:nvPicPr>
          <p:cNvPr id="15" name="Picture 14">
            <a:extLst>
              <a:ext uri="{FF2B5EF4-FFF2-40B4-BE49-F238E27FC236}">
                <a16:creationId xmlns:a16="http://schemas.microsoft.com/office/drawing/2014/main" id="{02809338-3530-2E3A-D5AE-3D59A1D0DD05}"/>
              </a:ext>
            </a:extLst>
          </p:cNvPr>
          <p:cNvPicPr>
            <a:picLocks noChangeAspect="1"/>
          </p:cNvPicPr>
          <p:nvPr/>
        </p:nvPicPr>
        <p:blipFill>
          <a:blip r:embed="rId2"/>
          <a:stretch>
            <a:fillRect/>
          </a:stretch>
        </p:blipFill>
        <p:spPr>
          <a:xfrm>
            <a:off x="852913" y="2271366"/>
            <a:ext cx="4358640" cy="1544320"/>
          </a:xfrm>
          <a:prstGeom prst="rect">
            <a:avLst/>
          </a:prstGeom>
        </p:spPr>
      </p:pic>
      <p:sp>
        <p:nvSpPr>
          <p:cNvPr id="4" name="TextBox 3">
            <a:extLst>
              <a:ext uri="{FF2B5EF4-FFF2-40B4-BE49-F238E27FC236}">
                <a16:creationId xmlns:a16="http://schemas.microsoft.com/office/drawing/2014/main" id="{1B0302A0-1FFB-E843-DDB1-2409C2B37FA4}"/>
              </a:ext>
            </a:extLst>
          </p:cNvPr>
          <p:cNvSpPr txBox="1"/>
          <p:nvPr/>
        </p:nvSpPr>
        <p:spPr>
          <a:xfrm>
            <a:off x="1700451" y="5029071"/>
            <a:ext cx="10801112" cy="1200329"/>
          </a:xfrm>
          <a:prstGeom prst="rect">
            <a:avLst/>
          </a:prstGeom>
          <a:noFill/>
        </p:spPr>
        <p:txBody>
          <a:bodyPr wrap="square">
            <a:spAutoFit/>
          </a:bodyPr>
          <a:lstStyle/>
          <a:p>
            <a:pPr marL="342900" indent="-342900">
              <a:buFont typeface="Arial" panose="020B0604020202020204" pitchFamily="34" charset="0"/>
              <a:buChar char="•"/>
            </a:pPr>
            <a:r>
              <a:rPr lang="en-US" dirty="0">
                <a:latin typeface="Calibri" panose="020F0502020204030204" pitchFamily="34" charset="0"/>
                <a:cs typeface="Calibri" panose="020F0502020204030204" pitchFamily="34" charset="0"/>
              </a:rPr>
              <a:t>However, no file is inspected</a:t>
            </a:r>
          </a:p>
          <a:p>
            <a:pPr marL="342900" indent="-342900">
              <a:buFont typeface="Arial" panose="020B0604020202020204" pitchFamily="34" charset="0"/>
              <a:buChar char="•"/>
            </a:pPr>
            <a:endParaRPr lang="en-US"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b="1" dirty="0">
                <a:latin typeface="Calibri" panose="020F0502020204030204" pitchFamily="34" charset="0"/>
                <a:cs typeface="Calibri" panose="020F0502020204030204" pitchFamily="34" charset="0"/>
              </a:rPr>
              <a:t>Most likely issue: SVM version is prior to 4.0.1</a:t>
            </a:r>
          </a:p>
          <a:p>
            <a:pPr marL="800100" lvl="1" indent="-342900">
              <a:buFont typeface="Arial" panose="020B0604020202020204" pitchFamily="34" charset="0"/>
              <a:buChar char="•"/>
            </a:pPr>
            <a:r>
              <a:rPr lang="en-US" dirty="0">
                <a:latin typeface="Calibri" panose="020F0502020204030204" pitchFamily="34" charset="0"/>
                <a:cs typeface="Calibri" panose="020F0502020204030204" pitchFamily="34" charset="0"/>
              </a:rPr>
              <a:t>Upgrade SVM to version 4.0.1+ (see section “NSX Malware Detection and Prevention Upgrade”)</a:t>
            </a:r>
          </a:p>
        </p:txBody>
      </p:sp>
      <p:grpSp>
        <p:nvGrpSpPr>
          <p:cNvPr id="5" name="Group 4">
            <a:extLst>
              <a:ext uri="{FF2B5EF4-FFF2-40B4-BE49-F238E27FC236}">
                <a16:creationId xmlns:a16="http://schemas.microsoft.com/office/drawing/2014/main" id="{1877897F-103D-D637-367D-539523B095FB}"/>
              </a:ext>
            </a:extLst>
          </p:cNvPr>
          <p:cNvGrpSpPr>
            <a:grpSpLocks noChangeAspect="1"/>
          </p:cNvGrpSpPr>
          <p:nvPr/>
        </p:nvGrpSpPr>
        <p:grpSpPr>
          <a:xfrm>
            <a:off x="6449141" y="2483514"/>
            <a:ext cx="5616651" cy="1828800"/>
            <a:chOff x="2376055" y="4428622"/>
            <a:chExt cx="7142019" cy="2325465"/>
          </a:xfrm>
        </p:grpSpPr>
        <p:pic>
          <p:nvPicPr>
            <p:cNvPr id="6" name="Picture 5">
              <a:extLst>
                <a:ext uri="{FF2B5EF4-FFF2-40B4-BE49-F238E27FC236}">
                  <a16:creationId xmlns:a16="http://schemas.microsoft.com/office/drawing/2014/main" id="{58CFC258-35EB-E840-2EFB-86F1E64FF43A}"/>
                </a:ext>
              </a:extLst>
            </p:cNvPr>
            <p:cNvPicPr>
              <a:picLocks noChangeAspect="1"/>
            </p:cNvPicPr>
            <p:nvPr/>
          </p:nvPicPr>
          <p:blipFill rotWithShape="1">
            <a:blip r:embed="rId3"/>
            <a:srcRect r="8110"/>
            <a:stretch/>
          </p:blipFill>
          <p:spPr>
            <a:xfrm>
              <a:off x="2376055" y="4428622"/>
              <a:ext cx="7142019" cy="2325465"/>
            </a:xfrm>
            <a:prstGeom prst="rect">
              <a:avLst/>
            </a:prstGeom>
            <a:ln w="19050">
              <a:solidFill>
                <a:schemeClr val="accent1"/>
              </a:solidFill>
            </a:ln>
          </p:spPr>
        </p:pic>
        <p:sp>
          <p:nvSpPr>
            <p:cNvPr id="7" name="Rectangle 6">
              <a:extLst>
                <a:ext uri="{FF2B5EF4-FFF2-40B4-BE49-F238E27FC236}">
                  <a16:creationId xmlns:a16="http://schemas.microsoft.com/office/drawing/2014/main" id="{490F9471-5540-2321-28D2-7EE7A9B466CB}"/>
                </a:ext>
              </a:extLst>
            </p:cNvPr>
            <p:cNvSpPr/>
            <p:nvPr/>
          </p:nvSpPr>
          <p:spPr>
            <a:xfrm>
              <a:off x="8085579" y="5636551"/>
              <a:ext cx="1432495" cy="97206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8" name="Rectangle 7">
            <a:extLst>
              <a:ext uri="{FF2B5EF4-FFF2-40B4-BE49-F238E27FC236}">
                <a16:creationId xmlns:a16="http://schemas.microsoft.com/office/drawing/2014/main" id="{21B9EEE0-2BA1-7C76-7985-E244EEA70161}"/>
              </a:ext>
            </a:extLst>
          </p:cNvPr>
          <p:cNvSpPr/>
          <p:nvPr/>
        </p:nvSpPr>
        <p:spPr>
          <a:xfrm>
            <a:off x="6913168" y="2606900"/>
            <a:ext cx="4662165" cy="38568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208044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4088897876"/>
              </p:ext>
            </p:extLst>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1"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173513335"/>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96835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Malware activation failure</a:t>
            </a:r>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Error in </a:t>
            </a:r>
            <a:r>
              <a:rPr lang="en-US" dirty="0" err="1"/>
              <a:t>nsx</a:t>
            </a:r>
            <a:r>
              <a:rPr lang="en-US" dirty="0"/>
              <a:t>-</a:t>
            </a:r>
            <a:r>
              <a:rPr lang="en-US" dirty="0" err="1"/>
              <a:t>ndr</a:t>
            </a:r>
            <a:r>
              <a:rPr lang="en-US" dirty="0"/>
              <a:t>-precheck-</a:t>
            </a:r>
            <a:r>
              <a:rPr lang="en-US" dirty="0" err="1"/>
              <a:t>ccpchk</a:t>
            </a:r>
            <a:r>
              <a:rPr lang="en-US" dirty="0"/>
              <a:t>-cloud-eligibility</a:t>
            </a:r>
          </a:p>
        </p:txBody>
      </p:sp>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7"/>
          </p:nvPr>
        </p:nvSpPr>
        <p:spPr>
          <a:xfrm>
            <a:off x="31213" y="1600200"/>
            <a:ext cx="7229952" cy="4572000"/>
          </a:xfrm>
        </p:spPr>
        <p:txBody>
          <a:bodyPr/>
          <a:lstStyle/>
          <a:p>
            <a:pPr marL="342900" indent="-342900">
              <a:buFont typeface="Arial" panose="020B0604020202020204" pitchFamily="34" charset="0"/>
              <a:buChar char="•"/>
            </a:pPr>
            <a:r>
              <a:rPr lang="en-US" dirty="0"/>
              <a:t>Activation of NSX Malware Prevention fails</a:t>
            </a:r>
          </a:p>
          <a:p>
            <a:pPr lvl="1" indent="0">
              <a:buNone/>
            </a:pPr>
            <a:r>
              <a:rPr lang="en-US" dirty="0"/>
              <a:t>(under “System – Configuration – NSX Application Platform”)</a:t>
            </a:r>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a:p>
            <a:pPr marL="342900" indent="-342900">
              <a:buFont typeface="Arial" panose="020B0604020202020204" pitchFamily="34" charset="0"/>
              <a:buChar char="•"/>
            </a:pPr>
            <a:endParaRPr lang="en-US" dirty="0"/>
          </a:p>
        </p:txBody>
      </p:sp>
      <p:sp>
        <p:nvSpPr>
          <p:cNvPr id="2" name="Content Placeholder 1">
            <a:extLst>
              <a:ext uri="{FF2B5EF4-FFF2-40B4-BE49-F238E27FC236}">
                <a16:creationId xmlns:a16="http://schemas.microsoft.com/office/drawing/2014/main" id="{94F26223-65C4-80A1-B4FB-FCEED7C1CB21}"/>
              </a:ext>
            </a:extLst>
          </p:cNvPr>
          <p:cNvSpPr>
            <a:spLocks noGrp="1"/>
          </p:cNvSpPr>
          <p:nvPr>
            <p:ph sz="quarter" idx="18"/>
          </p:nvPr>
        </p:nvSpPr>
        <p:spPr/>
        <p:txBody>
          <a:bodyPr rIns="91440"/>
          <a:lstStyle/>
          <a:p>
            <a:pPr marL="342900" indent="-342900">
              <a:buFont typeface="Arial" panose="020B0604020202020204" pitchFamily="34" charset="0"/>
              <a:buChar char="•"/>
            </a:pPr>
            <a:r>
              <a:rPr lang="en-US" dirty="0"/>
              <a:t>In </a:t>
            </a:r>
            <a:r>
              <a:rPr lang="en-US" dirty="0" err="1"/>
              <a:t>nsx</a:t>
            </a:r>
            <a:r>
              <a:rPr lang="en-US" dirty="0"/>
              <a:t>-</a:t>
            </a:r>
            <a:r>
              <a:rPr lang="en-US" dirty="0" err="1"/>
              <a:t>ndr</a:t>
            </a:r>
            <a:r>
              <a:rPr lang="en-US" dirty="0"/>
              <a:t>-precheck-</a:t>
            </a:r>
            <a:r>
              <a:rPr lang="en-US" dirty="0" err="1"/>
              <a:t>ccpchk</a:t>
            </a:r>
            <a:r>
              <a:rPr lang="en-US" dirty="0"/>
              <a:t>-cloud-eligibility-xxx log</a:t>
            </a:r>
          </a:p>
          <a:p>
            <a:pPr lvl="1" indent="0">
              <a:spcBef>
                <a:spcPts val="0"/>
              </a:spcBef>
              <a:buNone/>
            </a:pPr>
            <a:r>
              <a:rPr lang="en-US" sz="1000" dirty="0">
                <a:latin typeface="Courier New" panose="02070309020205020404" pitchFamily="49" charset="0"/>
                <a:cs typeface="Courier New" panose="02070309020205020404" pitchFamily="49" charset="0"/>
              </a:rPr>
              <a:t>root@nsxtm01:~# </a:t>
            </a:r>
            <a:r>
              <a:rPr lang="en-US" sz="1000" b="1" dirty="0" err="1">
                <a:solidFill>
                  <a:schemeClr val="accent1"/>
                </a:solidFill>
                <a:latin typeface="Courier New" panose="02070309020205020404" pitchFamily="49" charset="0"/>
                <a:cs typeface="Courier New" panose="02070309020205020404" pitchFamily="49" charset="0"/>
              </a:rPr>
              <a:t>kubectl</a:t>
            </a:r>
            <a:r>
              <a:rPr lang="en-US" sz="1000" b="1" dirty="0">
                <a:solidFill>
                  <a:schemeClr val="accent1"/>
                </a:solidFill>
                <a:latin typeface="Courier New" panose="02070309020205020404" pitchFamily="49" charset="0"/>
                <a:cs typeface="Courier New" panose="02070309020205020404" pitchFamily="49" charset="0"/>
              </a:rPr>
              <a:t> --namespace </a:t>
            </a:r>
            <a:r>
              <a:rPr lang="en-US" sz="1000" b="1" dirty="0" err="1">
                <a:solidFill>
                  <a:schemeClr val="accent1"/>
                </a:solidFill>
                <a:latin typeface="Courier New" panose="02070309020205020404" pitchFamily="49" charset="0"/>
                <a:cs typeface="Courier New" panose="02070309020205020404" pitchFamily="49" charset="0"/>
              </a:rPr>
              <a:t>nsxi</a:t>
            </a:r>
            <a:r>
              <a:rPr lang="en-US" sz="1000" b="1" dirty="0">
                <a:solidFill>
                  <a:schemeClr val="accent1"/>
                </a:solidFill>
                <a:latin typeface="Courier New" panose="02070309020205020404" pitchFamily="49" charset="0"/>
                <a:cs typeface="Courier New" panose="02070309020205020404" pitchFamily="49" charset="0"/>
              </a:rPr>
              <a:t>-platform logs --container=main nsx-ndr-precheck-ccpchk-cloud-eligibility-82g74</a:t>
            </a:r>
          </a:p>
          <a:p>
            <a:pPr lvl="1" indent="0">
              <a:spcBef>
                <a:spcPts val="0"/>
              </a:spcBef>
              <a:buNone/>
            </a:pPr>
            <a:endParaRPr lang="en-US" sz="1000" dirty="0">
              <a:latin typeface="Courier New" panose="02070309020205020404" pitchFamily="49" charset="0"/>
              <a:cs typeface="Courier New" panose="02070309020205020404" pitchFamily="49" charset="0"/>
            </a:endParaRPr>
          </a:p>
          <a:p>
            <a:pPr lvl="1" indent="0">
              <a:spcBef>
                <a:spcPts val="0"/>
              </a:spcBef>
              <a:buNone/>
            </a:pPr>
            <a:r>
              <a:rPr lang="en-US" sz="1000" dirty="0">
                <a:latin typeface="Courier New" panose="02070309020205020404" pitchFamily="49" charset="0"/>
                <a:cs typeface="Courier New" panose="02070309020205020404" pitchFamily="49" charset="0"/>
              </a:rPr>
              <a:t>tiller v1.5.0 (https://</a:t>
            </a:r>
            <a:r>
              <a:rPr lang="en-US" sz="1000" dirty="0" err="1">
                <a:latin typeface="Courier New" panose="02070309020205020404" pitchFamily="49" charset="0"/>
                <a:cs typeface="Courier New" panose="02070309020205020404" pitchFamily="49" charset="0"/>
              </a:rPr>
              <a:t>github.com</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markround</a:t>
            </a:r>
            <a:r>
              <a:rPr lang="en-US" sz="1000" dirty="0">
                <a:latin typeface="Courier New" panose="02070309020205020404" pitchFamily="49" charset="0"/>
                <a:cs typeface="Courier New" panose="02070309020205020404" pitchFamily="49" charset="0"/>
              </a:rPr>
              <a:t>/tiller) &lt;</a:t>
            </a:r>
            <a:r>
              <a:rPr lang="en-US" sz="1000" dirty="0" err="1">
                <a:latin typeface="Courier New" panose="02070309020205020404" pitchFamily="49" charset="0"/>
                <a:cs typeface="Courier New" panose="02070309020205020404" pitchFamily="49" charset="0"/>
              </a:rPr>
              <a:t>github@markround.com</a:t>
            </a:r>
            <a:r>
              <a:rPr lang="en-US" sz="1000" dirty="0">
                <a:latin typeface="Courier New" panose="02070309020205020404" pitchFamily="49" charset="0"/>
                <a:cs typeface="Courier New" panose="02070309020205020404" pitchFamily="49" charset="0"/>
              </a:rPr>
              <a:t>&gt;</a:t>
            </a:r>
          </a:p>
          <a:p>
            <a:pPr lvl="1" indent="0">
              <a:spcBef>
                <a:spcPts val="0"/>
              </a:spcBef>
              <a:buNone/>
            </a:pPr>
            <a:r>
              <a:rPr lang="en-US" sz="1000" dirty="0">
                <a:latin typeface="Courier New" panose="02070309020205020404" pitchFamily="49" charset="0"/>
                <a:cs typeface="Courier New" panose="02070309020205020404" pitchFamily="49" charset="0"/>
              </a:rPr>
              <a:t>Template generation completed</a:t>
            </a:r>
          </a:p>
          <a:p>
            <a:pPr lvl="1" indent="0">
              <a:spcBef>
                <a:spcPts val="0"/>
              </a:spcBef>
              <a:buNone/>
            </a:pPr>
            <a:endParaRPr lang="en-US" sz="1000" dirty="0">
              <a:latin typeface="Courier New" panose="02070309020205020404" pitchFamily="49" charset="0"/>
              <a:cs typeface="Courier New" panose="02070309020205020404" pitchFamily="49" charset="0"/>
            </a:endParaRPr>
          </a:p>
          <a:p>
            <a:pPr lvl="1" indent="0">
              <a:spcBef>
                <a:spcPts val="0"/>
              </a:spcBef>
              <a:buNone/>
            </a:pPr>
            <a:r>
              <a:rPr lang="en-US" sz="1000" dirty="0">
                <a:latin typeface="Courier New" panose="02070309020205020404" pitchFamily="49" charset="0"/>
                <a:cs typeface="Courier New" panose="02070309020205020404" pitchFamily="49" charset="0"/>
              </a:rPr>
              <a:t>&lt;snip&gt;</a:t>
            </a:r>
          </a:p>
          <a:p>
            <a:pPr lvl="1" indent="0">
              <a:spcBef>
                <a:spcPts val="0"/>
              </a:spcBef>
              <a:buNone/>
            </a:pPr>
            <a:endParaRPr lang="en-US" sz="1000" dirty="0">
              <a:latin typeface="Courier New" panose="02070309020205020404" pitchFamily="49" charset="0"/>
              <a:cs typeface="Courier New" panose="02070309020205020404" pitchFamily="49" charset="0"/>
            </a:endParaRPr>
          </a:p>
          <a:p>
            <a:pPr lvl="1" indent="0">
              <a:spcBef>
                <a:spcPts val="0"/>
              </a:spcBef>
              <a:buNone/>
            </a:pPr>
            <a:r>
              <a:rPr lang="en-US" sz="1000" dirty="0">
                <a:latin typeface="Courier New" panose="02070309020205020404" pitchFamily="49" charset="0"/>
                <a:cs typeface="Courier New" panose="02070309020205020404" pitchFamily="49" charset="0"/>
              </a:rPr>
              <a:t>2023-03-22 15:39:56,012 - </a:t>
            </a:r>
            <a:r>
              <a:rPr lang="en-US" sz="1000" dirty="0" err="1">
                <a:latin typeface="Courier New" panose="02070309020205020404" pitchFamily="49" charset="0"/>
                <a:cs typeface="Courier New" panose="02070309020205020404" pitchFamily="49" charset="0"/>
              </a:rPr>
              <a:t>nsx_api_client.nsx_api_client</a:t>
            </a:r>
            <a:r>
              <a:rPr lang="en-US" sz="1000" dirty="0">
                <a:latin typeface="Courier New" panose="02070309020205020404" pitchFamily="49" charset="0"/>
                <a:cs typeface="Courier New" panose="02070309020205020404" pitchFamily="49" charset="0"/>
              </a:rPr>
              <a:t> - ERROR - Communication error: </a:t>
            </a:r>
            <a:r>
              <a:rPr lang="en-US" sz="1000" dirty="0" err="1">
                <a:latin typeface="Courier New" panose="02070309020205020404" pitchFamily="49" charset="0"/>
                <a:cs typeface="Courier New" panose="02070309020205020404" pitchFamily="49" charset="0"/>
              </a:rPr>
              <a:t>HTTPSConnectionPool</a:t>
            </a:r>
            <a:r>
              <a:rPr lang="en-US" sz="1000" dirty="0">
                <a:latin typeface="Courier New" panose="02070309020205020404" pitchFamily="49" charset="0"/>
                <a:cs typeface="Courier New" panose="02070309020205020404" pitchFamily="49" charset="0"/>
              </a:rPr>
              <a:t>(host='external-</a:t>
            </a:r>
            <a:r>
              <a:rPr lang="en-US" sz="1000" dirty="0" err="1">
                <a:latin typeface="Courier New" panose="02070309020205020404" pitchFamily="49" charset="0"/>
                <a:cs typeface="Courier New" panose="02070309020205020404" pitchFamily="49" charset="0"/>
              </a:rPr>
              <a:t>nsx</a:t>
            </a:r>
            <a:r>
              <a:rPr lang="en-US" sz="1000" dirty="0">
                <a:latin typeface="Courier New" panose="02070309020205020404" pitchFamily="49" charset="0"/>
                <a:cs typeface="Courier New" panose="02070309020205020404" pitchFamily="49" charset="0"/>
              </a:rPr>
              <a:t>-manager', port=443): Max retries exceeded with </a:t>
            </a:r>
            <a:r>
              <a:rPr lang="en-US" sz="1000" dirty="0" err="1">
                <a:latin typeface="Courier New" panose="02070309020205020404" pitchFamily="49" charset="0"/>
                <a:cs typeface="Courier New" panose="02070309020205020404" pitchFamily="49" charset="0"/>
              </a:rPr>
              <a:t>url</a:t>
            </a:r>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api</a:t>
            </a:r>
            <a:r>
              <a:rPr lang="en-US" sz="1000" dirty="0">
                <a:latin typeface="Courier New" panose="02070309020205020404" pitchFamily="49" charset="0"/>
                <a:cs typeface="Courier New" panose="02070309020205020404" pitchFamily="49" charset="0"/>
              </a:rPr>
              <a:t>/v1/licenses (Caused by </a:t>
            </a:r>
            <a:r>
              <a:rPr lang="en-US" sz="1000" dirty="0" err="1">
                <a:latin typeface="Courier New" panose="02070309020205020404" pitchFamily="49" charset="0"/>
                <a:cs typeface="Courier New" panose="02070309020205020404" pitchFamily="49" charset="0"/>
              </a:rPr>
              <a:t>SSLError</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SSLCertVerificationError</a:t>
            </a:r>
            <a:r>
              <a:rPr lang="en-US" sz="1000" dirty="0">
                <a:latin typeface="Courier New" panose="02070309020205020404" pitchFamily="49" charset="0"/>
                <a:cs typeface="Courier New" panose="02070309020205020404" pitchFamily="49" charset="0"/>
              </a:rPr>
              <a:t>(1, '[</a:t>
            </a:r>
            <a:r>
              <a:rPr lang="en-US" sz="1000" b="1" dirty="0">
                <a:solidFill>
                  <a:srgbClr val="FF0000"/>
                </a:solidFill>
                <a:latin typeface="Courier New" panose="02070309020205020404" pitchFamily="49" charset="0"/>
                <a:cs typeface="Courier New" panose="02070309020205020404" pitchFamily="49" charset="0"/>
              </a:rPr>
              <a:t>SSL: CERTIFICATE_VERIFY_FAILED] certificate verify failed: self signed certificate (_ssl.c:1131)</a:t>
            </a:r>
            <a:r>
              <a:rPr lang="en-US" sz="1000" dirty="0">
                <a:latin typeface="Courier New" panose="02070309020205020404" pitchFamily="49" charset="0"/>
                <a:cs typeface="Courier New" panose="02070309020205020404" pitchFamily="49" charset="0"/>
              </a:rPr>
              <a:t>’)))</a:t>
            </a:r>
          </a:p>
          <a:p>
            <a:pPr lvl="1" indent="0">
              <a:buNone/>
            </a:pPr>
            <a:endParaRPr lang="en-US" dirty="0"/>
          </a:p>
          <a:p>
            <a:pPr lvl="1" indent="0">
              <a:buNone/>
            </a:pPr>
            <a:endParaRPr lang="en-US" dirty="0"/>
          </a:p>
          <a:p>
            <a:pPr marL="342900" indent="-342900">
              <a:buFont typeface="Arial" panose="020B0604020202020204" pitchFamily="34" charset="0"/>
              <a:buChar char="•"/>
            </a:pPr>
            <a:r>
              <a:rPr lang="en-US" b="1" dirty="0">
                <a:latin typeface="Calibri" panose="020F0502020204030204" pitchFamily="34" charset="0"/>
                <a:cs typeface="Calibri" panose="020F0502020204030204" pitchFamily="34" charset="0"/>
              </a:rPr>
              <a:t>Most likely issue: VIP certificate on NSX Manager</a:t>
            </a:r>
          </a:p>
          <a:p>
            <a:pPr marL="800100" lvl="1" indent="-342900">
              <a:buFont typeface="Arial" panose="020B0604020202020204" pitchFamily="34" charset="0"/>
              <a:buChar char="•"/>
            </a:pPr>
            <a:r>
              <a:rPr lang="en-US" u="none" strike="noStrike" dirty="0">
                <a:solidFill>
                  <a:srgbClr val="333333"/>
                </a:solidFill>
                <a:effectLst/>
              </a:rPr>
              <a:t>For NAPP; when using an NSX </a:t>
            </a:r>
            <a:r>
              <a:rPr lang="en-US" u="none" strike="noStrike" dirty="0" err="1">
                <a:solidFill>
                  <a:srgbClr val="333333"/>
                </a:solidFill>
                <a:effectLst/>
              </a:rPr>
              <a:t>Mgr</a:t>
            </a:r>
            <a:r>
              <a:rPr lang="en-US" u="none" strike="noStrike" dirty="0">
                <a:solidFill>
                  <a:srgbClr val="333333"/>
                </a:solidFill>
                <a:effectLst/>
              </a:rPr>
              <a:t> Virtual IP (VIP), the NSX Manager cluster certificate must either be the same as shared by all individual appliances or must be unique from all the nodes</a:t>
            </a:r>
          </a:p>
          <a:p>
            <a:pPr lvl="2" indent="0">
              <a:buNone/>
            </a:pPr>
            <a:r>
              <a:rPr lang="en-US" sz="1200" dirty="0">
                <a:latin typeface="Calibri" panose="020F0502020204030204" pitchFamily="34" charset="0"/>
                <a:cs typeface="Calibri" panose="020F0502020204030204" pitchFamily="34" charset="0"/>
                <a:hlinkClick r:id="rId2"/>
              </a:rPr>
              <a:t>https://docs.vmware.com/en/VMware-NSX/4.1/nsx-application-platform/GUID-D54C1B87-8EF3-45B3-AB27-EFE90A154DD3.html</a:t>
            </a:r>
            <a:endParaRPr lang="en-US" sz="1200" dirty="0">
              <a:solidFill>
                <a:srgbClr val="333333"/>
              </a:solidFill>
              <a:cs typeface="Calibri" panose="020F0502020204030204" pitchFamily="34" charset="0"/>
            </a:endParaRPr>
          </a:p>
          <a:p>
            <a:pPr lvl="1" indent="0">
              <a:buNone/>
            </a:pPr>
            <a:endParaRPr lang="en-US"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342900" indent="-342900">
              <a:buFont typeface="Arial" panose="020B0604020202020204" pitchFamily="34" charset="0"/>
              <a:buChar char="•"/>
            </a:pPr>
            <a:endParaRPr lang="en-US" dirty="0"/>
          </a:p>
        </p:txBody>
      </p:sp>
      <p:pic>
        <p:nvPicPr>
          <p:cNvPr id="10" name="Picture 9">
            <a:extLst>
              <a:ext uri="{FF2B5EF4-FFF2-40B4-BE49-F238E27FC236}">
                <a16:creationId xmlns:a16="http://schemas.microsoft.com/office/drawing/2014/main" id="{83F77E95-8F29-FD9D-7C74-E27006FE08CB}"/>
              </a:ext>
            </a:extLst>
          </p:cNvPr>
          <p:cNvPicPr>
            <a:picLocks noChangeAspect="1"/>
          </p:cNvPicPr>
          <p:nvPr/>
        </p:nvPicPr>
        <p:blipFill>
          <a:blip r:embed="rId3"/>
          <a:stretch>
            <a:fillRect/>
          </a:stretch>
        </p:blipFill>
        <p:spPr>
          <a:xfrm>
            <a:off x="1392099" y="2240280"/>
            <a:ext cx="4328160" cy="3931920"/>
          </a:xfrm>
          <a:prstGeom prst="rect">
            <a:avLst/>
          </a:prstGeom>
        </p:spPr>
      </p:pic>
    </p:spTree>
    <p:extLst>
      <p:ext uri="{BB962C8B-B14F-4D97-AF65-F5344CB8AC3E}">
        <p14:creationId xmlns:p14="http://schemas.microsoft.com/office/powerpoint/2010/main" val="2287641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651224630"/>
              </p:ext>
            </p:extLst>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1"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0"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4149186"/>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500353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SVM disk full</a:t>
            </a:r>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Distributed Malware file inspection is not done</a:t>
            </a:r>
          </a:p>
        </p:txBody>
      </p:sp>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7"/>
          </p:nvPr>
        </p:nvSpPr>
        <p:spPr>
          <a:xfrm>
            <a:off x="31213" y="1600200"/>
            <a:ext cx="7229952" cy="4572000"/>
          </a:xfrm>
        </p:spPr>
        <p:txBody>
          <a:bodyPr/>
          <a:lstStyle/>
          <a:p>
            <a:pPr marL="342900" indent="-342900">
              <a:buFont typeface="Arial" panose="020B0604020202020204" pitchFamily="34" charset="0"/>
              <a:buChar char="•"/>
            </a:pPr>
            <a:r>
              <a:rPr lang="en-US" dirty="0"/>
              <a:t>You don’t see any file inspection from </a:t>
            </a:r>
            <a:r>
              <a:rPr lang="en-US" dirty="0" err="1"/>
              <a:t>Dist</a:t>
            </a:r>
            <a:r>
              <a:rPr lang="en-US" dirty="0"/>
              <a:t> Malware</a:t>
            </a:r>
          </a:p>
          <a:p>
            <a:pPr lvl="1" indent="0">
              <a:buNone/>
            </a:pPr>
            <a:r>
              <a:rPr lang="en-US" dirty="0"/>
              <a:t>(under “Security – Malware Prevention – All Files”)</a:t>
            </a:r>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a:p>
            <a:pPr marL="342900" indent="-342900">
              <a:buFont typeface="Arial" panose="020B0604020202020204" pitchFamily="34" charset="0"/>
              <a:buChar char="•"/>
            </a:pPr>
            <a:endParaRPr lang="en-US" dirty="0"/>
          </a:p>
        </p:txBody>
      </p:sp>
      <p:sp>
        <p:nvSpPr>
          <p:cNvPr id="2" name="Content Placeholder 1">
            <a:extLst>
              <a:ext uri="{FF2B5EF4-FFF2-40B4-BE49-F238E27FC236}">
                <a16:creationId xmlns:a16="http://schemas.microsoft.com/office/drawing/2014/main" id="{94F26223-65C4-80A1-B4FB-FCEED7C1CB21}"/>
              </a:ext>
            </a:extLst>
          </p:cNvPr>
          <p:cNvSpPr>
            <a:spLocks noGrp="1"/>
          </p:cNvSpPr>
          <p:nvPr>
            <p:ph sz="quarter" idx="18"/>
          </p:nvPr>
        </p:nvSpPr>
        <p:spPr/>
        <p:txBody>
          <a:bodyPr rIns="91440"/>
          <a:lstStyle/>
          <a:p>
            <a:pPr marL="342900" indent="-342900">
              <a:buFont typeface="Arial" panose="020B0604020202020204" pitchFamily="34" charset="0"/>
              <a:buChar char="•"/>
            </a:pPr>
            <a:r>
              <a:rPr lang="en-US" b="1" dirty="0"/>
              <a:t>Pre-req: Enable SSH on your SVM</a:t>
            </a:r>
          </a:p>
          <a:p>
            <a:pPr marL="800100" lvl="1" indent="-342900"/>
            <a:r>
              <a:rPr lang="en-US" dirty="0"/>
              <a:t>See slide “Malware Detection and Prevention Installation (10/17)”</a:t>
            </a:r>
          </a:p>
          <a:p>
            <a:pPr marL="285750" indent="-285750">
              <a:buFont typeface="Arial" panose="020B0604020202020204" pitchFamily="34" charset="0"/>
              <a:buChar char="•"/>
            </a:pPr>
            <a:r>
              <a:rPr lang="en-US" b="1" dirty="0">
                <a:latin typeface="Calibri" panose="020F0502020204030204" pitchFamily="34" charset="0"/>
                <a:cs typeface="Calibri" panose="020F0502020204030204" pitchFamily="34" charset="0"/>
              </a:rPr>
              <a:t>Check disk space</a:t>
            </a:r>
          </a:p>
          <a:p>
            <a:pPr lvl="1" indent="0">
              <a:buNone/>
            </a:pPr>
            <a:r>
              <a:rPr lang="en-US" dirty="0">
                <a:cs typeface="Calibri" panose="020F0502020204030204" pitchFamily="34" charset="0"/>
              </a:rPr>
              <a:t>Check no partition is running out of space (Avail + Use%)</a:t>
            </a:r>
            <a:endParaRPr lang="en-US" dirty="0">
              <a:latin typeface="Calibri" panose="020F0502020204030204" pitchFamily="34" charset="0"/>
              <a:cs typeface="Calibri" panose="020F0502020204030204" pitchFamily="34" charset="0"/>
            </a:endParaRPr>
          </a:p>
          <a:p>
            <a:pPr lvl="2">
              <a:spcBef>
                <a:spcPts val="0"/>
              </a:spcBef>
              <a:buNone/>
            </a:pPr>
            <a:r>
              <a:rPr lang="en-US" sz="1000" dirty="0" err="1">
                <a:latin typeface="Courier New" panose="02070309020205020404" pitchFamily="49" charset="0"/>
                <a:cs typeface="Courier New" panose="02070309020205020404" pitchFamily="49" charset="0"/>
              </a:rPr>
              <a:t>admin@localhost</a:t>
            </a:r>
            <a:r>
              <a:rPr lang="en-US" sz="1000" dirty="0">
                <a:latin typeface="Courier New" panose="02070309020205020404" pitchFamily="49" charset="0"/>
                <a:cs typeface="Courier New" panose="02070309020205020404" pitchFamily="49" charset="0"/>
              </a:rPr>
              <a:t>:~$ </a:t>
            </a:r>
            <a:r>
              <a:rPr lang="en-US" sz="1000" b="1" dirty="0" err="1">
                <a:solidFill>
                  <a:schemeClr val="accent1"/>
                </a:solidFill>
                <a:latin typeface="Courier New" panose="02070309020205020404" pitchFamily="49" charset="0"/>
                <a:cs typeface="Courier New" panose="02070309020205020404" pitchFamily="49" charset="0"/>
              </a:rPr>
              <a:t>df</a:t>
            </a:r>
            <a:r>
              <a:rPr lang="en-US" sz="1000" b="1" dirty="0">
                <a:solidFill>
                  <a:schemeClr val="accent1"/>
                </a:solidFill>
                <a:latin typeface="Courier New" panose="02070309020205020404" pitchFamily="49" charset="0"/>
                <a:cs typeface="Courier New" panose="02070309020205020404" pitchFamily="49" charset="0"/>
              </a:rPr>
              <a:t> -h</a:t>
            </a:r>
          </a:p>
          <a:p>
            <a:pPr lvl="2">
              <a:spcBef>
                <a:spcPts val="0"/>
              </a:spcBef>
              <a:buNone/>
            </a:pPr>
            <a:r>
              <a:rPr lang="en-US" sz="1000" dirty="0">
                <a:latin typeface="Courier New" panose="02070309020205020404" pitchFamily="49" charset="0"/>
                <a:cs typeface="Courier New" panose="02070309020205020404" pitchFamily="49" charset="0"/>
              </a:rPr>
              <a:t>Filesystem                 Size  Used </a:t>
            </a:r>
            <a:r>
              <a:rPr lang="en-US" sz="1000" dirty="0">
                <a:solidFill>
                  <a:schemeClr val="accent1"/>
                </a:solidFill>
                <a:latin typeface="Courier New" panose="02070309020205020404" pitchFamily="49" charset="0"/>
                <a:cs typeface="Courier New" panose="02070309020205020404" pitchFamily="49" charset="0"/>
              </a:rPr>
              <a:t>Avail</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Use%</a:t>
            </a:r>
            <a:r>
              <a:rPr lang="en-US" sz="1000" dirty="0">
                <a:latin typeface="Courier New" panose="02070309020205020404" pitchFamily="49" charset="0"/>
                <a:cs typeface="Courier New" panose="02070309020205020404" pitchFamily="49" charset="0"/>
              </a:rPr>
              <a:t> Mounted on</a:t>
            </a:r>
          </a:p>
          <a:p>
            <a:pPr lvl="2">
              <a:spcBef>
                <a:spcPts val="0"/>
              </a:spcBef>
              <a:buNone/>
            </a:pPr>
            <a:r>
              <a:rPr lang="en-US" sz="1000" dirty="0" err="1">
                <a:latin typeface="Courier New" panose="02070309020205020404" pitchFamily="49" charset="0"/>
                <a:cs typeface="Courier New" panose="02070309020205020404" pitchFamily="49" charset="0"/>
              </a:rPr>
              <a:t>udev</a:t>
            </a:r>
            <a:r>
              <a:rPr lang="en-US" sz="1000" dirty="0">
                <a:latin typeface="Courier New" panose="02070309020205020404" pitchFamily="49" charset="0"/>
                <a:cs typeface="Courier New" panose="02070309020205020404" pitchFamily="49" charset="0"/>
              </a:rPr>
              <a:t>                       2.9G     0  </a:t>
            </a:r>
            <a:r>
              <a:rPr lang="en-US" sz="1000" dirty="0">
                <a:solidFill>
                  <a:schemeClr val="accent1"/>
                </a:solidFill>
                <a:latin typeface="Courier New" panose="02070309020205020404" pitchFamily="49" charset="0"/>
                <a:cs typeface="Courier New" panose="02070309020205020404" pitchFamily="49" charset="0"/>
              </a:rPr>
              <a:t>2.9G</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0%</a:t>
            </a:r>
            <a:r>
              <a:rPr lang="en-US" sz="1000" dirty="0">
                <a:latin typeface="Courier New" panose="02070309020205020404" pitchFamily="49" charset="0"/>
                <a:cs typeface="Courier New" panose="02070309020205020404" pitchFamily="49" charset="0"/>
              </a:rPr>
              <a:t> /dev</a:t>
            </a:r>
          </a:p>
          <a:p>
            <a:pPr lvl="2">
              <a:spcBef>
                <a:spcPts val="0"/>
              </a:spcBef>
              <a:buNone/>
            </a:pPr>
            <a:r>
              <a:rPr lang="en-US" sz="1000" dirty="0" err="1">
                <a:latin typeface="Courier New" panose="02070309020205020404" pitchFamily="49" charset="0"/>
                <a:cs typeface="Courier New" panose="02070309020205020404" pitchFamily="49" charset="0"/>
              </a:rPr>
              <a:t>tmpfs</a:t>
            </a:r>
            <a:r>
              <a:rPr lang="en-US" sz="1000" dirty="0">
                <a:latin typeface="Courier New" panose="02070309020205020404" pitchFamily="49" charset="0"/>
                <a:cs typeface="Courier New" panose="02070309020205020404" pitchFamily="49" charset="0"/>
              </a:rPr>
              <a:t>                      596M  6.5M  </a:t>
            </a:r>
            <a:r>
              <a:rPr lang="en-US" sz="1000" dirty="0">
                <a:solidFill>
                  <a:schemeClr val="accent1"/>
                </a:solidFill>
                <a:latin typeface="Courier New" panose="02070309020205020404" pitchFamily="49" charset="0"/>
                <a:cs typeface="Courier New" panose="02070309020205020404" pitchFamily="49" charset="0"/>
              </a:rPr>
              <a:t>589M</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2%</a:t>
            </a:r>
            <a:r>
              <a:rPr lang="en-US" sz="1000" dirty="0">
                <a:latin typeface="Courier New" panose="02070309020205020404" pitchFamily="49" charset="0"/>
                <a:cs typeface="Courier New" panose="02070309020205020404" pitchFamily="49" charset="0"/>
              </a:rPr>
              <a:t> /run</a:t>
            </a:r>
          </a:p>
          <a:p>
            <a:pPr lvl="2">
              <a:spcBef>
                <a:spcPts val="0"/>
              </a:spcBef>
              <a:buNone/>
            </a:pPr>
            <a:r>
              <a:rPr lang="en-US" sz="1000" dirty="0">
                <a:latin typeface="Courier New" panose="02070309020205020404" pitchFamily="49" charset="0"/>
                <a:cs typeface="Courier New" panose="02070309020205020404" pitchFamily="49" charset="0"/>
              </a:rPr>
              <a:t>/dev/sda2                   29G  6.8G   </a:t>
            </a:r>
            <a:r>
              <a:rPr lang="en-US" sz="1000" dirty="0">
                <a:solidFill>
                  <a:schemeClr val="accent1"/>
                </a:solidFill>
                <a:latin typeface="Courier New" panose="02070309020205020404" pitchFamily="49" charset="0"/>
                <a:cs typeface="Courier New" panose="02070309020205020404" pitchFamily="49" charset="0"/>
              </a:rPr>
              <a:t>20G</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26%</a:t>
            </a:r>
            <a:r>
              <a:rPr lang="en-US" sz="1000" dirty="0">
                <a:latin typeface="Courier New" panose="02070309020205020404" pitchFamily="49" charset="0"/>
                <a:cs typeface="Courier New" panose="02070309020205020404" pitchFamily="49" charset="0"/>
              </a:rPr>
              <a:t> /</a:t>
            </a:r>
          </a:p>
          <a:p>
            <a:pPr lvl="2">
              <a:spcBef>
                <a:spcPts val="0"/>
              </a:spcBef>
              <a:buNone/>
            </a:pPr>
            <a:r>
              <a:rPr lang="en-US" sz="1000" dirty="0">
                <a:latin typeface="Courier New" panose="02070309020205020404" pitchFamily="49" charset="0"/>
                <a:cs typeface="Courier New" panose="02070309020205020404" pitchFamily="49" charset="0"/>
              </a:rPr>
              <a:t>&lt;snip&gt;</a:t>
            </a:r>
          </a:p>
          <a:p>
            <a:pPr marL="342900" indent="-342900">
              <a:buFont typeface="Arial" panose="020B0604020202020204" pitchFamily="34" charset="0"/>
              <a:buChar char="•"/>
            </a:pPr>
            <a:r>
              <a:rPr lang="en-US" b="1" dirty="0">
                <a:latin typeface="Calibri" panose="020F0502020204030204" pitchFamily="34" charset="0"/>
                <a:cs typeface="Calibri" panose="020F0502020204030204" pitchFamily="34" charset="0"/>
              </a:rPr>
              <a:t>Check error message disk related</a:t>
            </a:r>
          </a:p>
          <a:p>
            <a:pPr lvl="2">
              <a:spcBef>
                <a:spcPts val="0"/>
              </a:spcBef>
              <a:buNone/>
            </a:pPr>
            <a:r>
              <a:rPr lang="en-US" sz="1000" dirty="0" err="1">
                <a:solidFill>
                  <a:schemeClr val="tx1"/>
                </a:solidFill>
                <a:latin typeface="Courier New" panose="02070309020205020404" pitchFamily="49" charset="0"/>
                <a:cs typeface="Courier New" panose="02070309020205020404" pitchFamily="49" charset="0"/>
              </a:rPr>
              <a:t>admin@localhost</a:t>
            </a:r>
            <a:r>
              <a:rPr lang="en-US" sz="1000" dirty="0">
                <a:solidFill>
                  <a:schemeClr val="tx1"/>
                </a:solidFill>
                <a:latin typeface="Courier New" panose="02070309020205020404" pitchFamily="49" charset="0"/>
                <a:cs typeface="Courier New" panose="02070309020205020404" pitchFamily="49" charset="0"/>
              </a:rPr>
              <a:t>:~$ </a:t>
            </a:r>
            <a:r>
              <a:rPr lang="en-US" sz="1000" b="1" dirty="0">
                <a:solidFill>
                  <a:schemeClr val="accent1"/>
                </a:solidFill>
                <a:latin typeface="Courier New" panose="02070309020205020404" pitchFamily="49" charset="0"/>
                <a:cs typeface="Courier New" panose="02070309020205020404" pitchFamily="49" charset="0"/>
              </a:rPr>
              <a:t>cat /var/log/syslog | grep disk</a:t>
            </a:r>
          </a:p>
          <a:p>
            <a:pPr lvl="2">
              <a:spcBef>
                <a:spcPts val="0"/>
              </a:spcBef>
            </a:pPr>
            <a:r>
              <a:rPr lang="en-IN" sz="1000" i="0" u="none" strike="noStrike" dirty="0">
                <a:solidFill>
                  <a:schemeClr val="tx1"/>
                </a:solidFill>
                <a:effectLst/>
                <a:latin typeface="Courier New" panose="02070309020205020404" pitchFamily="49" charset="0"/>
                <a:cs typeface="Courier New" panose="02070309020205020404" pitchFamily="49" charset="0"/>
              </a:rPr>
              <a:t>2023-04-06T20:26:51.821205+00:00 </a:t>
            </a:r>
            <a:r>
              <a:rPr lang="en-IN" sz="1000" b="0" i="0" u="none" strike="noStrike" dirty="0">
                <a:solidFill>
                  <a:schemeClr val="tx1"/>
                </a:solidFill>
                <a:effectLst/>
                <a:latin typeface="Courier New" panose="02070309020205020404" pitchFamily="49" charset="0"/>
                <a:cs typeface="Courier New" panose="02070309020205020404" pitchFamily="49" charset="0"/>
              </a:rPr>
              <a:t>localhost </a:t>
            </a:r>
            <a:r>
              <a:rPr lang="en-IN" sz="1000" b="0" i="0" u="none" strike="noStrike" dirty="0" err="1">
                <a:solidFill>
                  <a:schemeClr val="tx1"/>
                </a:solidFill>
                <a:effectLst/>
                <a:latin typeface="Courier New" panose="02070309020205020404" pitchFamily="49" charset="0"/>
                <a:cs typeface="Courier New" panose="02070309020205020404" pitchFamily="49" charset="0"/>
              </a:rPr>
              <a:t>nsx</a:t>
            </a:r>
            <a:r>
              <a:rPr lang="en-IN" sz="1000" b="0" i="0" u="none" strike="noStrike" dirty="0">
                <a:solidFill>
                  <a:schemeClr val="tx1"/>
                </a:solidFill>
                <a:effectLst/>
                <a:latin typeface="Courier New" panose="02070309020205020404" pitchFamily="49" charset="0"/>
                <a:cs typeface="Courier New" panose="02070309020205020404" pitchFamily="49" charset="0"/>
              </a:rPr>
              <a:t>-</a:t>
            </a:r>
            <a:r>
              <a:rPr lang="en-IN" sz="1000" b="0" i="0" u="none" strike="noStrike" dirty="0" err="1">
                <a:solidFill>
                  <a:schemeClr val="tx1"/>
                </a:solidFill>
                <a:effectLst/>
                <a:latin typeface="Courier New" panose="02070309020205020404" pitchFamily="49" charset="0"/>
                <a:cs typeface="Courier New" panose="02070309020205020404" pitchFamily="49" charset="0"/>
              </a:rPr>
              <a:t>lastline</a:t>
            </a:r>
            <a:r>
              <a:rPr lang="en-IN" sz="1000" b="0" i="0" u="none" strike="noStrike" dirty="0">
                <a:solidFill>
                  <a:schemeClr val="tx1"/>
                </a:solidFill>
                <a:effectLst/>
                <a:latin typeface="Courier New" panose="02070309020205020404" pitchFamily="49" charset="0"/>
                <a:cs typeface="Courier New" panose="02070309020205020404" pitchFamily="49" charset="0"/>
              </a:rPr>
              <a:t>-rapid 882 - -  2023-04-06 20:26:51.820324+00:00 [info] &lt;0.289.0&gt; </a:t>
            </a:r>
            <a:r>
              <a:rPr lang="en-IN" sz="1000" b="1" i="0" u="none" strike="noStrike" dirty="0">
                <a:solidFill>
                  <a:schemeClr val="accent1"/>
                </a:solidFill>
                <a:effectLst/>
                <a:latin typeface="Courier New" panose="02070309020205020404" pitchFamily="49" charset="0"/>
                <a:cs typeface="Courier New" panose="02070309020205020404" pitchFamily="49" charset="0"/>
              </a:rPr>
              <a:t>Free disk space is insufficient</a:t>
            </a:r>
            <a:r>
              <a:rPr lang="en-IN" sz="1000" b="0" i="0" u="none" strike="noStrike" dirty="0">
                <a:solidFill>
                  <a:schemeClr val="tx1"/>
                </a:solidFill>
                <a:effectLst/>
                <a:latin typeface="Courier New" panose="02070309020205020404" pitchFamily="49" charset="0"/>
                <a:cs typeface="Courier New" panose="02070309020205020404" pitchFamily="49" charset="0"/>
              </a:rPr>
              <a:t>. Free bytes: 49692672. Limit: 50000000#033[0m</a:t>
            </a:r>
          </a:p>
          <a:p>
            <a:pPr lvl="2">
              <a:spcBef>
                <a:spcPts val="0"/>
              </a:spcBef>
            </a:pPr>
            <a:r>
              <a:rPr lang="en-IN" sz="1000" b="0" i="0" u="none" strike="noStrike" dirty="0">
                <a:solidFill>
                  <a:schemeClr val="tx1"/>
                </a:solidFill>
                <a:effectLst/>
                <a:latin typeface="Courier New" panose="02070309020205020404" pitchFamily="49" charset="0"/>
                <a:cs typeface="Courier New" panose="02070309020205020404" pitchFamily="49" charset="0"/>
              </a:rPr>
              <a:t>2023-04-06T20:27:25.874316+00:00 localhost </a:t>
            </a:r>
            <a:r>
              <a:rPr lang="en-IN" sz="1000" b="0" i="0" u="none" strike="noStrike" dirty="0" err="1">
                <a:solidFill>
                  <a:schemeClr val="tx1"/>
                </a:solidFill>
                <a:effectLst/>
                <a:latin typeface="Courier New" panose="02070309020205020404" pitchFamily="49" charset="0"/>
                <a:cs typeface="Courier New" panose="02070309020205020404" pitchFamily="49" charset="0"/>
              </a:rPr>
              <a:t>nsx</a:t>
            </a:r>
            <a:r>
              <a:rPr lang="en-IN" sz="1000" b="0" i="0" u="none" strike="noStrike" dirty="0">
                <a:solidFill>
                  <a:schemeClr val="tx1"/>
                </a:solidFill>
                <a:effectLst/>
                <a:latin typeface="Courier New" panose="02070309020205020404" pitchFamily="49" charset="0"/>
                <a:cs typeface="Courier New" panose="02070309020205020404" pitchFamily="49" charset="0"/>
              </a:rPr>
              <a:t>-</a:t>
            </a:r>
            <a:r>
              <a:rPr lang="en-IN" sz="1000" b="0" i="0" u="none" strike="noStrike" dirty="0" err="1">
                <a:solidFill>
                  <a:schemeClr val="tx1"/>
                </a:solidFill>
                <a:effectLst/>
                <a:latin typeface="Courier New" panose="02070309020205020404" pitchFamily="49" charset="0"/>
                <a:cs typeface="Courier New" panose="02070309020205020404" pitchFamily="49" charset="0"/>
              </a:rPr>
              <a:t>lastline</a:t>
            </a:r>
            <a:r>
              <a:rPr lang="en-IN" sz="1000" b="0" i="0" u="none" strike="noStrike" dirty="0">
                <a:solidFill>
                  <a:schemeClr val="tx1"/>
                </a:solidFill>
                <a:effectLst/>
                <a:latin typeface="Courier New" panose="02070309020205020404" pitchFamily="49" charset="0"/>
                <a:cs typeface="Courier New" panose="02070309020205020404" pitchFamily="49" charset="0"/>
              </a:rPr>
              <a:t>-rapid 882 - -  </a:t>
            </a:r>
            <a:r>
              <a:rPr lang="en-IN" sz="1000" b="0" i="0" u="none" strike="noStrike" dirty="0" err="1">
                <a:solidFill>
                  <a:schemeClr val="tx1"/>
                </a:solidFill>
                <a:effectLst/>
                <a:latin typeface="Courier New" panose="02070309020205020404" pitchFamily="49" charset="0"/>
                <a:cs typeface="Courier New" panose="02070309020205020404" pitchFamily="49" charset="0"/>
              </a:rPr>
              <a:t>ullar.detection_update_deployer</a:t>
            </a:r>
            <a:r>
              <a:rPr lang="en-IN" sz="1000" b="0" i="0" u="none" strike="noStrike" dirty="0">
                <a:solidFill>
                  <a:schemeClr val="tx1"/>
                </a:solidFill>
                <a:effectLst/>
                <a:latin typeface="Courier New" panose="02070309020205020404" pitchFamily="49" charset="0"/>
                <a:cs typeface="Courier New" panose="02070309020205020404" pitchFamily="49" charset="0"/>
              </a:rPr>
              <a:t> - WARNING - engine_ullar_detection_update_deployer.get_detection_update.ed9b38d1808c27e383d09861b5a74b4d: Error while downloading latest detection update for lastline:yara_signatures_yara4_0_5:internal. Failed to get latest revision at /</a:t>
            </a:r>
            <a:r>
              <a:rPr lang="en-IN" sz="1000" b="0" i="0" u="none" strike="noStrike" dirty="0" err="1">
                <a:solidFill>
                  <a:schemeClr val="tx1"/>
                </a:solidFill>
                <a:effectLst/>
                <a:latin typeface="Courier New" panose="02070309020205020404" pitchFamily="49" charset="0"/>
                <a:cs typeface="Courier New" panose="02070309020205020404" pitchFamily="49" charset="0"/>
              </a:rPr>
              <a:t>ullar_engine</a:t>
            </a:r>
            <a:r>
              <a:rPr lang="en-IN" sz="1000" b="0" i="0" u="none" strike="noStrike" dirty="0">
                <a:solidFill>
                  <a:schemeClr val="tx1"/>
                </a:solidFill>
                <a:effectLst/>
                <a:latin typeface="Courier New" panose="02070309020205020404" pitchFamily="49" charset="0"/>
                <a:cs typeface="Courier New" panose="02070309020205020404" pitchFamily="49" charset="0"/>
              </a:rPr>
              <a:t>/</a:t>
            </a:r>
            <a:r>
              <a:rPr lang="en-IN" sz="1000" b="0" i="0" u="none" strike="noStrike" dirty="0" err="1">
                <a:solidFill>
                  <a:schemeClr val="tx1"/>
                </a:solidFill>
                <a:effectLst/>
                <a:latin typeface="Courier New" panose="02070309020205020404" pitchFamily="49" charset="0"/>
                <a:cs typeface="Courier New" panose="02070309020205020404" pitchFamily="49" charset="0"/>
              </a:rPr>
              <a:t>detection_updates</a:t>
            </a:r>
            <a:r>
              <a:rPr lang="en-IN" sz="1000" b="0" i="0" u="none" strike="noStrike" dirty="0">
                <a:solidFill>
                  <a:schemeClr val="tx1"/>
                </a:solidFill>
                <a:effectLst/>
                <a:latin typeface="Courier New" panose="02070309020205020404" pitchFamily="49" charset="0"/>
                <a:cs typeface="Courier New" panose="02070309020205020404" pitchFamily="49" charset="0"/>
              </a:rPr>
              <a:t>/</a:t>
            </a:r>
            <a:r>
              <a:rPr lang="en-IN" sz="1000" b="0" i="0" u="none" strike="noStrike" dirty="0" err="1">
                <a:solidFill>
                  <a:schemeClr val="tx1"/>
                </a:solidFill>
                <a:effectLst/>
                <a:latin typeface="Courier New" panose="02070309020205020404" pitchFamily="49" charset="0"/>
                <a:cs typeface="Courier New" panose="02070309020205020404" pitchFamily="49" charset="0"/>
              </a:rPr>
              <a:t>lastline</a:t>
            </a:r>
            <a:r>
              <a:rPr lang="en-IN" sz="1000" b="0" i="0" u="none" strike="noStrike" dirty="0">
                <a:solidFill>
                  <a:schemeClr val="tx1"/>
                </a:solidFill>
                <a:effectLst/>
                <a:latin typeface="Courier New" panose="02070309020205020404" pitchFamily="49" charset="0"/>
                <a:cs typeface="Courier New" panose="02070309020205020404" pitchFamily="49" charset="0"/>
              </a:rPr>
              <a:t>/yara_signatures_yara4_0_5/</a:t>
            </a:r>
            <a:r>
              <a:rPr lang="en-IN" sz="1000" b="0" i="0" u="none" strike="noStrike" dirty="0" err="1">
                <a:solidFill>
                  <a:schemeClr val="tx1"/>
                </a:solidFill>
                <a:effectLst/>
                <a:latin typeface="Courier New" panose="02070309020205020404" pitchFamily="49" charset="0"/>
                <a:cs typeface="Courier New" panose="02070309020205020404" pitchFamily="49" charset="0"/>
              </a:rPr>
              <a:t>internal.revision</a:t>
            </a:r>
            <a:r>
              <a:rPr lang="en-IN" sz="1000" b="0" i="0" u="none" strike="noStrike" dirty="0">
                <a:solidFill>
                  <a:schemeClr val="tx1"/>
                </a:solidFill>
                <a:effectLst/>
                <a:latin typeface="Courier New" panose="02070309020205020404" pitchFamily="49" charset="0"/>
                <a:cs typeface="Courier New" panose="02070309020205020404" pitchFamily="49" charset="0"/>
              </a:rPr>
              <a:t>: [</a:t>
            </a:r>
            <a:r>
              <a:rPr lang="en-IN" sz="1000" b="0" i="0" u="none" strike="noStrike" dirty="0" err="1">
                <a:solidFill>
                  <a:schemeClr val="tx1"/>
                </a:solidFill>
                <a:effectLst/>
                <a:latin typeface="Courier New" panose="02070309020205020404" pitchFamily="49" charset="0"/>
                <a:cs typeface="Courier New" panose="02070309020205020404" pitchFamily="49" charset="0"/>
              </a:rPr>
              <a:t>Errno</a:t>
            </a:r>
            <a:r>
              <a:rPr lang="en-IN" sz="1000" b="0" i="0" u="none" strike="noStrike" dirty="0">
                <a:solidFill>
                  <a:schemeClr val="tx1"/>
                </a:solidFill>
                <a:effectLst/>
                <a:latin typeface="Courier New" panose="02070309020205020404" pitchFamily="49" charset="0"/>
                <a:cs typeface="Courier New" panose="02070309020205020404" pitchFamily="49" charset="0"/>
              </a:rPr>
              <a:t> 28] </a:t>
            </a:r>
            <a:r>
              <a:rPr lang="en-IN" sz="1000" b="1" i="0" u="none" strike="noStrike" dirty="0">
                <a:solidFill>
                  <a:schemeClr val="accent1"/>
                </a:solidFill>
                <a:effectLst/>
                <a:latin typeface="Courier New" panose="02070309020205020404" pitchFamily="49" charset="0"/>
                <a:cs typeface="Courier New" panose="02070309020205020404" pitchFamily="49" charset="0"/>
              </a:rPr>
              <a:t>No space left on device.</a:t>
            </a:r>
            <a:r>
              <a:rPr lang="en-IN" sz="1000" i="0" u="none" strike="noStrike" dirty="0">
                <a:solidFill>
                  <a:schemeClr val="tx1"/>
                </a:solidFill>
                <a:effectLst/>
                <a:latin typeface="Courier New" panose="02070309020205020404" pitchFamily="49" charset="0"/>
                <a:cs typeface="Courier New" panose="02070309020205020404" pitchFamily="49" charset="0"/>
              </a:rPr>
              <a:t> [40]</a:t>
            </a:r>
            <a:endParaRPr lang="en-US" sz="1000" dirty="0">
              <a:solidFill>
                <a:schemeClr val="tx1"/>
              </a:solidFill>
              <a:latin typeface="Courier New" panose="02070309020205020404" pitchFamily="49" charset="0"/>
              <a:cs typeface="Courier New" panose="02070309020205020404" pitchFamily="49" charset="0"/>
            </a:endParaRPr>
          </a:p>
          <a:p>
            <a:pPr>
              <a:spcBef>
                <a:spcPts val="0"/>
              </a:spcBef>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342900" indent="-342900">
              <a:buFont typeface="Arial" panose="020B0604020202020204" pitchFamily="34" charset="0"/>
              <a:buChar char="•"/>
            </a:pPr>
            <a:endParaRPr lang="en-US" dirty="0"/>
          </a:p>
        </p:txBody>
      </p:sp>
      <p:pic>
        <p:nvPicPr>
          <p:cNvPr id="3" name="Picture 2">
            <a:extLst>
              <a:ext uri="{FF2B5EF4-FFF2-40B4-BE49-F238E27FC236}">
                <a16:creationId xmlns:a16="http://schemas.microsoft.com/office/drawing/2014/main" id="{880C44C5-0A93-D23E-DB1A-974FCA83C19E}"/>
              </a:ext>
            </a:extLst>
          </p:cNvPr>
          <p:cNvPicPr>
            <a:picLocks noChangeAspect="1"/>
          </p:cNvPicPr>
          <p:nvPr/>
        </p:nvPicPr>
        <p:blipFill rotWithShape="1">
          <a:blip r:embed="rId2"/>
          <a:srcRect r="34314"/>
          <a:stretch/>
        </p:blipFill>
        <p:spPr>
          <a:xfrm>
            <a:off x="763666" y="2429164"/>
            <a:ext cx="5105401" cy="3471862"/>
          </a:xfrm>
          <a:prstGeom prst="rect">
            <a:avLst/>
          </a:prstGeom>
        </p:spPr>
      </p:pic>
    </p:spTree>
    <p:extLst>
      <p:ext uri="{BB962C8B-B14F-4D97-AF65-F5344CB8AC3E}">
        <p14:creationId xmlns:p14="http://schemas.microsoft.com/office/powerpoint/2010/main" val="1251356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252839719"/>
              </p:ext>
            </p:extLst>
          </p:nvPr>
        </p:nvGraphicFramePr>
        <p:xfrm>
          <a:off x="2242773" y="1234440"/>
          <a:ext cx="9753600" cy="384048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r h="548640">
                <a:tc>
                  <a:txBody>
                    <a:bodyPr/>
                    <a:lstStyle/>
                    <a:p>
                      <a:pPr algn="r"/>
                      <a:r>
                        <a:rPr lang="en-US" sz="1800" b="1" i="0" noProof="0" dirty="0">
                          <a:solidFill>
                            <a:schemeClr val="accent1"/>
                          </a:solidFill>
                          <a:latin typeface="Calibri" panose="020F0502020204030204" pitchFamily="34" charset="0"/>
                        </a:rPr>
                        <a:t>7</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In case of multiple Anti-Malware, which agent runs first </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874149186"/>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2101731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4"/>
          </p:nvPr>
        </p:nvSpPr>
        <p:spPr/>
        <p:txBody>
          <a:bodyPr/>
          <a:lstStyle/>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Agent driver are installed with a specific “</a:t>
            </a:r>
            <a:r>
              <a:rPr lang="en-US" sz="1800" b="0" i="0" u="none" strike="noStrike" dirty="0" err="1">
                <a:solidFill>
                  <a:srgbClr val="212121"/>
                </a:solidFill>
                <a:effectLst/>
                <a:latin typeface="Calibri" panose="020F0502020204030204" pitchFamily="34" charset="0"/>
              </a:rPr>
              <a:t>vsflt</a:t>
            </a:r>
            <a:r>
              <a:rPr lang="en-US" sz="1800" b="0" i="0" u="none" strike="noStrike" dirty="0">
                <a:solidFill>
                  <a:srgbClr val="212121"/>
                </a:solidFill>
                <a:effectLst/>
                <a:latin typeface="Calibri" panose="020F0502020204030204" pitchFamily="34" charset="0"/>
              </a:rPr>
              <a:t> altitude”.</a:t>
            </a:r>
          </a:p>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Agent with higher altitude are ran first.</a:t>
            </a:r>
          </a:p>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 </a:t>
            </a:r>
          </a:p>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You can find the altitude of each agent with the CLI command “</a:t>
            </a:r>
            <a:r>
              <a:rPr lang="en-US" sz="1800" b="0" i="0" u="none" strike="noStrike" dirty="0" err="1">
                <a:solidFill>
                  <a:srgbClr val="1D1C1D"/>
                </a:solidFill>
                <a:effectLst/>
                <a:latin typeface="Calibri" panose="020F0502020204030204" pitchFamily="34" charset="0"/>
              </a:rPr>
              <a:t>fltmc</a:t>
            </a:r>
            <a:r>
              <a:rPr lang="en-US" sz="1800" b="0" i="0" u="none" strike="noStrike" dirty="0">
                <a:solidFill>
                  <a:srgbClr val="1D1C1D"/>
                </a:solidFill>
                <a:effectLst/>
                <a:latin typeface="Calibri" panose="020F0502020204030204" pitchFamily="34" charset="0"/>
              </a:rPr>
              <a:t>”</a:t>
            </a:r>
            <a:r>
              <a:rPr lang="en-US" sz="1800" b="0" i="0" u="none" strike="noStrike" dirty="0">
                <a:solidFill>
                  <a:srgbClr val="212121"/>
                </a:solidFill>
                <a:effectLst/>
                <a:latin typeface="Calibri" panose="020F0502020204030204" pitchFamily="34" charset="0"/>
              </a:rPr>
              <a:t>:</a:t>
            </a:r>
          </a:p>
          <a:p>
            <a:pPr marL="457200" marR="0" algn="l">
              <a:spcBef>
                <a:spcPts val="0"/>
              </a:spcBef>
            </a:pPr>
            <a:r>
              <a:rPr lang="en-US" sz="1400" b="0" i="0" u="none" strike="noStrike" dirty="0">
                <a:solidFill>
                  <a:srgbClr val="1D1C1D"/>
                </a:solidFill>
                <a:effectLst/>
                <a:latin typeface="Courier New" panose="02070309020205020404" pitchFamily="49" charset="0"/>
                <a:cs typeface="Courier New" panose="02070309020205020404" pitchFamily="49" charset="0"/>
              </a:rPr>
              <a:t>C:\Users\Administrator\Downloads&gt;</a:t>
            </a:r>
            <a:r>
              <a:rPr lang="en-US" sz="1400" b="0" i="0" u="none" strike="noStrike" dirty="0" err="1">
                <a:solidFill>
                  <a:srgbClr val="1D1C1D"/>
                </a:solidFill>
                <a:effectLst/>
                <a:latin typeface="Courier New" panose="02070309020205020404" pitchFamily="49" charset="0"/>
                <a:cs typeface="Courier New" panose="02070309020205020404" pitchFamily="49" charset="0"/>
              </a:rPr>
              <a:t>fltmc</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a:solidFill>
                  <a:srgbClr val="1D1C1D"/>
                </a:solidFill>
                <a:effectLst/>
                <a:latin typeface="Courier New" panose="02070309020205020404" pitchFamily="49" charset="0"/>
                <a:cs typeface="Courier New" panose="02070309020205020404" pitchFamily="49" charset="0"/>
              </a:rPr>
              <a:t>Filter Name                     Num Instances    Altitude    Frame</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a:solidFill>
                  <a:srgbClr val="1D1C1D"/>
                </a:solidFill>
                <a:effectLst/>
                <a:latin typeface="Courier New" panose="02070309020205020404" pitchFamily="49" charset="0"/>
                <a:cs typeface="Courier New" panose="02070309020205020404" pitchFamily="49" charset="0"/>
              </a:rPr>
              <a:t>------------------------------  -------------  ------------  -----</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vsepflt</a:t>
            </a:r>
            <a:r>
              <a:rPr lang="en-US" sz="1400" b="0" i="0" u="none" strike="noStrike" dirty="0">
                <a:solidFill>
                  <a:srgbClr val="1D1C1D"/>
                </a:solidFill>
                <a:effectLst/>
                <a:latin typeface="Courier New" panose="02070309020205020404" pitchFamily="49" charset="0"/>
                <a:cs typeface="Courier New" panose="02070309020205020404" pitchFamily="49" charset="0"/>
              </a:rPr>
              <a:t>                                 4       328200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WdFilter</a:t>
            </a:r>
            <a:r>
              <a:rPr lang="en-US" sz="1400" b="0" i="0" u="none" strike="noStrike" dirty="0">
                <a:solidFill>
                  <a:srgbClr val="1D1C1D"/>
                </a:solidFill>
                <a:effectLst/>
                <a:latin typeface="Courier New" panose="02070309020205020404" pitchFamily="49" charset="0"/>
                <a:cs typeface="Courier New" panose="02070309020205020404" pitchFamily="49" charset="0"/>
              </a:rPr>
              <a:t>                                4       328010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storqosflt</a:t>
            </a:r>
            <a:r>
              <a:rPr lang="en-US" sz="1400" b="0" i="0" u="none" strike="noStrike" dirty="0">
                <a:solidFill>
                  <a:srgbClr val="1D1C1D"/>
                </a:solidFill>
                <a:effectLst/>
                <a:latin typeface="Courier New" panose="02070309020205020404" pitchFamily="49" charset="0"/>
                <a:cs typeface="Courier New" panose="02070309020205020404" pitchFamily="49" charset="0"/>
              </a:rPr>
              <a:t>                              0       244000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wcifs</a:t>
            </a:r>
            <a:r>
              <a:rPr lang="en-US" sz="1400" b="0" i="0" u="none" strike="noStrike" dirty="0">
                <a:solidFill>
                  <a:srgbClr val="1D1C1D"/>
                </a:solidFill>
                <a:effectLst/>
                <a:latin typeface="Courier New" panose="02070309020205020404" pitchFamily="49" charset="0"/>
                <a:cs typeface="Courier New" panose="02070309020205020404" pitchFamily="49" charset="0"/>
              </a:rPr>
              <a:t>                                   0       189900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FileCrypt</a:t>
            </a:r>
            <a:r>
              <a:rPr lang="en-US" sz="1400" b="0" i="0" u="none" strike="noStrike" dirty="0">
                <a:solidFill>
                  <a:srgbClr val="1D1C1D"/>
                </a:solidFill>
                <a:effectLst/>
                <a:latin typeface="Courier New" panose="02070309020205020404" pitchFamily="49" charset="0"/>
                <a:cs typeface="Courier New" panose="02070309020205020404" pitchFamily="49" charset="0"/>
              </a:rPr>
              <a:t>                               0       141100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luafv</a:t>
            </a:r>
            <a:r>
              <a:rPr lang="en-US" sz="1400" b="0" i="0" u="none" strike="noStrike" dirty="0">
                <a:solidFill>
                  <a:srgbClr val="1D1C1D"/>
                </a:solidFill>
                <a:effectLst/>
                <a:latin typeface="Courier New" panose="02070309020205020404" pitchFamily="49" charset="0"/>
                <a:cs typeface="Courier New" panose="02070309020205020404" pitchFamily="49" charset="0"/>
              </a:rPr>
              <a:t>                                   1       135000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npsvctrig</a:t>
            </a:r>
            <a:r>
              <a:rPr lang="en-US" sz="1400" b="0" i="0" u="none" strike="noStrike" dirty="0">
                <a:solidFill>
                  <a:srgbClr val="1D1C1D"/>
                </a:solidFill>
                <a:effectLst/>
                <a:latin typeface="Courier New" panose="02070309020205020404" pitchFamily="49" charset="0"/>
                <a:cs typeface="Courier New" panose="02070309020205020404" pitchFamily="49" charset="0"/>
              </a:rPr>
              <a:t>                               1        46000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457200" marR="0" algn="l">
              <a:spcBef>
                <a:spcPts val="0"/>
              </a:spcBef>
            </a:pPr>
            <a:r>
              <a:rPr lang="en-US" sz="1400" b="0" i="0" u="none" strike="noStrike" dirty="0" err="1">
                <a:solidFill>
                  <a:srgbClr val="1D1C1D"/>
                </a:solidFill>
                <a:effectLst/>
                <a:latin typeface="Courier New" panose="02070309020205020404" pitchFamily="49" charset="0"/>
                <a:cs typeface="Courier New" panose="02070309020205020404" pitchFamily="49" charset="0"/>
              </a:rPr>
              <a:t>Wof</a:t>
            </a:r>
            <a:r>
              <a:rPr lang="en-US" sz="1400" b="0" i="0" u="none" strike="noStrike" dirty="0">
                <a:solidFill>
                  <a:srgbClr val="1D1C1D"/>
                </a:solidFill>
                <a:effectLst/>
                <a:latin typeface="Courier New" panose="02070309020205020404" pitchFamily="49" charset="0"/>
                <a:cs typeface="Courier New" panose="02070309020205020404" pitchFamily="49" charset="0"/>
              </a:rPr>
              <a:t>                                     1        40700         0</a:t>
            </a:r>
            <a:endParaRPr lang="en-US" sz="1400" b="0" i="0" u="none" strike="noStrike" dirty="0">
              <a:solidFill>
                <a:srgbClr val="212121"/>
              </a:solidFill>
              <a:effectLst/>
              <a:latin typeface="Courier New" panose="02070309020205020404" pitchFamily="49" charset="0"/>
              <a:cs typeface="Courier New" panose="02070309020205020404" pitchFamily="49" charset="0"/>
            </a:endParaRPr>
          </a:p>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 </a:t>
            </a:r>
          </a:p>
          <a:p>
            <a:pPr marL="0" marR="0" algn="l">
              <a:spcBef>
                <a:spcPts val="0"/>
              </a:spcBef>
              <a:spcAft>
                <a:spcPts val="0"/>
              </a:spcAft>
            </a:pPr>
            <a:r>
              <a:rPr lang="en-US" sz="1800" dirty="0">
                <a:solidFill>
                  <a:srgbClr val="212121"/>
                </a:solidFill>
              </a:rPr>
              <a:t>You </a:t>
            </a:r>
            <a:r>
              <a:rPr lang="en-US" sz="1800" b="0" i="0" u="none" strike="noStrike" dirty="0">
                <a:solidFill>
                  <a:srgbClr val="212121"/>
                </a:solidFill>
                <a:effectLst/>
                <a:latin typeface="Calibri" panose="020F0502020204030204" pitchFamily="34" charset="0"/>
              </a:rPr>
              <a:t>can see VMware Tools (</a:t>
            </a:r>
            <a:r>
              <a:rPr lang="en-US" sz="1800" b="0" i="0" u="none" strike="noStrike" dirty="0" err="1">
                <a:solidFill>
                  <a:srgbClr val="212121"/>
                </a:solidFill>
                <a:effectLst/>
                <a:latin typeface="Calibri" panose="020F0502020204030204" pitchFamily="34" charset="0"/>
              </a:rPr>
              <a:t>vsepflt</a:t>
            </a:r>
            <a:r>
              <a:rPr lang="en-US" sz="1800" b="0" i="0" u="none" strike="noStrike" dirty="0">
                <a:solidFill>
                  <a:srgbClr val="212121"/>
                </a:solidFill>
                <a:effectLst/>
                <a:latin typeface="Calibri" panose="020F0502020204030204" pitchFamily="34" charset="0"/>
              </a:rPr>
              <a:t>) starts here first and if the file is not blocked by NSX Malware, then other agents will lower altitude will get it.</a:t>
            </a:r>
            <a:endParaRPr lang="en-US" sz="1800" dirty="0">
              <a:solidFill>
                <a:srgbClr val="212121"/>
              </a:solidFill>
            </a:endParaRPr>
          </a:p>
          <a:p>
            <a:pPr marL="0" marR="0" algn="l">
              <a:spcBef>
                <a:spcPts val="0"/>
              </a:spcBef>
              <a:spcAft>
                <a:spcPts val="0"/>
              </a:spcAft>
            </a:pPr>
            <a:endParaRPr lang="en-US" sz="1800" b="0" i="1" u="none" strike="noStrike" dirty="0">
              <a:solidFill>
                <a:srgbClr val="212121"/>
              </a:solidFill>
              <a:effectLst/>
              <a:latin typeface="Calibri" panose="020F0502020204030204" pitchFamily="34" charset="0"/>
            </a:endParaRPr>
          </a:p>
          <a:p>
            <a:pPr marL="0" marR="0" algn="l">
              <a:spcBef>
                <a:spcPts val="0"/>
              </a:spcBef>
              <a:spcAft>
                <a:spcPts val="0"/>
              </a:spcAft>
            </a:pPr>
            <a:r>
              <a:rPr lang="en-US" sz="1800" b="0" i="1" u="none" strike="noStrike" dirty="0">
                <a:solidFill>
                  <a:srgbClr val="212121"/>
                </a:solidFill>
                <a:effectLst/>
                <a:latin typeface="Calibri" panose="020F0502020204030204" pitchFamily="34" charset="0"/>
              </a:rPr>
              <a:t>Note: A agentless will run after agents' solution.</a:t>
            </a:r>
          </a:p>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 </a:t>
            </a:r>
          </a:p>
          <a:p>
            <a:pPr marL="0" marR="0" algn="l">
              <a:spcBef>
                <a:spcPts val="0"/>
              </a:spcBef>
              <a:spcAft>
                <a:spcPts val="0"/>
              </a:spcAft>
            </a:pPr>
            <a:r>
              <a:rPr lang="en-US" sz="1800" b="0" i="0" u="none" strike="noStrike" dirty="0">
                <a:solidFill>
                  <a:srgbClr val="212121"/>
                </a:solidFill>
                <a:effectLst/>
                <a:latin typeface="Calibri" panose="020F0502020204030204" pitchFamily="34" charset="0"/>
              </a:rPr>
              <a:t> </a:t>
            </a:r>
          </a:p>
          <a:p>
            <a:pPr marL="342900" indent="-342900">
              <a:buFont typeface="Arial" panose="020B0604020202020204" pitchFamily="34" charset="0"/>
              <a:buChar char="•"/>
            </a:pPr>
            <a:endParaRPr lang="en-US" dirty="0"/>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a:p>
            <a:pPr marL="342900" indent="-342900">
              <a:buFont typeface="Arial" panose="020B0604020202020204" pitchFamily="34" charset="0"/>
              <a:buChar char="•"/>
            </a:pPr>
            <a:endParaRPr lang="en-US" dirty="0"/>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Which agent runs first</a:t>
            </a:r>
          </a:p>
        </p:txBody>
      </p:sp>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Multiple Anti-Malware</a:t>
            </a:r>
          </a:p>
        </p:txBody>
      </p:sp>
    </p:spTree>
    <p:extLst>
      <p:ext uri="{BB962C8B-B14F-4D97-AF65-F5344CB8AC3E}">
        <p14:creationId xmlns:p14="http://schemas.microsoft.com/office/powerpoint/2010/main" val="2837566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Rectangle 335">
            <a:extLst>
              <a:ext uri="{FF2B5EF4-FFF2-40B4-BE49-F238E27FC236}">
                <a16:creationId xmlns:a16="http://schemas.microsoft.com/office/drawing/2014/main" id="{F5605248-3C02-5641-ABE6-5118634434C4}"/>
              </a:ext>
            </a:extLst>
          </p:cNvPr>
          <p:cNvSpPr/>
          <p:nvPr/>
        </p:nvSpPr>
        <p:spPr>
          <a:xfrm>
            <a:off x="1588" y="1362724"/>
            <a:ext cx="12188824" cy="4090214"/>
          </a:xfrm>
          <a:prstGeom prst="rect">
            <a:avLst/>
          </a:prstGeom>
          <a:gradFill>
            <a:gsLst>
              <a:gs pos="99000">
                <a:schemeClr val="bg1"/>
              </a:gs>
              <a:gs pos="0">
                <a:schemeClr val="bg1">
                  <a:lumMod val="9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41" name="Subtitle 40">
            <a:extLst>
              <a:ext uri="{FF2B5EF4-FFF2-40B4-BE49-F238E27FC236}">
                <a16:creationId xmlns:a16="http://schemas.microsoft.com/office/drawing/2014/main" id="{1B8C9D2D-C348-6C4F-9E90-CEEFA61AE640}"/>
              </a:ext>
            </a:extLst>
          </p:cNvPr>
          <p:cNvSpPr>
            <a:spLocks noGrp="1"/>
          </p:cNvSpPr>
          <p:nvPr>
            <p:ph type="subTitle" idx="10"/>
          </p:nvPr>
        </p:nvSpPr>
        <p:spPr/>
        <p:txBody>
          <a:bodyPr/>
          <a:lstStyle/>
          <a:p>
            <a:r>
              <a:rPr lang="en-US"/>
              <a:t>NSX Malware Detection and Prevention is one data source of NSX Network Detection and Response</a:t>
            </a:r>
          </a:p>
        </p:txBody>
      </p:sp>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a:t>NSX Malware Detection and Prevention</a:t>
            </a:r>
          </a:p>
        </p:txBody>
      </p:sp>
      <p:grpSp>
        <p:nvGrpSpPr>
          <p:cNvPr id="194" name="Group 193">
            <a:extLst>
              <a:ext uri="{FF2B5EF4-FFF2-40B4-BE49-F238E27FC236}">
                <a16:creationId xmlns:a16="http://schemas.microsoft.com/office/drawing/2014/main" id="{5E53059A-3E4C-F049-A1E4-9CD0DC74DAA6}"/>
              </a:ext>
            </a:extLst>
          </p:cNvPr>
          <p:cNvGrpSpPr>
            <a:grpSpLocks noChangeAspect="1"/>
          </p:cNvGrpSpPr>
          <p:nvPr/>
        </p:nvGrpSpPr>
        <p:grpSpPr>
          <a:xfrm>
            <a:off x="2369987" y="2834272"/>
            <a:ext cx="1283365" cy="829663"/>
            <a:chOff x="4847528" y="1473404"/>
            <a:chExt cx="2370015" cy="1532155"/>
          </a:xfrm>
        </p:grpSpPr>
        <p:sp>
          <p:nvSpPr>
            <p:cNvPr id="195" name="Title 2">
              <a:extLst>
                <a:ext uri="{FF2B5EF4-FFF2-40B4-BE49-F238E27FC236}">
                  <a16:creationId xmlns:a16="http://schemas.microsoft.com/office/drawing/2014/main" id="{BD087B47-F968-954A-86D8-075B77CD252A}"/>
                </a:ext>
              </a:extLst>
            </p:cNvPr>
            <p:cNvSpPr txBox="1">
              <a:spLocks/>
            </p:cNvSpPr>
            <p:nvPr/>
          </p:nvSpPr>
          <p:spPr>
            <a:xfrm>
              <a:off x="4847528" y="2048983"/>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200">
                  <a:solidFill>
                    <a:schemeClr val="tx1"/>
                  </a:solidFill>
                  <a:latin typeface="Calibri" panose="020F0502020204030204" pitchFamily="34" charset="0"/>
                </a:rPr>
                <a:t>Malware</a:t>
              </a:r>
              <a:br>
                <a:rPr lang="en-US" sz="1200">
                  <a:solidFill>
                    <a:schemeClr val="tx1"/>
                  </a:solidFill>
                  <a:latin typeface="Calibri" panose="020F0502020204030204" pitchFamily="34" charset="0"/>
                </a:rPr>
              </a:br>
              <a:r>
                <a:rPr lang="en-US" sz="1200">
                  <a:solidFill>
                    <a:schemeClr val="tx1"/>
                  </a:solidFill>
                  <a:latin typeface="Calibri" panose="020F0502020204030204" pitchFamily="34" charset="0"/>
                </a:rPr>
                <a:t>Events</a:t>
              </a:r>
            </a:p>
          </p:txBody>
        </p:sp>
        <p:sp>
          <p:nvSpPr>
            <p:cNvPr id="196" name="Hexagon 195">
              <a:extLst>
                <a:ext uri="{FF2B5EF4-FFF2-40B4-BE49-F238E27FC236}">
                  <a16:creationId xmlns:a16="http://schemas.microsoft.com/office/drawing/2014/main" id="{8146FD3A-3DA9-F34E-9864-674DF43EFE5C}"/>
                </a:ext>
              </a:extLst>
            </p:cNvPr>
            <p:cNvSpPr/>
            <p:nvPr/>
          </p:nvSpPr>
          <p:spPr>
            <a:xfrm>
              <a:off x="5143886" y="1473405"/>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grpSp>
        <p:nvGrpSpPr>
          <p:cNvPr id="197" name="Group 196">
            <a:extLst>
              <a:ext uri="{FF2B5EF4-FFF2-40B4-BE49-F238E27FC236}">
                <a16:creationId xmlns:a16="http://schemas.microsoft.com/office/drawing/2014/main" id="{10A7570D-A132-2E42-9CF9-6FD8262707E1}"/>
              </a:ext>
            </a:extLst>
          </p:cNvPr>
          <p:cNvGrpSpPr>
            <a:grpSpLocks noChangeAspect="1"/>
          </p:cNvGrpSpPr>
          <p:nvPr/>
        </p:nvGrpSpPr>
        <p:grpSpPr>
          <a:xfrm>
            <a:off x="3347107" y="4454410"/>
            <a:ext cx="1283365" cy="829663"/>
            <a:chOff x="6281189" y="3907613"/>
            <a:chExt cx="2370015" cy="1532156"/>
          </a:xfrm>
        </p:grpSpPr>
        <p:sp>
          <p:nvSpPr>
            <p:cNvPr id="198" name="Title 2">
              <a:extLst>
                <a:ext uri="{FF2B5EF4-FFF2-40B4-BE49-F238E27FC236}">
                  <a16:creationId xmlns:a16="http://schemas.microsoft.com/office/drawing/2014/main" id="{C551EB84-D10A-F243-A1E5-E354B9292CA6}"/>
                </a:ext>
              </a:extLst>
            </p:cNvPr>
            <p:cNvSpPr txBox="1">
              <a:spLocks/>
            </p:cNvSpPr>
            <p:nvPr/>
          </p:nvSpPr>
          <p:spPr>
            <a:xfrm>
              <a:off x="6281189" y="4438714"/>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200">
                  <a:solidFill>
                    <a:schemeClr val="tx1"/>
                  </a:solidFill>
                  <a:latin typeface="Calibri" panose="020F0502020204030204" pitchFamily="34" charset="0"/>
                </a:rPr>
                <a:t>Anomaly</a:t>
              </a:r>
              <a:br>
                <a:rPr lang="en-US" sz="1200">
                  <a:solidFill>
                    <a:schemeClr val="tx1"/>
                  </a:solidFill>
                  <a:latin typeface="Calibri" panose="020F0502020204030204" pitchFamily="34" charset="0"/>
                </a:rPr>
              </a:br>
              <a:r>
                <a:rPr lang="en-US" sz="1200">
                  <a:solidFill>
                    <a:schemeClr val="tx1"/>
                  </a:solidFill>
                  <a:latin typeface="Calibri" panose="020F0502020204030204" pitchFamily="34" charset="0"/>
                </a:rPr>
                <a:t>Events</a:t>
              </a:r>
            </a:p>
          </p:txBody>
        </p:sp>
        <p:sp>
          <p:nvSpPr>
            <p:cNvPr id="199" name="Hexagon 198">
              <a:extLst>
                <a:ext uri="{FF2B5EF4-FFF2-40B4-BE49-F238E27FC236}">
                  <a16:creationId xmlns:a16="http://schemas.microsoft.com/office/drawing/2014/main" id="{14D57C81-DF2D-5E40-BC0D-9397B8980089}"/>
                </a:ext>
              </a:extLst>
            </p:cNvPr>
            <p:cNvSpPr/>
            <p:nvPr/>
          </p:nvSpPr>
          <p:spPr>
            <a:xfrm>
              <a:off x="6556765" y="3907613"/>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grpSp>
        <p:nvGrpSpPr>
          <p:cNvPr id="200" name="Group 199">
            <a:extLst>
              <a:ext uri="{FF2B5EF4-FFF2-40B4-BE49-F238E27FC236}">
                <a16:creationId xmlns:a16="http://schemas.microsoft.com/office/drawing/2014/main" id="{473BA4AC-1D8F-A747-BCFB-6EF07A4F45A0}"/>
              </a:ext>
            </a:extLst>
          </p:cNvPr>
          <p:cNvGrpSpPr>
            <a:grpSpLocks noChangeAspect="1"/>
          </p:cNvGrpSpPr>
          <p:nvPr/>
        </p:nvGrpSpPr>
        <p:grpSpPr>
          <a:xfrm>
            <a:off x="1367226" y="4454410"/>
            <a:ext cx="1283365" cy="829663"/>
            <a:chOff x="3398110" y="3907613"/>
            <a:chExt cx="2370015" cy="1532156"/>
          </a:xfrm>
        </p:grpSpPr>
        <p:sp>
          <p:nvSpPr>
            <p:cNvPr id="201" name="Title 2">
              <a:extLst>
                <a:ext uri="{FF2B5EF4-FFF2-40B4-BE49-F238E27FC236}">
                  <a16:creationId xmlns:a16="http://schemas.microsoft.com/office/drawing/2014/main" id="{D1FF680C-0FB6-9A40-8D14-AA05F2FB6F27}"/>
                </a:ext>
              </a:extLst>
            </p:cNvPr>
            <p:cNvSpPr txBox="1">
              <a:spLocks/>
            </p:cNvSpPr>
            <p:nvPr/>
          </p:nvSpPr>
          <p:spPr>
            <a:xfrm>
              <a:off x="3398110" y="4454391"/>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100">
                  <a:solidFill>
                    <a:schemeClr val="tx1"/>
                  </a:solidFill>
                  <a:latin typeface="Calibri" panose="020F0502020204030204" pitchFamily="34" charset="0"/>
                </a:rPr>
                <a:t>Threat </a:t>
              </a:r>
              <a:br>
                <a:rPr lang="en-US" sz="1100">
                  <a:solidFill>
                    <a:schemeClr val="tx1"/>
                  </a:solidFill>
                  <a:latin typeface="Calibri" panose="020F0502020204030204" pitchFamily="34" charset="0"/>
                </a:rPr>
              </a:br>
              <a:r>
                <a:rPr lang="en-US" sz="1100">
                  <a:solidFill>
                    <a:schemeClr val="tx1"/>
                  </a:solidFill>
                  <a:latin typeface="Calibri" panose="020F0502020204030204" pitchFamily="34" charset="0"/>
                </a:rPr>
                <a:t>Detection</a:t>
              </a:r>
              <a:br>
                <a:rPr lang="en-US" sz="1100">
                  <a:solidFill>
                    <a:schemeClr val="tx1"/>
                  </a:solidFill>
                  <a:latin typeface="Calibri" panose="020F0502020204030204" pitchFamily="34" charset="0"/>
                </a:rPr>
              </a:br>
              <a:r>
                <a:rPr lang="en-US" sz="1100">
                  <a:solidFill>
                    <a:schemeClr val="tx1"/>
                  </a:solidFill>
                  <a:latin typeface="Calibri" panose="020F0502020204030204" pitchFamily="34" charset="0"/>
                </a:rPr>
                <a:t>Events </a:t>
              </a:r>
            </a:p>
          </p:txBody>
        </p:sp>
        <p:sp>
          <p:nvSpPr>
            <p:cNvPr id="202" name="Hexagon 201">
              <a:extLst>
                <a:ext uri="{FF2B5EF4-FFF2-40B4-BE49-F238E27FC236}">
                  <a16:creationId xmlns:a16="http://schemas.microsoft.com/office/drawing/2014/main" id="{373C47C3-99AA-8446-9B59-FC62042B8ACD}"/>
                </a:ext>
              </a:extLst>
            </p:cNvPr>
            <p:cNvSpPr/>
            <p:nvPr/>
          </p:nvSpPr>
          <p:spPr>
            <a:xfrm>
              <a:off x="3694468" y="3907613"/>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sp>
        <p:nvSpPr>
          <p:cNvPr id="207" name="Arc 206">
            <a:extLst>
              <a:ext uri="{FF2B5EF4-FFF2-40B4-BE49-F238E27FC236}">
                <a16:creationId xmlns:a16="http://schemas.microsoft.com/office/drawing/2014/main" id="{2ED1B3FA-5093-C942-B34B-57F41E6CD24D}"/>
              </a:ext>
            </a:extLst>
          </p:cNvPr>
          <p:cNvSpPr/>
          <p:nvPr/>
        </p:nvSpPr>
        <p:spPr bwMode="gray">
          <a:xfrm rot="14400000">
            <a:off x="2287907" y="3628167"/>
            <a:ext cx="1458097" cy="1458095"/>
          </a:xfrm>
          <a:prstGeom prst="arc">
            <a:avLst>
              <a:gd name="adj1" fmla="val 18121548"/>
              <a:gd name="adj2" fmla="val 21542456"/>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sp>
        <p:nvSpPr>
          <p:cNvPr id="208" name="Arc 207">
            <a:extLst>
              <a:ext uri="{FF2B5EF4-FFF2-40B4-BE49-F238E27FC236}">
                <a16:creationId xmlns:a16="http://schemas.microsoft.com/office/drawing/2014/main" id="{7CBE2640-6046-7340-86DA-A162C894EBAD}"/>
              </a:ext>
            </a:extLst>
          </p:cNvPr>
          <p:cNvSpPr/>
          <p:nvPr/>
        </p:nvSpPr>
        <p:spPr bwMode="gray">
          <a:xfrm rot="14400000">
            <a:off x="2287906" y="3628167"/>
            <a:ext cx="1458097" cy="1458095"/>
          </a:xfrm>
          <a:prstGeom prst="arc">
            <a:avLst>
              <a:gd name="adj1" fmla="val 10915218"/>
              <a:gd name="adj2" fmla="val 14391032"/>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sp>
        <p:nvSpPr>
          <p:cNvPr id="210" name="Hexagon 209">
            <a:extLst>
              <a:ext uri="{FF2B5EF4-FFF2-40B4-BE49-F238E27FC236}">
                <a16:creationId xmlns:a16="http://schemas.microsoft.com/office/drawing/2014/main" id="{9E965ACA-7AD6-CB44-BAC1-9FBE5D690A65}"/>
              </a:ext>
            </a:extLst>
          </p:cNvPr>
          <p:cNvSpPr/>
          <p:nvPr/>
        </p:nvSpPr>
        <p:spPr>
          <a:xfrm>
            <a:off x="2529156" y="3933167"/>
            <a:ext cx="962409" cy="829664"/>
          </a:xfrm>
          <a:prstGeom prst="hexagon">
            <a:avLst>
              <a:gd name="adj" fmla="val 29770"/>
              <a:gd name="vf" fmla="val 115470"/>
            </a:avLst>
          </a:prstGeom>
          <a:solidFill>
            <a:schemeClr val="bg1"/>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sp>
        <p:nvSpPr>
          <p:cNvPr id="211" name="Arc 210">
            <a:extLst>
              <a:ext uri="{FF2B5EF4-FFF2-40B4-BE49-F238E27FC236}">
                <a16:creationId xmlns:a16="http://schemas.microsoft.com/office/drawing/2014/main" id="{C7B75E20-CF8F-0443-9D80-5BF4AF82E2D0}"/>
              </a:ext>
            </a:extLst>
          </p:cNvPr>
          <p:cNvSpPr/>
          <p:nvPr/>
        </p:nvSpPr>
        <p:spPr bwMode="gray">
          <a:xfrm>
            <a:off x="2287907" y="3628167"/>
            <a:ext cx="1458097" cy="1458095"/>
          </a:xfrm>
          <a:prstGeom prst="arc">
            <a:avLst>
              <a:gd name="adj1" fmla="val 18121548"/>
              <a:gd name="adj2" fmla="val 21364917"/>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cxnSp>
        <p:nvCxnSpPr>
          <p:cNvPr id="212" name="Straight Arrow Connector 211">
            <a:extLst>
              <a:ext uri="{FF2B5EF4-FFF2-40B4-BE49-F238E27FC236}">
                <a16:creationId xmlns:a16="http://schemas.microsoft.com/office/drawing/2014/main" id="{4BC0D060-FB08-4941-B449-A85DB50D7E56}"/>
              </a:ext>
            </a:extLst>
          </p:cNvPr>
          <p:cNvCxnSpPr>
            <a:cxnSpLocks/>
          </p:cNvCxnSpPr>
          <p:nvPr/>
        </p:nvCxnSpPr>
        <p:spPr bwMode="gray">
          <a:xfrm flipV="1">
            <a:off x="2412609" y="4546329"/>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13" name="Title 2">
            <a:extLst>
              <a:ext uri="{FF2B5EF4-FFF2-40B4-BE49-F238E27FC236}">
                <a16:creationId xmlns:a16="http://schemas.microsoft.com/office/drawing/2014/main" id="{23476EFC-EF2D-2F48-AD34-7B29120F3E17}"/>
              </a:ext>
            </a:extLst>
          </p:cNvPr>
          <p:cNvSpPr txBox="1">
            <a:spLocks/>
          </p:cNvSpPr>
          <p:nvPr/>
        </p:nvSpPr>
        <p:spPr>
          <a:xfrm>
            <a:off x="2375273" y="4229032"/>
            <a:ext cx="1283365" cy="206312"/>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2399" dirty="0">
                <a:solidFill>
                  <a:srgbClr val="0091DA"/>
                </a:solidFill>
                <a:latin typeface="Calibri" panose="020F0502020204030204" pitchFamily="34" charset="0"/>
              </a:rPr>
              <a:t>NDR</a:t>
            </a:r>
          </a:p>
        </p:txBody>
      </p:sp>
      <p:cxnSp>
        <p:nvCxnSpPr>
          <p:cNvPr id="205" name="Straight Arrow Connector 204">
            <a:extLst>
              <a:ext uri="{FF2B5EF4-FFF2-40B4-BE49-F238E27FC236}">
                <a16:creationId xmlns:a16="http://schemas.microsoft.com/office/drawing/2014/main" id="{EB7999E3-77F0-4345-9640-020CC5BC4B62}"/>
              </a:ext>
            </a:extLst>
          </p:cNvPr>
          <p:cNvCxnSpPr>
            <a:cxnSpLocks/>
          </p:cNvCxnSpPr>
          <p:nvPr/>
        </p:nvCxnSpPr>
        <p:spPr bwMode="gray">
          <a:xfrm flipH="1" flipV="1">
            <a:off x="3377358" y="4536925"/>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206" name="Straight Arrow Connector 205">
            <a:extLst>
              <a:ext uri="{FF2B5EF4-FFF2-40B4-BE49-F238E27FC236}">
                <a16:creationId xmlns:a16="http://schemas.microsoft.com/office/drawing/2014/main" id="{F93074A2-1B0A-BD49-836C-4FAA54B6302C}"/>
              </a:ext>
            </a:extLst>
          </p:cNvPr>
          <p:cNvCxnSpPr>
            <a:cxnSpLocks/>
          </p:cNvCxnSpPr>
          <p:nvPr/>
        </p:nvCxnSpPr>
        <p:spPr bwMode="gray">
          <a:xfrm rot="14580000" flipH="1" flipV="1">
            <a:off x="2894806" y="3751615"/>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334" name="Group">
            <a:extLst>
              <a:ext uri="{FF2B5EF4-FFF2-40B4-BE49-F238E27FC236}">
                <a16:creationId xmlns:a16="http://schemas.microsoft.com/office/drawing/2014/main" id="{B6B5A011-5D52-4347-970D-92877511C516}"/>
              </a:ext>
            </a:extLst>
          </p:cNvPr>
          <p:cNvSpPr txBox="1"/>
          <p:nvPr/>
        </p:nvSpPr>
        <p:spPr>
          <a:xfrm>
            <a:off x="-305648" y="4006259"/>
            <a:ext cx="1984378" cy="1741002"/>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dirty="0">
                <a:solidFill>
                  <a:srgbClr val="0091DA"/>
                </a:solidFill>
                <a:latin typeface="Calibri" panose="020F0502020204030204" pitchFamily="34" charset="0"/>
                <a:sym typeface="Metropolis Medium"/>
              </a:rPr>
            </a:br>
            <a:r>
              <a:rPr lang="en-US" sz="1200" dirty="0">
                <a:solidFill>
                  <a:srgbClr val="FF0000"/>
                </a:solidFill>
                <a:latin typeface="Calibri" panose="020F0502020204030204" pitchFamily="34" charset="0"/>
                <a:sym typeface="Metropolis Medium"/>
              </a:rPr>
              <a:t>Remote Code</a:t>
            </a:r>
            <a:br>
              <a:rPr lang="en-US" sz="1200" dirty="0">
                <a:solidFill>
                  <a:srgbClr val="FF0000"/>
                </a:solidFill>
                <a:latin typeface="Calibri" panose="020F0502020204030204" pitchFamily="34" charset="0"/>
                <a:sym typeface="Metropolis Medium"/>
              </a:rPr>
            </a:br>
            <a:r>
              <a:rPr lang="en-US" sz="1200" dirty="0">
                <a:solidFill>
                  <a:srgbClr val="FF0000"/>
                </a:solidFill>
                <a:latin typeface="Calibri" panose="020F0502020204030204" pitchFamily="34" charset="0"/>
                <a:sym typeface="Metropolis Medium"/>
              </a:rPr>
              <a:t> Execution</a:t>
            </a:r>
            <a:br>
              <a:rPr lang="en-US" sz="1200" dirty="0">
                <a:solidFill>
                  <a:srgbClr val="FF0000"/>
                </a:solidFill>
                <a:latin typeface="Calibri" panose="020F0502020204030204" pitchFamily="34" charset="0"/>
                <a:sym typeface="Metropolis Medium"/>
              </a:rPr>
            </a:br>
            <a:br>
              <a:rPr lang="en-US" sz="1200" dirty="0">
                <a:solidFill>
                  <a:srgbClr val="FF0000"/>
                </a:solidFill>
                <a:latin typeface="Calibri" panose="020F0502020204030204" pitchFamily="34" charset="0"/>
                <a:sym typeface="Metropolis Medium"/>
              </a:rPr>
            </a:br>
            <a:br>
              <a:rPr lang="en-US" sz="1200" dirty="0">
                <a:solidFill>
                  <a:srgbClr val="FF0000"/>
                </a:solidFill>
                <a:latin typeface="Calibri" panose="020F0502020204030204" pitchFamily="34" charset="0"/>
                <a:sym typeface="Metropolis Medium"/>
              </a:rPr>
            </a:br>
            <a:br>
              <a:rPr lang="en-US" sz="1200" dirty="0">
                <a:solidFill>
                  <a:srgbClr val="FF0000"/>
                </a:solidFill>
                <a:latin typeface="Calibri" panose="020F0502020204030204" pitchFamily="34" charset="0"/>
                <a:sym typeface="Metropolis Medium"/>
              </a:rPr>
            </a:br>
            <a:endParaRPr sz="1200" dirty="0">
              <a:solidFill>
                <a:srgbClr val="FF0000"/>
              </a:solidFill>
              <a:latin typeface="Calibri" panose="020F0502020204030204" pitchFamily="34" charset="0"/>
              <a:sym typeface="Metropolis Light"/>
            </a:endParaRPr>
          </a:p>
        </p:txBody>
      </p:sp>
      <p:pic>
        <p:nvPicPr>
          <p:cNvPr id="335" name="Graphic 334">
            <a:extLst>
              <a:ext uri="{FF2B5EF4-FFF2-40B4-BE49-F238E27FC236}">
                <a16:creationId xmlns:a16="http://schemas.microsoft.com/office/drawing/2014/main" id="{DFF4FCD9-C14A-A943-B55A-27B766D9422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401481" y="4692427"/>
            <a:ext cx="570120" cy="528749"/>
          </a:xfrm>
          <a:prstGeom prst="rect">
            <a:avLst/>
          </a:prstGeom>
        </p:spPr>
      </p:pic>
      <p:sp>
        <p:nvSpPr>
          <p:cNvPr id="99" name="Group">
            <a:extLst>
              <a:ext uri="{FF2B5EF4-FFF2-40B4-BE49-F238E27FC236}">
                <a16:creationId xmlns:a16="http://schemas.microsoft.com/office/drawing/2014/main" id="{41916C55-4711-BE47-A431-937B88117A6A}"/>
              </a:ext>
            </a:extLst>
          </p:cNvPr>
          <p:cNvSpPr txBox="1"/>
          <p:nvPr/>
        </p:nvSpPr>
        <p:spPr>
          <a:xfrm>
            <a:off x="2049785" y="1444330"/>
            <a:ext cx="1963068" cy="1057580"/>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Darkside</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0" name="Graphic 99">
            <a:extLst>
              <a:ext uri="{FF2B5EF4-FFF2-40B4-BE49-F238E27FC236}">
                <a16:creationId xmlns:a16="http://schemas.microsoft.com/office/drawing/2014/main" id="{772EC5C2-E6C0-A447-AC08-2D0AB26422B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2746259" y="1961565"/>
            <a:ext cx="570120" cy="528749"/>
          </a:xfrm>
          <a:prstGeom prst="rect">
            <a:avLst/>
          </a:prstGeom>
        </p:spPr>
      </p:pic>
      <p:sp>
        <p:nvSpPr>
          <p:cNvPr id="101" name="Group">
            <a:extLst>
              <a:ext uri="{FF2B5EF4-FFF2-40B4-BE49-F238E27FC236}">
                <a16:creationId xmlns:a16="http://schemas.microsoft.com/office/drawing/2014/main" id="{0CC47A15-E775-E741-9A94-FBE47D84B6E1}"/>
              </a:ext>
            </a:extLst>
          </p:cNvPr>
          <p:cNvSpPr txBox="1"/>
          <p:nvPr/>
        </p:nvSpPr>
        <p:spPr>
          <a:xfrm>
            <a:off x="4430210" y="3617443"/>
            <a:ext cx="1963068" cy="1348433"/>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Remote  Services</a:t>
            </a:r>
          </a:p>
          <a:p>
            <a:pPr algn="ctr" defTabSz="913852">
              <a:defRPr>
                <a:solidFill>
                  <a:srgbClr val="1A428A"/>
                </a:solidFill>
                <a:latin typeface="Metropolis Medium"/>
                <a:ea typeface="Metropolis Medium"/>
                <a:cs typeface="Metropolis Medium"/>
                <a:sym typeface="Metropolis Medium"/>
              </a:defRPr>
            </a:pPr>
            <a:r>
              <a:rPr lang="en-US" sz="1200">
                <a:solidFill>
                  <a:srgbClr val="FF0000"/>
                </a:solidFill>
                <a:latin typeface="Calibri" panose="020F0502020204030204" pitchFamily="34" charset="0"/>
                <a:sym typeface="Metropolis Medium"/>
              </a:rPr>
              <a:t> Anomaly</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2" name="Graphic 101">
            <a:extLst>
              <a:ext uri="{FF2B5EF4-FFF2-40B4-BE49-F238E27FC236}">
                <a16:creationId xmlns:a16="http://schemas.microsoft.com/office/drawing/2014/main" id="{2F1424C9-31B3-694E-94B1-891EEF057C2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5126684" y="4308540"/>
            <a:ext cx="570120" cy="528749"/>
          </a:xfrm>
          <a:prstGeom prst="rect">
            <a:avLst/>
          </a:prstGeom>
        </p:spPr>
      </p:pic>
      <p:sp>
        <p:nvSpPr>
          <p:cNvPr id="103" name="Group">
            <a:extLst>
              <a:ext uri="{FF2B5EF4-FFF2-40B4-BE49-F238E27FC236}">
                <a16:creationId xmlns:a16="http://schemas.microsoft.com/office/drawing/2014/main" id="{26009105-82A5-EF41-BF1F-1801C180213D}"/>
              </a:ext>
            </a:extLst>
          </p:cNvPr>
          <p:cNvSpPr txBox="1"/>
          <p:nvPr/>
        </p:nvSpPr>
        <p:spPr>
          <a:xfrm>
            <a:off x="4430210" y="4739930"/>
            <a:ext cx="1963068" cy="1348433"/>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DNS Tunneling</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4" name="Graphic 103">
            <a:extLst>
              <a:ext uri="{FF2B5EF4-FFF2-40B4-BE49-F238E27FC236}">
                <a16:creationId xmlns:a16="http://schemas.microsoft.com/office/drawing/2014/main" id="{61829DFC-167C-B547-B3DF-ABCF223024A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5126684" y="5253378"/>
            <a:ext cx="570120" cy="528749"/>
          </a:xfrm>
          <a:prstGeom prst="rect">
            <a:avLst/>
          </a:prstGeom>
        </p:spPr>
      </p:pic>
      <p:sp>
        <p:nvSpPr>
          <p:cNvPr id="2" name="Right Brace 1">
            <a:extLst>
              <a:ext uri="{FF2B5EF4-FFF2-40B4-BE49-F238E27FC236}">
                <a16:creationId xmlns:a16="http://schemas.microsoft.com/office/drawing/2014/main" id="{F2B7BE9D-9977-7742-BC13-D4BA8164EFD1}"/>
              </a:ext>
            </a:extLst>
          </p:cNvPr>
          <p:cNvSpPr/>
          <p:nvPr/>
        </p:nvSpPr>
        <p:spPr bwMode="gray">
          <a:xfrm>
            <a:off x="1215723" y="4229157"/>
            <a:ext cx="294640" cy="1248977"/>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libri" panose="020F0502020204030204" pitchFamily="34" charset="0"/>
            </a:endParaRPr>
          </a:p>
        </p:txBody>
      </p:sp>
      <p:sp>
        <p:nvSpPr>
          <p:cNvPr id="38" name="Right Brace 37">
            <a:extLst>
              <a:ext uri="{FF2B5EF4-FFF2-40B4-BE49-F238E27FC236}">
                <a16:creationId xmlns:a16="http://schemas.microsoft.com/office/drawing/2014/main" id="{D29B1D6A-F2AD-7249-9A8D-EE8F1DD1DA57}"/>
              </a:ext>
            </a:extLst>
          </p:cNvPr>
          <p:cNvSpPr/>
          <p:nvPr/>
        </p:nvSpPr>
        <p:spPr bwMode="gray">
          <a:xfrm rot="10800000">
            <a:off x="4476589" y="3837211"/>
            <a:ext cx="294640" cy="1991798"/>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latin typeface="Calibri" panose="020F0502020204030204" pitchFamily="34" charset="0"/>
            </a:endParaRPr>
          </a:p>
        </p:txBody>
      </p:sp>
      <p:sp>
        <p:nvSpPr>
          <p:cNvPr id="40" name="Right Brace 39">
            <a:extLst>
              <a:ext uri="{FF2B5EF4-FFF2-40B4-BE49-F238E27FC236}">
                <a16:creationId xmlns:a16="http://schemas.microsoft.com/office/drawing/2014/main" id="{C9474032-D71B-A84C-8D7B-A0C2ECCE6B2B}"/>
              </a:ext>
            </a:extLst>
          </p:cNvPr>
          <p:cNvSpPr/>
          <p:nvPr/>
        </p:nvSpPr>
        <p:spPr bwMode="gray">
          <a:xfrm rot="5400000">
            <a:off x="2863039" y="2044483"/>
            <a:ext cx="294640" cy="1248977"/>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libri" panose="020F0502020204030204" pitchFamily="34" charset="0"/>
            </a:endParaRPr>
          </a:p>
        </p:txBody>
      </p:sp>
      <p:pic>
        <p:nvPicPr>
          <p:cNvPr id="42" name="Picture 41">
            <a:extLst>
              <a:ext uri="{FF2B5EF4-FFF2-40B4-BE49-F238E27FC236}">
                <a16:creationId xmlns:a16="http://schemas.microsoft.com/office/drawing/2014/main" id="{869D6832-9EB1-5E40-B855-E3568E5A0930}"/>
              </a:ext>
            </a:extLst>
          </p:cNvPr>
          <p:cNvPicPr>
            <a:picLocks noChangeAspect="1"/>
          </p:cNvPicPr>
          <p:nvPr/>
        </p:nvPicPr>
        <p:blipFill rotWithShape="1">
          <a:blip r:embed="rId5"/>
          <a:srcRect r="30712"/>
          <a:stretch/>
        </p:blipFill>
        <p:spPr>
          <a:xfrm>
            <a:off x="6731892" y="1941789"/>
            <a:ext cx="5282197" cy="3708472"/>
          </a:xfrm>
          <a:prstGeom prst="rect">
            <a:avLst/>
          </a:prstGeom>
          <a:ln>
            <a:solidFill>
              <a:schemeClr val="accent1"/>
            </a:solidFill>
          </a:ln>
        </p:spPr>
      </p:pic>
      <p:sp>
        <p:nvSpPr>
          <p:cNvPr id="43" name="Rectangle 42">
            <a:extLst>
              <a:ext uri="{FF2B5EF4-FFF2-40B4-BE49-F238E27FC236}">
                <a16:creationId xmlns:a16="http://schemas.microsoft.com/office/drawing/2014/main" id="{2448ABD4-82CD-594A-B1BC-EC3745A29995}"/>
              </a:ext>
            </a:extLst>
          </p:cNvPr>
          <p:cNvSpPr/>
          <p:nvPr/>
        </p:nvSpPr>
        <p:spPr>
          <a:xfrm flipH="1" flipV="1">
            <a:off x="2385868" y="2744034"/>
            <a:ext cx="1267482" cy="1051183"/>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292021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USERHIDDEN" val="1"/>
</p:tagLst>
</file>

<file path=ppt/theme/theme1.xml><?xml version="1.0" encoding="utf-8"?>
<a:theme xmlns:a="http://schemas.openxmlformats.org/drawingml/2006/main" name="VMware_white_16x9">
  <a:themeElements>
    <a:clrScheme name="VMware 2019">
      <a:dk1>
        <a:srgbClr val="717074"/>
      </a:dk1>
      <a:lt1>
        <a:sysClr val="window" lastClr="FFFFFF"/>
      </a:lt1>
      <a:dk2>
        <a:srgbClr val="3F3F3F"/>
      </a:dk2>
      <a:lt2>
        <a:srgbClr val="F2F2F2"/>
      </a:lt2>
      <a:accent1>
        <a:srgbClr val="0091DA"/>
      </a:accent1>
      <a:accent2>
        <a:srgbClr val="1A428A"/>
      </a:accent2>
      <a:accent3>
        <a:srgbClr val="00C1D5"/>
      </a:accent3>
      <a:accent4>
        <a:srgbClr val="78BE20"/>
      </a:accent4>
      <a:accent5>
        <a:srgbClr val="7F35B2"/>
      </a:accent5>
      <a:accent6>
        <a:srgbClr val="387C2C"/>
      </a:accent6>
      <a:hlink>
        <a:srgbClr val="006990"/>
      </a:hlink>
      <a:folHlink>
        <a:srgbClr val="006990"/>
      </a:folHlink>
    </a:clrScheme>
    <a:fontScheme name="Custom 19">
      <a:majorFont>
        <a:latin typeface="Metropolis Light"/>
        <a:ea typeface=""/>
        <a:cs typeface=""/>
      </a:majorFont>
      <a:minorFont>
        <a:latin typeface="Metropoli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Aft>
            <a:spcPts val="600"/>
          </a:spcAft>
          <a:defRPr sz="120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bwMode="gray">
        <a:ln w="25400">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spcAft>
            <a:spcPts val="600"/>
          </a:spcAft>
          <a:defRPr sz="1200" smtClean="0"/>
        </a:defPPr>
      </a:lstStyle>
    </a:txDef>
  </a:objectDefaults>
  <a:extraClrSchemeLst/>
  <a:custClrLst>
    <a:custClr name="Orange">
      <a:srgbClr val="F8981D"/>
    </a:custClr>
    <a:custClr name="Red">
      <a:srgbClr val="820024"/>
    </a:custClr>
  </a:custClrLst>
  <a:extLst>
    <a:ext uri="{05A4C25C-085E-4340-85A3-A5531E510DB2}">
      <thm15:themeFamily xmlns:thm15="http://schemas.microsoft.com/office/thememl/2012/main" name="VMWR_CorpTempRefresh_Light_07_21_hr.potx" id="{05DAF37D-AD21-46CA-8327-AA29D585B2C3}" vid="{AA349161-A6C3-488A-A8B7-7A2D5F4915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74FCE7564CCB741B7A6959CCD25F839" ma:contentTypeVersion="17" ma:contentTypeDescription="Create a new document." ma:contentTypeScope="" ma:versionID="cb15dcd40416db1b31010a792c833a83">
  <xsd:schema xmlns:xsd="http://www.w3.org/2001/XMLSchema" xmlns:xs="http://www.w3.org/2001/XMLSchema" xmlns:p="http://schemas.microsoft.com/office/2006/metadata/properties" xmlns:ns2="38e4f13d-54b3-4601-ae5b-3f60736340ab" xmlns:ns3="1fbc43ac-356d-4db5-b3b2-55f657e28f54" xmlns:ns4="eb3a237d-4129-4a2a-8fb3-b20be8ca4bd3" targetNamespace="http://schemas.microsoft.com/office/2006/metadata/properties" ma:root="true" ma:fieldsID="21b13e89a5f92e1445597f6295666e15" ns2:_="" ns3:_="" ns4:_="">
    <xsd:import namespace="38e4f13d-54b3-4601-ae5b-3f60736340ab"/>
    <xsd:import namespace="1fbc43ac-356d-4db5-b3b2-55f657e28f54"/>
    <xsd:import namespace="eb3a237d-4129-4a2a-8fb3-b20be8ca4bd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2:MediaServiceLocation" minOccurs="0"/>
                <xsd:element ref="ns3:SharedWithDetails" minOccurs="0"/>
                <xsd:element ref="ns2:MediaServiceOCR" minOccurs="0"/>
                <xsd:element ref="ns2:MediaServiceEventHashCode" minOccurs="0"/>
                <xsd:element ref="ns2:MediaServiceGenerationTim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4f13d-54b3-4601-ae5b-3f60736340ab"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Location" ma:index="13"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5e2881d-93c9-4b6d-a08c-48bb4ed1ec6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fbc43ac-356d-4db5-b3b2-55f657e28f54"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b3a237d-4129-4a2a-8fb3-b20be8ca4bd3"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89297e3d-c727-49b0-a432-6ab1669b55d6}" ma:internalName="TaxCatchAll" ma:showField="CatchAllData" ma:web="1fbc43ac-356d-4db5-b3b2-55f657e28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1fbc43ac-356d-4db5-b3b2-55f657e28f54">
      <UserInfo>
        <DisplayName>Harsh Waghmare</DisplayName>
        <AccountId>5121</AccountId>
        <AccountType/>
      </UserInfo>
    </SharedWithUsers>
    <lcf76f155ced4ddcb4097134ff3c332f xmlns="38e4f13d-54b3-4601-ae5b-3f60736340ab">
      <Terms xmlns="http://schemas.microsoft.com/office/infopath/2007/PartnerControls"/>
    </lcf76f155ced4ddcb4097134ff3c332f>
    <TaxCatchAll xmlns="eb3a237d-4129-4a2a-8fb3-b20be8ca4bd3" xsi:nil="true"/>
  </documentManagement>
</p:properties>
</file>

<file path=customXml/itemProps1.xml><?xml version="1.0" encoding="utf-8"?>
<ds:datastoreItem xmlns:ds="http://schemas.openxmlformats.org/officeDocument/2006/customXml" ds:itemID="{48B13154-8F92-49B5-8367-D0256BB18021}">
  <ds:schemaRefs>
    <ds:schemaRef ds:uri="http://schemas.microsoft.com/sharepoint/v3/contenttype/forms"/>
  </ds:schemaRefs>
</ds:datastoreItem>
</file>

<file path=customXml/itemProps2.xml><?xml version="1.0" encoding="utf-8"?>
<ds:datastoreItem xmlns:ds="http://schemas.openxmlformats.org/officeDocument/2006/customXml" ds:itemID="{0008927B-EED8-49D6-9BBC-A73F4D35D1C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e4f13d-54b3-4601-ae5b-3f60736340ab"/>
    <ds:schemaRef ds:uri="1fbc43ac-356d-4db5-b3b2-55f657e28f54"/>
    <ds:schemaRef ds:uri="eb3a237d-4129-4a2a-8fb3-b20be8ca4b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6F568DE-D351-4A33-83E2-3AD02F644DA6}">
  <ds:schemaRefs>
    <ds:schemaRef ds:uri="http://schemas.microsoft.com/office/2006/documentManagement/types"/>
    <ds:schemaRef ds:uri="http://purl.org/dc/elements/1.1/"/>
    <ds:schemaRef ds:uri="http://purl.org/dc/dcmitype/"/>
    <ds:schemaRef ds:uri="http://schemas.microsoft.com/office/infopath/2007/PartnerControls"/>
    <ds:schemaRef ds:uri="http://schemas.openxmlformats.org/package/2006/metadata/core-properties"/>
    <ds:schemaRef ds:uri="eb3a237d-4129-4a2a-8fb3-b20be8ca4bd3"/>
    <ds:schemaRef ds:uri="1fbc43ac-356d-4db5-b3b2-55f657e28f54"/>
    <ds:schemaRef ds:uri="http://purl.org/dc/terms/"/>
    <ds:schemaRef ds:uri="38e4f13d-54b3-4601-ae5b-3f60736340ab"/>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20276</TotalTime>
  <Words>10505</Words>
  <Application>Microsoft Macintosh PowerPoint</Application>
  <PresentationFormat>Widescreen</PresentationFormat>
  <Paragraphs>1857</Paragraphs>
  <Slides>88</Slides>
  <Notes>55</Notes>
  <HiddenSlides>21</HiddenSlides>
  <MMClips>1</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88</vt:i4>
      </vt:variant>
    </vt:vector>
  </HeadingPairs>
  <TitlesOfParts>
    <vt:vector size="100" baseType="lpstr">
      <vt:lpstr>Almaden Sans</vt:lpstr>
      <vt:lpstr>Aptos</vt:lpstr>
      <vt:lpstr>Arial</vt:lpstr>
      <vt:lpstr>Calibri</vt:lpstr>
      <vt:lpstr>Camphor Std</vt:lpstr>
      <vt:lpstr>Courier New</vt:lpstr>
      <vt:lpstr>Metropolis</vt:lpstr>
      <vt:lpstr>Open Sans</vt:lpstr>
      <vt:lpstr>Slack-Lato</vt:lpstr>
      <vt:lpstr>Symbol</vt:lpstr>
      <vt:lpstr>Wingdings</vt:lpstr>
      <vt:lpstr>VMware_white_16x9</vt:lpstr>
      <vt:lpstr>NSX Anti-Malware Detection and Prevention</vt:lpstr>
      <vt:lpstr>NSX Malware Detection and Prevention</vt:lpstr>
      <vt:lpstr>PowerPoint Presentation</vt:lpstr>
      <vt:lpstr>PowerPoint Presentation</vt:lpstr>
      <vt:lpstr>Detection and Prevention </vt:lpstr>
      <vt:lpstr>Detection and Prevention </vt:lpstr>
      <vt:lpstr>PowerPoint Presentation</vt:lpstr>
      <vt:lpstr>NSX Malware Detection and Prevention</vt:lpstr>
      <vt:lpstr>NSX Malware Detection and Prevention</vt:lpstr>
      <vt:lpstr>NSX Malware Detection and Prevention</vt:lpstr>
      <vt:lpstr>PowerPoint Presentation</vt:lpstr>
      <vt:lpstr>NSX Malware Detection and Prevention</vt:lpstr>
      <vt:lpstr>NSX Malware Detection and Prevention</vt:lpstr>
      <vt:lpstr>NSX Malware Detection and Prevention</vt:lpstr>
      <vt:lpstr>NSX Malware Detection and Prevention</vt:lpstr>
      <vt:lpstr>New NSX Sandbox – Deep Dive</vt:lpstr>
      <vt:lpstr>PowerPoint Presentation</vt:lpstr>
      <vt:lpstr>Gateway Malware Detection</vt:lpstr>
      <vt:lpstr>Gateway Malware Detection</vt:lpstr>
      <vt:lpstr>Gateway Malware Detection</vt:lpstr>
      <vt:lpstr>PowerPoint Presentation</vt:lpstr>
      <vt:lpstr>Distributed Malware Detection and Prevention</vt:lpstr>
      <vt:lpstr>Distributed Malware Detection and Prevention</vt:lpstr>
      <vt:lpstr>Distributed Malware Detection and Prevention</vt:lpstr>
      <vt:lpstr>PowerPoint Presentation</vt:lpstr>
      <vt:lpstr>NSX Malware Detection and Prevention</vt:lpstr>
      <vt:lpstr>PowerPoint Presentation</vt:lpstr>
      <vt:lpstr>NSX Malware Detection and Prevention Requirements</vt:lpstr>
      <vt:lpstr>NSX Malware Detection and Prevention Limitations</vt:lpstr>
      <vt:lpstr>NSX Malware Detection and Prevention Limitations</vt:lpstr>
      <vt:lpstr>NSX Malware Detection and Prevention Scale</vt:lpstr>
      <vt:lpstr>PowerPoint Presentation</vt:lpstr>
      <vt:lpstr>NSX Malware Detection and Prevention High-Availability</vt:lpstr>
      <vt:lpstr>NSX Malware Detection and Prevention High-Availability</vt:lpstr>
      <vt:lpstr>NSX Malware Detection and Prevention High-Availability</vt:lpstr>
      <vt:lpstr>NSX Malware Detection and Prevention High-Availability</vt:lpstr>
      <vt:lpstr>NSX Malware Detection and Prevention High-Availability</vt:lpstr>
      <vt:lpstr>NSX Malware Detection and Prevention High-Availability</vt:lpstr>
      <vt:lpstr>NSX Malware Detection and Prevention High-Availability</vt:lpstr>
      <vt:lpstr>PowerPoint Presentation</vt:lpstr>
      <vt:lpstr>PowerPoint Presentation</vt:lpstr>
      <vt:lpstr>Malware File DB Population</vt:lpstr>
      <vt:lpstr>Malware File DB Population</vt:lpstr>
      <vt:lpstr>PowerPoint Presentation</vt:lpstr>
      <vt:lpstr>Malware Detection and Prevention Installation (1/17)</vt:lpstr>
      <vt:lpstr>Malware Detection and Prevention Installation (2/17)</vt:lpstr>
      <vt:lpstr>Malware Detection and Prevention Installation (3/17)</vt:lpstr>
      <vt:lpstr>Malware Detection and Prevention Installation (4/17)</vt:lpstr>
      <vt:lpstr>Malware Detection and Prevention Installation (5/17)</vt:lpstr>
      <vt:lpstr>Malware Detection and Prevention Installation (6/17)</vt:lpstr>
      <vt:lpstr>PowerPoint Presentation</vt:lpstr>
      <vt:lpstr>Malware Detection and Prevention Installation (7/17)</vt:lpstr>
      <vt:lpstr>Malware Detection and Prevention Installation (8/17)</vt:lpstr>
      <vt:lpstr>Malware Detection and Prevention Installation (9/17)</vt:lpstr>
      <vt:lpstr>Malware Detection and Prevention Installation (10/17)</vt:lpstr>
      <vt:lpstr>Malware Detection and Prevention Installation (11/17)</vt:lpstr>
      <vt:lpstr>Malware Detection and Prevention Installation (12/17)</vt:lpstr>
      <vt:lpstr>Malware Detection and Prevention Installation (13/17)</vt:lpstr>
      <vt:lpstr>Malware Detection and Prevention Installation (14/17)</vt:lpstr>
      <vt:lpstr>Malware Detection and Prevention Installation (15/17)</vt:lpstr>
      <vt:lpstr>Malware Detection and Prevention Installation (16/17)</vt:lpstr>
      <vt:lpstr>Malware Detection and Prevention Installation (17/17)</vt:lpstr>
      <vt:lpstr>PowerPoint Presentation</vt:lpstr>
      <vt:lpstr>NSX Malware Detection and Prevention Upgrade (1/2)</vt:lpstr>
      <vt:lpstr>NSX Malware Detection and Prevention Upgrade (2/2)</vt:lpstr>
      <vt:lpstr>PowerPoint Presentation</vt:lpstr>
      <vt:lpstr>Supported Windows versions and VMware Tools releases (1/2)</vt:lpstr>
      <vt:lpstr>Supported Windows versions and VMware Tools releases (2/2)</vt:lpstr>
      <vt:lpstr>PowerPoint Presentation</vt:lpstr>
      <vt:lpstr>PowerPoint Presentation</vt:lpstr>
      <vt:lpstr>PowerPoint Presentation</vt:lpstr>
      <vt:lpstr>Malware Detection and Prevention</vt:lpstr>
      <vt:lpstr>Malware Detection and Prevention</vt:lpstr>
      <vt:lpstr>PowerPoint Presentation</vt:lpstr>
      <vt:lpstr>Internal Malware configuration</vt:lpstr>
      <vt:lpstr>Internal Malware configuration</vt:lpstr>
      <vt:lpstr>Internal Malware configuration</vt:lpstr>
      <vt:lpstr>Internal Malware configuration</vt:lpstr>
      <vt:lpstr>PowerPoint Presentation</vt:lpstr>
      <vt:lpstr>Troubleshooting: Files not analyzed by Distributed Malware #1</vt:lpstr>
      <vt:lpstr>PowerPoint Presentation</vt:lpstr>
      <vt:lpstr>Troubleshooting: Files not analyzed by Distributed Malware #2</vt:lpstr>
      <vt:lpstr>PowerPoint Presentation</vt:lpstr>
      <vt:lpstr>Troubleshooting: Malware activation failure</vt:lpstr>
      <vt:lpstr>PowerPoint Presentation</vt:lpstr>
      <vt:lpstr>Troubleshooting: SVM disk full</vt:lpstr>
      <vt:lpstr>PowerPoint Presentation</vt:lpstr>
      <vt:lpstr>Troubleshooting: Multiple Anti-Malware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Marco Loria</dc:creator>
  <cp:lastModifiedBy>Dimitri Desmidt</cp:lastModifiedBy>
  <cp:revision>11</cp:revision>
  <cp:lastPrinted>2021-11-23T14:37:47Z</cp:lastPrinted>
  <dcterms:created xsi:type="dcterms:W3CDTF">2020-12-16T14:58:47Z</dcterms:created>
  <dcterms:modified xsi:type="dcterms:W3CDTF">2023-11-08T10:21:53Z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0x010100574FCE7564CCB741B7A6959CCD25F839</vt:lpwstr>
  </property>
  <property fmtid="{D5CDD505-2E9C-101B-9397-08002B2CF9AE}" pid="3" name="MediaServiceImageTags">
    <vt:lpwstr/>
  </property>
</Properties>
</file>