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2"/>
  </p:notesMasterIdLst>
  <p:sldIdLst>
    <p:sldId id="230717536" r:id="rId5"/>
    <p:sldId id="2147470737" r:id="rId6"/>
    <p:sldId id="2147311104" r:id="rId7"/>
    <p:sldId id="2147471395" r:id="rId8"/>
    <p:sldId id="2147471432" r:id="rId9"/>
    <p:sldId id="2147473096" r:id="rId10"/>
    <p:sldId id="2147471396" r:id="rId11"/>
    <p:sldId id="2147471417" r:id="rId12"/>
    <p:sldId id="2147311103" r:id="rId13"/>
    <p:sldId id="2147311105" r:id="rId14"/>
    <p:sldId id="2147471397" r:id="rId15"/>
    <p:sldId id="2147311115" r:id="rId16"/>
    <p:sldId id="2147471418" r:id="rId17"/>
    <p:sldId id="2147311178" r:id="rId18"/>
    <p:sldId id="2147473097" r:id="rId19"/>
    <p:sldId id="2147473098" r:id="rId20"/>
    <p:sldId id="2147471398" r:id="rId21"/>
    <p:sldId id="2147311167" r:id="rId22"/>
    <p:sldId id="2147471399" r:id="rId23"/>
    <p:sldId id="2147471421" r:id="rId24"/>
    <p:sldId id="2147311160" r:id="rId25"/>
    <p:sldId id="2147311161" r:id="rId26"/>
    <p:sldId id="2147311157" r:id="rId27"/>
    <p:sldId id="2147470735" r:id="rId28"/>
    <p:sldId id="2147471427" r:id="rId29"/>
    <p:sldId id="2147311169" r:id="rId30"/>
    <p:sldId id="214747143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F2A4EA9-AF8F-3342-B205-613FDB4F2A88}">
          <p14:sldIdLst>
            <p14:sldId id="230717536"/>
            <p14:sldId id="2147470737"/>
            <p14:sldId id="2147311104"/>
          </p14:sldIdLst>
        </p14:section>
        <p14:section name="What's new 4.1.1" id="{8FE2A476-D743-1040-8F22-66D9A3BB721F}">
          <p14:sldIdLst>
            <p14:sldId id="2147471395"/>
            <p14:sldId id="2147471432"/>
            <p14:sldId id="2147473096"/>
          </p14:sldIdLst>
        </p14:section>
        <p14:section name="NSX Malware - What is it" id="{93C7C211-80C4-E943-94D1-BE298432B36B}">
          <p14:sldIdLst>
            <p14:sldId id="2147471396"/>
            <p14:sldId id="2147471417"/>
            <p14:sldId id="2147311103"/>
            <p14:sldId id="2147311105"/>
          </p14:sldIdLst>
        </p14:section>
        <p14:section name="NSX Malware - Work" id="{9624169B-9E96-604B-AB56-259C2F27A213}">
          <p14:sldIdLst>
            <p14:sldId id="2147471397"/>
            <p14:sldId id="2147311115"/>
            <p14:sldId id="2147471418"/>
            <p14:sldId id="2147311178"/>
            <p14:sldId id="2147473097"/>
            <p14:sldId id="2147473098"/>
          </p14:sldIdLst>
        </p14:section>
        <p14:section name="NSX Malware - Reporting" id="{C7C3AE98-7F69-2146-88EA-72CE8FC4B5B4}">
          <p14:sldIdLst>
            <p14:sldId id="2147471398"/>
            <p14:sldId id="2147311167"/>
          </p14:sldIdLst>
        </p14:section>
        <p14:section name="Wrap-up" id="{EFE841DD-E2E6-F842-86C6-FE7B7AA6E871}">
          <p14:sldIdLst>
            <p14:sldId id="2147471399"/>
            <p14:sldId id="2147471421"/>
            <p14:sldId id="2147311160"/>
            <p14:sldId id="2147311161"/>
          </p14:sldIdLst>
        </p14:section>
        <p14:section name="Thank You" id="{629976B8-BD12-9D4D-8945-735006F184BA}">
          <p14:sldIdLst>
            <p14:sldId id="2147311157"/>
          </p14:sldIdLst>
        </p14:section>
        <p14:section name="Backup" id="{6E575AA1-560F-B247-8112-D728311C2C3C}">
          <p14:sldIdLst>
            <p14:sldId id="2147470735"/>
            <p14:sldId id="2147471427"/>
            <p14:sldId id="2147311169"/>
            <p14:sldId id="214747143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9A831D-F4BF-8629-B23B-9E7505A2F084}" name="Stijn Vanveerdeghem" initials="SV" userId="S::svanveerdeghem@vmware.com::5c49a346-e140-40fb-b390-2f27d34f2ba3" providerId="AD"/>
  <p188:author id="{D06D5A3E-5B58-9DFB-56C2-4A8982499A10}" name="Oliver Ziltener" initials="OZ" userId="S::oziltener@vmware.com::291644ee-7831-43cb-9f1d-5178291600ce" providerId="AD"/>
  <p188:author id="{7D3EDF94-1907-9D66-0C0B-E48EF86D1296}" name="Ganapathi Bhat" initials="GB" userId="S::bhatg@vmware.com::29efc931-4293-41aa-beaa-1b23f8d026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ydeep Chakravarti" initials="JC" lastIdx="3" clrIdx="0">
    <p:extLst>
      <p:ext uri="{19B8F6BF-5375-455C-9EA6-DF929625EA0E}">
        <p15:presenceInfo xmlns:p15="http://schemas.microsoft.com/office/powerpoint/2012/main" userId="S::jchakravarti@vmware.com::c93dde68-0ce0-4825-bc67-f4f1b84e4f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34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759A17-A2DB-8F46-815D-BDE729C205E2}" v="3" dt="2023-09-19T21:55:01.4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18"/>
    <p:restoredTop sz="89932"/>
  </p:normalViewPr>
  <p:slideViewPr>
    <p:cSldViewPr snapToGrid="0">
      <p:cViewPr varScale="1">
        <p:scale>
          <a:sx n="115" d="100"/>
          <a:sy n="115" d="100"/>
        </p:scale>
        <p:origin x="616" y="1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mitri Desmidt" userId="64dfcb71-c89a-4eed-a7b2-a6b8697ca05d" providerId="ADAL" clId="{6896B0F1-62D5-1748-815D-EC5B11446DFA}"/>
    <pc:docChg chg="undo custSel addSld delSld modSld modSection">
      <pc:chgData name="Dimitri Desmidt" userId="64dfcb71-c89a-4eed-a7b2-a6b8697ca05d" providerId="ADAL" clId="{6896B0F1-62D5-1748-815D-EC5B11446DFA}" dt="2023-01-09T18:56:38.154" v="4" actId="729"/>
      <pc:docMkLst>
        <pc:docMk/>
      </pc:docMkLst>
      <pc:sldChg chg="add mod modShow">
        <pc:chgData name="Dimitri Desmidt" userId="64dfcb71-c89a-4eed-a7b2-a6b8697ca05d" providerId="ADAL" clId="{6896B0F1-62D5-1748-815D-EC5B11446DFA}" dt="2023-01-09T18:56:38.154" v="4" actId="729"/>
        <pc:sldMkLst>
          <pc:docMk/>
          <pc:sldMk cId="4068981016" sldId="2147470735"/>
        </pc:sldMkLst>
      </pc:sldChg>
      <pc:sldChg chg="addSp delSp del mod">
        <pc:chgData name="Dimitri Desmidt" userId="64dfcb71-c89a-4eed-a7b2-a6b8697ca05d" providerId="ADAL" clId="{6896B0F1-62D5-1748-815D-EC5B11446DFA}" dt="2023-01-09T18:56:35.534" v="3" actId="2696"/>
        <pc:sldMkLst>
          <pc:docMk/>
          <pc:sldMk cId="1545279186" sldId="2147470742"/>
        </pc:sldMkLst>
        <pc:spChg chg="add del">
          <ac:chgData name="Dimitri Desmidt" userId="64dfcb71-c89a-4eed-a7b2-a6b8697ca05d" providerId="ADAL" clId="{6896B0F1-62D5-1748-815D-EC5B11446DFA}" dt="2023-01-09T18:56:28.236" v="1" actId="22"/>
          <ac:spMkLst>
            <pc:docMk/>
            <pc:sldMk cId="1545279186" sldId="2147470742"/>
            <ac:spMk id="4" creationId="{A079B365-B899-B302-0DC1-4BF7236D221B}"/>
          </ac:spMkLst>
        </pc:spChg>
      </pc:sldChg>
    </pc:docChg>
  </pc:docChgLst>
  <pc:docChgLst>
    <pc:chgData name="Dimitri Desmidt" userId="64dfcb71-c89a-4eed-a7b2-a6b8697ca05d" providerId="ADAL" clId="{B7759A17-A2DB-8F46-815D-BDE729C205E2}"/>
    <pc:docChg chg="addSld delSld modSld modSection">
      <pc:chgData name="Dimitri Desmidt" userId="64dfcb71-c89a-4eed-a7b2-a6b8697ca05d" providerId="ADAL" clId="{B7759A17-A2DB-8F46-815D-BDE729C205E2}" dt="2023-09-19T21:55:03.491" v="5" actId="2696"/>
      <pc:docMkLst>
        <pc:docMk/>
      </pc:docMkLst>
      <pc:sldChg chg="del">
        <pc:chgData name="Dimitri Desmidt" userId="64dfcb71-c89a-4eed-a7b2-a6b8697ca05d" providerId="ADAL" clId="{B7759A17-A2DB-8F46-815D-BDE729C205E2}" dt="2023-09-19T21:54:52.657" v="3" actId="2696"/>
        <pc:sldMkLst>
          <pc:docMk/>
          <pc:sldMk cId="598029079" sldId="2147311179"/>
        </pc:sldMkLst>
      </pc:sldChg>
      <pc:sldChg chg="del">
        <pc:chgData name="Dimitri Desmidt" userId="64dfcb71-c89a-4eed-a7b2-a6b8697ca05d" providerId="ADAL" clId="{B7759A17-A2DB-8F46-815D-BDE729C205E2}" dt="2023-09-19T21:54:31.656" v="1" actId="2696"/>
        <pc:sldMkLst>
          <pc:docMk/>
          <pc:sldMk cId="110602016" sldId="2147473094"/>
        </pc:sldMkLst>
      </pc:sldChg>
      <pc:sldChg chg="del">
        <pc:chgData name="Dimitri Desmidt" userId="64dfcb71-c89a-4eed-a7b2-a6b8697ca05d" providerId="ADAL" clId="{B7759A17-A2DB-8F46-815D-BDE729C205E2}" dt="2023-09-19T21:55:03.491" v="5" actId="2696"/>
        <pc:sldMkLst>
          <pc:docMk/>
          <pc:sldMk cId="2575608211" sldId="2147473095"/>
        </pc:sldMkLst>
      </pc:sldChg>
      <pc:sldChg chg="add">
        <pc:chgData name="Dimitri Desmidt" userId="64dfcb71-c89a-4eed-a7b2-a6b8697ca05d" providerId="ADAL" clId="{B7759A17-A2DB-8F46-815D-BDE729C205E2}" dt="2023-09-19T21:54:29.491" v="0"/>
        <pc:sldMkLst>
          <pc:docMk/>
          <pc:sldMk cId="1573382262" sldId="2147473096"/>
        </pc:sldMkLst>
      </pc:sldChg>
      <pc:sldChg chg="add">
        <pc:chgData name="Dimitri Desmidt" userId="64dfcb71-c89a-4eed-a7b2-a6b8697ca05d" providerId="ADAL" clId="{B7759A17-A2DB-8F46-815D-BDE729C205E2}" dt="2023-09-19T21:54:48.078" v="2"/>
        <pc:sldMkLst>
          <pc:docMk/>
          <pc:sldMk cId="3947687219" sldId="2147473097"/>
        </pc:sldMkLst>
      </pc:sldChg>
      <pc:sldChg chg="add">
        <pc:chgData name="Dimitri Desmidt" userId="64dfcb71-c89a-4eed-a7b2-a6b8697ca05d" providerId="ADAL" clId="{B7759A17-A2DB-8F46-815D-BDE729C205E2}" dt="2023-09-19T21:55:01.460" v="4"/>
        <pc:sldMkLst>
          <pc:docMk/>
          <pc:sldMk cId="1446080761" sldId="2147473098"/>
        </pc:sldMkLst>
      </pc:sldChg>
    </pc:docChg>
  </pc:docChgLst>
  <pc:docChgLst>
    <pc:chgData name="Dimitri Desmidt" userId="64dfcb71-c89a-4eed-a7b2-a6b8697ca05d" providerId="ADAL" clId="{C1F8E5B3-127D-B546-89B4-F4C0F494E183}"/>
    <pc:docChg chg="addSld delSld modSld modSection">
      <pc:chgData name="Dimitri Desmidt" userId="64dfcb71-c89a-4eed-a7b2-a6b8697ca05d" providerId="ADAL" clId="{C1F8E5B3-127D-B546-89B4-F4C0F494E183}" dt="2023-03-02T19:22:14.593" v="1" actId="2696"/>
      <pc:docMkLst>
        <pc:docMk/>
      </pc:docMkLst>
      <pc:sldChg chg="del">
        <pc:chgData name="Dimitri Desmidt" userId="64dfcb71-c89a-4eed-a7b2-a6b8697ca05d" providerId="ADAL" clId="{C1F8E5B3-127D-B546-89B4-F4C0F494E183}" dt="2023-03-02T19:22:14.593" v="1" actId="2696"/>
        <pc:sldMkLst>
          <pc:docMk/>
          <pc:sldMk cId="598029079" sldId="2147311179"/>
        </pc:sldMkLst>
      </pc:sldChg>
      <pc:sldChg chg="add">
        <pc:chgData name="Dimitri Desmidt" userId="64dfcb71-c89a-4eed-a7b2-a6b8697ca05d" providerId="ADAL" clId="{C1F8E5B3-127D-B546-89B4-F4C0F494E183}" dt="2023-03-02T19:22:12.651" v="0"/>
        <pc:sldMkLst>
          <pc:docMk/>
          <pc:sldMk cId="4260993312" sldId="2147471420"/>
        </pc:sldMkLst>
      </pc:sldChg>
    </pc:docChg>
  </pc:docChgLst>
  <pc:docChgLst>
    <pc:chgData name="Dimitri Desmidt" userId="64dfcb71-c89a-4eed-a7b2-a6b8697ca05d" providerId="ADAL" clId="{27C98EC8-C718-914B-931F-8B6300019EA3}"/>
    <pc:docChg chg="addSld delSld modSld modSection">
      <pc:chgData name="Dimitri Desmidt" userId="64dfcb71-c89a-4eed-a7b2-a6b8697ca05d" providerId="ADAL" clId="{27C98EC8-C718-914B-931F-8B6300019EA3}" dt="2022-12-05T18:15:11.222" v="7" actId="729"/>
      <pc:docMkLst>
        <pc:docMk/>
      </pc:docMkLst>
      <pc:sldChg chg="add mod modShow">
        <pc:chgData name="Dimitri Desmidt" userId="64dfcb71-c89a-4eed-a7b2-a6b8697ca05d" providerId="ADAL" clId="{27C98EC8-C718-914B-931F-8B6300019EA3}" dt="2022-12-05T18:15:11.222" v="7" actId="729"/>
        <pc:sldMkLst>
          <pc:docMk/>
          <pc:sldMk cId="2611426331" sldId="2147311169"/>
        </pc:sldMkLst>
      </pc:sldChg>
      <pc:sldChg chg="add mod modShow">
        <pc:chgData name="Dimitri Desmidt" userId="64dfcb71-c89a-4eed-a7b2-a6b8697ca05d" providerId="ADAL" clId="{27C98EC8-C718-914B-931F-8B6300019EA3}" dt="2022-12-05T18:15:11.222" v="7" actId="729"/>
        <pc:sldMkLst>
          <pc:docMk/>
          <pc:sldMk cId="2924345150" sldId="2147311180"/>
        </pc:sldMkLst>
      </pc:sldChg>
      <pc:sldChg chg="add">
        <pc:chgData name="Dimitri Desmidt" userId="64dfcb71-c89a-4eed-a7b2-a6b8697ca05d" providerId="ADAL" clId="{27C98EC8-C718-914B-931F-8B6300019EA3}" dt="2022-12-05T18:13:40.637" v="0"/>
        <pc:sldMkLst>
          <pc:docMk/>
          <pc:sldMk cId="528158566" sldId="2147470603"/>
        </pc:sldMkLst>
      </pc:sldChg>
      <pc:sldChg chg="del">
        <pc:chgData name="Dimitri Desmidt" userId="64dfcb71-c89a-4eed-a7b2-a6b8697ca05d" providerId="ADAL" clId="{27C98EC8-C718-914B-931F-8B6300019EA3}" dt="2022-12-05T18:14:55.986" v="4" actId="2696"/>
        <pc:sldMkLst>
          <pc:docMk/>
          <pc:sldMk cId="4068981016" sldId="2147470735"/>
        </pc:sldMkLst>
      </pc:sldChg>
      <pc:sldChg chg="del">
        <pc:chgData name="Dimitri Desmidt" userId="64dfcb71-c89a-4eed-a7b2-a6b8697ca05d" providerId="ADAL" clId="{27C98EC8-C718-914B-931F-8B6300019EA3}" dt="2022-12-05T18:14:59.164" v="5" actId="2696"/>
        <pc:sldMkLst>
          <pc:docMk/>
          <pc:sldMk cId="30324120" sldId="2147470740"/>
        </pc:sldMkLst>
      </pc:sldChg>
      <pc:sldChg chg="del">
        <pc:chgData name="Dimitri Desmidt" userId="64dfcb71-c89a-4eed-a7b2-a6b8697ca05d" providerId="ADAL" clId="{27C98EC8-C718-914B-931F-8B6300019EA3}" dt="2022-12-05T18:15:01.161" v="6" actId="2696"/>
        <pc:sldMkLst>
          <pc:docMk/>
          <pc:sldMk cId="1830128783" sldId="2147470741"/>
        </pc:sldMkLst>
      </pc:sldChg>
      <pc:sldChg chg="add mod modShow">
        <pc:chgData name="Dimitri Desmidt" userId="64dfcb71-c89a-4eed-a7b2-a6b8697ca05d" providerId="ADAL" clId="{27C98EC8-C718-914B-931F-8B6300019EA3}" dt="2022-12-05T18:15:11.222" v="7" actId="729"/>
        <pc:sldMkLst>
          <pc:docMk/>
          <pc:sldMk cId="1545279186" sldId="2147470742"/>
        </pc:sldMkLst>
      </pc:sldChg>
    </pc:docChg>
  </pc:docChgLst>
  <pc:docChgLst>
    <pc:chgData name="Dimitri Desmidt" userId="64dfcb71-c89a-4eed-a7b2-a6b8697ca05d" providerId="ADAL" clId="{579649F2-6A72-FA48-BFF5-EBB81A0E0977}"/>
    <pc:docChg chg="addSld delSld modSld modSection">
      <pc:chgData name="Dimitri Desmidt" userId="64dfcb71-c89a-4eed-a7b2-a6b8697ca05d" providerId="ADAL" clId="{579649F2-6A72-FA48-BFF5-EBB81A0E0977}" dt="2023-09-12T17:50:58.784" v="1" actId="2696"/>
      <pc:docMkLst>
        <pc:docMk/>
      </pc:docMkLst>
      <pc:sldChg chg="add">
        <pc:chgData name="Dimitri Desmidt" userId="64dfcb71-c89a-4eed-a7b2-a6b8697ca05d" providerId="ADAL" clId="{579649F2-6A72-FA48-BFF5-EBB81A0E0977}" dt="2023-09-12T17:50:57.202" v="0"/>
        <pc:sldMkLst>
          <pc:docMk/>
          <pc:sldMk cId="3550015636" sldId="2147311105"/>
        </pc:sldMkLst>
      </pc:sldChg>
      <pc:sldChg chg="del">
        <pc:chgData name="Dimitri Desmidt" userId="64dfcb71-c89a-4eed-a7b2-a6b8697ca05d" providerId="ADAL" clId="{579649F2-6A72-FA48-BFF5-EBB81A0E0977}" dt="2023-09-12T17:50:58.784" v="1" actId="2696"/>
        <pc:sldMkLst>
          <pc:docMk/>
          <pc:sldMk cId="4188322118" sldId="2147470739"/>
        </pc:sldMkLst>
      </pc:sldChg>
    </pc:docChg>
  </pc:docChgLst>
  <pc:docChgLst>
    <pc:chgData name="Dimitri Desmidt" userId="64dfcb71-c89a-4eed-a7b2-a6b8697ca05d" providerId="ADAL" clId="{E76EEDFE-18C3-C044-9753-7F6CAB7BCA2E}"/>
    <pc:docChg chg="undo custSel addSld delSld modSld modSection">
      <pc:chgData name="Dimitri Desmidt" userId="64dfcb71-c89a-4eed-a7b2-a6b8697ca05d" providerId="ADAL" clId="{E76EEDFE-18C3-C044-9753-7F6CAB7BCA2E}" dt="2023-04-13T17:09:32.191" v="88" actId="729"/>
      <pc:docMkLst>
        <pc:docMk/>
      </pc:docMkLst>
      <pc:sldChg chg="modSp mod">
        <pc:chgData name="Dimitri Desmidt" userId="64dfcb71-c89a-4eed-a7b2-a6b8697ca05d" providerId="ADAL" clId="{E76EEDFE-18C3-C044-9753-7F6CAB7BCA2E}" dt="2023-03-02T19:30:30.852" v="9" actId="313"/>
        <pc:sldMkLst>
          <pc:docMk/>
          <pc:sldMk cId="922091877" sldId="2147311104"/>
        </pc:sldMkLst>
        <pc:graphicFrameChg chg="modGraphic">
          <ac:chgData name="Dimitri Desmidt" userId="64dfcb71-c89a-4eed-a7b2-a6b8697ca05d" providerId="ADAL" clId="{E76EEDFE-18C3-C044-9753-7F6CAB7BCA2E}" dt="2023-03-02T19:30:30.852" v="9" actId="313"/>
          <ac:graphicFrameMkLst>
            <pc:docMk/>
            <pc:sldMk cId="922091877" sldId="2147311104"/>
            <ac:graphicFrameMk id="5" creationId="{F16C0937-D906-734D-B95F-41B25A946026}"/>
          </ac:graphicFrameMkLst>
        </pc:graphicFrameChg>
      </pc:sldChg>
      <pc:sldChg chg="modSp del mod">
        <pc:chgData name="Dimitri Desmidt" userId="64dfcb71-c89a-4eed-a7b2-a6b8697ca05d" providerId="ADAL" clId="{E76EEDFE-18C3-C044-9753-7F6CAB7BCA2E}" dt="2023-03-02T19:32:45.151" v="22" actId="2696"/>
        <pc:sldMkLst>
          <pc:docMk/>
          <pc:sldMk cId="2806838688" sldId="2147311159"/>
        </pc:sldMkLst>
        <pc:spChg chg="mod">
          <ac:chgData name="Dimitri Desmidt" userId="64dfcb71-c89a-4eed-a7b2-a6b8697ca05d" providerId="ADAL" clId="{E76EEDFE-18C3-C044-9753-7F6CAB7BCA2E}" dt="2023-03-02T19:32:19.259" v="18"/>
          <ac:spMkLst>
            <pc:docMk/>
            <pc:sldMk cId="2806838688" sldId="2147311159"/>
            <ac:spMk id="135" creationId="{C0D50A6A-1D26-B146-AF40-E74121399D58}"/>
          </ac:spMkLst>
        </pc:spChg>
      </pc:sldChg>
      <pc:sldChg chg="modSp mod">
        <pc:chgData name="Dimitri Desmidt" userId="64dfcb71-c89a-4eed-a7b2-a6b8697ca05d" providerId="ADAL" clId="{E76EEDFE-18C3-C044-9753-7F6CAB7BCA2E}" dt="2023-03-02T19:30:22.008" v="7" actId="313"/>
        <pc:sldMkLst>
          <pc:docMk/>
          <pc:sldMk cId="3375189240" sldId="2147311161"/>
        </pc:sldMkLst>
        <pc:spChg chg="mod">
          <ac:chgData name="Dimitri Desmidt" userId="64dfcb71-c89a-4eed-a7b2-a6b8697ca05d" providerId="ADAL" clId="{E76EEDFE-18C3-C044-9753-7F6CAB7BCA2E}" dt="2023-03-02T19:30:22.008" v="7" actId="313"/>
          <ac:spMkLst>
            <pc:docMk/>
            <pc:sldMk cId="3375189240" sldId="2147311161"/>
            <ac:spMk id="6" creationId="{A461BFE3-3494-8EEB-7EB8-A8F3C519DA5F}"/>
          </ac:spMkLst>
        </pc:spChg>
      </pc:sldChg>
      <pc:sldChg chg="modNotesTx">
        <pc:chgData name="Dimitri Desmidt" userId="64dfcb71-c89a-4eed-a7b2-a6b8697ca05d" providerId="ADAL" clId="{E76EEDFE-18C3-C044-9753-7F6CAB7BCA2E}" dt="2023-04-07T17:37:46.702" v="79"/>
        <pc:sldMkLst>
          <pc:docMk/>
          <pc:sldMk cId="2140412858" sldId="2147311167"/>
        </pc:sldMkLst>
      </pc:sldChg>
      <pc:sldChg chg="add del mod modShow">
        <pc:chgData name="Dimitri Desmidt" userId="64dfcb71-c89a-4eed-a7b2-a6b8697ca05d" providerId="ADAL" clId="{E76EEDFE-18C3-C044-9753-7F6CAB7BCA2E}" dt="2023-04-13T17:09:32.191" v="88" actId="729"/>
        <pc:sldMkLst>
          <pc:docMk/>
          <pc:sldMk cId="2611426331" sldId="2147311169"/>
        </pc:sldMkLst>
      </pc:sldChg>
      <pc:sldChg chg="addSp delSp modSp mod">
        <pc:chgData name="Dimitri Desmidt" userId="64dfcb71-c89a-4eed-a7b2-a6b8697ca05d" providerId="ADAL" clId="{E76EEDFE-18C3-C044-9753-7F6CAB7BCA2E}" dt="2023-03-02T19:34:01.105" v="68" actId="1038"/>
        <pc:sldMkLst>
          <pc:docMk/>
          <pc:sldMk cId="2924345150" sldId="2147311180"/>
        </pc:sldMkLst>
        <pc:spChg chg="mod">
          <ac:chgData name="Dimitri Desmidt" userId="64dfcb71-c89a-4eed-a7b2-a6b8697ca05d" providerId="ADAL" clId="{E76EEDFE-18C3-C044-9753-7F6CAB7BCA2E}" dt="2023-03-02T19:33:48.380" v="33" actId="6549"/>
          <ac:spMkLst>
            <pc:docMk/>
            <pc:sldMk cId="2924345150" sldId="2147311180"/>
            <ac:spMk id="6" creationId="{22D7DA71-FF90-9E34-E0A2-77CAF5E19ADA}"/>
          </ac:spMkLst>
        </pc:spChg>
        <pc:picChg chg="del">
          <ac:chgData name="Dimitri Desmidt" userId="64dfcb71-c89a-4eed-a7b2-a6b8697ca05d" providerId="ADAL" clId="{E76EEDFE-18C3-C044-9753-7F6CAB7BCA2E}" dt="2023-03-02T19:33:38.250" v="23" actId="478"/>
          <ac:picMkLst>
            <pc:docMk/>
            <pc:sldMk cId="2924345150" sldId="2147311180"/>
            <ac:picMk id="2" creationId="{AA93E3EF-EFCF-1C93-6FEB-81854877EC6F}"/>
          </ac:picMkLst>
        </pc:picChg>
        <pc:picChg chg="add mod">
          <ac:chgData name="Dimitri Desmidt" userId="64dfcb71-c89a-4eed-a7b2-a6b8697ca05d" providerId="ADAL" clId="{E76EEDFE-18C3-C044-9753-7F6CAB7BCA2E}" dt="2023-03-02T19:34:01.105" v="68" actId="1038"/>
          <ac:picMkLst>
            <pc:docMk/>
            <pc:sldMk cId="2924345150" sldId="2147311180"/>
            <ac:picMk id="4" creationId="{A29760B9-25CF-8117-067D-1D10C06BDBC8}"/>
          </ac:picMkLst>
        </pc:picChg>
      </pc:sldChg>
      <pc:sldChg chg="modSp add del mod modShow">
        <pc:chgData name="Dimitri Desmidt" userId="64dfcb71-c89a-4eed-a7b2-a6b8697ca05d" providerId="ADAL" clId="{E76EEDFE-18C3-C044-9753-7F6CAB7BCA2E}" dt="2023-04-13T17:09:32.191" v="88" actId="729"/>
        <pc:sldMkLst>
          <pc:docMk/>
          <pc:sldMk cId="4068981016" sldId="2147470735"/>
        </pc:sldMkLst>
        <pc:spChg chg="mod">
          <ac:chgData name="Dimitri Desmidt" userId="64dfcb71-c89a-4eed-a7b2-a6b8697ca05d" providerId="ADAL" clId="{E76EEDFE-18C3-C044-9753-7F6CAB7BCA2E}" dt="2023-03-08T01:58:48.837" v="73" actId="20577"/>
          <ac:spMkLst>
            <pc:docMk/>
            <pc:sldMk cId="4068981016" sldId="2147470735"/>
            <ac:spMk id="2" creationId="{041125E4-7E38-4D04-4A0A-7806FFF6D8B7}"/>
          </ac:spMkLst>
        </pc:spChg>
        <pc:graphicFrameChg chg="mod modGraphic">
          <ac:chgData name="Dimitri Desmidt" userId="64dfcb71-c89a-4eed-a7b2-a6b8697ca05d" providerId="ADAL" clId="{E76EEDFE-18C3-C044-9753-7F6CAB7BCA2E}" dt="2023-03-20T15:15:24.249" v="78"/>
          <ac:graphicFrameMkLst>
            <pc:docMk/>
            <pc:sldMk cId="4068981016" sldId="2147470735"/>
            <ac:graphicFrameMk id="13" creationId="{CD9C56E8-A0D8-5737-15DC-6916FC7ABCD0}"/>
          </ac:graphicFrameMkLst>
        </pc:graphicFrameChg>
      </pc:sldChg>
      <pc:sldChg chg="addSp delSp modSp mod">
        <pc:chgData name="Dimitri Desmidt" userId="64dfcb71-c89a-4eed-a7b2-a6b8697ca05d" providerId="ADAL" clId="{E76EEDFE-18C3-C044-9753-7F6CAB7BCA2E}" dt="2023-03-08T02:00:48.050" v="76" actId="478"/>
        <pc:sldMkLst>
          <pc:docMk/>
          <pc:sldMk cId="4188322118" sldId="2147470739"/>
        </pc:sldMkLst>
        <pc:spChg chg="add del mod">
          <ac:chgData name="Dimitri Desmidt" userId="64dfcb71-c89a-4eed-a7b2-a6b8697ca05d" providerId="ADAL" clId="{E76EEDFE-18C3-C044-9753-7F6CAB7BCA2E}" dt="2023-03-08T02:00:48.050" v="76" actId="478"/>
          <ac:spMkLst>
            <pc:docMk/>
            <pc:sldMk cId="4188322118" sldId="2147470739"/>
            <ac:spMk id="2" creationId="{8191A0BA-C2F1-7258-FAA3-77F4520A1984}"/>
          </ac:spMkLst>
        </pc:spChg>
      </pc:sldChg>
      <pc:sldChg chg="modSp mod">
        <pc:chgData name="Dimitri Desmidt" userId="64dfcb71-c89a-4eed-a7b2-a6b8697ca05d" providerId="ADAL" clId="{E76EEDFE-18C3-C044-9753-7F6CAB7BCA2E}" dt="2023-03-02T19:30:18.170" v="2" actId="313"/>
        <pc:sldMkLst>
          <pc:docMk/>
          <pc:sldMk cId="1097454461" sldId="2147471395"/>
        </pc:sldMkLst>
        <pc:graphicFrameChg chg="modGraphic">
          <ac:chgData name="Dimitri Desmidt" userId="64dfcb71-c89a-4eed-a7b2-a6b8697ca05d" providerId="ADAL" clId="{E76EEDFE-18C3-C044-9753-7F6CAB7BCA2E}" dt="2023-03-02T19:30:18.170" v="2" actId="313"/>
          <ac:graphicFrameMkLst>
            <pc:docMk/>
            <pc:sldMk cId="1097454461" sldId="2147471395"/>
            <ac:graphicFrameMk id="5" creationId="{F16C0937-D906-734D-B95F-41B25A946026}"/>
          </ac:graphicFrameMkLst>
        </pc:graphicFrameChg>
      </pc:sldChg>
      <pc:sldChg chg="modSp mod">
        <pc:chgData name="Dimitri Desmidt" userId="64dfcb71-c89a-4eed-a7b2-a6b8697ca05d" providerId="ADAL" clId="{E76EEDFE-18C3-C044-9753-7F6CAB7BCA2E}" dt="2023-03-02T19:30:19.263" v="3" actId="313"/>
        <pc:sldMkLst>
          <pc:docMk/>
          <pc:sldMk cId="332921892" sldId="2147471396"/>
        </pc:sldMkLst>
        <pc:graphicFrameChg chg="modGraphic">
          <ac:chgData name="Dimitri Desmidt" userId="64dfcb71-c89a-4eed-a7b2-a6b8697ca05d" providerId="ADAL" clId="{E76EEDFE-18C3-C044-9753-7F6CAB7BCA2E}" dt="2023-03-02T19:30:19.263" v="3" actId="313"/>
          <ac:graphicFrameMkLst>
            <pc:docMk/>
            <pc:sldMk cId="332921892" sldId="2147471396"/>
            <ac:graphicFrameMk id="5" creationId="{F16C0937-D906-734D-B95F-41B25A946026}"/>
          </ac:graphicFrameMkLst>
        </pc:graphicFrameChg>
      </pc:sldChg>
      <pc:sldChg chg="modSp mod">
        <pc:chgData name="Dimitri Desmidt" userId="64dfcb71-c89a-4eed-a7b2-a6b8697ca05d" providerId="ADAL" clId="{E76EEDFE-18C3-C044-9753-7F6CAB7BCA2E}" dt="2023-03-02T19:30:19.905" v="4" actId="313"/>
        <pc:sldMkLst>
          <pc:docMk/>
          <pc:sldMk cId="663213458" sldId="2147471397"/>
        </pc:sldMkLst>
        <pc:graphicFrameChg chg="modGraphic">
          <ac:chgData name="Dimitri Desmidt" userId="64dfcb71-c89a-4eed-a7b2-a6b8697ca05d" providerId="ADAL" clId="{E76EEDFE-18C3-C044-9753-7F6CAB7BCA2E}" dt="2023-03-02T19:30:19.905" v="4" actId="313"/>
          <ac:graphicFrameMkLst>
            <pc:docMk/>
            <pc:sldMk cId="663213458" sldId="2147471397"/>
            <ac:graphicFrameMk id="5" creationId="{F16C0937-D906-734D-B95F-41B25A946026}"/>
          </ac:graphicFrameMkLst>
        </pc:graphicFrameChg>
      </pc:sldChg>
      <pc:sldChg chg="modSp mod">
        <pc:chgData name="Dimitri Desmidt" userId="64dfcb71-c89a-4eed-a7b2-a6b8697ca05d" providerId="ADAL" clId="{E76EEDFE-18C3-C044-9753-7F6CAB7BCA2E}" dt="2023-03-02T19:30:20.438" v="5" actId="313"/>
        <pc:sldMkLst>
          <pc:docMk/>
          <pc:sldMk cId="1038952992" sldId="2147471398"/>
        </pc:sldMkLst>
        <pc:graphicFrameChg chg="modGraphic">
          <ac:chgData name="Dimitri Desmidt" userId="64dfcb71-c89a-4eed-a7b2-a6b8697ca05d" providerId="ADAL" clId="{E76EEDFE-18C3-C044-9753-7F6CAB7BCA2E}" dt="2023-03-02T19:30:20.438" v="5" actId="313"/>
          <ac:graphicFrameMkLst>
            <pc:docMk/>
            <pc:sldMk cId="1038952992" sldId="2147471398"/>
            <ac:graphicFrameMk id="5" creationId="{F16C0937-D906-734D-B95F-41B25A946026}"/>
          </ac:graphicFrameMkLst>
        </pc:graphicFrameChg>
      </pc:sldChg>
      <pc:sldChg chg="addSp delSp modSp mod">
        <pc:chgData name="Dimitri Desmidt" userId="64dfcb71-c89a-4eed-a7b2-a6b8697ca05d" providerId="ADAL" clId="{E76EEDFE-18C3-C044-9753-7F6CAB7BCA2E}" dt="2023-03-02T19:32:25.453" v="20" actId="22"/>
        <pc:sldMkLst>
          <pc:docMk/>
          <pc:sldMk cId="3881476120" sldId="2147471399"/>
        </pc:sldMkLst>
        <pc:spChg chg="add del">
          <ac:chgData name="Dimitri Desmidt" userId="64dfcb71-c89a-4eed-a7b2-a6b8697ca05d" providerId="ADAL" clId="{E76EEDFE-18C3-C044-9753-7F6CAB7BCA2E}" dt="2023-03-02T19:32:25.453" v="20" actId="22"/>
          <ac:spMkLst>
            <pc:docMk/>
            <pc:sldMk cId="3881476120" sldId="2147471399"/>
            <ac:spMk id="3" creationId="{1398D648-9A42-2B85-C28F-C26FBC938D56}"/>
          </ac:spMkLst>
        </pc:spChg>
        <pc:graphicFrameChg chg="modGraphic">
          <ac:chgData name="Dimitri Desmidt" userId="64dfcb71-c89a-4eed-a7b2-a6b8697ca05d" providerId="ADAL" clId="{E76EEDFE-18C3-C044-9753-7F6CAB7BCA2E}" dt="2023-03-02T19:30:20.956" v="6" actId="313"/>
          <ac:graphicFrameMkLst>
            <pc:docMk/>
            <pc:sldMk cId="3881476120" sldId="2147471399"/>
            <ac:graphicFrameMk id="5" creationId="{F16C0937-D906-734D-B95F-41B25A946026}"/>
          </ac:graphicFrameMkLst>
        </pc:graphicFrameChg>
      </pc:sldChg>
      <pc:sldChg chg="addCm delCm">
        <pc:chgData name="Dimitri Desmidt" userId="64dfcb71-c89a-4eed-a7b2-a6b8697ca05d" providerId="ADAL" clId="{E76EEDFE-18C3-C044-9753-7F6CAB7BCA2E}" dt="2023-03-02T19:31:24.618" v="12"/>
        <pc:sldMkLst>
          <pc:docMk/>
          <pc:sldMk cId="2658713797" sldId="2147471417"/>
        </pc:sldMkLst>
        <pc:extLst>
          <p:ext xmlns:p="http://schemas.openxmlformats.org/presentationml/2006/main" uri="{D6D511B9-2390-475A-947B-AFAB55BFBCF1}">
            <pc226:cmChg xmlns:pc226="http://schemas.microsoft.com/office/powerpoint/2022/06/main/command" chg="add del">
              <pc226:chgData name="Dimitri Desmidt" userId="64dfcb71-c89a-4eed-a7b2-a6b8697ca05d" providerId="ADAL" clId="{E76EEDFE-18C3-C044-9753-7F6CAB7BCA2E}" dt="2023-03-02T19:31:24.618" v="12"/>
              <pc2:cmMkLst xmlns:pc2="http://schemas.microsoft.com/office/powerpoint/2019/9/main/command">
                <pc:docMk/>
                <pc:sldMk cId="2658713797" sldId="2147471417"/>
                <pc2:cmMk id="{9A6848D7-8EC2-4D7E-885B-95B4E1DC5D98}"/>
              </pc2:cmMkLst>
            </pc226:cmChg>
          </p:ext>
        </pc:extLst>
      </pc:sldChg>
      <pc:sldChg chg="modSp del mod modNotesTx">
        <pc:chgData name="Dimitri Desmidt" userId="64dfcb71-c89a-4eed-a7b2-a6b8697ca05d" providerId="ADAL" clId="{E76EEDFE-18C3-C044-9753-7F6CAB7BCA2E}" dt="2023-04-07T17:38:26.309" v="82" actId="2696"/>
        <pc:sldMkLst>
          <pc:docMk/>
          <pc:sldMk cId="34873366" sldId="2147471419"/>
        </pc:sldMkLst>
        <pc:spChg chg="mod">
          <ac:chgData name="Dimitri Desmidt" userId="64dfcb71-c89a-4eed-a7b2-a6b8697ca05d" providerId="ADAL" clId="{E76EEDFE-18C3-C044-9753-7F6CAB7BCA2E}" dt="2023-03-08T01:58:35.637" v="71" actId="20577"/>
          <ac:spMkLst>
            <pc:docMk/>
            <pc:sldMk cId="34873366" sldId="2147471419"/>
            <ac:spMk id="2" creationId="{752ADEFA-90A8-8054-B433-6D072CF7F36F}"/>
          </ac:spMkLst>
        </pc:spChg>
      </pc:sldChg>
      <pc:sldChg chg="add">
        <pc:chgData name="Dimitri Desmidt" userId="64dfcb71-c89a-4eed-a7b2-a6b8697ca05d" providerId="ADAL" clId="{E76EEDFE-18C3-C044-9753-7F6CAB7BCA2E}" dt="2023-03-02T19:32:40.105" v="21"/>
        <pc:sldMkLst>
          <pc:docMk/>
          <pc:sldMk cId="4289936458" sldId="2147471421"/>
        </pc:sldMkLst>
      </pc:sldChg>
      <pc:sldChg chg="add del mod modShow">
        <pc:chgData name="Dimitri Desmidt" userId="64dfcb71-c89a-4eed-a7b2-a6b8697ca05d" providerId="ADAL" clId="{E76EEDFE-18C3-C044-9753-7F6CAB7BCA2E}" dt="2023-04-13T17:09:12.307" v="85" actId="2696"/>
        <pc:sldMkLst>
          <pc:docMk/>
          <pc:sldMk cId="4090114543" sldId="2147471422"/>
        </pc:sldMkLst>
      </pc:sldChg>
      <pc:sldChg chg="add del mod modShow">
        <pc:chgData name="Dimitri Desmidt" userId="64dfcb71-c89a-4eed-a7b2-a6b8697ca05d" providerId="ADAL" clId="{E76EEDFE-18C3-C044-9753-7F6CAB7BCA2E}" dt="2023-04-13T17:09:32.191" v="88" actId="729"/>
        <pc:sldMkLst>
          <pc:docMk/>
          <pc:sldMk cId="3941905036" sldId="2147471427"/>
        </pc:sldMkLst>
      </pc:sldChg>
    </pc:docChg>
  </pc:docChgLst>
  <pc:docChgLst>
    <pc:chgData name="Dimitri Desmidt" userId="64dfcb71-c89a-4eed-a7b2-a6b8697ca05d" providerId="ADAL" clId="{1546BF31-BED8-3945-AB9F-560BCB8D98F7}"/>
    <pc:docChg chg="addSld delSld modSld modSection">
      <pc:chgData name="Dimitri Desmidt" userId="64dfcb71-c89a-4eed-a7b2-a6b8697ca05d" providerId="ADAL" clId="{1546BF31-BED8-3945-AB9F-560BCB8D98F7}" dt="2023-07-07T23:34:20.769" v="8" actId="729"/>
      <pc:docMkLst>
        <pc:docMk/>
      </pc:docMkLst>
      <pc:sldChg chg="del">
        <pc:chgData name="Dimitri Desmidt" userId="64dfcb71-c89a-4eed-a7b2-a6b8697ca05d" providerId="ADAL" clId="{1546BF31-BED8-3945-AB9F-560BCB8D98F7}" dt="2023-07-07T23:34:07.064" v="5" actId="2696"/>
        <pc:sldMkLst>
          <pc:docMk/>
          <pc:sldMk cId="2611426331" sldId="2147311169"/>
        </pc:sldMkLst>
      </pc:sldChg>
      <pc:sldChg chg="del">
        <pc:chgData name="Dimitri Desmidt" userId="64dfcb71-c89a-4eed-a7b2-a6b8697ca05d" providerId="ADAL" clId="{1546BF31-BED8-3945-AB9F-560BCB8D98F7}" dt="2023-07-07T23:34:15.730" v="7" actId="2696"/>
        <pc:sldMkLst>
          <pc:docMk/>
          <pc:sldMk cId="2924345150" sldId="2147311180"/>
        </pc:sldMkLst>
      </pc:sldChg>
      <pc:sldChg chg="del">
        <pc:chgData name="Dimitri Desmidt" userId="64dfcb71-c89a-4eed-a7b2-a6b8697ca05d" providerId="ADAL" clId="{1546BF31-BED8-3945-AB9F-560BCB8D98F7}" dt="2023-07-07T23:33:52.421" v="1" actId="2696"/>
        <pc:sldMkLst>
          <pc:docMk/>
          <pc:sldMk cId="4068981016" sldId="2147470735"/>
        </pc:sldMkLst>
      </pc:sldChg>
      <pc:sldChg chg="del">
        <pc:chgData name="Dimitri Desmidt" userId="64dfcb71-c89a-4eed-a7b2-a6b8697ca05d" providerId="ADAL" clId="{1546BF31-BED8-3945-AB9F-560BCB8D98F7}" dt="2023-07-07T23:33:58.103" v="3" actId="2696"/>
        <pc:sldMkLst>
          <pc:docMk/>
          <pc:sldMk cId="3941905036" sldId="2147471427"/>
        </pc:sldMkLst>
      </pc:sldChg>
      <pc:sldChg chg="add mod modShow">
        <pc:chgData name="Dimitri Desmidt" userId="64dfcb71-c89a-4eed-a7b2-a6b8697ca05d" providerId="ADAL" clId="{1546BF31-BED8-3945-AB9F-560BCB8D98F7}" dt="2023-07-07T23:34:20.769" v="8" actId="729"/>
        <pc:sldMkLst>
          <pc:docMk/>
          <pc:sldMk cId="3618713348" sldId="2147471428"/>
        </pc:sldMkLst>
      </pc:sldChg>
      <pc:sldChg chg="add mod modShow">
        <pc:chgData name="Dimitri Desmidt" userId="64dfcb71-c89a-4eed-a7b2-a6b8697ca05d" providerId="ADAL" clId="{1546BF31-BED8-3945-AB9F-560BCB8D98F7}" dt="2023-07-07T23:34:20.769" v="8" actId="729"/>
        <pc:sldMkLst>
          <pc:docMk/>
          <pc:sldMk cId="4097365687" sldId="2147471429"/>
        </pc:sldMkLst>
      </pc:sldChg>
      <pc:sldChg chg="add mod modShow">
        <pc:chgData name="Dimitri Desmidt" userId="64dfcb71-c89a-4eed-a7b2-a6b8697ca05d" providerId="ADAL" clId="{1546BF31-BED8-3945-AB9F-560BCB8D98F7}" dt="2023-07-07T23:34:20.769" v="8" actId="729"/>
        <pc:sldMkLst>
          <pc:docMk/>
          <pc:sldMk cId="2078594839" sldId="2147471430"/>
        </pc:sldMkLst>
      </pc:sldChg>
      <pc:sldChg chg="add mod modShow">
        <pc:chgData name="Dimitri Desmidt" userId="64dfcb71-c89a-4eed-a7b2-a6b8697ca05d" providerId="ADAL" clId="{1546BF31-BED8-3945-AB9F-560BCB8D98F7}" dt="2023-07-07T23:34:20.769" v="8" actId="729"/>
        <pc:sldMkLst>
          <pc:docMk/>
          <pc:sldMk cId="2460027069" sldId="2147471431"/>
        </pc:sldMkLst>
      </pc:sldChg>
    </pc:docChg>
  </pc:docChgLst>
  <pc:docChgLst>
    <pc:chgData name="Dimitri Desmidt" userId="64dfcb71-c89a-4eed-a7b2-a6b8697ca05d" providerId="ADAL" clId="{C01B061A-3692-B040-995A-AC0C6A6CE30B}"/>
    <pc:docChg chg="custSel addSld delSld modSld modSection">
      <pc:chgData name="Dimitri Desmidt" userId="64dfcb71-c89a-4eed-a7b2-a6b8697ca05d" providerId="ADAL" clId="{C01B061A-3692-B040-995A-AC0C6A6CE30B}" dt="2022-08-31T18:11:37.211" v="33" actId="2696"/>
      <pc:docMkLst>
        <pc:docMk/>
      </pc:docMkLst>
      <pc:sldChg chg="delSp modSp mod">
        <pc:chgData name="Dimitri Desmidt" userId="64dfcb71-c89a-4eed-a7b2-a6b8697ca05d" providerId="ADAL" clId="{C01B061A-3692-B040-995A-AC0C6A6CE30B}" dt="2022-08-19T19:44:21.387" v="27" actId="478"/>
        <pc:sldMkLst>
          <pc:docMk/>
          <pc:sldMk cId="702991120" sldId="230717536"/>
        </pc:sldMkLst>
        <pc:spChg chg="mod">
          <ac:chgData name="Dimitri Desmidt" userId="64dfcb71-c89a-4eed-a7b2-a6b8697ca05d" providerId="ADAL" clId="{C01B061A-3692-B040-995A-AC0C6A6CE30B}" dt="2022-07-11T07:20:51.989" v="0" actId="20577"/>
          <ac:spMkLst>
            <pc:docMk/>
            <pc:sldMk cId="702991120" sldId="230717536"/>
            <ac:spMk id="2" creationId="{C9574552-00AC-4D21-A0B3-532CDE97D88A}"/>
          </ac:spMkLst>
        </pc:spChg>
        <pc:spChg chg="del">
          <ac:chgData name="Dimitri Desmidt" userId="64dfcb71-c89a-4eed-a7b2-a6b8697ca05d" providerId="ADAL" clId="{C01B061A-3692-B040-995A-AC0C6A6CE30B}" dt="2022-08-19T19:44:21.387" v="27" actId="478"/>
          <ac:spMkLst>
            <pc:docMk/>
            <pc:sldMk cId="702991120" sldId="230717536"/>
            <ac:spMk id="4" creationId="{EAFC60D1-B3C6-477B-82D5-FE524F5DE0CF}"/>
          </ac:spMkLst>
        </pc:spChg>
        <pc:spChg chg="mod">
          <ac:chgData name="Dimitri Desmidt" userId="64dfcb71-c89a-4eed-a7b2-a6b8697ca05d" providerId="ADAL" clId="{C01B061A-3692-B040-995A-AC0C6A6CE30B}" dt="2022-08-19T19:44:18.113" v="26" actId="20577"/>
          <ac:spMkLst>
            <pc:docMk/>
            <pc:sldMk cId="702991120" sldId="230717536"/>
            <ac:spMk id="6" creationId="{EBE5972F-B89B-4C5C-BDE2-21E913B88C2F}"/>
          </ac:spMkLst>
        </pc:spChg>
        <pc:spChg chg="mod">
          <ac:chgData name="Dimitri Desmidt" userId="64dfcb71-c89a-4eed-a7b2-a6b8697ca05d" providerId="ADAL" clId="{C01B061A-3692-B040-995A-AC0C6A6CE30B}" dt="2022-08-19T19:43:24.641" v="20" actId="20577"/>
          <ac:spMkLst>
            <pc:docMk/>
            <pc:sldMk cId="702991120" sldId="230717536"/>
            <ac:spMk id="8" creationId="{85015B0B-B85A-9F48-8AD5-CA8AC3E20053}"/>
          </ac:spMkLst>
        </pc:spChg>
      </pc:sldChg>
      <pc:sldChg chg="del">
        <pc:chgData name="Dimitri Desmidt" userId="64dfcb71-c89a-4eed-a7b2-a6b8697ca05d" providerId="ADAL" clId="{C01B061A-3692-B040-995A-AC0C6A6CE30B}" dt="2022-08-30T16:50:58.213" v="29" actId="2696"/>
        <pc:sldMkLst>
          <pc:docMk/>
          <pc:sldMk cId="3735833449" sldId="2147310786"/>
        </pc:sldMkLst>
      </pc:sldChg>
      <pc:sldChg chg="addSp modSp add del mod modShow">
        <pc:chgData name="Dimitri Desmidt" userId="64dfcb71-c89a-4eed-a7b2-a6b8697ca05d" providerId="ADAL" clId="{C01B061A-3692-B040-995A-AC0C6A6CE30B}" dt="2022-08-30T16:51:02.204" v="30" actId="729"/>
        <pc:sldMkLst>
          <pc:docMk/>
          <pc:sldMk cId="2611426331" sldId="2147311169"/>
        </pc:sldMkLst>
        <pc:graphicFrameChg chg="add mod">
          <ac:chgData name="Dimitri Desmidt" userId="64dfcb71-c89a-4eed-a7b2-a6b8697ca05d" providerId="ADAL" clId="{C01B061A-3692-B040-995A-AC0C6A6CE30B}" dt="2022-08-19T19:20:50.585" v="3"/>
          <ac:graphicFrameMkLst>
            <pc:docMk/>
            <pc:sldMk cId="2611426331" sldId="2147311169"/>
            <ac:graphicFrameMk id="2" creationId="{7D1D0B86-4DC2-959E-4041-6533D9068C1F}"/>
          </ac:graphicFrameMkLst>
        </pc:graphicFrameChg>
        <pc:graphicFrameChg chg="add mod">
          <ac:chgData name="Dimitri Desmidt" userId="64dfcb71-c89a-4eed-a7b2-a6b8697ca05d" providerId="ADAL" clId="{C01B061A-3692-B040-995A-AC0C6A6CE30B}" dt="2022-08-19T19:20:52.724" v="4"/>
          <ac:graphicFrameMkLst>
            <pc:docMk/>
            <pc:sldMk cId="2611426331" sldId="2147311169"/>
            <ac:graphicFrameMk id="3" creationId="{D42B668E-D614-CBCC-37CC-445EE97B1A05}"/>
          </ac:graphicFrameMkLst>
        </pc:graphicFrameChg>
      </pc:sldChg>
      <pc:sldChg chg="add mod modShow">
        <pc:chgData name="Dimitri Desmidt" userId="64dfcb71-c89a-4eed-a7b2-a6b8697ca05d" providerId="ADAL" clId="{C01B061A-3692-B040-995A-AC0C6A6CE30B}" dt="2022-07-11T08:16:16.544" v="2" actId="729"/>
        <pc:sldMkLst>
          <pc:docMk/>
          <pc:sldMk cId="2924345150" sldId="2147311180"/>
        </pc:sldMkLst>
      </pc:sldChg>
      <pc:sldChg chg="add del mod modShow">
        <pc:chgData name="Dimitri Desmidt" userId="64dfcb71-c89a-4eed-a7b2-a6b8697ca05d" providerId="ADAL" clId="{C01B061A-3692-B040-995A-AC0C6A6CE30B}" dt="2022-08-19T19:21:23.925" v="9" actId="2696"/>
        <pc:sldMkLst>
          <pc:docMk/>
          <pc:sldMk cId="1505543984" sldId="2147311181"/>
        </pc:sldMkLst>
      </pc:sldChg>
      <pc:sldChg chg="add del mod modShow">
        <pc:chgData name="Dimitri Desmidt" userId="64dfcb71-c89a-4eed-a7b2-a6b8697ca05d" providerId="ADAL" clId="{C01B061A-3692-B040-995A-AC0C6A6CE30B}" dt="2022-08-30T16:50:58.213" v="29" actId="2696"/>
        <pc:sldMkLst>
          <pc:docMk/>
          <pc:sldMk cId="4064209931" sldId="2147311181"/>
        </pc:sldMkLst>
      </pc:sldChg>
      <pc:sldChg chg="add del mod modShow">
        <pc:chgData name="Dimitri Desmidt" userId="64dfcb71-c89a-4eed-a7b2-a6b8697ca05d" providerId="ADAL" clId="{C01B061A-3692-B040-995A-AC0C6A6CE30B}" dt="2022-08-31T18:11:37.211" v="33" actId="2696"/>
        <pc:sldMkLst>
          <pc:docMk/>
          <pc:sldMk cId="4068981016" sldId="2147470735"/>
        </pc:sldMkLst>
      </pc:sldChg>
      <pc:sldChg chg="add mod modShow">
        <pc:chgData name="Dimitri Desmidt" userId="64dfcb71-c89a-4eed-a7b2-a6b8697ca05d" providerId="ADAL" clId="{C01B061A-3692-B040-995A-AC0C6A6CE30B}" dt="2022-08-31T18:11:30.227" v="32" actId="729"/>
        <pc:sldMkLst>
          <pc:docMk/>
          <pc:sldMk cId="640193741" sldId="2147470736"/>
        </pc:sldMkLst>
      </pc:sldChg>
    </pc:docChg>
  </pc:docChgLst>
  <pc:docChgLst>
    <pc:chgData name="Dimitri Desmidt" userId="64dfcb71-c89a-4eed-a7b2-a6b8697ca05d" providerId="ADAL" clId="{21351406-F97C-3142-849D-640861F8D652}"/>
    <pc:docChg chg="custSel addSld delSld modSld modSection">
      <pc:chgData name="Dimitri Desmidt" userId="64dfcb71-c89a-4eed-a7b2-a6b8697ca05d" providerId="ADAL" clId="{21351406-F97C-3142-849D-640861F8D652}" dt="2022-10-28T04:20:58.715" v="72"/>
      <pc:docMkLst>
        <pc:docMk/>
      </pc:docMkLst>
      <pc:sldChg chg="modSp mod">
        <pc:chgData name="Dimitri Desmidt" userId="64dfcb71-c89a-4eed-a7b2-a6b8697ca05d" providerId="ADAL" clId="{21351406-F97C-3142-849D-640861F8D652}" dt="2022-10-21T21:28:07.743" v="6" actId="20577"/>
        <pc:sldMkLst>
          <pc:docMk/>
          <pc:sldMk cId="702991120" sldId="230717536"/>
        </pc:sldMkLst>
        <pc:spChg chg="mod">
          <ac:chgData name="Dimitri Desmidt" userId="64dfcb71-c89a-4eed-a7b2-a6b8697ca05d" providerId="ADAL" clId="{21351406-F97C-3142-849D-640861F8D652}" dt="2022-10-21T21:28:07.743" v="6" actId="20577"/>
          <ac:spMkLst>
            <pc:docMk/>
            <pc:sldMk cId="702991120" sldId="230717536"/>
            <ac:spMk id="6" creationId="{EBE5972F-B89B-4C5C-BDE2-21E913B88C2F}"/>
          </ac:spMkLst>
        </pc:spChg>
      </pc:sldChg>
      <pc:sldChg chg="delSp modSp mod">
        <pc:chgData name="Dimitri Desmidt" userId="64dfcb71-c89a-4eed-a7b2-a6b8697ca05d" providerId="ADAL" clId="{21351406-F97C-3142-849D-640861F8D652}" dt="2022-10-28T04:20:11.276" v="71" actId="20577"/>
        <pc:sldMkLst>
          <pc:docMk/>
          <pc:sldMk cId="3704433880" sldId="2147310946"/>
        </pc:sldMkLst>
        <pc:spChg chg="del">
          <ac:chgData name="Dimitri Desmidt" userId="64dfcb71-c89a-4eed-a7b2-a6b8697ca05d" providerId="ADAL" clId="{21351406-F97C-3142-849D-640861F8D652}" dt="2022-10-28T04:07:12.395" v="33" actId="478"/>
          <ac:spMkLst>
            <pc:docMk/>
            <pc:sldMk cId="3704433880" sldId="2147310946"/>
            <ac:spMk id="14" creationId="{73CB7348-0244-434B-B4D2-0E395E3D5942}"/>
          </ac:spMkLst>
        </pc:spChg>
        <pc:spChg chg="mod">
          <ac:chgData name="Dimitri Desmidt" userId="64dfcb71-c89a-4eed-a7b2-a6b8697ca05d" providerId="ADAL" clId="{21351406-F97C-3142-849D-640861F8D652}" dt="2022-10-28T04:08:03.995" v="46" actId="20577"/>
          <ac:spMkLst>
            <pc:docMk/>
            <pc:sldMk cId="3704433880" sldId="2147310946"/>
            <ac:spMk id="77" creationId="{E977891C-02BB-B546-9429-E7BEB71A67F9}"/>
          </ac:spMkLst>
        </pc:spChg>
        <pc:spChg chg="mod">
          <ac:chgData name="Dimitri Desmidt" userId="64dfcb71-c89a-4eed-a7b2-a6b8697ca05d" providerId="ADAL" clId="{21351406-F97C-3142-849D-640861F8D652}" dt="2022-10-28T04:08:08.161" v="47" actId="20577"/>
          <ac:spMkLst>
            <pc:docMk/>
            <pc:sldMk cId="3704433880" sldId="2147310946"/>
            <ac:spMk id="106" creationId="{F7A75DF7-9942-6D4E-B1AD-BE80E85B421F}"/>
          </ac:spMkLst>
        </pc:spChg>
        <pc:spChg chg="mod">
          <ac:chgData name="Dimitri Desmidt" userId="64dfcb71-c89a-4eed-a7b2-a6b8697ca05d" providerId="ADAL" clId="{21351406-F97C-3142-849D-640861F8D652}" dt="2022-10-28T04:08:11.202" v="48" actId="20577"/>
          <ac:spMkLst>
            <pc:docMk/>
            <pc:sldMk cId="3704433880" sldId="2147310946"/>
            <ac:spMk id="110" creationId="{365C6C8C-EAE2-574A-97F6-877BB44E8FEC}"/>
          </ac:spMkLst>
        </pc:spChg>
        <pc:spChg chg="mod">
          <ac:chgData name="Dimitri Desmidt" userId="64dfcb71-c89a-4eed-a7b2-a6b8697ca05d" providerId="ADAL" clId="{21351406-F97C-3142-849D-640861F8D652}" dt="2022-10-28T04:20:11.276" v="71" actId="20577"/>
          <ac:spMkLst>
            <pc:docMk/>
            <pc:sldMk cId="3704433880" sldId="2147310946"/>
            <ac:spMk id="119" creationId="{2851CA8B-66AB-6F4A-BA12-4232FA2986F0}"/>
          </ac:spMkLst>
        </pc:spChg>
      </pc:sldChg>
      <pc:sldChg chg="del">
        <pc:chgData name="Dimitri Desmidt" userId="64dfcb71-c89a-4eed-a7b2-a6b8697ca05d" providerId="ADAL" clId="{21351406-F97C-3142-849D-640861F8D652}" dt="2022-10-21T21:28:35.728" v="8" actId="2696"/>
        <pc:sldMkLst>
          <pc:docMk/>
          <pc:sldMk cId="3550015636" sldId="2147311105"/>
        </pc:sldMkLst>
      </pc:sldChg>
      <pc:sldChg chg="delSp mod">
        <pc:chgData name="Dimitri Desmidt" userId="64dfcb71-c89a-4eed-a7b2-a6b8697ca05d" providerId="ADAL" clId="{21351406-F97C-3142-849D-640861F8D652}" dt="2022-10-21T21:28:58.557" v="9" actId="478"/>
        <pc:sldMkLst>
          <pc:docMk/>
          <pc:sldMk cId="1857639313" sldId="2147311115"/>
        </pc:sldMkLst>
        <pc:picChg chg="del">
          <ac:chgData name="Dimitri Desmidt" userId="64dfcb71-c89a-4eed-a7b2-a6b8697ca05d" providerId="ADAL" clId="{21351406-F97C-3142-849D-640861F8D652}" dt="2022-10-21T21:28:58.557" v="9" actId="478"/>
          <ac:picMkLst>
            <pc:docMk/>
            <pc:sldMk cId="1857639313" sldId="2147311115"/>
            <ac:picMk id="145" creationId="{9F447D57-356B-9E47-8C49-EB1276A01C89}"/>
          </ac:picMkLst>
        </pc:picChg>
      </pc:sldChg>
      <pc:sldChg chg="delSp modSp mod">
        <pc:chgData name="Dimitri Desmidt" userId="64dfcb71-c89a-4eed-a7b2-a6b8697ca05d" providerId="ADAL" clId="{21351406-F97C-3142-849D-640861F8D652}" dt="2022-10-28T04:20:58.715" v="72"/>
        <pc:sldMkLst>
          <pc:docMk/>
          <pc:sldMk cId="2806838688" sldId="2147311159"/>
        </pc:sldMkLst>
        <pc:spChg chg="del">
          <ac:chgData name="Dimitri Desmidt" userId="64dfcb71-c89a-4eed-a7b2-a6b8697ca05d" providerId="ADAL" clId="{21351406-F97C-3142-849D-640861F8D652}" dt="2022-10-28T04:07:40.331" v="36" actId="478"/>
          <ac:spMkLst>
            <pc:docMk/>
            <pc:sldMk cId="2806838688" sldId="2147311159"/>
            <ac:spMk id="14" creationId="{73CB7348-0244-434B-B4D2-0E395E3D5942}"/>
          </ac:spMkLst>
        </pc:spChg>
        <pc:spChg chg="mod">
          <ac:chgData name="Dimitri Desmidt" userId="64dfcb71-c89a-4eed-a7b2-a6b8697ca05d" providerId="ADAL" clId="{21351406-F97C-3142-849D-640861F8D652}" dt="2022-10-28T04:07:58.702" v="44" actId="20577"/>
          <ac:spMkLst>
            <pc:docMk/>
            <pc:sldMk cId="2806838688" sldId="2147311159"/>
            <ac:spMk id="77" creationId="{E977891C-02BB-B546-9429-E7BEB71A67F9}"/>
          </ac:spMkLst>
        </pc:spChg>
        <pc:spChg chg="mod">
          <ac:chgData name="Dimitri Desmidt" userId="64dfcb71-c89a-4eed-a7b2-a6b8697ca05d" providerId="ADAL" clId="{21351406-F97C-3142-849D-640861F8D652}" dt="2022-10-28T04:07:43.493" v="38" actId="20577"/>
          <ac:spMkLst>
            <pc:docMk/>
            <pc:sldMk cId="2806838688" sldId="2147311159"/>
            <ac:spMk id="106" creationId="{F7A75DF7-9942-6D4E-B1AD-BE80E85B421F}"/>
          </ac:spMkLst>
        </pc:spChg>
        <pc:spChg chg="mod">
          <ac:chgData name="Dimitri Desmidt" userId="64dfcb71-c89a-4eed-a7b2-a6b8697ca05d" providerId="ADAL" clId="{21351406-F97C-3142-849D-640861F8D652}" dt="2022-10-28T04:07:46.866" v="42" actId="20577"/>
          <ac:spMkLst>
            <pc:docMk/>
            <pc:sldMk cId="2806838688" sldId="2147311159"/>
            <ac:spMk id="110" creationId="{365C6C8C-EAE2-574A-97F6-877BB44E8FEC}"/>
          </ac:spMkLst>
        </pc:spChg>
        <pc:spChg chg="mod">
          <ac:chgData name="Dimitri Desmidt" userId="64dfcb71-c89a-4eed-a7b2-a6b8697ca05d" providerId="ADAL" clId="{21351406-F97C-3142-849D-640861F8D652}" dt="2022-10-28T04:20:58.715" v="72"/>
          <ac:spMkLst>
            <pc:docMk/>
            <pc:sldMk cId="2806838688" sldId="2147311159"/>
            <ac:spMk id="119" creationId="{2851CA8B-66AB-6F4A-BA12-4232FA2986F0}"/>
          </ac:spMkLst>
        </pc:spChg>
      </pc:sldChg>
      <pc:sldChg chg="delSp mod">
        <pc:chgData name="Dimitri Desmidt" userId="64dfcb71-c89a-4eed-a7b2-a6b8697ca05d" providerId="ADAL" clId="{21351406-F97C-3142-849D-640861F8D652}" dt="2022-10-21T21:30:10.712" v="26" actId="478"/>
        <pc:sldMkLst>
          <pc:docMk/>
          <pc:sldMk cId="932590633" sldId="2147311160"/>
        </pc:sldMkLst>
        <pc:picChg chg="del">
          <ac:chgData name="Dimitri Desmidt" userId="64dfcb71-c89a-4eed-a7b2-a6b8697ca05d" providerId="ADAL" clId="{21351406-F97C-3142-849D-640861F8D652}" dt="2022-10-21T21:30:10.712" v="26" actId="478"/>
          <ac:picMkLst>
            <pc:docMk/>
            <pc:sldMk cId="932590633" sldId="2147311160"/>
            <ac:picMk id="145" creationId="{9F447D57-356B-9E47-8C49-EB1276A01C89}"/>
          </ac:picMkLst>
        </pc:picChg>
      </pc:sldChg>
      <pc:sldChg chg="del">
        <pc:chgData name="Dimitri Desmidt" userId="64dfcb71-c89a-4eed-a7b2-a6b8697ca05d" providerId="ADAL" clId="{21351406-F97C-3142-849D-640861F8D652}" dt="2022-10-21T21:30:36.314" v="28" actId="2696"/>
        <pc:sldMkLst>
          <pc:docMk/>
          <pc:sldMk cId="2611426331" sldId="2147311169"/>
        </pc:sldMkLst>
      </pc:sldChg>
      <pc:sldChg chg="delSp modSp mod">
        <pc:chgData name="Dimitri Desmidt" userId="64dfcb71-c89a-4eed-a7b2-a6b8697ca05d" providerId="ADAL" clId="{21351406-F97C-3142-849D-640861F8D652}" dt="2022-10-21T21:29:38.342" v="25" actId="1035"/>
        <pc:sldMkLst>
          <pc:docMk/>
          <pc:sldMk cId="2406939132" sldId="2147311178"/>
        </pc:sldMkLst>
        <pc:grpChg chg="del">
          <ac:chgData name="Dimitri Desmidt" userId="64dfcb71-c89a-4eed-a7b2-a6b8697ca05d" providerId="ADAL" clId="{21351406-F97C-3142-849D-640861F8D652}" dt="2022-10-21T21:29:30.857" v="10" actId="478"/>
          <ac:grpSpMkLst>
            <pc:docMk/>
            <pc:sldMk cId="2406939132" sldId="2147311178"/>
            <ac:grpSpMk id="16" creationId="{AEA57A78-4B8B-154C-88A3-8A1DF575C7E2}"/>
          </ac:grpSpMkLst>
        </pc:grpChg>
        <pc:grpChg chg="mod">
          <ac:chgData name="Dimitri Desmidt" userId="64dfcb71-c89a-4eed-a7b2-a6b8697ca05d" providerId="ADAL" clId="{21351406-F97C-3142-849D-640861F8D652}" dt="2022-10-21T21:29:38.342" v="25" actId="1035"/>
          <ac:grpSpMkLst>
            <pc:docMk/>
            <pc:sldMk cId="2406939132" sldId="2147311178"/>
            <ac:grpSpMk id="33" creationId="{5CD988C9-48C3-8E4C-A915-CB62CF439F34}"/>
          </ac:grpSpMkLst>
        </pc:grpChg>
        <pc:picChg chg="del">
          <ac:chgData name="Dimitri Desmidt" userId="64dfcb71-c89a-4eed-a7b2-a6b8697ca05d" providerId="ADAL" clId="{21351406-F97C-3142-849D-640861F8D652}" dt="2022-10-21T21:29:30.857" v="10" actId="478"/>
          <ac:picMkLst>
            <pc:docMk/>
            <pc:sldMk cId="2406939132" sldId="2147311178"/>
            <ac:picMk id="93" creationId="{8F68EFCE-E0B1-CA4E-B241-AE04566F0FEB}"/>
          </ac:picMkLst>
        </pc:picChg>
      </pc:sldChg>
      <pc:sldChg chg="del">
        <pc:chgData name="Dimitri Desmidt" userId="64dfcb71-c89a-4eed-a7b2-a6b8697ca05d" providerId="ADAL" clId="{21351406-F97C-3142-849D-640861F8D652}" dt="2022-10-21T21:30:45.127" v="30" actId="2696"/>
        <pc:sldMkLst>
          <pc:docMk/>
          <pc:sldMk cId="2924345150" sldId="2147311180"/>
        </pc:sldMkLst>
      </pc:sldChg>
      <pc:sldChg chg="add mod modShow">
        <pc:chgData name="Dimitri Desmidt" userId="64dfcb71-c89a-4eed-a7b2-a6b8697ca05d" providerId="ADAL" clId="{21351406-F97C-3142-849D-640861F8D652}" dt="2022-10-21T21:30:48.713" v="31" actId="729"/>
        <pc:sldMkLst>
          <pc:docMk/>
          <pc:sldMk cId="4068981016" sldId="2147470735"/>
        </pc:sldMkLst>
      </pc:sldChg>
      <pc:sldChg chg="del">
        <pc:chgData name="Dimitri Desmidt" userId="64dfcb71-c89a-4eed-a7b2-a6b8697ca05d" providerId="ADAL" clId="{21351406-F97C-3142-849D-640861F8D652}" dt="2022-10-21T21:30:36.314" v="28" actId="2696"/>
        <pc:sldMkLst>
          <pc:docMk/>
          <pc:sldMk cId="640193741" sldId="2147470736"/>
        </pc:sldMkLst>
      </pc:sldChg>
      <pc:sldChg chg="del">
        <pc:chgData name="Dimitri Desmidt" userId="64dfcb71-c89a-4eed-a7b2-a6b8697ca05d" providerId="ADAL" clId="{21351406-F97C-3142-849D-640861F8D652}" dt="2022-10-28T04:05:48.046" v="32" actId="2696"/>
        <pc:sldMkLst>
          <pc:docMk/>
          <pc:sldMk cId="2444603206" sldId="2147470738"/>
        </pc:sldMkLst>
      </pc:sldChg>
      <pc:sldChg chg="add">
        <pc:chgData name="Dimitri Desmidt" userId="64dfcb71-c89a-4eed-a7b2-a6b8697ca05d" providerId="ADAL" clId="{21351406-F97C-3142-849D-640861F8D652}" dt="2022-10-21T21:28:32.324" v="7"/>
        <pc:sldMkLst>
          <pc:docMk/>
          <pc:sldMk cId="4188322118" sldId="2147470739"/>
        </pc:sldMkLst>
      </pc:sldChg>
      <pc:sldChg chg="add mod modShow">
        <pc:chgData name="Dimitri Desmidt" userId="64dfcb71-c89a-4eed-a7b2-a6b8697ca05d" providerId="ADAL" clId="{21351406-F97C-3142-849D-640861F8D652}" dt="2022-10-21T21:30:48.713" v="31" actId="729"/>
        <pc:sldMkLst>
          <pc:docMk/>
          <pc:sldMk cId="30324120" sldId="2147470740"/>
        </pc:sldMkLst>
      </pc:sldChg>
      <pc:sldChg chg="add mod modShow">
        <pc:chgData name="Dimitri Desmidt" userId="64dfcb71-c89a-4eed-a7b2-a6b8697ca05d" providerId="ADAL" clId="{21351406-F97C-3142-849D-640861F8D652}" dt="2022-10-21T21:30:48.713" v="31" actId="729"/>
        <pc:sldMkLst>
          <pc:docMk/>
          <pc:sldMk cId="1830128783" sldId="2147470741"/>
        </pc:sldMkLst>
      </pc:sldChg>
    </pc:docChg>
  </pc:docChgLst>
  <pc:docChgLst>
    <pc:chgData name="Dimitri Desmidt" userId="64dfcb71-c89a-4eed-a7b2-a6b8697ca05d" providerId="ADAL" clId="{9016E46F-5FA4-F643-B52A-1A0AB44CCA2B}"/>
    <pc:docChg chg="addSld delSld modSld modSection">
      <pc:chgData name="Dimitri Desmidt" userId="64dfcb71-c89a-4eed-a7b2-a6b8697ca05d" providerId="ADAL" clId="{9016E46F-5FA4-F643-B52A-1A0AB44CCA2B}" dt="2023-08-20T20:11:22.652" v="23" actId="729"/>
      <pc:docMkLst>
        <pc:docMk/>
      </pc:docMkLst>
      <pc:sldChg chg="modSp mod">
        <pc:chgData name="Dimitri Desmidt" userId="64dfcb71-c89a-4eed-a7b2-a6b8697ca05d" providerId="ADAL" clId="{9016E46F-5FA4-F643-B52A-1A0AB44CCA2B}" dt="2023-08-20T20:07:38.862" v="5" actId="20577"/>
        <pc:sldMkLst>
          <pc:docMk/>
          <pc:sldMk cId="702991120" sldId="230717536"/>
        </pc:sldMkLst>
        <pc:spChg chg="mod">
          <ac:chgData name="Dimitri Desmidt" userId="64dfcb71-c89a-4eed-a7b2-a6b8697ca05d" providerId="ADAL" clId="{9016E46F-5FA4-F643-B52A-1A0AB44CCA2B}" dt="2023-08-20T20:07:38.862" v="5" actId="20577"/>
          <ac:spMkLst>
            <pc:docMk/>
            <pc:sldMk cId="702991120" sldId="230717536"/>
            <ac:spMk id="6" creationId="{EBE5972F-B89B-4C5C-BDE2-21E913B88C2F}"/>
          </ac:spMkLst>
        </pc:spChg>
      </pc:sldChg>
      <pc:sldChg chg="modSp">
        <pc:chgData name="Dimitri Desmidt" userId="64dfcb71-c89a-4eed-a7b2-a6b8697ca05d" providerId="ADAL" clId="{9016E46F-5FA4-F643-B52A-1A0AB44CCA2B}" dt="2023-08-20T20:08:31.545" v="9"/>
        <pc:sldMkLst>
          <pc:docMk/>
          <pc:sldMk cId="922091877" sldId="2147311104"/>
        </pc:sldMkLst>
        <pc:graphicFrameChg chg="mod">
          <ac:chgData name="Dimitri Desmidt" userId="64dfcb71-c89a-4eed-a7b2-a6b8697ca05d" providerId="ADAL" clId="{9016E46F-5FA4-F643-B52A-1A0AB44CCA2B}" dt="2023-08-20T20:08:31.545" v="9"/>
          <ac:graphicFrameMkLst>
            <pc:docMk/>
            <pc:sldMk cId="922091877" sldId="2147311104"/>
            <ac:graphicFrameMk id="5" creationId="{F16C0937-D906-734D-B95F-41B25A946026}"/>
          </ac:graphicFrameMkLst>
        </pc:graphicFrameChg>
      </pc:sldChg>
      <pc:sldChg chg="add mod modShow">
        <pc:chgData name="Dimitri Desmidt" userId="64dfcb71-c89a-4eed-a7b2-a6b8697ca05d" providerId="ADAL" clId="{9016E46F-5FA4-F643-B52A-1A0AB44CCA2B}" dt="2023-08-20T20:11:22.652" v="23" actId="729"/>
        <pc:sldMkLst>
          <pc:docMk/>
          <pc:sldMk cId="2611426331" sldId="2147311169"/>
        </pc:sldMkLst>
      </pc:sldChg>
      <pc:sldChg chg="add">
        <pc:chgData name="Dimitri Desmidt" userId="64dfcb71-c89a-4eed-a7b2-a6b8697ca05d" providerId="ADAL" clId="{9016E46F-5FA4-F643-B52A-1A0AB44CCA2B}" dt="2023-08-20T20:10:13.344" v="15"/>
        <pc:sldMkLst>
          <pc:docMk/>
          <pc:sldMk cId="598029079" sldId="2147311179"/>
        </pc:sldMkLst>
      </pc:sldChg>
      <pc:sldChg chg="del">
        <pc:chgData name="Dimitri Desmidt" userId="64dfcb71-c89a-4eed-a7b2-a6b8697ca05d" providerId="ADAL" clId="{9016E46F-5FA4-F643-B52A-1A0AB44CCA2B}" dt="2023-08-20T20:10:20.556" v="18" actId="2696"/>
        <pc:sldMkLst>
          <pc:docMk/>
          <pc:sldMk cId="528158566" sldId="2147470603"/>
        </pc:sldMkLst>
      </pc:sldChg>
      <pc:sldChg chg="add mod modShow">
        <pc:chgData name="Dimitri Desmidt" userId="64dfcb71-c89a-4eed-a7b2-a6b8697ca05d" providerId="ADAL" clId="{9016E46F-5FA4-F643-B52A-1A0AB44CCA2B}" dt="2023-08-20T20:11:22.652" v="23" actId="729"/>
        <pc:sldMkLst>
          <pc:docMk/>
          <pc:sldMk cId="4068981016" sldId="2147470735"/>
        </pc:sldMkLst>
      </pc:sldChg>
      <pc:sldChg chg="del">
        <pc:chgData name="Dimitri Desmidt" userId="64dfcb71-c89a-4eed-a7b2-a6b8697ca05d" providerId="ADAL" clId="{9016E46F-5FA4-F643-B52A-1A0AB44CCA2B}" dt="2023-08-20T20:08:39.637" v="11" actId="2696"/>
        <pc:sldMkLst>
          <pc:docMk/>
          <pc:sldMk cId="3809543707" sldId="2147471391"/>
        </pc:sldMkLst>
      </pc:sldChg>
      <pc:sldChg chg="del">
        <pc:chgData name="Dimitri Desmidt" userId="64dfcb71-c89a-4eed-a7b2-a6b8697ca05d" providerId="ADAL" clId="{9016E46F-5FA4-F643-B52A-1A0AB44CCA2B}" dt="2023-08-20T20:08:40.548" v="12" actId="2696"/>
        <pc:sldMkLst>
          <pc:docMk/>
          <pc:sldMk cId="825987427" sldId="2147471392"/>
        </pc:sldMkLst>
      </pc:sldChg>
      <pc:sldChg chg="del">
        <pc:chgData name="Dimitri Desmidt" userId="64dfcb71-c89a-4eed-a7b2-a6b8697ca05d" providerId="ADAL" clId="{9016E46F-5FA4-F643-B52A-1A0AB44CCA2B}" dt="2023-08-20T20:08:41.127" v="13" actId="2696"/>
        <pc:sldMkLst>
          <pc:docMk/>
          <pc:sldMk cId="1511356174" sldId="2147471393"/>
        </pc:sldMkLst>
      </pc:sldChg>
      <pc:sldChg chg="del">
        <pc:chgData name="Dimitri Desmidt" userId="64dfcb71-c89a-4eed-a7b2-a6b8697ca05d" providerId="ADAL" clId="{9016E46F-5FA4-F643-B52A-1A0AB44CCA2B}" dt="2023-08-20T20:08:41.527" v="14" actId="2696"/>
        <pc:sldMkLst>
          <pc:docMk/>
          <pc:sldMk cId="784386085" sldId="2147471394"/>
        </pc:sldMkLst>
      </pc:sldChg>
      <pc:sldChg chg="modSp">
        <pc:chgData name="Dimitri Desmidt" userId="64dfcb71-c89a-4eed-a7b2-a6b8697ca05d" providerId="ADAL" clId="{9016E46F-5FA4-F643-B52A-1A0AB44CCA2B}" dt="2023-08-20T20:08:31.545" v="9"/>
        <pc:sldMkLst>
          <pc:docMk/>
          <pc:sldMk cId="1097454461" sldId="2147471395"/>
        </pc:sldMkLst>
        <pc:graphicFrameChg chg="mod">
          <ac:chgData name="Dimitri Desmidt" userId="64dfcb71-c89a-4eed-a7b2-a6b8697ca05d" providerId="ADAL" clId="{9016E46F-5FA4-F643-B52A-1A0AB44CCA2B}" dt="2023-08-20T20:08:31.545" v="9"/>
          <ac:graphicFrameMkLst>
            <pc:docMk/>
            <pc:sldMk cId="1097454461" sldId="2147471395"/>
            <ac:graphicFrameMk id="5" creationId="{F16C0937-D906-734D-B95F-41B25A946026}"/>
          </ac:graphicFrameMkLst>
        </pc:graphicFrameChg>
      </pc:sldChg>
      <pc:sldChg chg="modSp">
        <pc:chgData name="Dimitri Desmidt" userId="64dfcb71-c89a-4eed-a7b2-a6b8697ca05d" providerId="ADAL" clId="{9016E46F-5FA4-F643-B52A-1A0AB44CCA2B}" dt="2023-08-20T20:08:31.545" v="9"/>
        <pc:sldMkLst>
          <pc:docMk/>
          <pc:sldMk cId="332921892" sldId="2147471396"/>
        </pc:sldMkLst>
        <pc:graphicFrameChg chg="mod">
          <ac:chgData name="Dimitri Desmidt" userId="64dfcb71-c89a-4eed-a7b2-a6b8697ca05d" providerId="ADAL" clId="{9016E46F-5FA4-F643-B52A-1A0AB44CCA2B}" dt="2023-08-20T20:08:31.545" v="9"/>
          <ac:graphicFrameMkLst>
            <pc:docMk/>
            <pc:sldMk cId="332921892" sldId="2147471396"/>
            <ac:graphicFrameMk id="5" creationId="{F16C0937-D906-734D-B95F-41B25A946026}"/>
          </ac:graphicFrameMkLst>
        </pc:graphicFrameChg>
      </pc:sldChg>
      <pc:sldChg chg="modSp">
        <pc:chgData name="Dimitri Desmidt" userId="64dfcb71-c89a-4eed-a7b2-a6b8697ca05d" providerId="ADAL" clId="{9016E46F-5FA4-F643-B52A-1A0AB44CCA2B}" dt="2023-08-20T20:08:31.545" v="9"/>
        <pc:sldMkLst>
          <pc:docMk/>
          <pc:sldMk cId="663213458" sldId="2147471397"/>
        </pc:sldMkLst>
        <pc:graphicFrameChg chg="mod">
          <ac:chgData name="Dimitri Desmidt" userId="64dfcb71-c89a-4eed-a7b2-a6b8697ca05d" providerId="ADAL" clId="{9016E46F-5FA4-F643-B52A-1A0AB44CCA2B}" dt="2023-08-20T20:08:31.545" v="9"/>
          <ac:graphicFrameMkLst>
            <pc:docMk/>
            <pc:sldMk cId="663213458" sldId="2147471397"/>
            <ac:graphicFrameMk id="5" creationId="{F16C0937-D906-734D-B95F-41B25A946026}"/>
          </ac:graphicFrameMkLst>
        </pc:graphicFrameChg>
      </pc:sldChg>
      <pc:sldChg chg="modSp">
        <pc:chgData name="Dimitri Desmidt" userId="64dfcb71-c89a-4eed-a7b2-a6b8697ca05d" providerId="ADAL" clId="{9016E46F-5FA4-F643-B52A-1A0AB44CCA2B}" dt="2023-08-20T20:08:31.545" v="9"/>
        <pc:sldMkLst>
          <pc:docMk/>
          <pc:sldMk cId="1038952992" sldId="2147471398"/>
        </pc:sldMkLst>
        <pc:graphicFrameChg chg="mod">
          <ac:chgData name="Dimitri Desmidt" userId="64dfcb71-c89a-4eed-a7b2-a6b8697ca05d" providerId="ADAL" clId="{9016E46F-5FA4-F643-B52A-1A0AB44CCA2B}" dt="2023-08-20T20:08:31.545" v="9"/>
          <ac:graphicFrameMkLst>
            <pc:docMk/>
            <pc:sldMk cId="1038952992" sldId="2147471398"/>
            <ac:graphicFrameMk id="5" creationId="{F16C0937-D906-734D-B95F-41B25A946026}"/>
          </ac:graphicFrameMkLst>
        </pc:graphicFrameChg>
      </pc:sldChg>
      <pc:sldChg chg="modSp">
        <pc:chgData name="Dimitri Desmidt" userId="64dfcb71-c89a-4eed-a7b2-a6b8697ca05d" providerId="ADAL" clId="{9016E46F-5FA4-F643-B52A-1A0AB44CCA2B}" dt="2023-08-20T20:08:31.545" v="9"/>
        <pc:sldMkLst>
          <pc:docMk/>
          <pc:sldMk cId="3881476120" sldId="2147471399"/>
        </pc:sldMkLst>
        <pc:graphicFrameChg chg="mod">
          <ac:chgData name="Dimitri Desmidt" userId="64dfcb71-c89a-4eed-a7b2-a6b8697ca05d" providerId="ADAL" clId="{9016E46F-5FA4-F643-B52A-1A0AB44CCA2B}" dt="2023-08-20T20:08:31.545" v="9"/>
          <ac:graphicFrameMkLst>
            <pc:docMk/>
            <pc:sldMk cId="3881476120" sldId="2147471399"/>
            <ac:graphicFrameMk id="5" creationId="{F16C0937-D906-734D-B95F-41B25A946026}"/>
          </ac:graphicFrameMkLst>
        </pc:graphicFrameChg>
      </pc:sldChg>
      <pc:sldChg chg="del">
        <pc:chgData name="Dimitri Desmidt" userId="64dfcb71-c89a-4eed-a7b2-a6b8697ca05d" providerId="ADAL" clId="{9016E46F-5FA4-F643-B52A-1A0AB44CCA2B}" dt="2023-08-20T20:10:14.617" v="16" actId="2696"/>
        <pc:sldMkLst>
          <pc:docMk/>
          <pc:sldMk cId="4260993312" sldId="2147471420"/>
        </pc:sldMkLst>
      </pc:sldChg>
      <pc:sldChg chg="add mod modShow">
        <pc:chgData name="Dimitri Desmidt" userId="64dfcb71-c89a-4eed-a7b2-a6b8697ca05d" providerId="ADAL" clId="{9016E46F-5FA4-F643-B52A-1A0AB44CCA2B}" dt="2023-08-20T20:11:22.652" v="23" actId="729"/>
        <pc:sldMkLst>
          <pc:docMk/>
          <pc:sldMk cId="3941905036" sldId="2147471427"/>
        </pc:sldMkLst>
      </pc:sldChg>
      <pc:sldChg chg="del">
        <pc:chgData name="Dimitri Desmidt" userId="64dfcb71-c89a-4eed-a7b2-a6b8697ca05d" providerId="ADAL" clId="{9016E46F-5FA4-F643-B52A-1A0AB44CCA2B}" dt="2023-08-20T20:11:08.970" v="20" actId="2696"/>
        <pc:sldMkLst>
          <pc:docMk/>
          <pc:sldMk cId="3618713348" sldId="2147471428"/>
        </pc:sldMkLst>
      </pc:sldChg>
      <pc:sldChg chg="del">
        <pc:chgData name="Dimitri Desmidt" userId="64dfcb71-c89a-4eed-a7b2-a6b8697ca05d" providerId="ADAL" clId="{9016E46F-5FA4-F643-B52A-1A0AB44CCA2B}" dt="2023-08-20T20:11:11.087" v="21" actId="2696"/>
        <pc:sldMkLst>
          <pc:docMk/>
          <pc:sldMk cId="4097365687" sldId="2147471429"/>
        </pc:sldMkLst>
      </pc:sldChg>
      <pc:sldChg chg="del">
        <pc:chgData name="Dimitri Desmidt" userId="64dfcb71-c89a-4eed-a7b2-a6b8697ca05d" providerId="ADAL" clId="{9016E46F-5FA4-F643-B52A-1A0AB44CCA2B}" dt="2023-08-20T20:11:12.313" v="22" actId="2696"/>
        <pc:sldMkLst>
          <pc:docMk/>
          <pc:sldMk cId="2078594839" sldId="2147471430"/>
        </pc:sldMkLst>
      </pc:sldChg>
      <pc:sldChg chg="add del">
        <pc:chgData name="Dimitri Desmidt" userId="64dfcb71-c89a-4eed-a7b2-a6b8697ca05d" providerId="ADAL" clId="{9016E46F-5FA4-F643-B52A-1A0AB44CCA2B}" dt="2023-08-20T20:08:14.692" v="7"/>
        <pc:sldMkLst>
          <pc:docMk/>
          <pc:sldMk cId="3480589864" sldId="2147471432"/>
        </pc:sldMkLst>
      </pc:sldChg>
      <pc:sldChg chg="add">
        <pc:chgData name="Dimitri Desmidt" userId="64dfcb71-c89a-4eed-a7b2-a6b8697ca05d" providerId="ADAL" clId="{9016E46F-5FA4-F643-B52A-1A0AB44CCA2B}" dt="2023-08-20T20:08:16.209" v="8"/>
        <pc:sldMkLst>
          <pc:docMk/>
          <pc:sldMk cId="3742515807" sldId="2147471432"/>
        </pc:sldMkLst>
      </pc:sldChg>
      <pc:sldChg chg="add del">
        <pc:chgData name="Dimitri Desmidt" userId="64dfcb71-c89a-4eed-a7b2-a6b8697ca05d" providerId="ADAL" clId="{9016E46F-5FA4-F643-B52A-1A0AB44CCA2B}" dt="2023-08-20T20:08:16.209" v="8"/>
        <pc:sldMkLst>
          <pc:docMk/>
          <pc:sldMk cId="110602016" sldId="2147473094"/>
        </pc:sldMkLst>
      </pc:sldChg>
      <pc:sldChg chg="add">
        <pc:chgData name="Dimitri Desmidt" userId="64dfcb71-c89a-4eed-a7b2-a6b8697ca05d" providerId="ADAL" clId="{9016E46F-5FA4-F643-B52A-1A0AB44CCA2B}" dt="2023-08-20T20:10:19.102" v="17"/>
        <pc:sldMkLst>
          <pc:docMk/>
          <pc:sldMk cId="2575608211" sldId="2147473095"/>
        </pc:sldMkLst>
      </pc:sldChg>
    </pc:docChg>
  </pc:docChgLst>
  <pc:docChgLst>
    <pc:chgData name="Dimitri Desmidt" userId="64dfcb71-c89a-4eed-a7b2-a6b8697ca05d" providerId="ADAL" clId="{B203D964-F8AB-8340-AF2F-44EF350C8032}"/>
    <pc:docChg chg="undo redo custSel addSld delSld modSld modSection">
      <pc:chgData name="Dimitri Desmidt" userId="64dfcb71-c89a-4eed-a7b2-a6b8697ca05d" providerId="ADAL" clId="{B203D964-F8AB-8340-AF2F-44EF350C8032}" dt="2023-02-14T17:53:54.906" v="504" actId="729"/>
      <pc:docMkLst>
        <pc:docMk/>
      </pc:docMkLst>
      <pc:sldChg chg="del">
        <pc:chgData name="Dimitri Desmidt" userId="64dfcb71-c89a-4eed-a7b2-a6b8697ca05d" providerId="ADAL" clId="{B203D964-F8AB-8340-AF2F-44EF350C8032}" dt="2023-02-09T18:52:31.934" v="501" actId="2696"/>
        <pc:sldMkLst>
          <pc:docMk/>
          <pc:sldMk cId="3848028681" sldId="2147310783"/>
        </pc:sldMkLst>
      </pc:sldChg>
      <pc:sldChg chg="del">
        <pc:chgData name="Dimitri Desmidt" userId="64dfcb71-c89a-4eed-a7b2-a6b8697ca05d" providerId="ADAL" clId="{B203D964-F8AB-8340-AF2F-44EF350C8032}" dt="2023-02-06T18:33:47.610" v="1" actId="2696"/>
        <pc:sldMkLst>
          <pc:docMk/>
          <pc:sldMk cId="3704433880" sldId="2147310946"/>
        </pc:sldMkLst>
      </pc:sldChg>
      <pc:sldChg chg="del">
        <pc:chgData name="Dimitri Desmidt" userId="64dfcb71-c89a-4eed-a7b2-a6b8697ca05d" providerId="ADAL" clId="{B203D964-F8AB-8340-AF2F-44EF350C8032}" dt="2023-02-14T17:53:51.220" v="503" actId="2696"/>
        <pc:sldMkLst>
          <pc:docMk/>
          <pc:sldMk cId="2611426331" sldId="2147311169"/>
        </pc:sldMkLst>
      </pc:sldChg>
      <pc:sldChg chg="add">
        <pc:chgData name="Dimitri Desmidt" userId="64dfcb71-c89a-4eed-a7b2-a6b8697ca05d" providerId="ADAL" clId="{B203D964-F8AB-8340-AF2F-44EF350C8032}" dt="2023-02-09T18:52:30.638" v="500"/>
        <pc:sldMkLst>
          <pc:docMk/>
          <pc:sldMk cId="598029079" sldId="2147311179"/>
        </pc:sldMkLst>
      </pc:sldChg>
      <pc:sldChg chg="add">
        <pc:chgData name="Dimitri Desmidt" userId="64dfcb71-c89a-4eed-a7b2-a6b8697ca05d" providerId="ADAL" clId="{B203D964-F8AB-8340-AF2F-44EF350C8032}" dt="2023-02-06T18:33:45.430" v="0"/>
        <pc:sldMkLst>
          <pc:docMk/>
          <pc:sldMk cId="2658713797" sldId="2147471417"/>
        </pc:sldMkLst>
      </pc:sldChg>
      <pc:sldChg chg="addSp delSp modSp new mod modClrScheme chgLayout">
        <pc:chgData name="Dimitri Desmidt" userId="64dfcb71-c89a-4eed-a7b2-a6b8697ca05d" providerId="ADAL" clId="{B203D964-F8AB-8340-AF2F-44EF350C8032}" dt="2023-02-08T18:29:28.977" v="499" actId="20577"/>
        <pc:sldMkLst>
          <pc:docMk/>
          <pc:sldMk cId="1221299242" sldId="2147471418"/>
        </pc:sldMkLst>
        <pc:spChg chg="mod ord">
          <ac:chgData name="Dimitri Desmidt" userId="64dfcb71-c89a-4eed-a7b2-a6b8697ca05d" providerId="ADAL" clId="{B203D964-F8AB-8340-AF2F-44EF350C8032}" dt="2023-02-06T18:36:34.710" v="90" actId="700"/>
          <ac:spMkLst>
            <pc:docMk/>
            <pc:sldMk cId="1221299242" sldId="2147471418"/>
            <ac:spMk id="2" creationId="{A85CE93D-B68D-2862-CF9E-C0C8C7FA619E}"/>
          </ac:spMkLst>
        </pc:spChg>
        <pc:spChg chg="del mod ord">
          <ac:chgData name="Dimitri Desmidt" userId="64dfcb71-c89a-4eed-a7b2-a6b8697ca05d" providerId="ADAL" clId="{B203D964-F8AB-8340-AF2F-44EF350C8032}" dt="2023-02-06T18:35:26.470" v="50" actId="700"/>
          <ac:spMkLst>
            <pc:docMk/>
            <pc:sldMk cId="1221299242" sldId="2147471418"/>
            <ac:spMk id="3" creationId="{6392F48B-0271-5EC0-FDD3-2CEE0E5B15CA}"/>
          </ac:spMkLst>
        </pc:spChg>
        <pc:spChg chg="mod ord">
          <ac:chgData name="Dimitri Desmidt" userId="64dfcb71-c89a-4eed-a7b2-a6b8697ca05d" providerId="ADAL" clId="{B203D964-F8AB-8340-AF2F-44EF350C8032}" dt="2023-02-06T18:36:34.710" v="90" actId="700"/>
          <ac:spMkLst>
            <pc:docMk/>
            <pc:sldMk cId="1221299242" sldId="2147471418"/>
            <ac:spMk id="4" creationId="{76B8F0C5-E0DE-2739-8395-E06C726F0066}"/>
          </ac:spMkLst>
        </pc:spChg>
        <pc:spChg chg="add del mod ord">
          <ac:chgData name="Dimitri Desmidt" userId="64dfcb71-c89a-4eed-a7b2-a6b8697ca05d" providerId="ADAL" clId="{B203D964-F8AB-8340-AF2F-44EF350C8032}" dt="2023-02-06T18:36:34.710" v="90" actId="700"/>
          <ac:spMkLst>
            <pc:docMk/>
            <pc:sldMk cId="1221299242" sldId="2147471418"/>
            <ac:spMk id="5" creationId="{6DB15196-1150-CF48-F6F1-DCCA2EE565FD}"/>
          </ac:spMkLst>
        </pc:spChg>
        <pc:spChg chg="add del mod ord">
          <ac:chgData name="Dimitri Desmidt" userId="64dfcb71-c89a-4eed-a7b2-a6b8697ca05d" providerId="ADAL" clId="{B203D964-F8AB-8340-AF2F-44EF350C8032}" dt="2023-02-06T18:36:34.710" v="90" actId="700"/>
          <ac:spMkLst>
            <pc:docMk/>
            <pc:sldMk cId="1221299242" sldId="2147471418"/>
            <ac:spMk id="6" creationId="{542B3AD3-0D4F-6299-8FA8-B440154C4AEF}"/>
          </ac:spMkLst>
        </pc:spChg>
        <pc:spChg chg="add mod ord">
          <ac:chgData name="Dimitri Desmidt" userId="64dfcb71-c89a-4eed-a7b2-a6b8697ca05d" providerId="ADAL" clId="{B203D964-F8AB-8340-AF2F-44EF350C8032}" dt="2023-02-06T18:37:03.093" v="112" actId="3064"/>
          <ac:spMkLst>
            <pc:docMk/>
            <pc:sldMk cId="1221299242" sldId="2147471418"/>
            <ac:spMk id="7" creationId="{5C78D166-52DB-85C9-0E96-2003EE705AE2}"/>
          </ac:spMkLst>
        </pc:spChg>
        <pc:spChg chg="add mod ord">
          <ac:chgData name="Dimitri Desmidt" userId="64dfcb71-c89a-4eed-a7b2-a6b8697ca05d" providerId="ADAL" clId="{B203D964-F8AB-8340-AF2F-44EF350C8032}" dt="2023-02-06T18:37:03.093" v="112" actId="3064"/>
          <ac:spMkLst>
            <pc:docMk/>
            <pc:sldMk cId="1221299242" sldId="2147471418"/>
            <ac:spMk id="8" creationId="{98433177-7FC4-5E43-02C9-2BF464BB9FA1}"/>
          </ac:spMkLst>
        </pc:spChg>
        <pc:spChg chg="add mod ord">
          <ac:chgData name="Dimitri Desmidt" userId="64dfcb71-c89a-4eed-a7b2-a6b8697ca05d" providerId="ADAL" clId="{B203D964-F8AB-8340-AF2F-44EF350C8032}" dt="2023-02-08T18:28:38.644" v="472" actId="20577"/>
          <ac:spMkLst>
            <pc:docMk/>
            <pc:sldMk cId="1221299242" sldId="2147471418"/>
            <ac:spMk id="9" creationId="{928D40A3-E745-46E4-9618-C7DD59B7EC69}"/>
          </ac:spMkLst>
        </pc:spChg>
        <pc:spChg chg="add mod ord">
          <ac:chgData name="Dimitri Desmidt" userId="64dfcb71-c89a-4eed-a7b2-a6b8697ca05d" providerId="ADAL" clId="{B203D964-F8AB-8340-AF2F-44EF350C8032}" dt="2023-02-08T18:29:28.977" v="499" actId="20577"/>
          <ac:spMkLst>
            <pc:docMk/>
            <pc:sldMk cId="1221299242" sldId="2147471418"/>
            <ac:spMk id="10" creationId="{138D392D-693A-5276-33B9-6ADC3E8B12FE}"/>
          </ac:spMkLst>
        </pc:spChg>
      </pc:sldChg>
      <pc:sldChg chg="add mod modShow">
        <pc:chgData name="Dimitri Desmidt" userId="64dfcb71-c89a-4eed-a7b2-a6b8697ca05d" providerId="ADAL" clId="{B203D964-F8AB-8340-AF2F-44EF350C8032}" dt="2023-02-14T17:53:54.906" v="504" actId="729"/>
        <pc:sldMkLst>
          <pc:docMk/>
          <pc:sldMk cId="34873366" sldId="2147471419"/>
        </pc:sldMkLst>
      </pc:sldChg>
    </pc:docChg>
  </pc:docChgLst>
  <pc:docChgLst>
    <pc:chgData name="Dimitri Desmidt" userId="64dfcb71-c89a-4eed-a7b2-a6b8697ca05d" providerId="ADAL" clId="{DC54BB5B-91EE-034A-8462-9A9F9F6E879B}"/>
    <pc:docChg chg="undo custSel addSld delSld modSld sldOrd addSection modSection">
      <pc:chgData name="Dimitri Desmidt" userId="64dfcb71-c89a-4eed-a7b2-a6b8697ca05d" providerId="ADAL" clId="{DC54BB5B-91EE-034A-8462-9A9F9F6E879B}" dt="2022-12-13T20:34:50.588" v="48" actId="20577"/>
      <pc:docMkLst>
        <pc:docMk/>
      </pc:docMkLst>
      <pc:sldChg chg="modSp mod">
        <pc:chgData name="Dimitri Desmidt" userId="64dfcb71-c89a-4eed-a7b2-a6b8697ca05d" providerId="ADAL" clId="{DC54BB5B-91EE-034A-8462-9A9F9F6E879B}" dt="2022-12-13T20:34:50.588" v="48" actId="20577"/>
        <pc:sldMkLst>
          <pc:docMk/>
          <pc:sldMk cId="702991120" sldId="230717536"/>
        </pc:sldMkLst>
        <pc:spChg chg="mod">
          <ac:chgData name="Dimitri Desmidt" userId="64dfcb71-c89a-4eed-a7b2-a6b8697ca05d" providerId="ADAL" clId="{DC54BB5B-91EE-034A-8462-9A9F9F6E879B}" dt="2022-12-13T20:34:50.588" v="48" actId="20577"/>
          <ac:spMkLst>
            <pc:docMk/>
            <pc:sldMk cId="702991120" sldId="230717536"/>
            <ac:spMk id="6" creationId="{EBE5972F-B89B-4C5C-BDE2-21E913B88C2F}"/>
          </ac:spMkLst>
        </pc:spChg>
      </pc:sldChg>
      <pc:sldChg chg="modSp mod">
        <pc:chgData name="Dimitri Desmidt" userId="64dfcb71-c89a-4eed-a7b2-a6b8697ca05d" providerId="ADAL" clId="{DC54BB5B-91EE-034A-8462-9A9F9F6E879B}" dt="2022-12-13T20:32:00.249" v="4"/>
        <pc:sldMkLst>
          <pc:docMk/>
          <pc:sldMk cId="922091877" sldId="2147311104"/>
        </pc:sldMkLst>
        <pc:graphicFrameChg chg="mod modGraphic">
          <ac:chgData name="Dimitri Desmidt" userId="64dfcb71-c89a-4eed-a7b2-a6b8697ca05d" providerId="ADAL" clId="{DC54BB5B-91EE-034A-8462-9A9F9F6E879B}" dt="2022-12-13T20:32:00.249" v="4"/>
          <ac:graphicFrameMkLst>
            <pc:docMk/>
            <pc:sldMk cId="922091877" sldId="2147311104"/>
            <ac:graphicFrameMk id="5" creationId="{F16C0937-D906-734D-B95F-41B25A946026}"/>
          </ac:graphicFrameMkLst>
        </pc:graphicFrameChg>
      </pc:sldChg>
      <pc:sldChg chg="del">
        <pc:chgData name="Dimitri Desmidt" userId="64dfcb71-c89a-4eed-a7b2-a6b8697ca05d" providerId="ADAL" clId="{DC54BB5B-91EE-034A-8462-9A9F9F6E879B}" dt="2022-12-13T20:33:42.721" v="21" actId="2696"/>
        <pc:sldMkLst>
          <pc:docMk/>
          <pc:sldMk cId="16413720" sldId="2147311163"/>
        </pc:sldMkLst>
      </pc:sldChg>
      <pc:sldChg chg="del">
        <pc:chgData name="Dimitri Desmidt" userId="64dfcb71-c89a-4eed-a7b2-a6b8697ca05d" providerId="ADAL" clId="{DC54BB5B-91EE-034A-8462-9A9F9F6E879B}" dt="2022-12-13T20:34:04.965" v="29" actId="2696"/>
        <pc:sldMkLst>
          <pc:docMk/>
          <pc:sldMk cId="2979667933" sldId="2147311164"/>
        </pc:sldMkLst>
      </pc:sldChg>
      <pc:sldChg chg="del">
        <pc:chgData name="Dimitri Desmidt" userId="64dfcb71-c89a-4eed-a7b2-a6b8697ca05d" providerId="ADAL" clId="{DC54BB5B-91EE-034A-8462-9A9F9F6E879B}" dt="2022-12-13T20:34:42.047" v="40" actId="2696"/>
        <pc:sldMkLst>
          <pc:docMk/>
          <pc:sldMk cId="459006089" sldId="2147311165"/>
        </pc:sldMkLst>
      </pc:sldChg>
      <pc:sldChg chg="del">
        <pc:chgData name="Dimitri Desmidt" userId="64dfcb71-c89a-4eed-a7b2-a6b8697ca05d" providerId="ADAL" clId="{DC54BB5B-91EE-034A-8462-9A9F9F6E879B}" dt="2022-12-13T20:34:11.516" v="31" actId="2696"/>
        <pc:sldMkLst>
          <pc:docMk/>
          <pc:sldMk cId="2022279333" sldId="2147311166"/>
        </pc:sldMkLst>
      </pc:sldChg>
      <pc:sldChg chg="modSp add del mod">
        <pc:chgData name="Dimitri Desmidt" userId="64dfcb71-c89a-4eed-a7b2-a6b8697ca05d" providerId="ADAL" clId="{DC54BB5B-91EE-034A-8462-9A9F9F6E879B}" dt="2022-12-13T20:33:05.540" v="15" actId="2696"/>
        <pc:sldMkLst>
          <pc:docMk/>
          <pc:sldMk cId="2203560314" sldId="2147470760"/>
        </pc:sldMkLst>
        <pc:graphicFrameChg chg="modGraphic">
          <ac:chgData name="Dimitri Desmidt" userId="64dfcb71-c89a-4eed-a7b2-a6b8697ca05d" providerId="ADAL" clId="{DC54BB5B-91EE-034A-8462-9A9F9F6E879B}" dt="2022-12-13T20:32:57.602" v="13" actId="207"/>
          <ac:graphicFrameMkLst>
            <pc:docMk/>
            <pc:sldMk cId="2203560314" sldId="2147470760"/>
            <ac:graphicFrameMk id="5" creationId="{F16C0937-D906-734D-B95F-41B25A946026}"/>
          </ac:graphicFrameMkLst>
        </pc:graphicFrameChg>
      </pc:sldChg>
      <pc:sldChg chg="add">
        <pc:chgData name="Dimitri Desmidt" userId="64dfcb71-c89a-4eed-a7b2-a6b8697ca05d" providerId="ADAL" clId="{DC54BB5B-91EE-034A-8462-9A9F9F6E879B}" dt="2022-12-13T20:32:16.465" v="5"/>
        <pc:sldMkLst>
          <pc:docMk/>
          <pc:sldMk cId="3809543707" sldId="2147471391"/>
        </pc:sldMkLst>
      </pc:sldChg>
      <pc:sldChg chg="add">
        <pc:chgData name="Dimitri Desmidt" userId="64dfcb71-c89a-4eed-a7b2-a6b8697ca05d" providerId="ADAL" clId="{DC54BB5B-91EE-034A-8462-9A9F9F6E879B}" dt="2022-12-13T20:32:16.465" v="5"/>
        <pc:sldMkLst>
          <pc:docMk/>
          <pc:sldMk cId="825987427" sldId="2147471392"/>
        </pc:sldMkLst>
      </pc:sldChg>
      <pc:sldChg chg="add">
        <pc:chgData name="Dimitri Desmidt" userId="64dfcb71-c89a-4eed-a7b2-a6b8697ca05d" providerId="ADAL" clId="{DC54BB5B-91EE-034A-8462-9A9F9F6E879B}" dt="2022-12-13T20:32:16.465" v="5"/>
        <pc:sldMkLst>
          <pc:docMk/>
          <pc:sldMk cId="1511356174" sldId="2147471393"/>
        </pc:sldMkLst>
      </pc:sldChg>
      <pc:sldChg chg="add">
        <pc:chgData name="Dimitri Desmidt" userId="64dfcb71-c89a-4eed-a7b2-a6b8697ca05d" providerId="ADAL" clId="{DC54BB5B-91EE-034A-8462-9A9F9F6E879B}" dt="2022-12-13T20:32:16.465" v="5"/>
        <pc:sldMkLst>
          <pc:docMk/>
          <pc:sldMk cId="784386085" sldId="2147471394"/>
        </pc:sldMkLst>
      </pc:sldChg>
      <pc:sldChg chg="modSp add mod ord">
        <pc:chgData name="Dimitri Desmidt" userId="64dfcb71-c89a-4eed-a7b2-a6b8697ca05d" providerId="ADAL" clId="{DC54BB5B-91EE-034A-8462-9A9F9F6E879B}" dt="2022-12-13T20:33:04.039" v="14" actId="207"/>
        <pc:sldMkLst>
          <pc:docMk/>
          <pc:sldMk cId="1097454461" sldId="2147471395"/>
        </pc:sldMkLst>
        <pc:graphicFrameChg chg="modGraphic">
          <ac:chgData name="Dimitri Desmidt" userId="64dfcb71-c89a-4eed-a7b2-a6b8697ca05d" providerId="ADAL" clId="{DC54BB5B-91EE-034A-8462-9A9F9F6E879B}" dt="2022-12-13T20:33:04.039" v="14" actId="207"/>
          <ac:graphicFrameMkLst>
            <pc:docMk/>
            <pc:sldMk cId="1097454461" sldId="2147471395"/>
            <ac:graphicFrameMk id="5" creationId="{F16C0937-D906-734D-B95F-41B25A946026}"/>
          </ac:graphicFrameMkLst>
        </pc:graphicFrameChg>
      </pc:sldChg>
      <pc:sldChg chg="modSp add mod">
        <pc:chgData name="Dimitri Desmidt" userId="64dfcb71-c89a-4eed-a7b2-a6b8697ca05d" providerId="ADAL" clId="{DC54BB5B-91EE-034A-8462-9A9F9F6E879B}" dt="2022-12-13T20:33:28.191" v="20" actId="207"/>
        <pc:sldMkLst>
          <pc:docMk/>
          <pc:sldMk cId="332921892" sldId="2147471396"/>
        </pc:sldMkLst>
        <pc:graphicFrameChg chg="modGraphic">
          <ac:chgData name="Dimitri Desmidt" userId="64dfcb71-c89a-4eed-a7b2-a6b8697ca05d" providerId="ADAL" clId="{DC54BB5B-91EE-034A-8462-9A9F9F6E879B}" dt="2022-12-13T20:33:28.191" v="20" actId="207"/>
          <ac:graphicFrameMkLst>
            <pc:docMk/>
            <pc:sldMk cId="332921892" sldId="2147471396"/>
            <ac:graphicFrameMk id="5" creationId="{F16C0937-D906-734D-B95F-41B25A946026}"/>
          </ac:graphicFrameMkLst>
        </pc:graphicFrameChg>
      </pc:sldChg>
      <pc:sldChg chg="modSp add mod">
        <pc:chgData name="Dimitri Desmidt" userId="64dfcb71-c89a-4eed-a7b2-a6b8697ca05d" providerId="ADAL" clId="{DC54BB5B-91EE-034A-8462-9A9F9F6E879B}" dt="2022-12-13T20:34:03.002" v="28" actId="207"/>
        <pc:sldMkLst>
          <pc:docMk/>
          <pc:sldMk cId="663213458" sldId="2147471397"/>
        </pc:sldMkLst>
        <pc:graphicFrameChg chg="modGraphic">
          <ac:chgData name="Dimitri Desmidt" userId="64dfcb71-c89a-4eed-a7b2-a6b8697ca05d" providerId="ADAL" clId="{DC54BB5B-91EE-034A-8462-9A9F9F6E879B}" dt="2022-12-13T20:34:03.002" v="28" actId="207"/>
          <ac:graphicFrameMkLst>
            <pc:docMk/>
            <pc:sldMk cId="663213458" sldId="2147471397"/>
            <ac:graphicFrameMk id="5" creationId="{F16C0937-D906-734D-B95F-41B25A946026}"/>
          </ac:graphicFrameMkLst>
        </pc:graphicFrameChg>
      </pc:sldChg>
      <pc:sldChg chg="modSp add mod">
        <pc:chgData name="Dimitri Desmidt" userId="64dfcb71-c89a-4eed-a7b2-a6b8697ca05d" providerId="ADAL" clId="{DC54BB5B-91EE-034A-8462-9A9F9F6E879B}" dt="2022-12-13T20:34:26.646" v="35" actId="207"/>
        <pc:sldMkLst>
          <pc:docMk/>
          <pc:sldMk cId="1038952992" sldId="2147471398"/>
        </pc:sldMkLst>
        <pc:graphicFrameChg chg="modGraphic">
          <ac:chgData name="Dimitri Desmidt" userId="64dfcb71-c89a-4eed-a7b2-a6b8697ca05d" providerId="ADAL" clId="{DC54BB5B-91EE-034A-8462-9A9F9F6E879B}" dt="2022-12-13T20:34:26.646" v="35" actId="207"/>
          <ac:graphicFrameMkLst>
            <pc:docMk/>
            <pc:sldMk cId="1038952992" sldId="2147471398"/>
            <ac:graphicFrameMk id="5" creationId="{F16C0937-D906-734D-B95F-41B25A946026}"/>
          </ac:graphicFrameMkLst>
        </pc:graphicFrameChg>
      </pc:sldChg>
      <pc:sldChg chg="modSp add mod">
        <pc:chgData name="Dimitri Desmidt" userId="64dfcb71-c89a-4eed-a7b2-a6b8697ca05d" providerId="ADAL" clId="{DC54BB5B-91EE-034A-8462-9A9F9F6E879B}" dt="2022-12-13T20:34:40.937" v="39" actId="207"/>
        <pc:sldMkLst>
          <pc:docMk/>
          <pc:sldMk cId="3881476120" sldId="2147471399"/>
        </pc:sldMkLst>
        <pc:graphicFrameChg chg="modGraphic">
          <ac:chgData name="Dimitri Desmidt" userId="64dfcb71-c89a-4eed-a7b2-a6b8697ca05d" providerId="ADAL" clId="{DC54BB5B-91EE-034A-8462-9A9F9F6E879B}" dt="2022-12-13T20:34:40.937" v="39" actId="207"/>
          <ac:graphicFrameMkLst>
            <pc:docMk/>
            <pc:sldMk cId="3881476120" sldId="2147471399"/>
            <ac:graphicFrameMk id="5" creationId="{F16C0937-D906-734D-B95F-41B25A946026}"/>
          </ac:graphicFrameMkLst>
        </pc:graphicFrameChg>
      </pc:sldChg>
    </pc:docChg>
  </pc:docChgLst>
  <pc:docChgLst>
    <pc:chgData name="Dimitri Desmidt" userId="64dfcb71-c89a-4eed-a7b2-a6b8697ca05d" providerId="ADAL" clId="{B1724AC8-A543-CC4D-BF32-39C6767341ED}"/>
    <pc:docChg chg="custSel addSld delSld modSld modSection">
      <pc:chgData name="Dimitri Desmidt" userId="64dfcb71-c89a-4eed-a7b2-a6b8697ca05d" providerId="ADAL" clId="{B1724AC8-A543-CC4D-BF32-39C6767341ED}" dt="2022-10-11T00:17:05.554" v="12" actId="478"/>
      <pc:docMkLst>
        <pc:docMk/>
      </pc:docMkLst>
      <pc:sldChg chg="del">
        <pc:chgData name="Dimitri Desmidt" userId="64dfcb71-c89a-4eed-a7b2-a6b8697ca05d" providerId="ADAL" clId="{B1724AC8-A543-CC4D-BF32-39C6767341ED}" dt="2022-10-06T23:58:11.795" v="4" actId="2696"/>
        <pc:sldMkLst>
          <pc:docMk/>
          <pc:sldMk cId="3487615412" sldId="2147311129"/>
        </pc:sldMkLst>
      </pc:sldChg>
      <pc:sldChg chg="add">
        <pc:chgData name="Dimitri Desmidt" userId="64dfcb71-c89a-4eed-a7b2-a6b8697ca05d" providerId="ADAL" clId="{B1724AC8-A543-CC4D-BF32-39C6767341ED}" dt="2022-10-06T23:58:09.692" v="3"/>
        <pc:sldMkLst>
          <pc:docMk/>
          <pc:sldMk cId="2406939132" sldId="2147311178"/>
        </pc:sldMkLst>
      </pc:sldChg>
      <pc:sldChg chg="add del">
        <pc:chgData name="Dimitri Desmidt" userId="64dfcb71-c89a-4eed-a7b2-a6b8697ca05d" providerId="ADAL" clId="{B1724AC8-A543-CC4D-BF32-39C6767341ED}" dt="2022-10-06T21:24:52.334" v="2" actId="2696"/>
        <pc:sldMkLst>
          <pc:docMk/>
          <pc:sldMk cId="3519180200" sldId="2147470599"/>
        </pc:sldMkLst>
      </pc:sldChg>
      <pc:sldChg chg="add">
        <pc:chgData name="Dimitri Desmidt" userId="64dfcb71-c89a-4eed-a7b2-a6b8697ca05d" providerId="ADAL" clId="{B1724AC8-A543-CC4D-BF32-39C6767341ED}" dt="2022-10-06T21:24:50.536" v="1"/>
        <pc:sldMkLst>
          <pc:docMk/>
          <pc:sldMk cId="980141314" sldId="2147470737"/>
        </pc:sldMkLst>
      </pc:sldChg>
      <pc:sldChg chg="delSp modSp add mod delAnim">
        <pc:chgData name="Dimitri Desmidt" userId="64dfcb71-c89a-4eed-a7b2-a6b8697ca05d" providerId="ADAL" clId="{B1724AC8-A543-CC4D-BF32-39C6767341ED}" dt="2022-10-11T00:17:05.554" v="12" actId="478"/>
        <pc:sldMkLst>
          <pc:docMk/>
          <pc:sldMk cId="2444603206" sldId="2147470738"/>
        </pc:sldMkLst>
        <pc:spChg chg="del">
          <ac:chgData name="Dimitri Desmidt" userId="64dfcb71-c89a-4eed-a7b2-a6b8697ca05d" providerId="ADAL" clId="{B1724AC8-A543-CC4D-BF32-39C6767341ED}" dt="2022-10-11T00:16:24.747" v="8" actId="478"/>
          <ac:spMkLst>
            <pc:docMk/>
            <pc:sldMk cId="2444603206" sldId="2147470738"/>
            <ac:spMk id="20" creationId="{50324ACA-1E96-CB42-883E-1E1F1D233496}"/>
          </ac:spMkLst>
        </pc:spChg>
        <pc:spChg chg="del">
          <ac:chgData name="Dimitri Desmidt" userId="64dfcb71-c89a-4eed-a7b2-a6b8697ca05d" providerId="ADAL" clId="{B1724AC8-A543-CC4D-BF32-39C6767341ED}" dt="2022-10-11T00:16:13.760" v="6" actId="478"/>
          <ac:spMkLst>
            <pc:docMk/>
            <pc:sldMk cId="2444603206" sldId="2147470738"/>
            <ac:spMk id="32" creationId="{647EEB57-FD55-6B49-9FF1-FA00837BE6B2}"/>
          </ac:spMkLst>
        </pc:spChg>
        <pc:spChg chg="mod">
          <ac:chgData name="Dimitri Desmidt" userId="64dfcb71-c89a-4eed-a7b2-a6b8697ca05d" providerId="ADAL" clId="{B1724AC8-A543-CC4D-BF32-39C6767341ED}" dt="2022-10-11T00:17:03.199" v="11" actId="1076"/>
          <ac:spMkLst>
            <pc:docMk/>
            <pc:sldMk cId="2444603206" sldId="2147470738"/>
            <ac:spMk id="33" creationId="{94D10AF7-9D63-4744-A4E9-49C95FFB5697}"/>
          </ac:spMkLst>
        </pc:spChg>
        <pc:spChg chg="del">
          <ac:chgData name="Dimitri Desmidt" userId="64dfcb71-c89a-4eed-a7b2-a6b8697ca05d" providerId="ADAL" clId="{B1724AC8-A543-CC4D-BF32-39C6767341ED}" dt="2022-10-11T00:16:13.760" v="6" actId="478"/>
          <ac:spMkLst>
            <pc:docMk/>
            <pc:sldMk cId="2444603206" sldId="2147470738"/>
            <ac:spMk id="37" creationId="{7F566B4B-D8B7-F544-BFB9-9801D4A37E64}"/>
          </ac:spMkLst>
        </pc:spChg>
        <pc:spChg chg="del">
          <ac:chgData name="Dimitri Desmidt" userId="64dfcb71-c89a-4eed-a7b2-a6b8697ca05d" providerId="ADAL" clId="{B1724AC8-A543-CC4D-BF32-39C6767341ED}" dt="2022-10-11T00:17:05.554" v="12" actId="478"/>
          <ac:spMkLst>
            <pc:docMk/>
            <pc:sldMk cId="2444603206" sldId="2147470738"/>
            <ac:spMk id="55" creationId="{B1DEA4F4-721F-A441-BC1E-5E18E970B0FE}"/>
          </ac:spMkLst>
        </pc:spChg>
        <pc:spChg chg="del">
          <ac:chgData name="Dimitri Desmidt" userId="64dfcb71-c89a-4eed-a7b2-a6b8697ca05d" providerId="ADAL" clId="{B1724AC8-A543-CC4D-BF32-39C6767341ED}" dt="2022-10-11T00:16:13.760" v="6" actId="478"/>
          <ac:spMkLst>
            <pc:docMk/>
            <pc:sldMk cId="2444603206" sldId="2147470738"/>
            <ac:spMk id="58" creationId="{E807E994-E06D-D04E-B1CB-28369272C90D}"/>
          </ac:spMkLst>
        </pc:spChg>
        <pc:spChg chg="del">
          <ac:chgData name="Dimitri Desmidt" userId="64dfcb71-c89a-4eed-a7b2-a6b8697ca05d" providerId="ADAL" clId="{B1724AC8-A543-CC4D-BF32-39C6767341ED}" dt="2022-10-11T00:16:20.148" v="7" actId="478"/>
          <ac:spMkLst>
            <pc:docMk/>
            <pc:sldMk cId="2444603206" sldId="2147470738"/>
            <ac:spMk id="62" creationId="{079DB5B9-335C-EF4A-B61F-EA6824D2259F}"/>
          </ac:spMkLst>
        </pc:spChg>
        <pc:spChg chg="del">
          <ac:chgData name="Dimitri Desmidt" userId="64dfcb71-c89a-4eed-a7b2-a6b8697ca05d" providerId="ADAL" clId="{B1724AC8-A543-CC4D-BF32-39C6767341ED}" dt="2022-10-11T00:16:24.747" v="8" actId="478"/>
          <ac:spMkLst>
            <pc:docMk/>
            <pc:sldMk cId="2444603206" sldId="2147470738"/>
            <ac:spMk id="95" creationId="{29AD8594-B907-B048-B2C3-701570E7116C}"/>
          </ac:spMkLst>
        </pc:spChg>
        <pc:spChg chg="del">
          <ac:chgData name="Dimitri Desmidt" userId="64dfcb71-c89a-4eed-a7b2-a6b8697ca05d" providerId="ADAL" clId="{B1724AC8-A543-CC4D-BF32-39C6767341ED}" dt="2022-10-11T00:16:33.582" v="9" actId="478"/>
          <ac:spMkLst>
            <pc:docMk/>
            <pc:sldMk cId="2444603206" sldId="2147470738"/>
            <ac:spMk id="104" creationId="{B7E868EC-48E8-9042-81DF-1A824D42DBB9}"/>
          </ac:spMkLst>
        </pc:spChg>
        <pc:spChg chg="mod">
          <ac:chgData name="Dimitri Desmidt" userId="64dfcb71-c89a-4eed-a7b2-a6b8697ca05d" providerId="ADAL" clId="{B1724AC8-A543-CC4D-BF32-39C6767341ED}" dt="2022-10-11T00:17:03.199" v="11" actId="1076"/>
          <ac:spMkLst>
            <pc:docMk/>
            <pc:sldMk cId="2444603206" sldId="2147470738"/>
            <ac:spMk id="105" creationId="{F016F17A-C2F7-AC49-84A2-1BE955068D95}"/>
          </ac:spMkLst>
        </pc:spChg>
        <pc:spChg chg="del">
          <ac:chgData name="Dimitri Desmidt" userId="64dfcb71-c89a-4eed-a7b2-a6b8697ca05d" providerId="ADAL" clId="{B1724AC8-A543-CC4D-BF32-39C6767341ED}" dt="2022-10-11T00:16:33.582" v="9" actId="478"/>
          <ac:spMkLst>
            <pc:docMk/>
            <pc:sldMk cId="2444603206" sldId="2147470738"/>
            <ac:spMk id="106" creationId="{58BBDB38-0731-214C-B510-88BFDB5870A0}"/>
          </ac:spMkLst>
        </pc:spChg>
        <pc:spChg chg="del">
          <ac:chgData name="Dimitri Desmidt" userId="64dfcb71-c89a-4eed-a7b2-a6b8697ca05d" providerId="ADAL" clId="{B1724AC8-A543-CC4D-BF32-39C6767341ED}" dt="2022-10-11T00:16:24.747" v="8" actId="478"/>
          <ac:spMkLst>
            <pc:docMk/>
            <pc:sldMk cId="2444603206" sldId="2147470738"/>
            <ac:spMk id="109" creationId="{2E806496-2083-3141-A2B3-D80BD1BFF5C7}"/>
          </ac:spMkLst>
        </pc:spChg>
        <pc:spChg chg="del">
          <ac:chgData name="Dimitri Desmidt" userId="64dfcb71-c89a-4eed-a7b2-a6b8697ca05d" providerId="ADAL" clId="{B1724AC8-A543-CC4D-BF32-39C6767341ED}" dt="2022-10-11T00:16:33.582" v="9" actId="478"/>
          <ac:spMkLst>
            <pc:docMk/>
            <pc:sldMk cId="2444603206" sldId="2147470738"/>
            <ac:spMk id="111" creationId="{CE41B53C-6D93-E842-AAC5-CA6CD651818C}"/>
          </ac:spMkLst>
        </pc:spChg>
        <pc:spChg chg="del">
          <ac:chgData name="Dimitri Desmidt" userId="64dfcb71-c89a-4eed-a7b2-a6b8697ca05d" providerId="ADAL" clId="{B1724AC8-A543-CC4D-BF32-39C6767341ED}" dt="2022-10-11T00:16:13.760" v="6" actId="478"/>
          <ac:spMkLst>
            <pc:docMk/>
            <pc:sldMk cId="2444603206" sldId="2147470738"/>
            <ac:spMk id="112" creationId="{71E6C018-A16B-7947-B6D9-6E37BF9DF8D6}"/>
          </ac:spMkLst>
        </pc:spChg>
        <pc:spChg chg="del">
          <ac:chgData name="Dimitri Desmidt" userId="64dfcb71-c89a-4eed-a7b2-a6b8697ca05d" providerId="ADAL" clId="{B1724AC8-A543-CC4D-BF32-39C6767341ED}" dt="2022-10-11T00:16:20.148" v="7" actId="478"/>
          <ac:spMkLst>
            <pc:docMk/>
            <pc:sldMk cId="2444603206" sldId="2147470738"/>
            <ac:spMk id="113" creationId="{BEFD58BE-CC76-BD40-990E-2072C7434585}"/>
          </ac:spMkLst>
        </pc:spChg>
        <pc:spChg chg="del">
          <ac:chgData name="Dimitri Desmidt" userId="64dfcb71-c89a-4eed-a7b2-a6b8697ca05d" providerId="ADAL" clId="{B1724AC8-A543-CC4D-BF32-39C6767341ED}" dt="2022-10-11T00:16:20.148" v="7" actId="478"/>
          <ac:spMkLst>
            <pc:docMk/>
            <pc:sldMk cId="2444603206" sldId="2147470738"/>
            <ac:spMk id="170" creationId="{091DE213-4397-2243-9738-ECABECBD6BE2}"/>
          </ac:spMkLst>
        </pc:spChg>
        <pc:spChg chg="del">
          <ac:chgData name="Dimitri Desmidt" userId="64dfcb71-c89a-4eed-a7b2-a6b8697ca05d" providerId="ADAL" clId="{B1724AC8-A543-CC4D-BF32-39C6767341ED}" dt="2022-10-11T00:16:24.747" v="8" actId="478"/>
          <ac:spMkLst>
            <pc:docMk/>
            <pc:sldMk cId="2444603206" sldId="2147470738"/>
            <ac:spMk id="171" creationId="{5D3B2A3D-3B1C-7140-95B6-7636E2A91513}"/>
          </ac:spMkLst>
        </pc:spChg>
        <pc:spChg chg="del">
          <ac:chgData name="Dimitri Desmidt" userId="64dfcb71-c89a-4eed-a7b2-a6b8697ca05d" providerId="ADAL" clId="{B1724AC8-A543-CC4D-BF32-39C6767341ED}" dt="2022-10-11T00:16:33.582" v="9" actId="478"/>
          <ac:spMkLst>
            <pc:docMk/>
            <pc:sldMk cId="2444603206" sldId="2147470738"/>
            <ac:spMk id="172" creationId="{53936E5D-8196-DE4C-A5E8-4EBEB853BD75}"/>
          </ac:spMkLst>
        </pc:spChg>
        <pc:spChg chg="del">
          <ac:chgData name="Dimitri Desmidt" userId="64dfcb71-c89a-4eed-a7b2-a6b8697ca05d" providerId="ADAL" clId="{B1724AC8-A543-CC4D-BF32-39C6767341ED}" dt="2022-10-11T00:16:20.148" v="7" actId="478"/>
          <ac:spMkLst>
            <pc:docMk/>
            <pc:sldMk cId="2444603206" sldId="2147470738"/>
            <ac:spMk id="173" creationId="{1AACFE73-B374-5E44-9F2B-B6ECD13CA64E}"/>
          </ac:spMkLst>
        </pc:spChg>
        <pc:spChg chg="del">
          <ac:chgData name="Dimitri Desmidt" userId="64dfcb71-c89a-4eed-a7b2-a6b8697ca05d" providerId="ADAL" clId="{B1724AC8-A543-CC4D-BF32-39C6767341ED}" dt="2022-10-11T00:16:13.760" v="6" actId="478"/>
          <ac:spMkLst>
            <pc:docMk/>
            <pc:sldMk cId="2444603206" sldId="2147470738"/>
            <ac:spMk id="174" creationId="{D405CF53-4628-A14E-A684-921698484670}"/>
          </ac:spMkLst>
        </pc:spChg>
        <pc:grpChg chg="del">
          <ac:chgData name="Dimitri Desmidt" userId="64dfcb71-c89a-4eed-a7b2-a6b8697ca05d" providerId="ADAL" clId="{B1724AC8-A543-CC4D-BF32-39C6767341ED}" dt="2022-10-11T00:16:24.747" v="8" actId="478"/>
          <ac:grpSpMkLst>
            <pc:docMk/>
            <pc:sldMk cId="2444603206" sldId="2147470738"/>
            <ac:grpSpMk id="39" creationId="{5590B2E6-2E80-2F46-899D-818E52427BE7}"/>
          </ac:grpSpMkLst>
        </pc:grpChg>
        <pc:grpChg chg="del">
          <ac:chgData name="Dimitri Desmidt" userId="64dfcb71-c89a-4eed-a7b2-a6b8697ca05d" providerId="ADAL" clId="{B1724AC8-A543-CC4D-BF32-39C6767341ED}" dt="2022-10-11T00:16:13.760" v="6" actId="478"/>
          <ac:grpSpMkLst>
            <pc:docMk/>
            <pc:sldMk cId="2444603206" sldId="2147470738"/>
            <ac:grpSpMk id="44" creationId="{877848D6-591C-DE46-9B7F-577B93B0BA70}"/>
          </ac:grpSpMkLst>
        </pc:grpChg>
        <pc:grpChg chg="del">
          <ac:chgData name="Dimitri Desmidt" userId="64dfcb71-c89a-4eed-a7b2-a6b8697ca05d" providerId="ADAL" clId="{B1724AC8-A543-CC4D-BF32-39C6767341ED}" dt="2022-10-11T00:17:05.554" v="12" actId="478"/>
          <ac:grpSpMkLst>
            <pc:docMk/>
            <pc:sldMk cId="2444603206" sldId="2147470738"/>
            <ac:grpSpMk id="49" creationId="{7C1101AE-154D-844C-BD93-436A8FEA35F5}"/>
          </ac:grpSpMkLst>
        </pc:grpChg>
        <pc:grpChg chg="del">
          <ac:chgData name="Dimitri Desmidt" userId="64dfcb71-c89a-4eed-a7b2-a6b8697ca05d" providerId="ADAL" clId="{B1724AC8-A543-CC4D-BF32-39C6767341ED}" dt="2022-10-11T00:16:20.148" v="7" actId="478"/>
          <ac:grpSpMkLst>
            <pc:docMk/>
            <pc:sldMk cId="2444603206" sldId="2147470738"/>
            <ac:grpSpMk id="64" creationId="{0E5A9391-CB4B-4A4A-95A8-BC6E67DE0C5B}"/>
          </ac:grpSpMkLst>
        </pc:grpChg>
        <pc:grpChg chg="mod">
          <ac:chgData name="Dimitri Desmidt" userId="64dfcb71-c89a-4eed-a7b2-a6b8697ca05d" providerId="ADAL" clId="{B1724AC8-A543-CC4D-BF32-39C6767341ED}" dt="2022-10-11T00:17:03.199" v="11" actId="1076"/>
          <ac:grpSpMkLst>
            <pc:docMk/>
            <pc:sldMk cId="2444603206" sldId="2147470738"/>
            <ac:grpSpMk id="70" creationId="{690FF383-FD2B-B348-9C9D-9F5A93EECACA}"/>
          </ac:grpSpMkLst>
        </pc:grpChg>
        <pc:grpChg chg="del">
          <ac:chgData name="Dimitri Desmidt" userId="64dfcb71-c89a-4eed-a7b2-a6b8697ca05d" providerId="ADAL" clId="{B1724AC8-A543-CC4D-BF32-39C6767341ED}" dt="2022-10-11T00:16:20.148" v="7" actId="478"/>
          <ac:grpSpMkLst>
            <pc:docMk/>
            <pc:sldMk cId="2444603206" sldId="2147470738"/>
            <ac:grpSpMk id="75" creationId="{34B1EE40-4725-5F46-A4F5-B6E6A4029974}"/>
          </ac:grpSpMkLst>
        </pc:grpChg>
        <pc:grpChg chg="del">
          <ac:chgData name="Dimitri Desmidt" userId="64dfcb71-c89a-4eed-a7b2-a6b8697ca05d" providerId="ADAL" clId="{B1724AC8-A543-CC4D-BF32-39C6767341ED}" dt="2022-10-11T00:16:13.760" v="6" actId="478"/>
          <ac:grpSpMkLst>
            <pc:docMk/>
            <pc:sldMk cId="2444603206" sldId="2147470738"/>
            <ac:grpSpMk id="80" creationId="{95E3AF7C-14A7-FA4E-9506-96FDB11D9FA2}"/>
          </ac:grpSpMkLst>
        </pc:grpChg>
        <pc:grpChg chg="del">
          <ac:chgData name="Dimitri Desmidt" userId="64dfcb71-c89a-4eed-a7b2-a6b8697ca05d" providerId="ADAL" clId="{B1724AC8-A543-CC4D-BF32-39C6767341ED}" dt="2022-10-11T00:16:24.747" v="8" actId="478"/>
          <ac:grpSpMkLst>
            <pc:docMk/>
            <pc:sldMk cId="2444603206" sldId="2147470738"/>
            <ac:grpSpMk id="97" creationId="{9D3FB34E-0048-8F49-8339-225058885B9D}"/>
          </ac:grpSpMkLst>
        </pc:grpChg>
        <pc:grpChg chg="mod">
          <ac:chgData name="Dimitri Desmidt" userId="64dfcb71-c89a-4eed-a7b2-a6b8697ca05d" providerId="ADAL" clId="{B1724AC8-A543-CC4D-BF32-39C6767341ED}" dt="2022-10-11T00:17:03.199" v="11" actId="1076"/>
          <ac:grpSpMkLst>
            <pc:docMk/>
            <pc:sldMk cId="2444603206" sldId="2147470738"/>
            <ac:grpSpMk id="107" creationId="{B71676C2-8D5C-0A45-8053-E751C8BE93A0}"/>
          </ac:grpSpMkLst>
        </pc:grpChg>
        <pc:picChg chg="del">
          <ac:chgData name="Dimitri Desmidt" userId="64dfcb71-c89a-4eed-a7b2-a6b8697ca05d" providerId="ADAL" clId="{B1724AC8-A543-CC4D-BF32-39C6767341ED}" dt="2022-10-11T00:16:24.747" v="8" actId="478"/>
          <ac:picMkLst>
            <pc:docMk/>
            <pc:sldMk cId="2444603206" sldId="2147470738"/>
            <ac:picMk id="138" creationId="{DAD94A07-1C18-F34F-B829-64D56D0EE3AF}"/>
          </ac:picMkLst>
        </pc:picChg>
        <pc:picChg chg="del">
          <ac:chgData name="Dimitri Desmidt" userId="64dfcb71-c89a-4eed-a7b2-a6b8697ca05d" providerId="ADAL" clId="{B1724AC8-A543-CC4D-BF32-39C6767341ED}" dt="2022-10-11T00:16:24.747" v="8" actId="478"/>
          <ac:picMkLst>
            <pc:docMk/>
            <pc:sldMk cId="2444603206" sldId="2147470738"/>
            <ac:picMk id="139" creationId="{5FC9D085-6843-AB44-8CFD-7FC29B7D0E54}"/>
          </ac:picMkLst>
        </pc:picChg>
        <pc:picChg chg="del">
          <ac:chgData name="Dimitri Desmidt" userId="64dfcb71-c89a-4eed-a7b2-a6b8697ca05d" providerId="ADAL" clId="{B1724AC8-A543-CC4D-BF32-39C6767341ED}" dt="2022-10-11T00:16:36.703" v="10" actId="478"/>
          <ac:picMkLst>
            <pc:docMk/>
            <pc:sldMk cId="2444603206" sldId="2147470738"/>
            <ac:picMk id="140" creationId="{BB6426B2-644C-CD40-AC45-03AC69CE77A4}"/>
          </ac:picMkLst>
        </pc:picChg>
        <pc:picChg chg="del">
          <ac:chgData name="Dimitri Desmidt" userId="64dfcb71-c89a-4eed-a7b2-a6b8697ca05d" providerId="ADAL" clId="{B1724AC8-A543-CC4D-BF32-39C6767341ED}" dt="2022-10-11T00:16:36.703" v="10" actId="478"/>
          <ac:picMkLst>
            <pc:docMk/>
            <pc:sldMk cId="2444603206" sldId="2147470738"/>
            <ac:picMk id="141" creationId="{C069951F-59A8-2B42-B4D6-009A2B49F5AB}"/>
          </ac:picMkLst>
        </pc:picChg>
        <pc:picChg chg="del">
          <ac:chgData name="Dimitri Desmidt" userId="64dfcb71-c89a-4eed-a7b2-a6b8697ca05d" providerId="ADAL" clId="{B1724AC8-A543-CC4D-BF32-39C6767341ED}" dt="2022-10-11T00:16:13.760" v="6" actId="478"/>
          <ac:picMkLst>
            <pc:docMk/>
            <pc:sldMk cId="2444603206" sldId="2147470738"/>
            <ac:picMk id="142" creationId="{3A67CBC9-517A-9A40-A35B-EFD170970E93}"/>
          </ac:picMkLst>
        </pc:picChg>
        <pc:picChg chg="del">
          <ac:chgData name="Dimitri Desmidt" userId="64dfcb71-c89a-4eed-a7b2-a6b8697ca05d" providerId="ADAL" clId="{B1724AC8-A543-CC4D-BF32-39C6767341ED}" dt="2022-10-11T00:16:13.760" v="6" actId="478"/>
          <ac:picMkLst>
            <pc:docMk/>
            <pc:sldMk cId="2444603206" sldId="2147470738"/>
            <ac:picMk id="143" creationId="{90B5D12F-713E-E442-9089-66270CBFFEA5}"/>
          </ac:picMkLst>
        </pc:picChg>
        <pc:picChg chg="del">
          <ac:chgData name="Dimitri Desmidt" userId="64dfcb71-c89a-4eed-a7b2-a6b8697ca05d" providerId="ADAL" clId="{B1724AC8-A543-CC4D-BF32-39C6767341ED}" dt="2022-10-11T00:16:20.148" v="7" actId="478"/>
          <ac:picMkLst>
            <pc:docMk/>
            <pc:sldMk cId="2444603206" sldId="2147470738"/>
            <ac:picMk id="144" creationId="{6DEBD46A-DABC-4344-8D4D-F90E86EA133D}"/>
          </ac:picMkLst>
        </pc:picChg>
        <pc:picChg chg="del">
          <ac:chgData name="Dimitri Desmidt" userId="64dfcb71-c89a-4eed-a7b2-a6b8697ca05d" providerId="ADAL" clId="{B1724AC8-A543-CC4D-BF32-39C6767341ED}" dt="2022-10-11T00:16:20.148" v="7" actId="478"/>
          <ac:picMkLst>
            <pc:docMk/>
            <pc:sldMk cId="2444603206" sldId="2147470738"/>
            <ac:picMk id="145" creationId="{9F447D57-356B-9E47-8C49-EB1276A01C89}"/>
          </ac:picMkLst>
        </pc:picChg>
        <pc:cxnChg chg="del">
          <ac:chgData name="Dimitri Desmidt" userId="64dfcb71-c89a-4eed-a7b2-a6b8697ca05d" providerId="ADAL" clId="{B1724AC8-A543-CC4D-BF32-39C6767341ED}" dt="2022-10-11T00:16:24.747" v="8" actId="478"/>
          <ac:cxnSpMkLst>
            <pc:docMk/>
            <pc:sldMk cId="2444603206" sldId="2147470738"/>
            <ac:cxnSpMk id="16" creationId="{6E63FD38-6349-E64F-B827-4F8A5FD25996}"/>
          </ac:cxnSpMkLst>
        </pc:cxnChg>
        <pc:cxnChg chg="del">
          <ac:chgData name="Dimitri Desmidt" userId="64dfcb71-c89a-4eed-a7b2-a6b8697ca05d" providerId="ADAL" clId="{B1724AC8-A543-CC4D-BF32-39C6767341ED}" dt="2022-10-11T00:16:24.747" v="8" actId="478"/>
          <ac:cxnSpMkLst>
            <pc:docMk/>
            <pc:sldMk cId="2444603206" sldId="2147470738"/>
            <ac:cxnSpMk id="17" creationId="{14255592-BC5B-0040-A099-1F66F2F81D39}"/>
          </ac:cxnSpMkLst>
        </pc:cxnChg>
        <pc:cxnChg chg="del">
          <ac:chgData name="Dimitri Desmidt" userId="64dfcb71-c89a-4eed-a7b2-a6b8697ca05d" providerId="ADAL" clId="{B1724AC8-A543-CC4D-BF32-39C6767341ED}" dt="2022-10-11T00:16:24.747" v="8" actId="478"/>
          <ac:cxnSpMkLst>
            <pc:docMk/>
            <pc:sldMk cId="2444603206" sldId="2147470738"/>
            <ac:cxnSpMk id="18" creationId="{FF7B4676-09EC-D148-9FAC-450B452F424A}"/>
          </ac:cxnSpMkLst>
        </pc:cxnChg>
        <pc:cxnChg chg="del">
          <ac:chgData name="Dimitri Desmidt" userId="64dfcb71-c89a-4eed-a7b2-a6b8697ca05d" providerId="ADAL" clId="{B1724AC8-A543-CC4D-BF32-39C6767341ED}" dt="2022-10-11T00:16:13.760" v="6" actId="478"/>
          <ac:cxnSpMkLst>
            <pc:docMk/>
            <pc:sldMk cId="2444603206" sldId="2147470738"/>
            <ac:cxnSpMk id="28" creationId="{629BF42F-F49B-FC41-AC10-4EB1D2E23533}"/>
          </ac:cxnSpMkLst>
        </pc:cxnChg>
        <pc:cxnChg chg="del">
          <ac:chgData name="Dimitri Desmidt" userId="64dfcb71-c89a-4eed-a7b2-a6b8697ca05d" providerId="ADAL" clId="{B1724AC8-A543-CC4D-BF32-39C6767341ED}" dt="2022-10-11T00:16:13.760" v="6" actId="478"/>
          <ac:cxnSpMkLst>
            <pc:docMk/>
            <pc:sldMk cId="2444603206" sldId="2147470738"/>
            <ac:cxnSpMk id="29" creationId="{A1F37C5D-CBA2-D346-A835-F7E6C4DFE006}"/>
          </ac:cxnSpMkLst>
        </pc:cxnChg>
        <pc:cxnChg chg="mod">
          <ac:chgData name="Dimitri Desmidt" userId="64dfcb71-c89a-4eed-a7b2-a6b8697ca05d" providerId="ADAL" clId="{B1724AC8-A543-CC4D-BF32-39C6767341ED}" dt="2022-10-11T00:17:03.199" v="11" actId="1076"/>
          <ac:cxnSpMkLst>
            <pc:docMk/>
            <pc:sldMk cId="2444603206" sldId="2147470738"/>
            <ac:cxnSpMk id="30" creationId="{345372D1-B3B6-5749-A029-58755C2C38B3}"/>
          </ac:cxnSpMkLst>
        </pc:cxnChg>
        <pc:cxnChg chg="mod">
          <ac:chgData name="Dimitri Desmidt" userId="64dfcb71-c89a-4eed-a7b2-a6b8697ca05d" providerId="ADAL" clId="{B1724AC8-A543-CC4D-BF32-39C6767341ED}" dt="2022-10-11T00:17:03.199" v="11" actId="1076"/>
          <ac:cxnSpMkLst>
            <pc:docMk/>
            <pc:sldMk cId="2444603206" sldId="2147470738"/>
            <ac:cxnSpMk id="31" creationId="{F0C1E31C-F26D-6C47-9D41-CD72003C132F}"/>
          </ac:cxnSpMkLst>
        </pc:cxnChg>
        <pc:cxnChg chg="del">
          <ac:chgData name="Dimitri Desmidt" userId="64dfcb71-c89a-4eed-a7b2-a6b8697ca05d" providerId="ADAL" clId="{B1724AC8-A543-CC4D-BF32-39C6767341ED}" dt="2022-10-11T00:16:13.760" v="6" actId="478"/>
          <ac:cxnSpMkLst>
            <pc:docMk/>
            <pc:sldMk cId="2444603206" sldId="2147470738"/>
            <ac:cxnSpMk id="35" creationId="{C153BD19-79BA-4340-ACB2-4BEDAE691681}"/>
          </ac:cxnSpMkLst>
        </pc:cxnChg>
        <pc:cxnChg chg="del">
          <ac:chgData name="Dimitri Desmidt" userId="64dfcb71-c89a-4eed-a7b2-a6b8697ca05d" providerId="ADAL" clId="{B1724AC8-A543-CC4D-BF32-39C6767341ED}" dt="2022-10-11T00:16:20.148" v="7" actId="478"/>
          <ac:cxnSpMkLst>
            <pc:docMk/>
            <pc:sldMk cId="2444603206" sldId="2147470738"/>
            <ac:cxnSpMk id="56" creationId="{7D12584C-944B-7943-B33B-0233FAB639D5}"/>
          </ac:cxnSpMkLst>
        </pc:cxnChg>
        <pc:cxnChg chg="del">
          <ac:chgData name="Dimitri Desmidt" userId="64dfcb71-c89a-4eed-a7b2-a6b8697ca05d" providerId="ADAL" clId="{B1724AC8-A543-CC4D-BF32-39C6767341ED}" dt="2022-10-11T00:16:20.148" v="7" actId="478"/>
          <ac:cxnSpMkLst>
            <pc:docMk/>
            <pc:sldMk cId="2444603206" sldId="2147470738"/>
            <ac:cxnSpMk id="57" creationId="{4B456F10-EA35-DC46-ADF2-238B2B5EB702}"/>
          </ac:cxnSpMkLst>
        </pc:cxnChg>
        <pc:cxnChg chg="del">
          <ac:chgData name="Dimitri Desmidt" userId="64dfcb71-c89a-4eed-a7b2-a6b8697ca05d" providerId="ADAL" clId="{B1724AC8-A543-CC4D-BF32-39C6767341ED}" dt="2022-10-11T00:16:20.148" v="7" actId="478"/>
          <ac:cxnSpMkLst>
            <pc:docMk/>
            <pc:sldMk cId="2444603206" sldId="2147470738"/>
            <ac:cxnSpMk id="60" creationId="{B04E2231-9087-D740-B115-200F10A4CB6B}"/>
          </ac:cxnSpMkLst>
        </pc:cxnChg>
        <pc:cxnChg chg="del mod">
          <ac:chgData name="Dimitri Desmidt" userId="64dfcb71-c89a-4eed-a7b2-a6b8697ca05d" providerId="ADAL" clId="{B1724AC8-A543-CC4D-BF32-39C6767341ED}" dt="2022-10-11T00:17:05.554" v="12" actId="478"/>
          <ac:cxnSpMkLst>
            <pc:docMk/>
            <pc:sldMk cId="2444603206" sldId="2147470738"/>
            <ac:cxnSpMk id="69" creationId="{2B9E81AB-71AD-6447-B57F-6B98E208C931}"/>
          </ac:cxnSpMkLst>
        </pc:cxnChg>
        <pc:cxnChg chg="del">
          <ac:chgData name="Dimitri Desmidt" userId="64dfcb71-c89a-4eed-a7b2-a6b8697ca05d" providerId="ADAL" clId="{B1724AC8-A543-CC4D-BF32-39C6767341ED}" dt="2022-10-11T00:16:24.747" v="8" actId="478"/>
          <ac:cxnSpMkLst>
            <pc:docMk/>
            <pc:sldMk cId="2444603206" sldId="2147470738"/>
            <ac:cxnSpMk id="93" creationId="{FA46BF03-66AA-3C48-8022-DF29A1A19245}"/>
          </ac:cxnSpMkLst>
        </pc:cxnChg>
        <pc:cxnChg chg="mod">
          <ac:chgData name="Dimitri Desmidt" userId="64dfcb71-c89a-4eed-a7b2-a6b8697ca05d" providerId="ADAL" clId="{B1724AC8-A543-CC4D-BF32-39C6767341ED}" dt="2022-10-11T00:17:03.199" v="11" actId="1076"/>
          <ac:cxnSpMkLst>
            <pc:docMk/>
            <pc:sldMk cId="2444603206" sldId="2147470738"/>
            <ac:cxnSpMk id="103" creationId="{955D60F3-254D-BF4E-96C7-0FF2CD05E140}"/>
          </ac:cxnSpMkLst>
        </pc:cxn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98EF4-B24F-8E40-9D26-4A5D5B9A725F}" type="datetimeFigureOut">
              <a:t>9/19/23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C9351-4B5C-7049-BA85-1429AE6A9BC7}" type="slidenum">
              <a:t>‹#›</a:t>
            </a:fld>
            <a:endParaRPr lang="en-US"/>
          </a:p>
        </p:txBody>
      </p:sp>
    </p:spTree>
    <p:extLst>
      <p:ext uri="{BB962C8B-B14F-4D97-AF65-F5344CB8AC3E}">
        <p14:creationId xmlns:p14="http://schemas.microsoft.com/office/powerpoint/2010/main" val="151300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a:t>
            </a:fld>
            <a:endParaRPr lang="en-US"/>
          </a:p>
        </p:txBody>
      </p:sp>
    </p:spTree>
    <p:extLst>
      <p:ext uri="{BB962C8B-B14F-4D97-AF65-F5344CB8AC3E}">
        <p14:creationId xmlns:p14="http://schemas.microsoft.com/office/powerpoint/2010/main" val="138696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dirty="0"/>
              <a:t> Memory:</a:t>
            </a:r>
            <a:r>
              <a:rPr lang="en-US" b="0" i="0" dirty="0">
                <a:solidFill>
                  <a:srgbClr val="6E7680"/>
                </a:solidFill>
                <a:effectLst/>
                <a:latin typeface="Almaden Sans"/>
              </a:rPr>
              <a:t> we are able to extract binaries from the memory, and with machine learning we are able to classify those binaries directly, and determine if they are malicious or not. </a:t>
            </a:r>
            <a:r>
              <a:rPr lang="en-US" b="0" i="0" dirty="0">
                <a:solidFill>
                  <a:srgbClr val="232333"/>
                </a:solidFill>
                <a:effectLst/>
                <a:latin typeface="Almaden Sans"/>
              </a:rPr>
              <a:t>from this memory snapshots we are able to extract interesting information like binaries, other executables. And this is very important, because not all artifacts that are generated by malware are somewhere stored persistently on disk or somewhere else, but they purely reside in memory, and might not be there for long. So we need to make sure then, that when they end up in memory that we extract them, so that we can perform further analysis on them.</a:t>
            </a:r>
          </a:p>
          <a:p>
            <a:pPr algn="l">
              <a:buFont typeface="Arial" panose="020B0604020202020204" pitchFamily="34" charset="0"/>
              <a:buChar char="•"/>
            </a:pPr>
            <a:endParaRPr lang="en-US" b="0" i="0" dirty="0">
              <a:solidFill>
                <a:srgbClr val="232333"/>
              </a:solidFill>
              <a:effectLst/>
              <a:latin typeface="Almaden Sans"/>
            </a:endParaRPr>
          </a:p>
          <a:p>
            <a:pPr algn="l">
              <a:buFont typeface="Arial" panose="020B0604020202020204" pitchFamily="34" charset="0"/>
              <a:buChar char="•"/>
            </a:pPr>
            <a:r>
              <a:rPr lang="en-US" b="0" i="0" dirty="0">
                <a:solidFill>
                  <a:srgbClr val="232333"/>
                </a:solidFill>
                <a:effectLst/>
                <a:latin typeface="Almaden Sans"/>
              </a:rPr>
              <a:t> Resilient: Next, we are pretty resilient. So, even if a binary that resides in memory is not executed, which can happen because of multiple reasons</a:t>
            </a:r>
            <a:r>
              <a:rPr lang="en-US" b="1" i="0" dirty="0">
                <a:solidFill>
                  <a:srgbClr val="232333"/>
                </a:solidFill>
                <a:effectLst/>
                <a:latin typeface="Almaden Sans"/>
              </a:rPr>
              <a:t>. </a:t>
            </a:r>
            <a:r>
              <a:rPr lang="en-US" b="0" i="0" dirty="0">
                <a:solidFill>
                  <a:srgbClr val="232333"/>
                </a:solidFill>
                <a:effectLst/>
                <a:latin typeface="Almaden Sans"/>
              </a:rPr>
              <a:t>Either the file can be corrupt or there's dormant code or other evasion techniques that cost the binary not to be fully executed. the memory part of magic is still able to detect it, since it's extracted the whole binary, to collect properly classify it as malicious or not.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solidFill>
                <a:srgbClr val="232333"/>
              </a:solidFill>
              <a:effectLst/>
              <a:latin typeface="Almaden Sans"/>
            </a:endParaRPr>
          </a:p>
          <a:p>
            <a:pPr>
              <a:lnSpc>
                <a:spcPct val="130000"/>
              </a:lnSpc>
            </a:pPr>
            <a:r>
              <a:rPr lang="en-US" b="1" dirty="0">
                <a:solidFill>
                  <a:schemeClr val="tx2"/>
                </a:solidFill>
              </a:rPr>
              <a:t>Advanced Threat Hunting</a:t>
            </a:r>
          </a:p>
          <a:p>
            <a:pPr>
              <a:lnSpc>
                <a:spcPct val="130000"/>
              </a:lnSpc>
            </a:pPr>
            <a:r>
              <a:rPr lang="en-US" sz="1200" dirty="0"/>
              <a:t>Our new global threat hunting platform provides a single pane of glass where we can protect and monitor the systems of all our hosted customers. Using Elasticsearch we gather all the events and behaviors seen during malware analysis where we can create visualizations and are able to hunt for potential threats or suspicious patterns using Sigma Rules. Additionally, the data is all created with the industry standard, which means we can leverage open-source intelligence and security tools directly and easily. The detection improvements can be implemented in days compared to multiple weeks in past.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6E7680"/>
              </a:solidFill>
              <a:effectLst/>
              <a:latin typeface="Almaden Sans"/>
            </a:endParaRPr>
          </a:p>
          <a:p>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16</a:t>
            </a:fld>
            <a:endParaRPr lang="en-US"/>
          </a:p>
        </p:txBody>
      </p:sp>
    </p:spTree>
    <p:extLst>
      <p:ext uri="{BB962C8B-B14F-4D97-AF65-F5344CB8AC3E}">
        <p14:creationId xmlns:p14="http://schemas.microsoft.com/office/powerpoint/2010/main" val="115976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(Sender) Server IP information is available with Gateway NSX Malware only (Distributed NSX Malware works on “disk write” and so does not have visibility of the Server IP).</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18</a:t>
            </a:fld>
            <a:endParaRPr lang="en-US"/>
          </a:p>
        </p:txBody>
      </p:sp>
    </p:spTree>
    <p:extLst>
      <p:ext uri="{BB962C8B-B14F-4D97-AF65-F5344CB8AC3E}">
        <p14:creationId xmlns:p14="http://schemas.microsoft.com/office/powerpoint/2010/main" val="1511228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20</a:t>
            </a:fld>
            <a:endParaRPr lang="en-US"/>
          </a:p>
        </p:txBody>
      </p:sp>
    </p:spTree>
    <p:extLst>
      <p:ext uri="{BB962C8B-B14F-4D97-AF65-F5344CB8AC3E}">
        <p14:creationId xmlns:p14="http://schemas.microsoft.com/office/powerpoint/2010/main" val="1919997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External sites / IP access required:</a:t>
            </a:r>
          </a:p>
          <a:p>
            <a:r>
              <a:rPr lang="en-US" dirty="0"/>
              <a:t>Malware Detection and Prevention requires Internet access to download the latest signatures and to send files for cloud analysis.</a:t>
            </a:r>
          </a:p>
          <a:p>
            <a:r>
              <a:rPr lang="en-US" dirty="0"/>
              <a:t>This communication is done on HTTPS</a:t>
            </a:r>
          </a:p>
          <a:p>
            <a:pPr marL="628650" lvl="1" indent="-171450">
              <a:buFont typeface="Arial" panose="020B0604020202020204" pitchFamily="34" charset="0"/>
              <a:buChar char="•"/>
            </a:pPr>
            <a:r>
              <a:rPr lang="en-US" dirty="0"/>
              <a:t>From NAPP (</a:t>
            </a:r>
            <a:r>
              <a:rPr lang="en-US" b="0" i="0" u="none" strike="noStrike" dirty="0">
                <a:solidFill>
                  <a:srgbClr val="000000"/>
                </a:solidFill>
                <a:effectLst/>
                <a:latin typeface="Calibri" panose="020F0502020204030204" pitchFamily="34" charset="0"/>
              </a:rPr>
              <a:t>K8s Workers IP address) or HTTP Proxy if NAPP is configured with Proxy</a:t>
            </a:r>
          </a:p>
          <a:p>
            <a:pPr marL="628650" lvl="1"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To NSX Cloud Service</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nsx.lastline.com</a:t>
            </a:r>
            <a:endParaRPr lang="en-US" b="0" i="0" u="none" strike="noStrike" dirty="0">
              <a:solidFill>
                <a:srgbClr val="000000"/>
              </a:solidFill>
              <a:effectLst/>
              <a:latin typeface="Calibri" panose="020F0502020204030204" pitchFamily="34" charset="0"/>
            </a:endParaRP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nsx.west.us.lastline.com</a:t>
            </a:r>
            <a:r>
              <a:rPr lang="en-US" b="0" i="0" u="none" strike="noStrike" dirty="0">
                <a:solidFill>
                  <a:srgbClr val="000000"/>
                </a:solidFill>
                <a:effectLst/>
                <a:latin typeface="Calibri" panose="020F0502020204030204" pitchFamily="34" charset="0"/>
              </a:rPr>
              <a:t> if you selected at the installation “Malware Cloud Region = United States”</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nsx.nl.emea.lastline.com</a:t>
            </a:r>
            <a:r>
              <a:rPr lang="en-US" b="0" i="0" u="none" strike="noStrike" dirty="0">
                <a:solidFill>
                  <a:srgbClr val="000000"/>
                </a:solidFill>
                <a:effectLst/>
                <a:latin typeface="Calibri" panose="020F0502020204030204" pitchFamily="34" charset="0"/>
              </a:rPr>
              <a:t> if you selected Malware Cloud “Malware Cloud Region = European Union”</a:t>
            </a:r>
          </a:p>
          <a:p>
            <a:pPr marL="1085850" lvl="2" indent="-171450">
              <a:buFont typeface="Arial" panose="020B0604020202020204" pitchFamily="34" charset="0"/>
              <a:buChar char="•"/>
            </a:pPr>
            <a:r>
              <a:rPr lang="en-US" b="0" i="0" u="none" strike="noStrike" dirty="0" err="1">
                <a:solidFill>
                  <a:srgbClr val="000000"/>
                </a:solidFill>
                <a:effectLst/>
                <a:latin typeface="Aptos" panose="020B0004020202020204" pitchFamily="34" charset="0"/>
              </a:rPr>
              <a:t>nsx.southeast.au.lastline.com</a:t>
            </a:r>
            <a:r>
              <a:rPr lang="en-US" b="0" i="0" u="none" strike="noStrike" dirty="0">
                <a:solidFill>
                  <a:srgbClr val="000000"/>
                </a:solidFill>
                <a:effectLst/>
                <a:latin typeface="Aptos" panose="020B0004020202020204" pitchFamily="34" charset="0"/>
              </a:rPr>
              <a:t> </a:t>
            </a:r>
            <a:r>
              <a:rPr lang="en-US" b="0" i="0" u="none" strike="noStrike" dirty="0">
                <a:solidFill>
                  <a:srgbClr val="000000"/>
                </a:solidFill>
                <a:effectLst/>
                <a:latin typeface="Calibri" panose="020F0502020204030204" pitchFamily="34" charset="0"/>
              </a:rPr>
              <a:t>if you selected Malware Cloud “Malware Cloud Region = Australia”</a:t>
            </a:r>
          </a:p>
          <a:p>
            <a:endParaRPr lang="en-US" dirty="0"/>
          </a:p>
          <a:p>
            <a:endParaRPr lang="en-US" dirty="0"/>
          </a:p>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update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pPr marL="742950" lvl="1" indent="-285750" algn="l">
              <a:buFont typeface="+mj-lt"/>
              <a:buAutoNum type="arabicPeriod"/>
            </a:pPr>
            <a:r>
              <a:rPr lang="en-US" dirty="0">
                <a:solidFill>
                  <a:srgbClr val="333333"/>
                </a:solidFill>
                <a:effectLst/>
                <a:latin typeface="Calibri" panose="020F0502020204030204" pitchFamily="34" charset="0"/>
              </a:rPr>
              <a:t>Validate installation.</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t>
            </a:r>
            <a:r>
              <a:rPr lang="en-US" dirty="0" err="1">
                <a:solidFill>
                  <a:srgbClr val="333333"/>
                </a:solidFill>
                <a:effectLst/>
                <a:latin typeface="Calibri" panose="020F0502020204030204" pitchFamily="34" charset="0"/>
              </a:rPr>
              <a:t>systemctl</a:t>
            </a:r>
            <a:r>
              <a:rPr lang="en-US" dirty="0">
                <a:solidFill>
                  <a:srgbClr val="333333"/>
                </a:solidFill>
                <a:effectLst/>
                <a:latin typeface="Calibri" panose="020F0502020204030204" pitchFamily="34" charset="0"/>
              </a:rPr>
              <a:t> status </a:t>
            </a:r>
            <a:r>
              <a:rPr lang="en-US" dirty="0" err="1">
                <a:solidFill>
                  <a:srgbClr val="333333"/>
                </a:solidFill>
                <a:effectLst/>
                <a:latin typeface="Calibri" panose="020F0502020204030204" pitchFamily="34" charset="0"/>
              </a:rPr>
              <a:t>vsepd</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24</a:t>
            </a:fld>
            <a:endParaRPr lang="en-US"/>
          </a:p>
        </p:txBody>
      </p:sp>
    </p:spTree>
    <p:extLst>
      <p:ext uri="{BB962C8B-B14F-4D97-AF65-F5344CB8AC3E}">
        <p14:creationId xmlns:p14="http://schemas.microsoft.com/office/powerpoint/2010/main" val="2745080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25</a:t>
            </a:fld>
            <a:endParaRPr lang="en-US"/>
          </a:p>
        </p:txBody>
      </p:sp>
    </p:spTree>
    <p:extLst>
      <p:ext uri="{BB962C8B-B14F-4D97-AF65-F5344CB8AC3E}">
        <p14:creationId xmlns:p14="http://schemas.microsoft.com/office/powerpoint/2010/main" val="504152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New File:</a:t>
            </a:r>
          </a:p>
          <a:p>
            <a:r>
              <a:rPr lang="en-US" dirty="0"/>
              <a:t>Any new file created on disk will be forwarded for Malware inspection.</a:t>
            </a:r>
          </a:p>
          <a:p>
            <a:r>
              <a:rPr lang="en-US" dirty="0"/>
              <a:t>Updated/Modified/Overwritten files are not inspected.</a:t>
            </a:r>
          </a:p>
        </p:txBody>
      </p:sp>
      <p:sp>
        <p:nvSpPr>
          <p:cNvPr id="4" name="Slide Number Placeholder 3"/>
          <p:cNvSpPr>
            <a:spLocks noGrp="1"/>
          </p:cNvSpPr>
          <p:nvPr>
            <p:ph type="sldNum" sz="quarter" idx="5"/>
          </p:nvPr>
        </p:nvSpPr>
        <p:spPr/>
        <p:txBody>
          <a:bodyPr/>
          <a:lstStyle/>
          <a:p>
            <a:fld id="{619C9351-4B5C-7049-BA85-1429AE6A9BC7}" type="slidenum">
              <a:rPr lang="en-US" smtClean="0"/>
              <a:t>26</a:t>
            </a:fld>
            <a:endParaRPr lang="en-US"/>
          </a:p>
        </p:txBody>
      </p:sp>
    </p:spTree>
    <p:extLst>
      <p:ext uri="{BB962C8B-B14F-4D97-AF65-F5344CB8AC3E}">
        <p14:creationId xmlns:p14="http://schemas.microsoft.com/office/powerpoint/2010/main" val="1244266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5"/>
          </p:nvPr>
        </p:nvSpPr>
        <p:spPr/>
        <p:txBody>
          <a:bodyPr/>
          <a:lstStyle/>
          <a:p>
            <a:fld id="{619C9351-4B5C-7049-BA85-1429AE6A9BC7}" type="slidenum">
              <a:rPr lang="en-US" smtClean="0"/>
              <a:t>27</a:t>
            </a:fld>
            <a:endParaRPr lang="en-US"/>
          </a:p>
        </p:txBody>
      </p:sp>
    </p:spTree>
    <p:extLst>
      <p:ext uri="{BB962C8B-B14F-4D97-AF65-F5344CB8AC3E}">
        <p14:creationId xmlns:p14="http://schemas.microsoft.com/office/powerpoint/2010/main" val="338363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a:t>
            </a:fld>
            <a:endParaRPr lang="en-US"/>
          </a:p>
        </p:txBody>
      </p:sp>
    </p:spTree>
    <p:extLst>
      <p:ext uri="{BB962C8B-B14F-4D97-AF65-F5344CB8AC3E}">
        <p14:creationId xmlns:p14="http://schemas.microsoft.com/office/powerpoint/2010/main" val="146935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a:t>
            </a:fld>
            <a:endParaRPr lang="en-US"/>
          </a:p>
        </p:txBody>
      </p:sp>
    </p:spTree>
    <p:extLst>
      <p:ext uri="{BB962C8B-B14F-4D97-AF65-F5344CB8AC3E}">
        <p14:creationId xmlns:p14="http://schemas.microsoft.com/office/powerpoint/2010/main" val="3215903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8</a:t>
            </a:fld>
            <a:endParaRPr lang="en-US"/>
          </a:p>
        </p:txBody>
      </p:sp>
    </p:spTree>
    <p:extLst>
      <p:ext uri="{BB962C8B-B14F-4D97-AF65-F5344CB8AC3E}">
        <p14:creationId xmlns:p14="http://schemas.microsoft.com/office/powerpoint/2010/main" val="1327994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a:t>And NSX Malware is one data source in NDR to build its campaigns information.</a:t>
            </a:r>
          </a:p>
        </p:txBody>
      </p:sp>
      <p:sp>
        <p:nvSpPr>
          <p:cNvPr id="4" name="Slide Number Placeholder 3"/>
          <p:cNvSpPr>
            <a:spLocks noGrp="1"/>
          </p:cNvSpPr>
          <p:nvPr>
            <p:ph type="sldNum" sz="quarter" idx="5"/>
          </p:nvPr>
        </p:nvSpPr>
        <p:spPr/>
        <p:txBody>
          <a:bodyPr/>
          <a:lstStyle/>
          <a:p>
            <a:fld id="{9F4FBC3A-A12C-40F9-BB8D-BC30C7901396}" type="slidenum">
              <a:rPr lang="en-US" smtClean="0"/>
              <a:pPr/>
              <a:t>9</a:t>
            </a:fld>
            <a:endParaRPr lang="en-US"/>
          </a:p>
        </p:txBody>
      </p:sp>
    </p:spTree>
    <p:extLst>
      <p:ext uri="{BB962C8B-B14F-4D97-AF65-F5344CB8AC3E}">
        <p14:creationId xmlns:p14="http://schemas.microsoft.com/office/powerpoint/2010/main" val="1389130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10</a:t>
            </a:fld>
            <a:endParaRPr lang="en-US"/>
          </a:p>
        </p:txBody>
      </p:sp>
    </p:spTree>
    <p:extLst>
      <p:ext uri="{BB962C8B-B14F-4D97-AF65-F5344CB8AC3E}">
        <p14:creationId xmlns:p14="http://schemas.microsoft.com/office/powerpoint/2010/main" val="4047932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Sanbox</a:t>
            </a:r>
            <a:r>
              <a:rPr lang="en-US" b="1" dirty="0"/>
              <a:t> timeout</a:t>
            </a:r>
          </a:p>
          <a:p>
            <a:r>
              <a:rPr lang="en-US" dirty="0"/>
              <a:t>Sandbox maximum time to provide file inspection result = 2h (usually a couple of minutes)</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14</a:t>
            </a:fld>
            <a:endParaRPr lang="en-US"/>
          </a:p>
        </p:txBody>
      </p:sp>
    </p:spTree>
    <p:extLst>
      <p:ext uri="{BB962C8B-B14F-4D97-AF65-F5344CB8AC3E}">
        <p14:creationId xmlns:p14="http://schemas.microsoft.com/office/powerpoint/2010/main" val="969355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Local Analysis versus Cloud Analysis:</a:t>
            </a:r>
          </a:p>
          <a:p>
            <a:r>
              <a:rPr lang="en-US" sz="1200" b="0" i="0" u="none" strike="noStrike" kern="1200" dirty="0" err="1">
                <a:solidFill>
                  <a:schemeClr val="tx1"/>
                </a:solidFill>
                <a:effectLst/>
                <a:latin typeface="+mn-lt"/>
                <a:ea typeface="+mn-ea"/>
                <a:cs typeface="+mn-cs"/>
              </a:rPr>
              <a:t>prefiler</a:t>
            </a:r>
            <a:r>
              <a:rPr lang="en-US" sz="1200" b="0" i="0" u="none" strike="noStrike" kern="1200" dirty="0">
                <a:solidFill>
                  <a:schemeClr val="tx1"/>
                </a:solidFill>
                <a:effectLst/>
                <a:latin typeface="+mn-lt"/>
                <a:ea typeface="+mn-ea"/>
                <a:cs typeface="+mn-cs"/>
              </a:rPr>
              <a:t> files which are clearly benign:</a:t>
            </a:r>
          </a:p>
          <a:p>
            <a:pPr lvl="1"/>
            <a:r>
              <a:rPr lang="en-US" sz="1200" b="0" i="0" u="none" strike="noStrike" kern="1200" dirty="0">
                <a:solidFill>
                  <a:schemeClr val="tx1"/>
                </a:solidFill>
                <a:effectLst/>
                <a:latin typeface="+mn-lt"/>
                <a:ea typeface="+mn-ea"/>
                <a:cs typeface="+mn-cs"/>
              </a:rPr>
              <a:t>~95% of MS Office documents are filtered out, and only ~5% submitted to analysis into the cloud.</a:t>
            </a:r>
          </a:p>
          <a:p>
            <a:pPr lvl="1"/>
            <a:r>
              <a:rPr lang="en-US" sz="1200" b="0" i="0" u="none" strike="noStrike" kern="1200" dirty="0">
                <a:solidFill>
                  <a:schemeClr val="tx1"/>
                </a:solidFill>
                <a:effectLst/>
                <a:latin typeface="+mn-lt"/>
                <a:ea typeface="+mn-ea"/>
                <a:cs typeface="+mn-cs"/>
              </a:rPr>
              <a:t>~99% of PDF documents are filtered out, and only ~1% submitted to analysis into the cloud.</a:t>
            </a:r>
          </a:p>
          <a:p>
            <a:pPr lvl="1"/>
            <a:r>
              <a:rPr lang="en-US" sz="1200" b="0" i="0" u="none" strike="noStrike" kern="1200" dirty="0">
                <a:solidFill>
                  <a:schemeClr val="tx1"/>
                </a:solidFill>
                <a:effectLst/>
                <a:latin typeface="+mn-lt"/>
                <a:ea typeface="+mn-ea"/>
                <a:cs typeface="+mn-cs"/>
              </a:rPr>
              <a:t>PE files signed by valid and trusted signature are filtered out. I don't have exact numbers, but it is minority of files (on average, of course it varies from customer to customer). Thus, majority of executable files are submitted to the cloud for analysis.</a:t>
            </a:r>
          </a:p>
          <a:p>
            <a:r>
              <a:rPr lang="en-US" sz="1200" b="0" i="0" u="none" strike="noStrike" kern="1200" dirty="0">
                <a:solidFill>
                  <a:schemeClr val="tx1"/>
                </a:solidFill>
                <a:effectLst/>
                <a:latin typeface="+mn-lt"/>
                <a:ea typeface="+mn-ea"/>
                <a:cs typeface="+mn-cs"/>
              </a:rPr>
              <a:t>quickly detect malware which can be statically detected. It is used to mostly:</a:t>
            </a:r>
          </a:p>
          <a:p>
            <a:pPr lvl="1"/>
            <a:r>
              <a:rPr lang="en-US" sz="1200" b="0" i="0" u="none" strike="noStrike" kern="1200" dirty="0">
                <a:solidFill>
                  <a:schemeClr val="tx1"/>
                </a:solidFill>
                <a:effectLst/>
                <a:latin typeface="+mn-lt"/>
                <a:ea typeface="+mn-ea"/>
                <a:cs typeface="+mn-cs"/>
              </a:rPr>
              <a:t>improve customer experience by providing quick results.</a:t>
            </a:r>
          </a:p>
          <a:p>
            <a:pPr lvl="1"/>
            <a:r>
              <a:rPr lang="en-US" sz="1200" b="0" i="0" u="none" strike="noStrike" kern="1200" dirty="0">
                <a:solidFill>
                  <a:schemeClr val="tx1"/>
                </a:solidFill>
                <a:effectLst/>
                <a:latin typeface="+mn-lt"/>
                <a:ea typeface="+mn-ea"/>
                <a:cs typeface="+mn-cs"/>
              </a:rPr>
              <a:t>prevent overload of cloud infrastructure when some customers using thousands of known malware files to test our product at once.</a:t>
            </a:r>
          </a:p>
          <a:p>
            <a:r>
              <a:rPr lang="en-US" sz="1200" b="0" i="0" u="none" strike="noStrike" kern="1200" dirty="0">
                <a:solidFill>
                  <a:schemeClr val="tx1"/>
                </a:solidFill>
                <a:effectLst/>
                <a:latin typeface="+mn-lt"/>
                <a:ea typeface="+mn-ea"/>
                <a:cs typeface="+mn-cs"/>
              </a:rPr>
              <a:t> The local analysis efficiency depends on malware family and type; thus, it will vary from customer to customer and even from attack to attack. On average, I don't expect it to exceed 60%.</a:t>
            </a:r>
          </a:p>
          <a:p>
            <a:endParaRPr lang="en-US" dirty="0"/>
          </a:p>
          <a:p>
            <a:r>
              <a:rPr lang="en-US" b="1" dirty="0"/>
              <a:t>Question on Cloud Sandbox Privacy:</a:t>
            </a:r>
          </a:p>
          <a:p>
            <a:r>
              <a:rPr lang="en-US" dirty="0"/>
              <a:t>VMware NSX – Privacy Datasheet: https://</a:t>
            </a:r>
            <a:r>
              <a:rPr lang="en-US" dirty="0" err="1"/>
              <a:t>www.vmware.com</a:t>
            </a:r>
            <a:r>
              <a:rPr lang="en-US" dirty="0"/>
              <a:t>/content/dam/</a:t>
            </a:r>
            <a:r>
              <a:rPr lang="en-US" dirty="0" err="1"/>
              <a:t>digitalmarketing</a:t>
            </a:r>
            <a:r>
              <a:rPr lang="en-US" dirty="0"/>
              <a:t>/</a:t>
            </a:r>
            <a:r>
              <a:rPr lang="en-US" dirty="0" err="1"/>
              <a:t>vmware</a:t>
            </a:r>
            <a:r>
              <a:rPr lang="en-US" dirty="0"/>
              <a:t>/</a:t>
            </a:r>
            <a:r>
              <a:rPr lang="en-US" dirty="0" err="1"/>
              <a:t>en</a:t>
            </a:r>
            <a:r>
              <a:rPr lang="en-US" dirty="0"/>
              <a:t>/pdf/docs/</a:t>
            </a:r>
            <a:r>
              <a:rPr lang="en-US" dirty="0" err="1"/>
              <a:t>vmw</a:t>
            </a:r>
            <a:r>
              <a:rPr lang="en-US" dirty="0"/>
              <a:t>-datasheet-</a:t>
            </a:r>
            <a:r>
              <a:rPr lang="en-US" dirty="0" err="1"/>
              <a:t>nsx.pdf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800" dirty="0">
                <a:effectLst/>
                <a:latin typeface="Calibri" panose="020F0502020204030204" pitchFamily="34" charset="0"/>
                <a:ea typeface="Calibri" panose="020F0502020204030204" pitchFamily="34" charset="0"/>
              </a:rPr>
              <a:t>Any files the service finds that are malicious, are kept indefinitely for research purposes. NSX Sandbox file uploads and associated metadata and logs are retained for up to 12 months and deleted 180 days after license expiration. Any files the service finds that are malicious, are kept indefinitely for research purposes.”</a:t>
            </a:r>
            <a:endParaRPr lang="en-US" sz="1800" dirty="0">
              <a:effectLst/>
              <a:latin typeface="Calibri" panose="020F0502020204030204" pitchFamily="34" charset="0"/>
              <a:ea typeface="Times New Roman" panose="02020603050405020304" pitchFamily="18" charset="0"/>
            </a:endParaRPr>
          </a:p>
          <a:p>
            <a:endParaRPr lang="en-US" dirty="0"/>
          </a:p>
          <a:p>
            <a:r>
              <a:rPr lang="en-US" b="1" dirty="0"/>
              <a:t>Question on Images analysis (OCR):</a:t>
            </a:r>
          </a:p>
          <a:p>
            <a:r>
              <a:rPr lang="en-US" b="0" i="0" u="none" strike="noStrike" dirty="0">
                <a:solidFill>
                  <a:srgbClr val="212121"/>
                </a:solidFill>
                <a:effectLst/>
                <a:latin typeface="Calibri" panose="020F0502020204030204" pitchFamily="34" charset="0"/>
              </a:rPr>
              <a:t>The idea is that many phishing emails hide URLs / links in images, often embedded in documents (such as Word or PowerPoint files). When we perform analysis of documents in the sandbox, we perform OCR on image files and see if they contain such links. If they do, we follow them.</a:t>
            </a:r>
            <a:endParaRPr lang="en-US" dirty="0"/>
          </a:p>
          <a:p>
            <a:endParaRPr lang="en-US" dirty="0"/>
          </a:p>
          <a:p>
            <a:r>
              <a:rPr lang="en-US" b="1" dirty="0"/>
              <a:t>Question on SSDEEP:</a:t>
            </a:r>
          </a:p>
          <a:p>
            <a:r>
              <a:rPr lang="en-US" b="0" i="0" dirty="0">
                <a:solidFill>
                  <a:srgbClr val="1D1C1D"/>
                </a:solidFill>
                <a:effectLst/>
                <a:latin typeface="Slack-Lato"/>
              </a:rPr>
              <a:t>We do not use (nor intend to use) SSDEEP. We have our own in-house algorithm to detect code similarity, which is much more complex than a fuzzy hashing.</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CA" smtClean="0"/>
              <a:t>15</a:t>
            </a:fld>
            <a:endParaRPr lang="en-CA"/>
          </a:p>
        </p:txBody>
      </p:sp>
    </p:spTree>
    <p:extLst>
      <p:ext uri="{BB962C8B-B14F-4D97-AF65-F5344CB8AC3E}">
        <p14:creationId xmlns:p14="http://schemas.microsoft.com/office/powerpoint/2010/main" val="576950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s://www.vmware.com/content/dam/brand/photography-only/power-point-assets/ppt-fonts/Metropolis-Light-Regular-font.zip"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a:stretch/>
        </p:blipFill>
        <p:spPr>
          <a:xfrm>
            <a:off x="2230473" y="9236"/>
            <a:ext cx="9961527"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0" y="9236"/>
            <a:ext cx="11437996" cy="6881454"/>
            <a:chOff x="-1" y="0"/>
            <a:chExt cx="11435017"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577016"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1" y="0"/>
              <a:ext cx="4756727"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060704"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056624"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1122878"/>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501545"/>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012240"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232267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94000">
                <a:schemeClr val="bg1"/>
              </a:gs>
              <a:gs pos="26000">
                <a:schemeClr val="accent4"/>
              </a:gs>
              <a:gs pos="76000">
                <a:schemeClr val="bg1">
                  <a:alpha val="91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0011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Quote – Plum">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rgbClr val="7F35AB"/>
              </a:gs>
              <a:gs pos="87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2000">
                <a:srgbClr val="7F35AB">
                  <a:alpha val="94000"/>
                </a:srgbClr>
              </a:gs>
              <a:gs pos="95000">
                <a:schemeClr val="bg1"/>
              </a:gs>
              <a:gs pos="77000">
                <a:schemeClr val="bg1">
                  <a:alpha val="79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444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 Blu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7" y="-446770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77722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4">
                  <a:alpha val="46000"/>
                </a:schemeClr>
              </a:gs>
              <a:gs pos="79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183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ith Photo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0">
                <a:srgbClr val="7F35AB">
                  <a:alpha val="27000"/>
                </a:srgbClr>
              </a:gs>
              <a:gs pos="82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9876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ith Photo –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3">
                  <a:alpha val="40000"/>
                </a:schemeClr>
              </a:gs>
              <a:gs pos="82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326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ith Photo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18000">
                <a:schemeClr val="bg1">
                  <a:alpha val="25000"/>
                </a:schemeClr>
              </a:gs>
              <a:gs pos="46000">
                <a:srgbClr val="FFFFFF">
                  <a:alpha val="64000"/>
                </a:srgbClr>
              </a:gs>
              <a:gs pos="77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tx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tx2"/>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accent4"/>
                </a:solidFill>
              </a:defRPr>
            </a:lvl1pPr>
          </a:lstStyle>
          <a:p>
            <a:pPr lvl="0"/>
            <a:r>
              <a:rPr lang="en-US"/>
              <a:t>Source Name</a:t>
            </a:r>
          </a:p>
        </p:txBody>
      </p:sp>
    </p:spTree>
    <p:extLst>
      <p:ext uri="{BB962C8B-B14F-4D97-AF65-F5344CB8AC3E}">
        <p14:creationId xmlns:p14="http://schemas.microsoft.com/office/powerpoint/2010/main" val="3246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a:xfrm>
            <a:off x="616666" y="1600201"/>
            <a:ext cx="10975658" cy="4572000"/>
          </a:xfrm>
        </p:spPr>
        <p:txBody>
          <a:bodyPr/>
          <a:lstStyle>
            <a:lvl1pPr>
              <a:spcBef>
                <a:spcPts val="1500"/>
              </a:spcBef>
              <a:defRPr/>
            </a:lvl1pPr>
            <a:lvl2pPr>
              <a:spcBef>
                <a:spcPts val="300"/>
              </a:spcBef>
              <a:defRPr/>
            </a:lvl2pPr>
            <a:lvl5pPr>
              <a:defRPr/>
            </a:lvl5pPr>
            <a:lvl6pPr>
              <a:defRPr/>
            </a:lvl6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hasCustomPrompt="1"/>
          </p:nvPr>
        </p:nvSpPr>
        <p:spPr>
          <a:xfrm>
            <a:off x="593021" y="811831"/>
            <a:ext cx="10990809"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924E83-0498-4D8B-94A0-3FF7CDD8F127}"/>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15254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75023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to Action">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
        <p:nvSpPr>
          <p:cNvPr id="6" name="Parallelogram 5">
            <a:extLst>
              <a:ext uri="{FF2B5EF4-FFF2-40B4-BE49-F238E27FC236}">
                <a16:creationId xmlns:a16="http://schemas.microsoft.com/office/drawing/2014/main" id="{B91C24D1-9C87-7B4E-9476-0CB023A874A0}"/>
              </a:ext>
            </a:extLst>
          </p:cNvPr>
          <p:cNvSpPr/>
          <p:nvPr userDrawn="1"/>
        </p:nvSpPr>
        <p:spPr>
          <a:xfrm>
            <a:off x="682082" y="1991312"/>
            <a:ext cx="1498935" cy="247743"/>
          </a:xfrm>
          <a:prstGeom prst="parallelogram">
            <a:avLst>
              <a:gd name="adj" fmla="val 30858"/>
            </a:avLst>
          </a:prstGeom>
          <a:gradFill>
            <a:gsLst>
              <a:gs pos="0">
                <a:schemeClr val="accent3">
                  <a:lumMod val="20000"/>
                  <a:lumOff val="80000"/>
                </a:schemeClr>
              </a:gs>
              <a:gs pos="100000">
                <a:schemeClr val="accent3">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Parallelogram 6">
            <a:extLst>
              <a:ext uri="{FF2B5EF4-FFF2-40B4-BE49-F238E27FC236}">
                <a16:creationId xmlns:a16="http://schemas.microsoft.com/office/drawing/2014/main" id="{08791C62-8B09-864D-9D39-1D288EF452F4}"/>
              </a:ext>
            </a:extLst>
          </p:cNvPr>
          <p:cNvSpPr/>
          <p:nvPr userDrawn="1"/>
        </p:nvSpPr>
        <p:spPr>
          <a:xfrm>
            <a:off x="4663852" y="1991312"/>
            <a:ext cx="1498935" cy="247743"/>
          </a:xfrm>
          <a:prstGeom prst="parallelogram">
            <a:avLst>
              <a:gd name="adj" fmla="val 30858"/>
            </a:avLst>
          </a:prstGeom>
          <a:gradFill>
            <a:gsLst>
              <a:gs pos="0">
                <a:schemeClr val="accent1">
                  <a:lumMod val="20000"/>
                  <a:lumOff val="80000"/>
                </a:schemeClr>
              </a:gs>
              <a:gs pos="100000">
                <a:schemeClr val="accent1">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0" name="Parallelogram 9">
            <a:extLst>
              <a:ext uri="{FF2B5EF4-FFF2-40B4-BE49-F238E27FC236}">
                <a16:creationId xmlns:a16="http://schemas.microsoft.com/office/drawing/2014/main" id="{895A6FA5-DB59-0541-936D-3C01C69977BB}"/>
              </a:ext>
            </a:extLst>
          </p:cNvPr>
          <p:cNvSpPr/>
          <p:nvPr userDrawn="1"/>
        </p:nvSpPr>
        <p:spPr>
          <a:xfrm>
            <a:off x="8635996" y="1991312"/>
            <a:ext cx="1498935" cy="247743"/>
          </a:xfrm>
          <a:prstGeom prst="parallelogram">
            <a:avLst>
              <a:gd name="adj" fmla="val 30858"/>
            </a:avLst>
          </a:prstGeom>
          <a:gradFill>
            <a:gsLst>
              <a:gs pos="0">
                <a:schemeClr val="accent5">
                  <a:lumMod val="20000"/>
                  <a:lumOff val="80000"/>
                </a:schemeClr>
              </a:gs>
              <a:gs pos="100000">
                <a:schemeClr val="accent5">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1" name="Parallelogram 10">
            <a:extLst>
              <a:ext uri="{FF2B5EF4-FFF2-40B4-BE49-F238E27FC236}">
                <a16:creationId xmlns:a16="http://schemas.microsoft.com/office/drawing/2014/main" id="{D39E5162-0D78-2348-9668-E34642C927B3}"/>
              </a:ext>
            </a:extLst>
          </p:cNvPr>
          <p:cNvSpPr/>
          <p:nvPr userDrawn="1"/>
        </p:nvSpPr>
        <p:spPr>
          <a:xfrm>
            <a:off x="608172" y="1600201"/>
            <a:ext cx="1240250" cy="561109"/>
          </a:xfrm>
          <a:prstGeom prst="parallelogram">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1</a:t>
            </a:r>
          </a:p>
        </p:txBody>
      </p:sp>
      <p:sp>
        <p:nvSpPr>
          <p:cNvPr id="12" name="Parallelogram 11">
            <a:extLst>
              <a:ext uri="{FF2B5EF4-FFF2-40B4-BE49-F238E27FC236}">
                <a16:creationId xmlns:a16="http://schemas.microsoft.com/office/drawing/2014/main" id="{18B67171-2BBC-D749-B580-DB4830FE9C7B}"/>
              </a:ext>
            </a:extLst>
          </p:cNvPr>
          <p:cNvSpPr/>
          <p:nvPr userDrawn="1"/>
        </p:nvSpPr>
        <p:spPr>
          <a:xfrm>
            <a:off x="4589942" y="1600201"/>
            <a:ext cx="1240250" cy="561109"/>
          </a:xfrm>
          <a:prstGeom prst="parallelogram">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2</a:t>
            </a:r>
          </a:p>
        </p:txBody>
      </p:sp>
      <p:sp>
        <p:nvSpPr>
          <p:cNvPr id="13" name="Parallelogram 12">
            <a:extLst>
              <a:ext uri="{FF2B5EF4-FFF2-40B4-BE49-F238E27FC236}">
                <a16:creationId xmlns:a16="http://schemas.microsoft.com/office/drawing/2014/main" id="{EEF7A232-8498-EA48-8B3A-86FDCEDA23C3}"/>
              </a:ext>
            </a:extLst>
          </p:cNvPr>
          <p:cNvSpPr/>
          <p:nvPr userDrawn="1"/>
        </p:nvSpPr>
        <p:spPr>
          <a:xfrm>
            <a:off x="8562085" y="1600201"/>
            <a:ext cx="1240250" cy="561109"/>
          </a:xfrm>
          <a:prstGeom prst="parallelogram">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3</a:t>
            </a:r>
          </a:p>
        </p:txBody>
      </p:sp>
    </p:spTree>
    <p:extLst>
      <p:ext uri="{BB962C8B-B14F-4D97-AF65-F5344CB8AC3E}">
        <p14:creationId xmlns:p14="http://schemas.microsoft.com/office/powerpoint/2010/main" val="37929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2219200"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r="7732"/>
          <a:stretch/>
        </p:blipFill>
        <p:spPr>
          <a:xfrm>
            <a:off x="2955739" y="9236"/>
            <a:ext cx="9263461"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1" y="9236"/>
            <a:ext cx="12191999" cy="6881454"/>
            <a:chOff x="-725077" y="0"/>
            <a:chExt cx="12188824"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605747"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725077" y="0"/>
              <a:ext cx="5481804"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785969"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781889"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671365"/>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050032"/>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778157"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4344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0" y="1600200"/>
            <a:ext cx="5895128"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2934" y="1600200"/>
            <a:ext cx="5869066"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p>
        </p:txBody>
      </p:sp>
    </p:spTree>
    <p:extLst>
      <p:ext uri="{BB962C8B-B14F-4D97-AF65-F5344CB8AC3E}">
        <p14:creationId xmlns:p14="http://schemas.microsoft.com/office/powerpoint/2010/main" val="273394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1" y="1600201"/>
            <a:ext cx="5895128" cy="4572000"/>
          </a:xfrm>
          <a:solidFill>
            <a:schemeClr val="accent4"/>
          </a:soli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5029" y="1600201"/>
            <a:ext cx="5866973" cy="4572000"/>
          </a:xfrm>
          <a:solidFill>
            <a:schemeClr val="accent1"/>
          </a:soli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869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7888"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5029" y="1600201"/>
            <a:ext cx="5866973"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hasCustomPrompt="1"/>
          </p:nvPr>
        </p:nvSpPr>
        <p:spPr bwMode="gray">
          <a:xfrm>
            <a:off x="1" y="1806123"/>
            <a:ext cx="5638681" cy="911225"/>
          </a:xfrm>
          <a:solidFill>
            <a:schemeClr val="accent4"/>
          </a:solidFill>
        </p:spPr>
        <p:txBody>
          <a:bodyPr vert="horz" lIns="594360" tIns="91440" rIns="457200" bIns="91440" rtlCol="0" anchor="ctr">
            <a:noAutofit/>
          </a:bodyPr>
          <a:lstStyle>
            <a:lvl1pPr>
              <a:defRPr lang="en-US" sz="2000">
                <a:solidFill>
                  <a:schemeClr val="bg1"/>
                </a:solidFill>
              </a:defRPr>
            </a:lvl1pPr>
          </a:lstStyle>
          <a:p>
            <a:pPr lvl="0"/>
            <a:r>
              <a:rPr lang="en-US"/>
              <a:t>Click to add header </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hasCustomPrompt="1"/>
          </p:nvPr>
        </p:nvSpPr>
        <p:spPr bwMode="gray">
          <a:xfrm>
            <a:off x="6553320" y="1806123"/>
            <a:ext cx="5638680" cy="911225"/>
          </a:xfrm>
          <a:solidFill>
            <a:schemeClr val="accent1"/>
          </a:solidFill>
        </p:spPr>
        <p:txBody>
          <a:bodyPr vert="horz" lIns="338328" tIns="91440" rIns="612648" bIns="91440" rtlCol="0" anchor="ctr">
            <a:noAutofit/>
          </a:bodyPr>
          <a:lstStyle>
            <a:lvl1pPr>
              <a:defRPr lang="en-US" sz="2000">
                <a:solidFill>
                  <a:schemeClr val="bg1"/>
                </a:solidFill>
              </a:defRPr>
            </a:lvl1pPr>
          </a:lstStyle>
          <a:p>
            <a:pPr lvl="0"/>
            <a:r>
              <a:rPr lang="en-US"/>
              <a:t>Click to add header</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3626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hasCustomPrompt="1"/>
          </p:nvPr>
        </p:nvSpPr>
        <p:spPr/>
        <p:txBody>
          <a:bodyPr wrap="none"/>
          <a:lstStyle>
            <a:lvl1pPr>
              <a:defRPr/>
            </a:lvl1pPr>
          </a:lstStyle>
          <a:p>
            <a:r>
              <a:rPr lang="en-US"/>
              <a:t>Click to Add One Line Title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hasCustomPrompt="1"/>
          </p:nvPr>
        </p:nvSpPr>
        <p:spPr>
          <a:xfrm>
            <a:off x="3352086" y="1600200"/>
            <a:ext cx="8231744" cy="4572000"/>
          </a:xfrm>
        </p:spPr>
        <p:txBody>
          <a:bodyPr/>
          <a:lstStyle>
            <a:lvl1pPr>
              <a:defRPr/>
            </a:lvl1pPr>
          </a:lstStyle>
          <a:p>
            <a:pPr lvl="0"/>
            <a:r>
              <a:rPr lang="en-US"/>
              <a:t>Click to add text </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add subtitle</a:t>
            </a:r>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hasCustomPrompt="1"/>
          </p:nvPr>
        </p:nvSpPr>
        <p:spPr>
          <a:xfrm>
            <a:off x="0" y="1600200"/>
            <a:ext cx="2894767" cy="4572000"/>
          </a:xfrm>
          <a:solidFill>
            <a:schemeClr val="accent2"/>
          </a:soli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Tree>
    <p:extLst>
      <p:ext uri="{BB962C8B-B14F-4D97-AF65-F5344CB8AC3E}">
        <p14:creationId xmlns:p14="http://schemas.microsoft.com/office/powerpoint/2010/main" val="385565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hasCustomPrompt="1"/>
          </p:nvPr>
        </p:nvSpPr>
        <p:spPr>
          <a:xfrm>
            <a:off x="608171" y="1600200"/>
            <a:ext cx="8231744" cy="4572000"/>
          </a:xfrm>
        </p:spPr>
        <p:txBody>
          <a:bodyPr/>
          <a:lstStyle>
            <a:lvl1pPr>
              <a:defRPr/>
            </a:lvl1pPr>
            <a:lvl5pP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hasCustomPrompt="1"/>
          </p:nvPr>
        </p:nvSpPr>
        <p:spPr/>
        <p:txBody>
          <a:bodyPr wrap="none"/>
          <a:lstStyle>
            <a:lvl1pPr>
              <a:defRPr/>
            </a:lvl1pPr>
          </a:lstStyle>
          <a:p>
            <a:r>
              <a:rPr lang="en-US"/>
              <a:t>Click to Add One Line Title</a:t>
            </a:r>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hasCustomPrompt="1"/>
          </p:nvPr>
        </p:nvSpPr>
        <p:spPr>
          <a:xfrm>
            <a:off x="9297234" y="1600200"/>
            <a:ext cx="2894766" cy="4572000"/>
          </a:xfrm>
          <a:solidFill>
            <a:schemeClr val="accent1"/>
          </a:soli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 level</a:t>
            </a:r>
          </a:p>
          <a:p>
            <a:pPr lvl="8"/>
            <a:r>
              <a:rPr lang="en-US"/>
              <a:t>Ninth level</a:t>
            </a:r>
          </a:p>
        </p:txBody>
      </p:sp>
    </p:spTree>
    <p:extLst>
      <p:ext uri="{BB962C8B-B14F-4D97-AF65-F5344CB8AC3E}">
        <p14:creationId xmlns:p14="http://schemas.microsoft.com/office/powerpoint/2010/main" val="3877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hasCustomPrompt="1"/>
          </p:nvPr>
        </p:nvSpPr>
        <p:spPr bwMode="gray">
          <a:xfrm>
            <a:off x="616665" y="2515154"/>
            <a:ext cx="3347801"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a:t>
            </a:r>
          </a:p>
          <a:p>
            <a:pPr lvl="7"/>
            <a:r>
              <a:rPr lang="en-US"/>
              <a:t>Level eight</a:t>
            </a:r>
          </a:p>
          <a:p>
            <a:pPr lvl="8"/>
            <a:r>
              <a:rPr lang="en-US"/>
              <a:t>Level Nine</a:t>
            </a:r>
          </a:p>
          <a:p>
            <a:pPr lvl="1"/>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hasCustomPrompt="1"/>
          </p:nvPr>
        </p:nvSpPr>
        <p:spPr bwMode="gray">
          <a:xfrm>
            <a:off x="4420828" y="2515154"/>
            <a:ext cx="3350345"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 </a:t>
            </a:r>
          </a:p>
          <a:p>
            <a:pPr lvl="7"/>
            <a:r>
              <a:rPr lang="en-US"/>
              <a:t>Level Eight</a:t>
            </a:r>
          </a:p>
          <a:p>
            <a:pPr lvl="8"/>
            <a:r>
              <a:rPr lang="en-US"/>
              <a:t>Level Nine</a:t>
            </a:r>
          </a:p>
          <a:p>
            <a:pPr lvl="3"/>
            <a:endParaRPr lang="en-US"/>
          </a:p>
          <a:p>
            <a:pPr lvl="1"/>
            <a:endParaRPr lang="en-US"/>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hasCustomPrompt="1"/>
          </p:nvPr>
        </p:nvSpPr>
        <p:spPr bwMode="gray">
          <a:xfrm>
            <a:off x="8238506" y="2515154"/>
            <a:ext cx="3347576"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Level Seven</a:t>
            </a:r>
          </a:p>
          <a:p>
            <a:pPr lvl="7"/>
            <a:r>
              <a:rPr lang="en-US"/>
              <a:t>Level Eight</a:t>
            </a:r>
          </a:p>
          <a:p>
            <a:pPr lvl="8"/>
            <a:r>
              <a:rPr lang="en-US"/>
              <a:t>Level Nine</a:t>
            </a:r>
          </a:p>
          <a:p>
            <a:pPr lvl="1"/>
            <a:endParaRPr lang="en-US"/>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hasCustomPrompt="1"/>
          </p:nvPr>
        </p:nvSpPr>
        <p:spPr>
          <a:xfrm>
            <a:off x="616664" y="1600200"/>
            <a:ext cx="3347576" cy="914400"/>
          </a:xfrm>
          <a:solidFill>
            <a:schemeClr val="accent4"/>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hasCustomPrompt="1"/>
          </p:nvPr>
        </p:nvSpPr>
        <p:spPr>
          <a:xfrm>
            <a:off x="4420827" y="1600200"/>
            <a:ext cx="3347576" cy="914400"/>
          </a:xfrm>
          <a:solidFill>
            <a:schemeClr val="accent1"/>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hasCustomPrompt="1"/>
          </p:nvPr>
        </p:nvSpPr>
        <p:spPr>
          <a:xfrm>
            <a:off x="8238506" y="1600200"/>
            <a:ext cx="3347576" cy="914400"/>
          </a:xfrm>
          <a:solidFill>
            <a:schemeClr val="accent2"/>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Tree>
    <p:extLst>
      <p:ext uri="{BB962C8B-B14F-4D97-AF65-F5344CB8AC3E}">
        <p14:creationId xmlns:p14="http://schemas.microsoft.com/office/powerpoint/2010/main" val="26876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5276"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hasCustomPrompt="1"/>
          </p:nvPr>
        </p:nvSpPr>
        <p:spPr/>
        <p:txBody>
          <a:bodyPr wrap="none"/>
          <a:lstStyle>
            <a:lvl1pPr>
              <a:defRPr/>
            </a:lvl1pPr>
          </a:lstStyle>
          <a:p>
            <a:r>
              <a:rPr lang="en-US"/>
              <a:t>Click to Add One Line Title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hasCustomPrompt="1"/>
          </p:nvPr>
        </p:nvSpPr>
        <p:spPr>
          <a:xfrm>
            <a:off x="8382596" y="1600200"/>
            <a:ext cx="3809404"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5189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hasCustomPrompt="1"/>
          </p:nvPr>
        </p:nvSpPr>
        <p:spPr>
          <a:xfrm>
            <a:off x="8381008" y="4347904"/>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hasCustomPrompt="1"/>
          </p:nvPr>
        </p:nvSpPr>
        <p:spPr>
          <a:xfrm>
            <a:off x="8381008" y="2063048"/>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2596" y="1699688"/>
            <a:ext cx="2007123" cy="298450"/>
          </a:xfrm>
        </p:spPr>
        <p:txBody>
          <a:bodyPr anchor="b"/>
          <a:lstStyle>
            <a:lvl1pPr>
              <a:defRPr sz="1600">
                <a:solidFill>
                  <a:schemeClr val="accent1"/>
                </a:solidFill>
              </a:defRPr>
            </a:lvl1pPr>
            <a:lvl5pPr>
              <a:defRPr/>
            </a:lvl5pPr>
          </a:lstStyle>
          <a:p>
            <a:pPr lvl="0"/>
            <a:r>
              <a:rPr lang="en-US"/>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2596" y="3872441"/>
            <a:ext cx="3809404"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2596" y="3972469"/>
            <a:ext cx="2007123" cy="298450"/>
          </a:xfrm>
        </p:spPr>
        <p:txBody>
          <a:bodyPr anchor="b"/>
          <a:lstStyle>
            <a:lvl1pPr>
              <a:defRPr sz="1600">
                <a:solidFill>
                  <a:schemeClr val="accent4"/>
                </a:solidFill>
              </a:defRPr>
            </a:lvl1pPr>
            <a:lvl5pPr>
              <a:defRPr/>
            </a:lvl5pPr>
          </a:lstStyle>
          <a:p>
            <a:pPr lvl="0"/>
            <a:r>
              <a:rPr lang="en-US"/>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hasCustomPrompt="1"/>
          </p:nvPr>
        </p:nvSpPr>
        <p:spPr/>
        <p:txBody>
          <a:bodyPr wrap="none"/>
          <a:lstStyle>
            <a:lvl1pPr>
              <a:defRPr/>
            </a:lvl1pPr>
          </a:lstStyle>
          <a:p>
            <a:r>
              <a:rPr lang="en-US"/>
              <a:t>Click to Add One Line Title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1807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b="0" i="0">
              <a:solidFill>
                <a:schemeClr val="accent2"/>
              </a:solidFill>
              <a:latin typeface="Calibri" panose="020F0502020204030204" pitchFamily="34" charset="0"/>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a:xfrm>
            <a:off x="611804"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253" y="2079840"/>
            <a:ext cx="2007123" cy="227454"/>
          </a:xfrm>
        </p:spPr>
        <p:txBody>
          <a:bodyPr anchor="b"/>
          <a:lstStyle>
            <a:lvl1pPr>
              <a:lnSpc>
                <a:spcPct val="100000"/>
              </a:lnSpc>
              <a:spcBef>
                <a:spcPts val="0"/>
              </a:spcBef>
              <a:defRPr sz="1600">
                <a:solidFill>
                  <a:schemeClr val="accent1"/>
                </a:solidFill>
              </a:defRPr>
            </a:lvl1pPr>
            <a:lvl5pPr>
              <a:defRPr/>
            </a:lvl5pPr>
          </a:lstStyle>
          <a:p>
            <a:pPr lvl="0"/>
            <a:r>
              <a:rPr lang="en-US"/>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hasCustomPrompt="1"/>
          </p:nvPr>
        </p:nvSpPr>
        <p:spPr>
          <a:xfrm>
            <a:off x="611804"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759" y="1964843"/>
            <a:ext cx="3199645"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759" y="3547676"/>
            <a:ext cx="3199645"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253" y="3634037"/>
            <a:ext cx="2007123" cy="227454"/>
          </a:xfrm>
        </p:spPr>
        <p:txBody>
          <a:bodyPr anchor="b"/>
          <a:lstStyle>
            <a:lvl1pPr>
              <a:lnSpc>
                <a:spcPct val="100000"/>
              </a:lnSpc>
              <a:spcBef>
                <a:spcPts val="0"/>
              </a:spcBef>
              <a:defRPr sz="1600">
                <a:solidFill>
                  <a:schemeClr val="accent2"/>
                </a:solidFill>
              </a:defRPr>
            </a:lvl1pPr>
            <a:lvl5pPr>
              <a:defRPr/>
            </a:lvl5pPr>
          </a:lstStyle>
          <a:p>
            <a:pPr lvl="0"/>
            <a:r>
              <a:rPr lang="en-US"/>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b="0" i="0" smtClean="0">
                <a:latin typeface="Calibri" panose="020F0502020204030204" pitchFamily="34" charset="0"/>
              </a:rPr>
              <a:pPr algn="r">
                <a:lnSpc>
                  <a:spcPct val="100000"/>
                </a:lnSpc>
                <a:spcBef>
                  <a:spcPts val="0"/>
                </a:spcBef>
              </a:pPr>
              <a:t>‹#›</a:t>
            </a:fld>
            <a:endParaRPr lang="en-US" sz="1800" b="0" i="0">
              <a:latin typeface="Calibri" panose="020F0502020204030204" pitchFamily="34" charset="0"/>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hasCustomPrompt="1"/>
          </p:nvPr>
        </p:nvSpPr>
        <p:spPr>
          <a:xfrm>
            <a:off x="4270357"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1805" y="2079840"/>
            <a:ext cx="2007123" cy="227454"/>
          </a:xfrm>
        </p:spPr>
        <p:txBody>
          <a:bodyPr anchor="b"/>
          <a:lstStyle>
            <a:lvl1pPr>
              <a:lnSpc>
                <a:spcPct val="100000"/>
              </a:lnSpc>
              <a:spcBef>
                <a:spcPts val="0"/>
              </a:spcBef>
              <a:buNone/>
              <a:defRPr sz="1600">
                <a:solidFill>
                  <a:schemeClr val="accent4"/>
                </a:solidFill>
              </a:defRPr>
            </a:lvl1pPr>
            <a:lvl5pPr>
              <a:defRPr/>
            </a:lvl5pPr>
          </a:lstStyle>
          <a:p>
            <a:pPr lvl="0"/>
            <a:r>
              <a:rPr lang="en-US"/>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hasCustomPrompt="1"/>
          </p:nvPr>
        </p:nvSpPr>
        <p:spPr>
          <a:xfrm>
            <a:off x="4270357"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8312" y="1964843"/>
            <a:ext cx="3199645"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8312" y="3547676"/>
            <a:ext cx="3199645"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1805" y="3634037"/>
            <a:ext cx="2007123" cy="227454"/>
          </a:xfrm>
        </p:spPr>
        <p:txBody>
          <a:bodyPr anchor="b"/>
          <a:lstStyle>
            <a:lvl1pPr>
              <a:lnSpc>
                <a:spcPct val="100000"/>
              </a:lnSpc>
              <a:spcBef>
                <a:spcPts val="0"/>
              </a:spcBef>
              <a:defRPr sz="1600">
                <a:solidFill>
                  <a:schemeClr val="accent6"/>
                </a:solidFill>
              </a:defRPr>
            </a:lvl1pPr>
            <a:lvl5pPr>
              <a:defRPr/>
            </a:lvl5pPr>
          </a:lstStyle>
          <a:p>
            <a:pPr lvl="0"/>
            <a:r>
              <a:rPr lang="en-US"/>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4183" y="2971800"/>
            <a:ext cx="3194882" cy="1828800"/>
          </a:xfrm>
        </p:spPr>
        <p:txBody>
          <a:bodyPr/>
          <a:lstStyle>
            <a:lvl1pPr>
              <a:lnSpc>
                <a:spcPct val="100000"/>
              </a:lnSpc>
              <a:spcBef>
                <a:spcPts val="0"/>
              </a:spcBef>
              <a:defRPr/>
            </a:lvl1pPr>
          </a:lstStyle>
          <a:p>
            <a:r>
              <a:rPr lang="en-US"/>
              <a:t>Click icon to add picture</a:t>
            </a:r>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9076514" y="1600201"/>
            <a:ext cx="1841980" cy="660399"/>
          </a:xfrm>
        </p:spPr>
        <p:txBody>
          <a:bodyPr anchor="ctr"/>
          <a:lstStyle>
            <a:lvl1pPr algn="ctr">
              <a:lnSpc>
                <a:spcPct val="100000"/>
              </a:lnSpc>
              <a:spcBef>
                <a:spcPts val="0"/>
              </a:spcBef>
              <a:defRPr/>
            </a:lvl1pPr>
          </a:lstStyle>
          <a:p>
            <a:r>
              <a:rPr lang="en-US"/>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hasCustomPrompt="1"/>
          </p:nvPr>
        </p:nvSpPr>
        <p:spPr>
          <a:xfrm>
            <a:off x="8384183" y="5022215"/>
            <a:ext cx="3201234"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add text</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7832" y="2347933"/>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898" y="4978400"/>
            <a:ext cx="3205588"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8311" y="4978400"/>
            <a:ext cx="3204728" cy="878840"/>
          </a:xfrm>
          <a:prstGeom prst="rect">
            <a:avLst/>
          </a:prstGeom>
          <a:solidFill>
            <a:schemeClr val="accent1"/>
          </a:soli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7832" y="2647290"/>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253"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5108"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Strategic Priorities</a:t>
            </a:r>
          </a:p>
        </p:txBody>
      </p:sp>
    </p:spTree>
    <p:extLst>
      <p:ext uri="{BB962C8B-B14F-4D97-AF65-F5344CB8AC3E}">
        <p14:creationId xmlns:p14="http://schemas.microsoft.com/office/powerpoint/2010/main" val="12499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Bleed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bg1"/>
                </a:solidFill>
                <a:latin typeface="Calibri" panose="020F0502020204030204" pitchFamily="34" charset="0"/>
              </a:rPr>
              <a:pPr algn="r">
                <a:lnSpc>
                  <a:spcPct val="90000"/>
                </a:lnSpc>
              </a:pPr>
              <a:t>‹#›</a:t>
            </a:fld>
            <a:endParaRPr lang="en-US" sz="1800" b="0" i="0">
              <a:solidFill>
                <a:schemeClr val="bg1"/>
              </a:solidFill>
              <a:latin typeface="Calibri" panose="020F0502020204030204" pitchFamily="34" charset="0"/>
            </a:endParaRPr>
          </a:p>
        </p:txBody>
      </p:sp>
      <p:pic>
        <p:nvPicPr>
          <p:cNvPr id="14" name="Graphic 13">
            <a:extLst>
              <a:ext uri="{FF2B5EF4-FFF2-40B4-BE49-F238E27FC236}">
                <a16:creationId xmlns:a16="http://schemas.microsoft.com/office/drawing/2014/main" id="{82963ABA-B135-4D13-8059-831B7A9446D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6766561"/>
            <a:ext cx="12192000" cy="95225"/>
          </a:xfrm>
          <a:prstGeom prst="rect">
            <a:avLst/>
          </a:prstGeom>
        </p:spPr>
      </p:pic>
      <p:grpSp>
        <p:nvGrpSpPr>
          <p:cNvPr id="15" name="Group 14">
            <a:extLst>
              <a:ext uri="{FF2B5EF4-FFF2-40B4-BE49-F238E27FC236}">
                <a16:creationId xmlns:a16="http://schemas.microsoft.com/office/drawing/2014/main" id="{EEA9A53D-C1B8-4AC0-AF50-F242E124EF75}"/>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A5945F4E-578F-4EE5-B98E-A75643A79F3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7">
              <a:extLst>
                <a:ext uri="{FF2B5EF4-FFF2-40B4-BE49-F238E27FC236}">
                  <a16:creationId xmlns:a16="http://schemas.microsoft.com/office/drawing/2014/main" id="{19DCDB05-0E28-45DE-9267-3E480A230004}"/>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8">
              <a:extLst>
                <a:ext uri="{FF2B5EF4-FFF2-40B4-BE49-F238E27FC236}">
                  <a16:creationId xmlns:a16="http://schemas.microsoft.com/office/drawing/2014/main" id="{9C693093-F44C-4AF7-8565-38BF0EC750AE}"/>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9">
              <a:extLst>
                <a:ext uri="{FF2B5EF4-FFF2-40B4-BE49-F238E27FC236}">
                  <a16:creationId xmlns:a16="http://schemas.microsoft.com/office/drawing/2014/main" id="{83C36CFC-0A28-4E5C-BEAB-B63CE60700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10">
              <a:extLst>
                <a:ext uri="{FF2B5EF4-FFF2-40B4-BE49-F238E27FC236}">
                  <a16:creationId xmlns:a16="http://schemas.microsoft.com/office/drawing/2014/main" id="{45A3F9BB-BAC6-4065-B81D-9F3DF81635DC}"/>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11">
              <a:extLst>
                <a:ext uri="{FF2B5EF4-FFF2-40B4-BE49-F238E27FC236}">
                  <a16:creationId xmlns:a16="http://schemas.microsoft.com/office/drawing/2014/main" id="{2C0EF4D9-E299-4B39-8F2A-BD56CEC524B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2">
              <a:extLst>
                <a:ext uri="{FF2B5EF4-FFF2-40B4-BE49-F238E27FC236}">
                  <a16:creationId xmlns:a16="http://schemas.microsoft.com/office/drawing/2014/main" id="{51F9A586-3983-444B-A345-4A891295D746}"/>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Tree>
    <p:extLst>
      <p:ext uri="{BB962C8B-B14F-4D97-AF65-F5344CB8AC3E}">
        <p14:creationId xmlns:p14="http://schemas.microsoft.com/office/powerpoint/2010/main" val="382884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BCB68143-A247-4F5B-9173-3D82D6706BFE}"/>
              </a:ext>
            </a:extLst>
          </p:cNvPr>
          <p:cNvSpPr/>
          <p:nvPr userDrawn="1"/>
        </p:nvSpPr>
        <p:spPr>
          <a:xfrm rot="2700000">
            <a:off x="1531793" y="-2553623"/>
            <a:ext cx="3206987" cy="9626036"/>
          </a:xfrm>
          <a:custGeom>
            <a:avLst/>
            <a:gdLst>
              <a:gd name="connsiteX0" fmla="*/ 3621 w 3204432"/>
              <a:gd name="connsiteY0" fmla="*/ 3200811 h 9623529"/>
              <a:gd name="connsiteX1" fmla="*/ 3204432 w 3204432"/>
              <a:gd name="connsiteY1" fmla="*/ 0 h 9623529"/>
              <a:gd name="connsiteX2" fmla="*/ 3204432 w 3204432"/>
              <a:gd name="connsiteY2" fmla="*/ 8389488 h 9623529"/>
              <a:gd name="connsiteX3" fmla="*/ 3197162 w 3204432"/>
              <a:gd name="connsiteY3" fmla="*/ 8389488 h 9623529"/>
              <a:gd name="connsiteX4" fmla="*/ 3201565 w 3204432"/>
              <a:gd name="connsiteY4" fmla="*/ 8393890 h 9623529"/>
              <a:gd name="connsiteX5" fmla="*/ 1971926 w 3204432"/>
              <a:gd name="connsiteY5" fmla="*/ 9623529 h 9623529"/>
              <a:gd name="connsiteX6" fmla="*/ 0 w 3204432"/>
              <a:gd name="connsiteY6" fmla="*/ 7651603 h 9623529"/>
              <a:gd name="connsiteX7" fmla="*/ 3621 w 3204432"/>
              <a:gd name="connsiteY7" fmla="*/ 7647982 h 9623529"/>
              <a:gd name="connsiteX8" fmla="*/ 3621 w 3204432"/>
              <a:gd name="connsiteY8" fmla="*/ 3200811 h 9623529"/>
              <a:gd name="connsiteX0" fmla="*/ 3621 w 3206055"/>
              <a:gd name="connsiteY0" fmla="*/ 3200811 h 9623529"/>
              <a:gd name="connsiteX1" fmla="*/ 3204432 w 3206055"/>
              <a:gd name="connsiteY1" fmla="*/ 0 h 9623529"/>
              <a:gd name="connsiteX2" fmla="*/ 3204432 w 3206055"/>
              <a:gd name="connsiteY2" fmla="*/ 8389488 h 9623529"/>
              <a:gd name="connsiteX3" fmla="*/ 3197162 w 3206055"/>
              <a:gd name="connsiteY3" fmla="*/ 8389488 h 9623529"/>
              <a:gd name="connsiteX4" fmla="*/ 3206055 w 3206055"/>
              <a:gd name="connsiteY4" fmla="*/ 9386208 h 9623529"/>
              <a:gd name="connsiteX5" fmla="*/ 1971926 w 3206055"/>
              <a:gd name="connsiteY5" fmla="*/ 9623529 h 9623529"/>
              <a:gd name="connsiteX6" fmla="*/ 0 w 3206055"/>
              <a:gd name="connsiteY6" fmla="*/ 7651603 h 9623529"/>
              <a:gd name="connsiteX7" fmla="*/ 3621 w 3206055"/>
              <a:gd name="connsiteY7" fmla="*/ 7647982 h 9623529"/>
              <a:gd name="connsiteX8" fmla="*/ 3621 w 3206055"/>
              <a:gd name="connsiteY8" fmla="*/ 3200811 h 9623529"/>
              <a:gd name="connsiteX0" fmla="*/ 3621 w 3206987"/>
              <a:gd name="connsiteY0" fmla="*/ 3200811 h 9623529"/>
              <a:gd name="connsiteX1" fmla="*/ 3204432 w 3206987"/>
              <a:gd name="connsiteY1" fmla="*/ 0 h 9623529"/>
              <a:gd name="connsiteX2" fmla="*/ 3204432 w 3206987"/>
              <a:gd name="connsiteY2" fmla="*/ 8389488 h 9623529"/>
              <a:gd name="connsiteX3" fmla="*/ 3206142 w 3206987"/>
              <a:gd name="connsiteY3" fmla="*/ 8407448 h 9623529"/>
              <a:gd name="connsiteX4" fmla="*/ 3206055 w 3206987"/>
              <a:gd name="connsiteY4" fmla="*/ 9386208 h 9623529"/>
              <a:gd name="connsiteX5" fmla="*/ 1971926 w 3206987"/>
              <a:gd name="connsiteY5" fmla="*/ 9623529 h 9623529"/>
              <a:gd name="connsiteX6" fmla="*/ 0 w 3206987"/>
              <a:gd name="connsiteY6" fmla="*/ 7651603 h 9623529"/>
              <a:gd name="connsiteX7" fmla="*/ 3621 w 3206987"/>
              <a:gd name="connsiteY7" fmla="*/ 7647982 h 9623529"/>
              <a:gd name="connsiteX8" fmla="*/ 3621 w 3206987"/>
              <a:gd name="connsiteY8" fmla="*/ 3200811 h 96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6987" h="9623529">
                <a:moveTo>
                  <a:pt x="3621" y="3200811"/>
                </a:moveTo>
                <a:lnTo>
                  <a:pt x="3204432" y="0"/>
                </a:lnTo>
                <a:lnTo>
                  <a:pt x="3204432" y="8389488"/>
                </a:lnTo>
                <a:lnTo>
                  <a:pt x="3206142" y="8407448"/>
                </a:lnTo>
                <a:cubicBezTo>
                  <a:pt x="3209106" y="8739688"/>
                  <a:pt x="3203091" y="9053968"/>
                  <a:pt x="3206055" y="9386208"/>
                </a:cubicBezTo>
                <a:lnTo>
                  <a:pt x="1971926" y="9623529"/>
                </a:lnTo>
                <a:lnTo>
                  <a:pt x="0" y="7651603"/>
                </a:lnTo>
                <a:lnTo>
                  <a:pt x="3621" y="7647982"/>
                </a:lnTo>
                <a:lnTo>
                  <a:pt x="3621" y="3200811"/>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6" name="Freeform: Shape 25">
            <a:extLst>
              <a:ext uri="{FF2B5EF4-FFF2-40B4-BE49-F238E27FC236}">
                <a16:creationId xmlns:a16="http://schemas.microsoft.com/office/drawing/2014/main" id="{865D9BB8-44B7-4046-A859-7B01AD84E349}"/>
              </a:ext>
            </a:extLst>
          </p:cNvPr>
          <p:cNvSpPr/>
          <p:nvPr userDrawn="1"/>
        </p:nvSpPr>
        <p:spPr>
          <a:xfrm rot="2700000">
            <a:off x="1633012" y="1229961"/>
            <a:ext cx="3535790" cy="7516105"/>
          </a:xfrm>
          <a:custGeom>
            <a:avLst/>
            <a:gdLst>
              <a:gd name="connsiteX0" fmla="*/ 0 w 3535790"/>
              <a:gd name="connsiteY0" fmla="*/ 0 h 7514148"/>
              <a:gd name="connsiteX1" fmla="*/ 3535790 w 3535790"/>
              <a:gd name="connsiteY1" fmla="*/ 0 h 7514148"/>
              <a:gd name="connsiteX2" fmla="*/ 3535790 w 3535790"/>
              <a:gd name="connsiteY2" fmla="*/ 4642648 h 7514148"/>
              <a:gd name="connsiteX3" fmla="*/ 706090 w 3535790"/>
              <a:gd name="connsiteY3" fmla="*/ 7514148 h 7514148"/>
              <a:gd name="connsiteX4" fmla="*/ 0 w 3535790"/>
              <a:gd name="connsiteY4" fmla="*/ 6808058 h 7514148"/>
              <a:gd name="connsiteX5" fmla="*/ 0 w 3535790"/>
              <a:gd name="connsiteY5" fmla="*/ 0 h 75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5790" h="7514148">
                <a:moveTo>
                  <a:pt x="0" y="0"/>
                </a:moveTo>
                <a:lnTo>
                  <a:pt x="3535790" y="0"/>
                </a:lnTo>
                <a:lnTo>
                  <a:pt x="3535790" y="4642648"/>
                </a:lnTo>
                <a:lnTo>
                  <a:pt x="706090" y="7514148"/>
                </a:lnTo>
                <a:lnTo>
                  <a:pt x="0" y="6808058"/>
                </a:lnTo>
                <a:lnTo>
                  <a:pt x="0" y="0"/>
                </a:lnTo>
                <a:close/>
              </a:path>
            </a:pathLst>
          </a:custGeom>
          <a:gradFill>
            <a:gsLst>
              <a:gs pos="1143">
                <a:schemeClr val="bg1">
                  <a:alpha val="0"/>
                </a:schemeClr>
              </a:gs>
              <a:gs pos="14000">
                <a:schemeClr val="bg1">
                  <a:alpha val="0"/>
                </a:schemeClr>
              </a:gs>
              <a:gs pos="72000">
                <a:schemeClr val="accent1"/>
              </a:gs>
            </a:gsLst>
            <a:lin ang="4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 name="Title 1"/>
          <p:cNvSpPr>
            <a:spLocks noGrp="1"/>
          </p:cNvSpPr>
          <p:nvPr>
            <p:ph type="title" hasCustomPrompt="1"/>
          </p:nvPr>
        </p:nvSpPr>
        <p:spPr>
          <a:xfrm>
            <a:off x="6594666" y="1582578"/>
            <a:ext cx="4997704" cy="1234440"/>
          </a:xfrm>
        </p:spPr>
        <p:txBody>
          <a:bodyPr wrap="square" anchor="b"/>
          <a:lstStyle>
            <a:lvl1pPr algn="l">
              <a:defRPr sz="4000" b="0" cap="none" baseline="0"/>
            </a:lvl1pPr>
          </a:lstStyle>
          <a:p>
            <a:r>
              <a:rPr lang="en-US"/>
              <a:t>Click to Edit Master Title Style</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594665" y="2871217"/>
            <a:ext cx="5117785" cy="416403"/>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6594665" y="4737426"/>
            <a:ext cx="3658553" cy="355601"/>
          </a:xfrm>
        </p:spPr>
        <p:txBody>
          <a:bodyPr anchor="b"/>
          <a:lstStyle>
            <a:lvl1pPr algn="l">
              <a:buNone/>
              <a:defRPr sz="1600">
                <a:solidFill>
                  <a:schemeClr val="tx2"/>
                </a:solidFill>
              </a:defRPr>
            </a:lvl1pPr>
          </a:lstStyle>
          <a:p>
            <a:pPr lvl="0"/>
            <a:r>
              <a:rPr lang="en-US"/>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6594665" y="5138746"/>
            <a:ext cx="3658553" cy="355601"/>
          </a:xfrm>
        </p:spPr>
        <p:txBody>
          <a:bodyPr/>
          <a:lstStyle>
            <a:lvl1pPr algn="l">
              <a:buNone/>
              <a:defRPr sz="1600">
                <a:solidFill>
                  <a:schemeClr val="tx2"/>
                </a:solidFill>
              </a:defRPr>
            </a:lvl1pPr>
          </a:lstStyle>
          <a:p>
            <a:pPr lvl="0"/>
            <a:r>
              <a:rPr lang="en-US"/>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6594665" y="5494345"/>
            <a:ext cx="3658553" cy="265176"/>
          </a:xfrm>
        </p:spPr>
        <p:txBody>
          <a:bodyPr/>
          <a:lstStyle>
            <a:lvl1pPr algn="l">
              <a:buNone/>
              <a:defRPr sz="1200">
                <a:solidFill>
                  <a:schemeClr val="tx2"/>
                </a:solidFill>
              </a:defRPr>
            </a:lvl1pPr>
          </a:lstStyle>
          <a:p>
            <a:pPr lvl="0"/>
            <a:r>
              <a:rPr lang="en-US"/>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62161"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3"/>
              <a:stretch>
                <a:fillRect/>
              </a:stretch>
            </p:blipFill>
            <p:spPr>
              <a:xfrm>
                <a:off x="9858081" y="4877099"/>
                <a:ext cx="7920" cy="7920"/>
              </a:xfrm>
              <a:prstGeom prst="rect">
                <a:avLst/>
              </a:prstGeom>
            </p:spPr>
          </p:pic>
        </mc:Fallback>
      </mc:AlternateContent>
    </p:spTree>
    <p:extLst>
      <p:ext uri="{BB962C8B-B14F-4D97-AF65-F5344CB8AC3E}">
        <p14:creationId xmlns:p14="http://schemas.microsoft.com/office/powerpoint/2010/main" val="325480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2394" y="2055430"/>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91487" y="2055430"/>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6275" y="2055430"/>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hasCustomPrompt="1"/>
          </p:nvPr>
        </p:nvSpPr>
        <p:spPr/>
        <p:txBody>
          <a:bodyPr/>
          <a:lstStyle>
            <a:lvl1pPr>
              <a:defRPr/>
            </a:lvl1pPr>
          </a:lstStyle>
          <a:p>
            <a:r>
              <a:rPr lang="en-US"/>
              <a:t>Click to Add One Line Title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hasCustomPrompt="1"/>
          </p:nvPr>
        </p:nvSpPr>
        <p:spPr>
          <a:xfrm>
            <a:off x="1526302" y="4267940"/>
            <a:ext cx="2745503"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hasCustomPrompt="1"/>
          </p:nvPr>
        </p:nvSpPr>
        <p:spPr>
          <a:xfrm>
            <a:off x="4722455" y="4267940"/>
            <a:ext cx="2745503"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hasCustomPrompt="1"/>
          </p:nvPr>
        </p:nvSpPr>
        <p:spPr>
          <a:xfrm>
            <a:off x="7925277" y="4267940"/>
            <a:ext cx="2745503"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615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6027" y="2060873"/>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4556" y="2060873"/>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3810" y="2060873"/>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7924" y="2060873"/>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hasCustomPrompt="1"/>
          </p:nvPr>
        </p:nvSpPr>
        <p:spPr/>
        <p:txBody>
          <a:bodyPr/>
          <a:lstStyle>
            <a:lvl1pPr>
              <a:defRPr/>
            </a:lvl1pPr>
          </a:lstStyle>
          <a:p>
            <a:r>
              <a:rPr lang="en-US"/>
              <a:t>Click to Add One Line Title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hasCustomPrompt="1"/>
          </p:nvPr>
        </p:nvSpPr>
        <p:spPr>
          <a:xfrm>
            <a:off x="842893" y="4269508"/>
            <a:ext cx="2286595"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hasCustomPrompt="1"/>
          </p:nvPr>
        </p:nvSpPr>
        <p:spPr>
          <a:xfrm>
            <a:off x="3580746" y="4269508"/>
            <a:ext cx="2286595" cy="1458912"/>
          </a:xfrm>
        </p:spPr>
        <p:txBody>
          <a:bodyPr/>
          <a:lstStyle>
            <a:lvl1pPr algn="ctr">
              <a:lnSpc>
                <a:spcPct val="100000"/>
              </a:lnSpc>
              <a:spcBef>
                <a:spcPts val="600"/>
              </a:spcBef>
              <a:defRPr sz="2400">
                <a:solidFill>
                  <a:schemeClr val="accent3"/>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hasCustomPrompt="1"/>
          </p:nvPr>
        </p:nvSpPr>
        <p:spPr>
          <a:xfrm>
            <a:off x="6324660" y="4269508"/>
            <a:ext cx="2286595"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hasCustomPrompt="1"/>
          </p:nvPr>
        </p:nvSpPr>
        <p:spPr>
          <a:xfrm>
            <a:off x="9068575" y="4269508"/>
            <a:ext cx="2286595"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1088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960" y="2064664"/>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7012" y="2064664"/>
            <a:ext cx="1829435" cy="1828959"/>
          </a:xfrm>
          <a:prstGeom prst="ellipse">
            <a:avLst/>
          </a:prstGeom>
          <a:solidFill>
            <a:schemeClr val="accent5"/>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2736" y="2064664"/>
            <a:ext cx="1829435" cy="1828959"/>
          </a:xfrm>
          <a:prstGeom prst="ellipse">
            <a:avLst/>
          </a:prstGeom>
          <a:solidFill>
            <a:schemeClr val="accent1"/>
          </a:solidFill>
          <a:ln>
            <a:noFill/>
          </a:ln>
          <a:effectLst/>
        </p:spPr>
        <p:txBody>
          <a:bodyPr vert="horz" wrap="square" lIns="0" tIns="0" rIns="0" bIns="0" numCol="1" anchor="ctr" anchorCtr="0" compatLnSpc="1">
            <a:prstTxWarp prst="textNoShape">
              <a:avLst/>
            </a:prstTxWarp>
          </a:bodyPr>
          <a:lstStyle/>
          <a:p>
            <a:pPr lvl="0" algn="ctr"/>
            <a:endParaRPr lang="en-US" sz="1800" b="0" i="0">
              <a:solidFill>
                <a:schemeClr val="bg1"/>
              </a:solidFill>
              <a:latin typeface="Calibri" panose="020F0502020204030204" pitchFamily="34" charset="0"/>
            </a:endParaRPr>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3206" y="2064664"/>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6866" y="2064664"/>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solidFill>
                <a:schemeClr val="lt1"/>
              </a:solidFill>
              <a:latin typeface="Calibri" panose="020F0502020204030204" pitchFamily="34" charset="0"/>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hasCustomPrompt="1"/>
          </p:nvPr>
        </p:nvSpPr>
        <p:spPr/>
        <p:txBody>
          <a:bodyPr/>
          <a:lstStyle>
            <a:lvl1pPr>
              <a:defRPr/>
            </a:lvl1pPr>
          </a:lstStyle>
          <a:p>
            <a:r>
              <a:rPr lang="en-US"/>
              <a:t>Click to Add One Line Title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hasCustomPrompt="1"/>
          </p:nvPr>
        </p:nvSpPr>
        <p:spPr>
          <a:xfrm>
            <a:off x="611009" y="4282873"/>
            <a:ext cx="1829276"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hasCustomPrompt="1"/>
          </p:nvPr>
        </p:nvSpPr>
        <p:spPr>
          <a:xfrm>
            <a:off x="2894767" y="4282873"/>
            <a:ext cx="1829276"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hasCustomPrompt="1"/>
          </p:nvPr>
        </p:nvSpPr>
        <p:spPr>
          <a:xfrm>
            <a:off x="5186444" y="4282873"/>
            <a:ext cx="1829276"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hasCustomPrompt="1"/>
          </p:nvPr>
        </p:nvSpPr>
        <p:spPr>
          <a:xfrm>
            <a:off x="7471947" y="4282873"/>
            <a:ext cx="1829276"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hasCustomPrompt="1"/>
          </p:nvPr>
        </p:nvSpPr>
        <p:spPr>
          <a:xfrm>
            <a:off x="9754553" y="4282873"/>
            <a:ext cx="1829276" cy="1458912"/>
          </a:xfrm>
        </p:spPr>
        <p:txBody>
          <a:bodyPr/>
          <a:lstStyle>
            <a:lvl1pPr algn="ctr">
              <a:lnSpc>
                <a:spcPct val="100000"/>
              </a:lnSpc>
              <a:spcBef>
                <a:spcPts val="600"/>
              </a:spcBef>
              <a:defRPr sz="2000">
                <a:solidFill>
                  <a:schemeClr val="accent5"/>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Tree>
    <p:extLst>
      <p:ext uri="{BB962C8B-B14F-4D97-AF65-F5344CB8AC3E}">
        <p14:creationId xmlns:p14="http://schemas.microsoft.com/office/powerpoint/2010/main" val="1447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3FC38F94-115E-4DBE-80BB-680CB172F9FB}"/>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7" name="Freeform: Shape 26">
            <a:extLst>
              <a:ext uri="{FF2B5EF4-FFF2-40B4-BE49-F238E27FC236}">
                <a16:creationId xmlns:a16="http://schemas.microsoft.com/office/drawing/2014/main" id="{C5E11EA0-C34E-47CC-A1C4-C041612819E2}"/>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3648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ig Statement – Purpl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A04BF1-028D-4BDA-A4B7-2EF92A074224}"/>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3123427" y="492761"/>
            <a:ext cx="5945147" cy="2087880"/>
          </a:xfrm>
        </p:spPr>
        <p:txBody>
          <a:bodyPr anchor="ctr"/>
          <a:lstStyle>
            <a:lvl1pPr algn="ct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427493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Statement – Blu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9A14F3E-8802-40CC-94BC-F7A8969E93E3}"/>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Freeform: Shape 19">
            <a:extLst>
              <a:ext uri="{FF2B5EF4-FFF2-40B4-BE49-F238E27FC236}">
                <a16:creationId xmlns:a16="http://schemas.microsoft.com/office/drawing/2014/main" id="{0CD52C01-87CF-4DAA-AF73-217E439433CA}"/>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05347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1"/>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grpSp>
        <p:nvGrpSpPr>
          <p:cNvPr id="2" name="Group 1">
            <a:extLst>
              <a:ext uri="{FF2B5EF4-FFF2-40B4-BE49-F238E27FC236}">
                <a16:creationId xmlns:a16="http://schemas.microsoft.com/office/drawing/2014/main" id="{52D16F20-8FC1-8A4D-ADA3-4B8F988DFF22}"/>
              </a:ext>
            </a:extLst>
          </p:cNvPr>
          <p:cNvGrpSpPr/>
          <p:nvPr userDrawn="1"/>
        </p:nvGrpSpPr>
        <p:grpSpPr>
          <a:xfrm>
            <a:off x="8134132" y="2680328"/>
            <a:ext cx="2020041" cy="1497343"/>
            <a:chOff x="8134132" y="2988447"/>
            <a:chExt cx="2020041" cy="1497343"/>
          </a:xfrm>
        </p:grpSpPr>
        <p:sp>
          <p:nvSpPr>
            <p:cNvPr id="6" name="TextBox 5">
              <a:extLst>
                <a:ext uri="{FF2B5EF4-FFF2-40B4-BE49-F238E27FC236}">
                  <a16:creationId xmlns:a16="http://schemas.microsoft.com/office/drawing/2014/main" id="{AFE25421-4F86-6F48-8429-70DDF802D341}"/>
                </a:ext>
              </a:extLst>
            </p:cNvPr>
            <p:cNvSpPr txBox="1"/>
            <p:nvPr userDrawn="1"/>
          </p:nvSpPr>
          <p:spPr>
            <a:xfrm>
              <a:off x="8134132" y="2988447"/>
              <a:ext cx="2020041" cy="738664"/>
            </a:xfrm>
            <a:prstGeom prst="rect">
              <a:avLst/>
            </a:prstGeom>
          </p:spPr>
          <p:txBody>
            <a:bodyPr wrap="square" lIns="0" tIns="0" rIns="0" bIns="0" rtlCol="0">
              <a:spAutoFit/>
            </a:bodyPr>
            <a:lstStyle/>
            <a:p>
              <a:pPr algn="ctr">
                <a:spcAft>
                  <a:spcPts val="600"/>
                </a:spcAft>
              </a:pPr>
              <a:r>
                <a:rPr lang="en-US" sz="2400" b="0" i="0">
                  <a:solidFill>
                    <a:schemeClr val="bg1"/>
                  </a:solidFill>
                  <a:latin typeface="Calibri" panose="020F0502020204030204" pitchFamily="34" charset="0"/>
                </a:rPr>
                <a:t>What’s In It For Me?</a:t>
              </a:r>
            </a:p>
          </p:txBody>
        </p:sp>
        <p:pic>
          <p:nvPicPr>
            <p:cNvPr id="7" name="Graphic 6">
              <a:extLst>
                <a:ext uri="{FF2B5EF4-FFF2-40B4-BE49-F238E27FC236}">
                  <a16:creationId xmlns:a16="http://schemas.microsoft.com/office/drawing/2014/main" id="{3636B84A-DEEE-0A48-81D4-1119E601F8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8078" y="3906170"/>
              <a:ext cx="792147" cy="579620"/>
            </a:xfrm>
            <a:prstGeom prst="rect">
              <a:avLst/>
            </a:prstGeom>
          </p:spPr>
        </p:pic>
      </p:grpSp>
    </p:spTree>
    <p:extLst>
      <p:ext uri="{BB962C8B-B14F-4D97-AF65-F5344CB8AC3E}">
        <p14:creationId xmlns:p14="http://schemas.microsoft.com/office/powerpoint/2010/main" val="261381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with Icon – Gree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rot="10800000">
            <a:off x="7275710" y="1515193"/>
            <a:ext cx="3736885" cy="3735912"/>
          </a:xfrm>
          <a:prstGeom prst="ellipse">
            <a:avLst/>
          </a:prstGeom>
          <a:solidFill>
            <a:schemeClr val="accent4"/>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484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with Icon – Purple">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5"/>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22634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with 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hasCustomPrompt="1"/>
          </p:nvPr>
        </p:nvSpPr>
        <p:spPr>
          <a:xfrm>
            <a:off x="6787456" y="0"/>
            <a:ext cx="5404545" cy="6764798"/>
          </a:xfrm>
        </p:spPr>
        <p:txBody>
          <a:bodyPr lIns="640080" tIns="0" rIns="640080" anchor="ctr"/>
          <a:lstStyle>
            <a:lvl1pPr algn="ctr">
              <a:defRPr/>
            </a:lvl1pPr>
          </a:lstStyle>
          <a:p>
            <a:r>
              <a:rPr lang="en-US"/>
              <a:t>Click on the icon to insert a picture from your computer</a:t>
            </a:r>
          </a:p>
        </p:txBody>
      </p:sp>
      <p:sp>
        <p:nvSpPr>
          <p:cNvPr id="17" name="Text Placeholder 862">
            <a:extLst>
              <a:ext uri="{FF2B5EF4-FFF2-40B4-BE49-F238E27FC236}">
                <a16:creationId xmlns:a16="http://schemas.microsoft.com/office/drawing/2014/main" id="{C8F55BC8-3E55-49EB-BF20-18EB4F7F5970}"/>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21" name="TextBox 20">
            <a:extLst>
              <a:ext uri="{FF2B5EF4-FFF2-40B4-BE49-F238E27FC236}">
                <a16:creationId xmlns:a16="http://schemas.microsoft.com/office/drawing/2014/main" id="{EA6E1A1B-7C56-4DE3-BC90-B387C7F3E67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269562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1261595"/>
            <a:ext cx="2200415" cy="534891"/>
          </a:xfrm>
          <a:prstGeom prst="rect">
            <a:avLst/>
          </a:prstGeom>
          <a:noFill/>
        </p:spPr>
        <p:txBody>
          <a:bodyPr wrap="square" lIns="0" tIns="0" rIns="0" bIns="0" rtlCol="0">
            <a:noAutofit/>
          </a:bodyPr>
          <a:lstStyle/>
          <a:p>
            <a:pPr>
              <a:lnSpc>
                <a:spcPct val="90000"/>
              </a:lnSpc>
            </a:pPr>
            <a:r>
              <a:rPr lang="en-US" sz="3200" b="0" i="0">
                <a:solidFill>
                  <a:schemeClr val="accent2"/>
                </a:solidFill>
                <a:latin typeface="Calibri" panose="020F0502020204030204" pitchFamily="34" charset="0"/>
              </a:rPr>
              <a:t>In This Session</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3310511" y="1359908"/>
            <a:ext cx="7317105" cy="4322783"/>
          </a:xfrm>
        </p:spPr>
        <p:txBody>
          <a:bodyPr anchor="t"/>
          <a:lstStyle>
            <a:lvl1pPr marL="0" indent="0">
              <a:spcBef>
                <a:spcPts val="1800"/>
              </a:spcBef>
              <a:buClr>
                <a:schemeClr val="accent2"/>
              </a:buClr>
              <a:buFont typeface="Open Sans" panose="020B0606030504020204" pitchFamily="34" charset="0"/>
              <a:buChar char="​"/>
              <a:defRPr>
                <a:solidFill>
                  <a:schemeClr val="accent4"/>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Edit Master text styles</a:t>
            </a:r>
          </a:p>
          <a:p>
            <a:pPr lvl="1"/>
            <a:r>
              <a:rPr lang="en-US"/>
              <a:t>Second level</a:t>
            </a:r>
          </a:p>
        </p:txBody>
      </p:sp>
    </p:spTree>
    <p:extLst>
      <p:ext uri="{BB962C8B-B14F-4D97-AF65-F5344CB8AC3E}">
        <p14:creationId xmlns:p14="http://schemas.microsoft.com/office/powerpoint/2010/main" val="28860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39339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 Blu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5B1C875-AD13-4256-9E56-D2FCF94B81E1}"/>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E1B65455-CBDD-4B2B-8BB7-0D016422E285}"/>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AF202269-FCD9-4D84-82E7-4E6E4F5B7EE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68585838-6A08-43B0-827A-D33942E82F3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AAAE7B3A-0116-4C7F-85A1-4CDFE95B9B5A}"/>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9CA84427-5217-43A1-9C71-25D9E1DFDD85}"/>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A60ADC44-391E-4E50-A7BB-332F2C9E8B4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1DA390D7-F8F5-442A-8A17-9A9EB73BF940}"/>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18" name="TextBox 17">
            <a:extLst>
              <a:ext uri="{FF2B5EF4-FFF2-40B4-BE49-F238E27FC236}">
                <a16:creationId xmlns:a16="http://schemas.microsoft.com/office/drawing/2014/main" id="{539F709C-1996-44DB-8C47-9CBD9243BF4E}"/>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
        <p:nvSpPr>
          <p:cNvPr id="26" name="Freeform: Shape 25">
            <a:extLst>
              <a:ext uri="{FF2B5EF4-FFF2-40B4-BE49-F238E27FC236}">
                <a16:creationId xmlns:a16="http://schemas.microsoft.com/office/drawing/2014/main" id="{811A168A-1363-4430-87C6-83E5143B39F6}"/>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7" name="Freeform: Shape 26">
            <a:extLst>
              <a:ext uri="{FF2B5EF4-FFF2-40B4-BE49-F238E27FC236}">
                <a16:creationId xmlns:a16="http://schemas.microsoft.com/office/drawing/2014/main" id="{2C946B50-6B2C-4792-825B-BEFD24908723}"/>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24000">
                <a:schemeClr val="accent3"/>
              </a:gs>
              <a:gs pos="80511">
                <a:schemeClr val="bg1">
                  <a:alpha val="76000"/>
                </a:schemeClr>
              </a:gs>
              <a:gs pos="100000">
                <a:schemeClr val="bg1"/>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151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userDrawn="1"/>
        </p:nvSpPr>
        <p:spPr bwMode="hidden">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716" y="366687"/>
            <a:ext cx="11003870"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b="0" i="0">
              <a:solidFill>
                <a:schemeClr val="bg1"/>
              </a:solidFill>
              <a:latin typeface="Calibri" panose="020F0502020204030204" pitchFamily="34" charset="0"/>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1057" y="3906061"/>
            <a:ext cx="10965543" cy="2380795"/>
          </a:xfrm>
          <a:prstGeom prst="rect">
            <a:avLst/>
          </a:prstGeom>
          <a:noFill/>
        </p:spPr>
        <p:txBody>
          <a:bodyPr wrap="square" lIns="0" tIns="0" rIns="0" bIns="0" rtlCol="0">
            <a:noAutofit/>
          </a:bodyPr>
          <a:lstStyle/>
          <a:p>
            <a:pPr>
              <a:lnSpc>
                <a:spcPct val="130000"/>
              </a:lnSpc>
            </a:pPr>
            <a:r>
              <a:rPr lang="en-US" sz="1800" b="0" i="0">
                <a:solidFill>
                  <a:schemeClr val="bg1"/>
                </a:solidFill>
                <a:latin typeface="Calibri" panose="020F0502020204030204" pitchFamily="34" charset="0"/>
              </a:rPr>
              <a:t>If yes, you are good to go!</a:t>
            </a:r>
          </a:p>
          <a:p>
            <a:pPr>
              <a:lnSpc>
                <a:spcPct val="130000"/>
              </a:lnSpc>
            </a:pPr>
            <a:r>
              <a:rPr lang="en-US" sz="1800" b="0" i="0">
                <a:solidFill>
                  <a:schemeClr val="bg1"/>
                </a:solidFill>
                <a:latin typeface="Calibri" panose="020F0502020204030204" pitchFamily="34" charset="0"/>
              </a:rPr>
              <a:t>If the answer is no, you do not have the Metropolis font installed.</a:t>
            </a:r>
          </a:p>
          <a:p>
            <a:pPr>
              <a:lnSpc>
                <a:spcPct val="130000"/>
              </a:lnSpc>
            </a:pPr>
            <a:endParaRPr lang="en-US" sz="1800" b="0" i="0">
              <a:solidFill>
                <a:schemeClr val="bg1"/>
              </a:solidFill>
              <a:latin typeface="Calibri" panose="020F050202020403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b="0" i="0">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Click here</a:t>
            </a:r>
            <a:r>
              <a:rPr lang="en-US" sz="1800" b="0" i="0">
                <a:solidFill>
                  <a:schemeClr val="bg1"/>
                </a:solidFill>
                <a:latin typeface="Calibri" panose="020F0502020204030204" pitchFamily="34" charset="0"/>
              </a:rPr>
              <a:t> to download the font</a:t>
            </a:r>
            <a:r>
              <a:rPr lang="en-US" sz="1800" b="0" i="0" baseline="0">
                <a:solidFill>
                  <a:schemeClr val="bg1"/>
                </a:solidFill>
                <a:latin typeface="Calibri" panose="020F0502020204030204" pitchFamily="34" charset="0"/>
              </a:rPr>
              <a:t>.</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z="1800" b="0" i="0" strike="noStrike" baseline="0">
                <a:solidFill>
                  <a:schemeClr val="bg1"/>
                </a:solidFill>
                <a:latin typeface="Calibri" panose="020F0502020204030204" pitchFamily="34" charset="0"/>
              </a:rPr>
              <a:t>Log in with SSO and select the Brand Assets tab in the portal</a:t>
            </a:r>
          </a:p>
          <a:p>
            <a:pPr>
              <a:lnSpc>
                <a:spcPct val="130000"/>
              </a:lnSpc>
            </a:pPr>
            <a:r>
              <a:rPr lang="en-US" sz="1800" b="0" i="0">
                <a:solidFill>
                  <a:schemeClr val="bg1"/>
                </a:solidFill>
                <a:latin typeface="Calibri" panose="020F0502020204030204" pitchFamily="34" charset="0"/>
              </a:rPr>
              <a:t>Need more information on how to install fonts? </a:t>
            </a:r>
            <a:br>
              <a:rPr lang="en-US" sz="1800" b="0" i="0">
                <a:solidFill>
                  <a:schemeClr val="bg1"/>
                </a:solidFill>
                <a:latin typeface="Calibri" panose="020F0502020204030204" pitchFamily="34" charset="0"/>
              </a:rPr>
            </a:br>
            <a:r>
              <a:rPr lang="en-US" sz="1800" b="0" i="0">
                <a:solidFill>
                  <a:schemeClr val="bg1"/>
                </a:solidFill>
                <a:latin typeface="Calibri" panose="020F0502020204030204" pitchFamily="34" charset="0"/>
              </a:rPr>
              <a:t>Refer to the quick-start section in the template guideline or contact Oasis.</a:t>
            </a:r>
          </a:p>
          <a:p>
            <a:pPr>
              <a:lnSpc>
                <a:spcPct val="130000"/>
              </a:lnSpc>
            </a:pPr>
            <a:r>
              <a:rPr lang="en-US" sz="1800" b="0" i="0">
                <a:solidFill>
                  <a:schemeClr val="bg1"/>
                </a:solidFill>
                <a:latin typeface="Calibri" panose="020F0502020204030204" pitchFamily="34" charset="0"/>
              </a:rPr>
              <a:t> </a:t>
            </a:r>
            <a:endParaRPr lang="en-US" sz="3200" b="0" i="0">
              <a:solidFill>
                <a:schemeClr val="bg1"/>
              </a:solidFill>
              <a:latin typeface="Calibri" panose="020F0502020204030204" pitchFamily="34" charset="0"/>
            </a:endParaRPr>
          </a:p>
        </p:txBody>
      </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270" y="2908233"/>
            <a:ext cx="5356032"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3021" y="838105"/>
            <a:ext cx="10965543" cy="247743"/>
          </a:xfrm>
        </p:spPr>
        <p:txBody>
          <a:bodyPr/>
          <a:lstStyle>
            <a:lvl1pPr marL="0" indent="0" algn="l">
              <a:buNone/>
              <a:defRPr sz="20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526" y="1616678"/>
            <a:ext cx="4634944" cy="2441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b="0" i="0">
                <a:solidFill>
                  <a:schemeClr val="bg1"/>
                </a:solidFill>
                <a:latin typeface="Calibri" panose="020F0502020204030204" pitchFamily="34" charset="0"/>
              </a:rPr>
              <a:t>Do the fonts in the words below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527" y="1860778"/>
            <a:ext cx="7301750"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 Placeholder 43">
            <a:extLst>
              <a:ext uri="{FF2B5EF4-FFF2-40B4-BE49-F238E27FC236}">
                <a16:creationId xmlns:a16="http://schemas.microsoft.com/office/drawing/2014/main" id="{6C28CB3F-7257-499E-B2F6-B9B1B38D820E}"/>
              </a:ext>
            </a:extLst>
          </p:cNvPr>
          <p:cNvSpPr>
            <a:spLocks noGrp="1"/>
          </p:cNvSpPr>
          <p:nvPr>
            <p:ph type="body" sz="quarter" idx="13" hasCustomPrompt="1"/>
          </p:nvPr>
        </p:nvSpPr>
        <p:spPr>
          <a:xfrm>
            <a:off x="5985242" y="2908233"/>
            <a:ext cx="5356032" cy="895350"/>
          </a:xfrm>
        </p:spPr>
        <p:txBody>
          <a:bodyPr/>
          <a:lstStyle>
            <a:lvl1pPr>
              <a:defRPr sz="4900" b="0" i="0">
                <a:solidFill>
                  <a:schemeClr val="bg1"/>
                </a:solidFill>
                <a:latin typeface="Calibri" panose="020F0502020204030204" pitchFamily="34" charset="0"/>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 Light</a:t>
            </a:r>
          </a:p>
        </p:txBody>
      </p:sp>
      <p:grpSp>
        <p:nvGrpSpPr>
          <p:cNvPr id="72" name="Group 71">
            <a:extLst>
              <a:ext uri="{FF2B5EF4-FFF2-40B4-BE49-F238E27FC236}">
                <a16:creationId xmlns:a16="http://schemas.microsoft.com/office/drawing/2014/main" id="{365F6992-4889-4035-986F-E69979C7B028}"/>
              </a:ext>
            </a:extLst>
          </p:cNvPr>
          <p:cNvGrpSpPr/>
          <p:nvPr userDrawn="1"/>
        </p:nvGrpSpPr>
        <p:grpSpPr>
          <a:xfrm>
            <a:off x="6056500" y="2225997"/>
            <a:ext cx="4700685" cy="542276"/>
            <a:chOff x="6685343" y="2270804"/>
            <a:chExt cx="4699461" cy="542276"/>
          </a:xfrm>
          <a:solidFill>
            <a:schemeClr val="bg1"/>
          </a:solidFill>
        </p:grpSpPr>
        <p:sp>
          <p:nvSpPr>
            <p:cNvPr id="73" name="Freeform: Shape 72">
              <a:extLst>
                <a:ext uri="{FF2B5EF4-FFF2-40B4-BE49-F238E27FC236}">
                  <a16:creationId xmlns:a16="http://schemas.microsoft.com/office/drawing/2014/main" id="{157C5E2C-9A8F-469D-810E-FD271477DD05}"/>
                </a:ext>
              </a:extLst>
            </p:cNvPr>
            <p:cNvSpPr/>
            <p:nvPr/>
          </p:nvSpPr>
          <p:spPr>
            <a:xfrm>
              <a:off x="9320530" y="2270804"/>
              <a:ext cx="53167" cy="53167"/>
            </a:xfrm>
            <a:custGeom>
              <a:avLst/>
              <a:gdLst/>
              <a:ahLst/>
              <a:cxnLst/>
              <a:rect l="l" t="t" r="r" b="b"/>
              <a:pathLst>
                <a:path w="53167" h="53167">
                  <a:moveTo>
                    <a:pt x="26583" y="0"/>
                  </a:moveTo>
                  <a:cubicBezTo>
                    <a:pt x="34183" y="219"/>
                    <a:pt x="40467" y="2872"/>
                    <a:pt x="45439" y="7959"/>
                  </a:cubicBezTo>
                  <a:cubicBezTo>
                    <a:pt x="50411" y="13047"/>
                    <a:pt x="52987" y="19255"/>
                    <a:pt x="53167" y="26583"/>
                  </a:cubicBezTo>
                  <a:cubicBezTo>
                    <a:pt x="52987" y="34182"/>
                    <a:pt x="50411" y="40468"/>
                    <a:pt x="45439" y="45439"/>
                  </a:cubicBezTo>
                  <a:cubicBezTo>
                    <a:pt x="40467" y="50411"/>
                    <a:pt x="34183" y="52987"/>
                    <a:pt x="26583" y="53167"/>
                  </a:cubicBezTo>
                  <a:cubicBezTo>
                    <a:pt x="18985" y="52987"/>
                    <a:pt x="12699" y="50411"/>
                    <a:pt x="7727" y="45439"/>
                  </a:cubicBezTo>
                  <a:cubicBezTo>
                    <a:pt x="2756" y="40468"/>
                    <a:pt x="180" y="34182"/>
                    <a:pt x="0" y="26583"/>
                  </a:cubicBezTo>
                  <a:cubicBezTo>
                    <a:pt x="180" y="19255"/>
                    <a:pt x="2756" y="13047"/>
                    <a:pt x="7727" y="7959"/>
                  </a:cubicBezTo>
                  <a:cubicBezTo>
                    <a:pt x="12699" y="2872"/>
                    <a:pt x="18985"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4" name="Freeform: Shape 73">
              <a:extLst>
                <a:ext uri="{FF2B5EF4-FFF2-40B4-BE49-F238E27FC236}">
                  <a16:creationId xmlns:a16="http://schemas.microsoft.com/office/drawing/2014/main" id="{716D8268-B556-4A2E-A24F-2098FB05E4CA}"/>
                </a:ext>
              </a:extLst>
            </p:cNvPr>
            <p:cNvSpPr/>
            <p:nvPr/>
          </p:nvSpPr>
          <p:spPr>
            <a:xfrm>
              <a:off x="10320655" y="2270804"/>
              <a:ext cx="53167" cy="53167"/>
            </a:xfrm>
            <a:custGeom>
              <a:avLst/>
              <a:gdLst/>
              <a:ahLst/>
              <a:cxnLst/>
              <a:rect l="l" t="t" r="r" b="b"/>
              <a:pathLst>
                <a:path w="53167" h="53167">
                  <a:moveTo>
                    <a:pt x="26583" y="0"/>
                  </a:moveTo>
                  <a:cubicBezTo>
                    <a:pt x="34182" y="219"/>
                    <a:pt x="40468" y="2872"/>
                    <a:pt x="45439" y="7959"/>
                  </a:cubicBezTo>
                  <a:cubicBezTo>
                    <a:pt x="50411" y="13047"/>
                    <a:pt x="52986" y="19255"/>
                    <a:pt x="53167" y="26583"/>
                  </a:cubicBezTo>
                  <a:cubicBezTo>
                    <a:pt x="52986" y="34182"/>
                    <a:pt x="50411" y="40468"/>
                    <a:pt x="45439" y="45439"/>
                  </a:cubicBezTo>
                  <a:cubicBezTo>
                    <a:pt x="40468" y="50411"/>
                    <a:pt x="34182" y="52987"/>
                    <a:pt x="26583" y="53167"/>
                  </a:cubicBezTo>
                  <a:cubicBezTo>
                    <a:pt x="18984" y="52987"/>
                    <a:pt x="12699" y="50411"/>
                    <a:pt x="7727" y="45439"/>
                  </a:cubicBezTo>
                  <a:cubicBezTo>
                    <a:pt x="2756" y="40468"/>
                    <a:pt x="180" y="34182"/>
                    <a:pt x="0" y="26583"/>
                  </a:cubicBezTo>
                  <a:cubicBezTo>
                    <a:pt x="180" y="19255"/>
                    <a:pt x="2756" y="13047"/>
                    <a:pt x="7727" y="7959"/>
                  </a:cubicBezTo>
                  <a:cubicBezTo>
                    <a:pt x="12699" y="2872"/>
                    <a:pt x="18984"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5" name="Freeform: Shape 74">
              <a:extLst>
                <a:ext uri="{FF2B5EF4-FFF2-40B4-BE49-F238E27FC236}">
                  <a16:creationId xmlns:a16="http://schemas.microsoft.com/office/drawing/2014/main" id="{A54C27A0-5E49-4C0A-B9A5-777E28510D88}"/>
                </a:ext>
              </a:extLst>
            </p:cNvPr>
            <p:cNvSpPr/>
            <p:nvPr/>
          </p:nvSpPr>
          <p:spPr>
            <a:xfrm>
              <a:off x="9176178" y="2273899"/>
              <a:ext cx="38309" cy="432691"/>
            </a:xfrm>
            <a:custGeom>
              <a:avLst/>
              <a:gdLst/>
              <a:ahLst/>
              <a:cxnLst/>
              <a:rect l="l" t="t" r="r" b="b"/>
              <a:pathLst>
                <a:path w="38309" h="432691">
                  <a:moveTo>
                    <a:pt x="0" y="0"/>
                  </a:moveTo>
                  <a:lnTo>
                    <a:pt x="38309" y="0"/>
                  </a:ln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6" name="Freeform: Shape 75">
              <a:extLst>
                <a:ext uri="{FF2B5EF4-FFF2-40B4-BE49-F238E27FC236}">
                  <a16:creationId xmlns:a16="http://schemas.microsoft.com/office/drawing/2014/main" id="{B6DC2D46-24E8-497A-AE7E-3F29CF07D0E0}"/>
                </a:ext>
              </a:extLst>
            </p:cNvPr>
            <p:cNvSpPr/>
            <p:nvPr/>
          </p:nvSpPr>
          <p:spPr>
            <a:xfrm>
              <a:off x="10871628" y="2273899"/>
              <a:ext cx="263051" cy="432691"/>
            </a:xfrm>
            <a:custGeom>
              <a:avLst/>
              <a:gdLst/>
              <a:ahLst/>
              <a:cxnLst/>
              <a:rect l="l" t="t" r="r" b="b"/>
              <a:pathLst>
                <a:path w="263051" h="432691">
                  <a:moveTo>
                    <a:pt x="0" y="0"/>
                  </a:moveTo>
                  <a:lnTo>
                    <a:pt x="38309" y="0"/>
                  </a:lnTo>
                  <a:lnTo>
                    <a:pt x="38309" y="164610"/>
                  </a:lnTo>
                  <a:cubicBezTo>
                    <a:pt x="47303" y="146708"/>
                    <a:pt x="61058" y="132407"/>
                    <a:pt x="79575" y="121706"/>
                  </a:cubicBezTo>
                  <a:cubicBezTo>
                    <a:pt x="98091" y="111006"/>
                    <a:pt x="119435" y="105521"/>
                    <a:pt x="143603" y="105252"/>
                  </a:cubicBezTo>
                  <a:cubicBezTo>
                    <a:pt x="179471" y="105803"/>
                    <a:pt x="208206" y="117063"/>
                    <a:pt x="229805" y="139033"/>
                  </a:cubicBezTo>
                  <a:cubicBezTo>
                    <a:pt x="251405" y="161002"/>
                    <a:pt x="262487" y="190372"/>
                    <a:pt x="263051" y="227142"/>
                  </a:cubicBezTo>
                  <a:lnTo>
                    <a:pt x="263051" y="432691"/>
                  </a:lnTo>
                  <a:lnTo>
                    <a:pt x="224743" y="432691"/>
                  </a:lnTo>
                  <a:lnTo>
                    <a:pt x="224743" y="232095"/>
                  </a:lnTo>
                  <a:cubicBezTo>
                    <a:pt x="224343" y="204441"/>
                    <a:pt x="216316" y="182359"/>
                    <a:pt x="200663" y="165849"/>
                  </a:cubicBezTo>
                  <a:cubicBezTo>
                    <a:pt x="185011" y="149339"/>
                    <a:pt x="164133" y="140877"/>
                    <a:pt x="138029" y="140464"/>
                  </a:cubicBezTo>
                  <a:cubicBezTo>
                    <a:pt x="109215" y="141019"/>
                    <a:pt x="85549" y="149506"/>
                    <a:pt x="67032" y="165926"/>
                  </a:cubicBezTo>
                  <a:cubicBezTo>
                    <a:pt x="48515" y="182346"/>
                    <a:pt x="38941" y="203370"/>
                    <a:pt x="38309" y="228999"/>
                  </a:cubicBez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 name="Freeform: Shape 76">
              <a:extLst>
                <a:ext uri="{FF2B5EF4-FFF2-40B4-BE49-F238E27FC236}">
                  <a16:creationId xmlns:a16="http://schemas.microsoft.com/office/drawing/2014/main" id="{0B6A4DE9-31A3-428E-B420-424F68D79E41}"/>
                </a:ext>
              </a:extLst>
            </p:cNvPr>
            <p:cNvSpPr/>
            <p:nvPr/>
          </p:nvSpPr>
          <p:spPr>
            <a:xfrm>
              <a:off x="6685343" y="2281329"/>
              <a:ext cx="403593" cy="425261"/>
            </a:xfrm>
            <a:custGeom>
              <a:avLst/>
              <a:gdLst/>
              <a:ahLst/>
              <a:cxnLst/>
              <a:rect l="l" t="t" r="r" b="b"/>
              <a:pathLst>
                <a:path w="403593" h="425261">
                  <a:moveTo>
                    <a:pt x="0" y="0"/>
                  </a:moveTo>
                  <a:lnTo>
                    <a:pt x="39547" y="0"/>
                  </a:lnTo>
                  <a:lnTo>
                    <a:pt x="201797" y="304554"/>
                  </a:lnTo>
                  <a:lnTo>
                    <a:pt x="364046" y="0"/>
                  </a:lnTo>
                  <a:lnTo>
                    <a:pt x="403593" y="0"/>
                  </a:lnTo>
                  <a:lnTo>
                    <a:pt x="403593" y="425261"/>
                  </a:lnTo>
                  <a:lnTo>
                    <a:pt x="364046" y="425261"/>
                  </a:lnTo>
                  <a:lnTo>
                    <a:pt x="364046" y="84186"/>
                  </a:lnTo>
                  <a:lnTo>
                    <a:pt x="201797" y="388740"/>
                  </a:lnTo>
                  <a:lnTo>
                    <a:pt x="39547" y="84186"/>
                  </a:lnTo>
                  <a:lnTo>
                    <a:pt x="39547"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8" name="Freeform: Shape 77">
              <a:extLst>
                <a:ext uri="{FF2B5EF4-FFF2-40B4-BE49-F238E27FC236}">
                  <a16:creationId xmlns:a16="http://schemas.microsoft.com/office/drawing/2014/main" id="{9221A60B-A1D2-4D5F-ADCD-2B3BF1989BD1}"/>
                </a:ext>
              </a:extLst>
            </p:cNvPr>
            <p:cNvSpPr/>
            <p:nvPr/>
          </p:nvSpPr>
          <p:spPr>
            <a:xfrm>
              <a:off x="9980992" y="2281329"/>
              <a:ext cx="276052" cy="425261"/>
            </a:xfrm>
            <a:custGeom>
              <a:avLst/>
              <a:gdLst/>
              <a:ahLst/>
              <a:cxnLst/>
              <a:rect l="l" t="t" r="r" b="b"/>
              <a:pathLst>
                <a:path w="276052" h="425261">
                  <a:moveTo>
                    <a:pt x="0" y="0"/>
                  </a:moveTo>
                  <a:lnTo>
                    <a:pt x="39547" y="0"/>
                  </a:lnTo>
                  <a:lnTo>
                    <a:pt x="39547" y="387572"/>
                  </a:lnTo>
                  <a:lnTo>
                    <a:pt x="276052" y="387572"/>
                  </a:lnTo>
                  <a:lnTo>
                    <a:pt x="276052"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9" name="Freeform: Shape 78">
              <a:extLst>
                <a:ext uri="{FF2B5EF4-FFF2-40B4-BE49-F238E27FC236}">
                  <a16:creationId xmlns:a16="http://schemas.microsoft.com/office/drawing/2014/main" id="{BB738972-CA48-44E6-B7DD-E4E8B81F3D9E}"/>
                </a:ext>
              </a:extLst>
            </p:cNvPr>
            <p:cNvSpPr/>
            <p:nvPr/>
          </p:nvSpPr>
          <p:spPr>
            <a:xfrm>
              <a:off x="7532020" y="2298664"/>
              <a:ext cx="185660" cy="415356"/>
            </a:xfrm>
            <a:custGeom>
              <a:avLst/>
              <a:gdLst/>
              <a:ahLst/>
              <a:cxnLst/>
              <a:rect l="l" t="t" r="r" b="b"/>
              <a:pathLst>
                <a:path w="185660" h="415356">
                  <a:moveTo>
                    <a:pt x="52006" y="0"/>
                  </a:moveTo>
                  <a:lnTo>
                    <a:pt x="90314" y="0"/>
                  </a:lnTo>
                  <a:lnTo>
                    <a:pt x="90314" y="87916"/>
                  </a:lnTo>
                  <a:lnTo>
                    <a:pt x="170801" y="87916"/>
                  </a:lnTo>
                  <a:lnTo>
                    <a:pt x="170801" y="123129"/>
                  </a:lnTo>
                  <a:lnTo>
                    <a:pt x="90314" y="123129"/>
                  </a:lnTo>
                  <a:lnTo>
                    <a:pt x="90314" y="333695"/>
                  </a:lnTo>
                  <a:cubicBezTo>
                    <a:pt x="90598" y="347552"/>
                    <a:pt x="94365" y="358699"/>
                    <a:pt x="101613" y="367138"/>
                  </a:cubicBezTo>
                  <a:cubicBezTo>
                    <a:pt x="108862" y="375576"/>
                    <a:pt x="117891" y="379911"/>
                    <a:pt x="128700" y="380143"/>
                  </a:cubicBezTo>
                  <a:cubicBezTo>
                    <a:pt x="136207" y="380079"/>
                    <a:pt x="143172" y="378814"/>
                    <a:pt x="149596" y="376350"/>
                  </a:cubicBezTo>
                  <a:cubicBezTo>
                    <a:pt x="156019" y="373886"/>
                    <a:pt x="161436" y="370608"/>
                    <a:pt x="165848" y="366518"/>
                  </a:cubicBezTo>
                  <a:lnTo>
                    <a:pt x="185660" y="394970"/>
                  </a:lnTo>
                  <a:cubicBezTo>
                    <a:pt x="177185" y="401495"/>
                    <a:pt x="167821" y="406514"/>
                    <a:pt x="157567" y="410028"/>
                  </a:cubicBezTo>
                  <a:cubicBezTo>
                    <a:pt x="147313" y="413541"/>
                    <a:pt x="136865" y="415317"/>
                    <a:pt x="126224" y="415356"/>
                  </a:cubicBezTo>
                  <a:cubicBezTo>
                    <a:pt x="104177" y="414934"/>
                    <a:pt x="86392" y="407284"/>
                    <a:pt x="72869" y="392407"/>
                  </a:cubicBezTo>
                  <a:cubicBezTo>
                    <a:pt x="59345" y="377530"/>
                    <a:pt x="52391"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0" name="Freeform: Shape 79">
              <a:extLst>
                <a:ext uri="{FF2B5EF4-FFF2-40B4-BE49-F238E27FC236}">
                  <a16:creationId xmlns:a16="http://schemas.microsoft.com/office/drawing/2014/main" id="{8C0E3A6F-0249-4454-864B-04BF720A73B8}"/>
                </a:ext>
              </a:extLst>
            </p:cNvPr>
            <p:cNvSpPr/>
            <p:nvPr/>
          </p:nvSpPr>
          <p:spPr>
            <a:xfrm>
              <a:off x="11199144" y="2298664"/>
              <a:ext cx="185660" cy="415356"/>
            </a:xfrm>
            <a:custGeom>
              <a:avLst/>
              <a:gdLst/>
              <a:ahLst/>
              <a:cxnLst/>
              <a:rect l="l" t="t" r="r" b="b"/>
              <a:pathLst>
                <a:path w="185660" h="415356">
                  <a:moveTo>
                    <a:pt x="52006" y="0"/>
                  </a:moveTo>
                  <a:lnTo>
                    <a:pt x="90315" y="0"/>
                  </a:lnTo>
                  <a:lnTo>
                    <a:pt x="90315" y="87916"/>
                  </a:lnTo>
                  <a:lnTo>
                    <a:pt x="170802" y="87916"/>
                  </a:lnTo>
                  <a:lnTo>
                    <a:pt x="170802" y="123129"/>
                  </a:lnTo>
                  <a:lnTo>
                    <a:pt x="90315" y="123129"/>
                  </a:lnTo>
                  <a:lnTo>
                    <a:pt x="90315" y="333695"/>
                  </a:lnTo>
                  <a:cubicBezTo>
                    <a:pt x="90599" y="347552"/>
                    <a:pt x="94366" y="358699"/>
                    <a:pt x="101614" y="367138"/>
                  </a:cubicBezTo>
                  <a:cubicBezTo>
                    <a:pt x="108863" y="375576"/>
                    <a:pt x="117892" y="379911"/>
                    <a:pt x="128701" y="380143"/>
                  </a:cubicBezTo>
                  <a:cubicBezTo>
                    <a:pt x="136208" y="380079"/>
                    <a:pt x="143173" y="378814"/>
                    <a:pt x="149596" y="376350"/>
                  </a:cubicBezTo>
                  <a:cubicBezTo>
                    <a:pt x="156020" y="373886"/>
                    <a:pt x="161437" y="370608"/>
                    <a:pt x="165848" y="366518"/>
                  </a:cubicBezTo>
                  <a:lnTo>
                    <a:pt x="185660" y="394970"/>
                  </a:lnTo>
                  <a:cubicBezTo>
                    <a:pt x="177186" y="401495"/>
                    <a:pt x="167822" y="406514"/>
                    <a:pt x="157568" y="410028"/>
                  </a:cubicBezTo>
                  <a:cubicBezTo>
                    <a:pt x="147314" y="413541"/>
                    <a:pt x="136866" y="415317"/>
                    <a:pt x="126224" y="415356"/>
                  </a:cubicBezTo>
                  <a:cubicBezTo>
                    <a:pt x="104178" y="414934"/>
                    <a:pt x="86393" y="407284"/>
                    <a:pt x="72870" y="392407"/>
                  </a:cubicBezTo>
                  <a:cubicBezTo>
                    <a:pt x="59346" y="377530"/>
                    <a:pt x="52392"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1" name="Freeform: Shape 80">
              <a:extLst>
                <a:ext uri="{FF2B5EF4-FFF2-40B4-BE49-F238E27FC236}">
                  <a16:creationId xmlns:a16="http://schemas.microsoft.com/office/drawing/2014/main" id="{4BD5D52F-83DC-4C29-BFF9-C29AC76D694C}"/>
                </a:ext>
              </a:extLst>
            </p:cNvPr>
            <p:cNvSpPr/>
            <p:nvPr/>
          </p:nvSpPr>
          <p:spPr>
            <a:xfrm>
              <a:off x="7184309" y="2379151"/>
              <a:ext cx="309486" cy="334869"/>
            </a:xfrm>
            <a:custGeom>
              <a:avLst/>
              <a:gdLst/>
              <a:ahLst/>
              <a:cxnLst/>
              <a:rect l="l" t="t" r="r" b="b"/>
              <a:pathLst>
                <a:path w="309486" h="334869">
                  <a:moveTo>
                    <a:pt x="157840" y="0"/>
                  </a:moveTo>
                  <a:cubicBezTo>
                    <a:pt x="205615" y="720"/>
                    <a:pt x="242734" y="17376"/>
                    <a:pt x="269197" y="49965"/>
                  </a:cubicBezTo>
                  <a:cubicBezTo>
                    <a:pt x="295660" y="82555"/>
                    <a:pt x="309089" y="126754"/>
                    <a:pt x="309486" y="182564"/>
                  </a:cubicBezTo>
                  <a:lnTo>
                    <a:pt x="38928" y="182564"/>
                  </a:lnTo>
                  <a:cubicBezTo>
                    <a:pt x="42863" y="216445"/>
                    <a:pt x="55740" y="244247"/>
                    <a:pt x="77559" y="265969"/>
                  </a:cubicBezTo>
                  <a:cubicBezTo>
                    <a:pt x="99377" y="287692"/>
                    <a:pt x="126963" y="298921"/>
                    <a:pt x="160317" y="299656"/>
                  </a:cubicBezTo>
                  <a:cubicBezTo>
                    <a:pt x="181013" y="299488"/>
                    <a:pt x="201090" y="295797"/>
                    <a:pt x="220547" y="288582"/>
                  </a:cubicBezTo>
                  <a:cubicBezTo>
                    <a:pt x="240005" y="281367"/>
                    <a:pt x="255436" y="271635"/>
                    <a:pt x="266842" y="259387"/>
                  </a:cubicBezTo>
                  <a:lnTo>
                    <a:pt x="290950" y="285407"/>
                  </a:lnTo>
                  <a:cubicBezTo>
                    <a:pt x="276534" y="300459"/>
                    <a:pt x="257271" y="312414"/>
                    <a:pt x="233160" y="321273"/>
                  </a:cubicBezTo>
                  <a:cubicBezTo>
                    <a:pt x="209050" y="330132"/>
                    <a:pt x="184975" y="334664"/>
                    <a:pt x="160937" y="334869"/>
                  </a:cubicBezTo>
                  <a:cubicBezTo>
                    <a:pt x="132043" y="334568"/>
                    <a:pt x="105473" y="327127"/>
                    <a:pt x="81227" y="312548"/>
                  </a:cubicBezTo>
                  <a:cubicBezTo>
                    <a:pt x="56980" y="297968"/>
                    <a:pt x="37482" y="278056"/>
                    <a:pt x="22732" y="252812"/>
                  </a:cubicBezTo>
                  <a:cubicBezTo>
                    <a:pt x="7982" y="227567"/>
                    <a:pt x="405" y="198797"/>
                    <a:pt x="0" y="166502"/>
                  </a:cubicBezTo>
                  <a:cubicBezTo>
                    <a:pt x="343" y="134622"/>
                    <a:pt x="7561" y="106198"/>
                    <a:pt x="21654" y="81230"/>
                  </a:cubicBezTo>
                  <a:cubicBezTo>
                    <a:pt x="35746" y="56262"/>
                    <a:pt x="54656" y="36557"/>
                    <a:pt x="78382" y="22115"/>
                  </a:cubicBezTo>
                  <a:cubicBezTo>
                    <a:pt x="102109" y="7673"/>
                    <a:pt x="128595" y="301"/>
                    <a:pt x="157840" y="0"/>
                  </a:cubicBezTo>
                  <a:close/>
                  <a:moveTo>
                    <a:pt x="159079" y="35212"/>
                  </a:moveTo>
                  <a:cubicBezTo>
                    <a:pt x="127505" y="35742"/>
                    <a:pt x="100848" y="46145"/>
                    <a:pt x="79107" y="66423"/>
                  </a:cubicBezTo>
                  <a:cubicBezTo>
                    <a:pt x="57366" y="86700"/>
                    <a:pt x="44179" y="113676"/>
                    <a:pt x="39547" y="147351"/>
                  </a:cubicBezTo>
                  <a:lnTo>
                    <a:pt x="271796" y="147351"/>
                  </a:lnTo>
                  <a:cubicBezTo>
                    <a:pt x="268881" y="114489"/>
                    <a:pt x="257836" y="87745"/>
                    <a:pt x="238663" y="67120"/>
                  </a:cubicBezTo>
                  <a:cubicBezTo>
                    <a:pt x="219489" y="46494"/>
                    <a:pt x="192961" y="35858"/>
                    <a:pt x="159079"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2" name="Freeform: Shape 81">
              <a:extLst>
                <a:ext uri="{FF2B5EF4-FFF2-40B4-BE49-F238E27FC236}">
                  <a16:creationId xmlns:a16="http://schemas.microsoft.com/office/drawing/2014/main" id="{8A50D27D-9134-4260-9625-A03ACB43BB75}"/>
                </a:ext>
              </a:extLst>
            </p:cNvPr>
            <p:cNvSpPr/>
            <p:nvPr/>
          </p:nvSpPr>
          <p:spPr>
            <a:xfrm>
              <a:off x="7784908" y="2379151"/>
              <a:ext cx="162134" cy="327439"/>
            </a:xfrm>
            <a:custGeom>
              <a:avLst/>
              <a:gdLst/>
              <a:ahLst/>
              <a:cxnLst/>
              <a:rect l="l" t="t" r="r" b="b"/>
              <a:pathLst>
                <a:path w="162134" h="327439">
                  <a:moveTo>
                    <a:pt x="162134" y="0"/>
                  </a:moveTo>
                  <a:lnTo>
                    <a:pt x="162134" y="35212"/>
                  </a:lnTo>
                  <a:cubicBezTo>
                    <a:pt x="125283" y="35792"/>
                    <a:pt x="95591" y="46396"/>
                    <a:pt x="73057" y="67025"/>
                  </a:cubicBezTo>
                  <a:cubicBezTo>
                    <a:pt x="50523" y="87655"/>
                    <a:pt x="38941" y="114831"/>
                    <a:pt x="38309" y="148556"/>
                  </a:cubicBezTo>
                  <a:lnTo>
                    <a:pt x="38309" y="327439"/>
                  </a:lnTo>
                  <a:lnTo>
                    <a:pt x="0" y="327439"/>
                  </a:lnTo>
                  <a:lnTo>
                    <a:pt x="0" y="7429"/>
                  </a:lnTo>
                  <a:lnTo>
                    <a:pt x="38309" y="7429"/>
                  </a:lnTo>
                  <a:lnTo>
                    <a:pt x="38309" y="74217"/>
                  </a:lnTo>
                  <a:cubicBezTo>
                    <a:pt x="47338" y="51898"/>
                    <a:pt x="62713" y="34035"/>
                    <a:pt x="84434" y="20628"/>
                  </a:cubicBezTo>
                  <a:cubicBezTo>
                    <a:pt x="106154" y="7222"/>
                    <a:pt x="132054" y="345"/>
                    <a:pt x="162134"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3" name="Freeform: Shape 82">
              <a:extLst>
                <a:ext uri="{FF2B5EF4-FFF2-40B4-BE49-F238E27FC236}">
                  <a16:creationId xmlns:a16="http://schemas.microsoft.com/office/drawing/2014/main" id="{8AD9AAAC-AEE1-41E7-98D0-8AAAA66A65F2}"/>
                </a:ext>
              </a:extLst>
            </p:cNvPr>
            <p:cNvSpPr/>
            <p:nvPr/>
          </p:nvSpPr>
          <p:spPr>
            <a:xfrm>
              <a:off x="7992696" y="2379151"/>
              <a:ext cx="330536" cy="334869"/>
            </a:xfrm>
            <a:custGeom>
              <a:avLst/>
              <a:gdLst/>
              <a:ahLst/>
              <a:cxnLst/>
              <a:rect l="l" t="t" r="r" b="b"/>
              <a:pathLst>
                <a:path w="330536" h="334869">
                  <a:moveTo>
                    <a:pt x="165267" y="0"/>
                  </a:moveTo>
                  <a:cubicBezTo>
                    <a:pt x="195773" y="366"/>
                    <a:pt x="223451" y="8019"/>
                    <a:pt x="248301" y="22960"/>
                  </a:cubicBezTo>
                  <a:cubicBezTo>
                    <a:pt x="273151" y="37901"/>
                    <a:pt x="292978" y="57935"/>
                    <a:pt x="307782" y="83060"/>
                  </a:cubicBezTo>
                  <a:cubicBezTo>
                    <a:pt x="322585" y="108185"/>
                    <a:pt x="330170" y="136207"/>
                    <a:pt x="330536" y="167125"/>
                  </a:cubicBezTo>
                  <a:cubicBezTo>
                    <a:pt x="330170" y="198051"/>
                    <a:pt x="322585" y="226126"/>
                    <a:pt x="307782" y="251351"/>
                  </a:cubicBezTo>
                  <a:cubicBezTo>
                    <a:pt x="292978" y="276575"/>
                    <a:pt x="273151" y="296708"/>
                    <a:pt x="248301" y="311748"/>
                  </a:cubicBezTo>
                  <a:cubicBezTo>
                    <a:pt x="223451" y="326788"/>
                    <a:pt x="195773" y="334495"/>
                    <a:pt x="165267" y="334869"/>
                  </a:cubicBezTo>
                  <a:cubicBezTo>
                    <a:pt x="134762" y="334495"/>
                    <a:pt x="107084" y="326788"/>
                    <a:pt x="82234" y="311748"/>
                  </a:cubicBezTo>
                  <a:cubicBezTo>
                    <a:pt x="57384" y="296708"/>
                    <a:pt x="37557" y="276575"/>
                    <a:pt x="22754" y="251351"/>
                  </a:cubicBezTo>
                  <a:cubicBezTo>
                    <a:pt x="7951" y="226126"/>
                    <a:pt x="366" y="198051"/>
                    <a:pt x="0" y="167125"/>
                  </a:cubicBezTo>
                  <a:cubicBezTo>
                    <a:pt x="366" y="136207"/>
                    <a:pt x="7951" y="108185"/>
                    <a:pt x="22754" y="83060"/>
                  </a:cubicBezTo>
                  <a:cubicBezTo>
                    <a:pt x="37557" y="57935"/>
                    <a:pt x="57384" y="37901"/>
                    <a:pt x="82234" y="22960"/>
                  </a:cubicBezTo>
                  <a:cubicBezTo>
                    <a:pt x="107084" y="8019"/>
                    <a:pt x="134762"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4" name="Freeform: Shape 83">
              <a:extLst>
                <a:ext uri="{FF2B5EF4-FFF2-40B4-BE49-F238E27FC236}">
                  <a16:creationId xmlns:a16="http://schemas.microsoft.com/office/drawing/2014/main" id="{05D99233-8B51-431E-B7AE-9CFD2F67C3E6}"/>
                </a:ext>
              </a:extLst>
            </p:cNvPr>
            <p:cNvSpPr/>
            <p:nvPr/>
          </p:nvSpPr>
          <p:spPr>
            <a:xfrm>
              <a:off x="8404653" y="2379151"/>
              <a:ext cx="303913" cy="433929"/>
            </a:xfrm>
            <a:custGeom>
              <a:avLst/>
              <a:gdLst/>
              <a:ahLst/>
              <a:cxnLst/>
              <a:rect l="l" t="t" r="r" b="b"/>
              <a:pathLst>
                <a:path w="303913" h="433929">
                  <a:moveTo>
                    <a:pt x="157842" y="0"/>
                  </a:moveTo>
                  <a:cubicBezTo>
                    <a:pt x="199966" y="1002"/>
                    <a:pt x="234608" y="16936"/>
                    <a:pt x="261767" y="47802"/>
                  </a:cubicBezTo>
                  <a:cubicBezTo>
                    <a:pt x="288926" y="78669"/>
                    <a:pt x="302975" y="118456"/>
                    <a:pt x="303913" y="167163"/>
                  </a:cubicBezTo>
                  <a:cubicBezTo>
                    <a:pt x="302975" y="216136"/>
                    <a:pt x="288926" y="256082"/>
                    <a:pt x="261767" y="287003"/>
                  </a:cubicBezTo>
                  <a:cubicBezTo>
                    <a:pt x="234608" y="317924"/>
                    <a:pt x="199966" y="333879"/>
                    <a:pt x="157842" y="334869"/>
                  </a:cubicBezTo>
                  <a:cubicBezTo>
                    <a:pt x="131378" y="334665"/>
                    <a:pt x="107972" y="328432"/>
                    <a:pt x="87624" y="316172"/>
                  </a:cubicBezTo>
                  <a:cubicBezTo>
                    <a:pt x="67276" y="303912"/>
                    <a:pt x="50837" y="286849"/>
                    <a:pt x="38308" y="264985"/>
                  </a:cubicBezTo>
                  <a:lnTo>
                    <a:pt x="38308" y="433929"/>
                  </a:lnTo>
                  <a:lnTo>
                    <a:pt x="0" y="433929"/>
                  </a:lnTo>
                  <a:lnTo>
                    <a:pt x="0" y="7429"/>
                  </a:lnTo>
                  <a:lnTo>
                    <a:pt x="38308" y="7429"/>
                  </a:lnTo>
                  <a:lnTo>
                    <a:pt x="38308" y="69894"/>
                  </a:lnTo>
                  <a:cubicBezTo>
                    <a:pt x="50837" y="48025"/>
                    <a:pt x="67276" y="30959"/>
                    <a:pt x="87624" y="18698"/>
                  </a:cubicBezTo>
                  <a:cubicBezTo>
                    <a:pt x="107972" y="6437"/>
                    <a:pt x="131378" y="204"/>
                    <a:pt x="157842" y="0"/>
                  </a:cubicBezTo>
                  <a:close/>
                  <a:moveTo>
                    <a:pt x="150410" y="35212"/>
                  </a:moveTo>
                  <a:cubicBezTo>
                    <a:pt x="117017" y="35870"/>
                    <a:pt x="90127" y="48179"/>
                    <a:pt x="69740" y="72139"/>
                  </a:cubicBezTo>
                  <a:cubicBezTo>
                    <a:pt x="49354" y="96098"/>
                    <a:pt x="38876" y="127760"/>
                    <a:pt x="38308" y="167125"/>
                  </a:cubicBezTo>
                  <a:cubicBezTo>
                    <a:pt x="38876" y="206515"/>
                    <a:pt x="49354" y="238281"/>
                    <a:pt x="69740" y="262421"/>
                  </a:cubicBezTo>
                  <a:cubicBezTo>
                    <a:pt x="90127" y="286561"/>
                    <a:pt x="117017" y="298972"/>
                    <a:pt x="150410" y="299656"/>
                  </a:cubicBezTo>
                  <a:cubicBezTo>
                    <a:pt x="183312" y="298856"/>
                    <a:pt x="210253" y="286212"/>
                    <a:pt x="231233" y="261724"/>
                  </a:cubicBezTo>
                  <a:cubicBezTo>
                    <a:pt x="252213" y="237235"/>
                    <a:pt x="263051" y="205703"/>
                    <a:pt x="263747" y="167125"/>
                  </a:cubicBezTo>
                  <a:cubicBezTo>
                    <a:pt x="263051" y="128573"/>
                    <a:pt x="252213" y="97143"/>
                    <a:pt x="231233" y="72836"/>
                  </a:cubicBezTo>
                  <a:cubicBezTo>
                    <a:pt x="210253" y="48528"/>
                    <a:pt x="183312" y="35987"/>
                    <a:pt x="150410"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5" name="Freeform: Shape 84">
              <a:extLst>
                <a:ext uri="{FF2B5EF4-FFF2-40B4-BE49-F238E27FC236}">
                  <a16:creationId xmlns:a16="http://schemas.microsoft.com/office/drawing/2014/main" id="{99B1F118-34ED-4FB8-A180-737A1399C241}"/>
                </a:ext>
              </a:extLst>
            </p:cNvPr>
            <p:cNvSpPr/>
            <p:nvPr/>
          </p:nvSpPr>
          <p:spPr>
            <a:xfrm>
              <a:off x="8764222" y="2379151"/>
              <a:ext cx="330535" cy="334869"/>
            </a:xfrm>
            <a:custGeom>
              <a:avLst/>
              <a:gdLst/>
              <a:ahLst/>
              <a:cxnLst/>
              <a:rect l="l" t="t" r="r" b="b"/>
              <a:pathLst>
                <a:path w="330535" h="334869">
                  <a:moveTo>
                    <a:pt x="165267" y="0"/>
                  </a:moveTo>
                  <a:cubicBezTo>
                    <a:pt x="195773" y="366"/>
                    <a:pt x="223451" y="8019"/>
                    <a:pt x="248301" y="22960"/>
                  </a:cubicBezTo>
                  <a:cubicBezTo>
                    <a:pt x="273151" y="37901"/>
                    <a:pt x="292978" y="57935"/>
                    <a:pt x="307781" y="83060"/>
                  </a:cubicBezTo>
                  <a:cubicBezTo>
                    <a:pt x="322585" y="108185"/>
                    <a:pt x="330169" y="136207"/>
                    <a:pt x="330535" y="167125"/>
                  </a:cubicBezTo>
                  <a:cubicBezTo>
                    <a:pt x="330169" y="198051"/>
                    <a:pt x="322585" y="226126"/>
                    <a:pt x="307781" y="251351"/>
                  </a:cubicBezTo>
                  <a:cubicBezTo>
                    <a:pt x="292978" y="276575"/>
                    <a:pt x="273151" y="296708"/>
                    <a:pt x="248301" y="311748"/>
                  </a:cubicBezTo>
                  <a:cubicBezTo>
                    <a:pt x="223451" y="326788"/>
                    <a:pt x="195773" y="334495"/>
                    <a:pt x="165267" y="334869"/>
                  </a:cubicBezTo>
                  <a:cubicBezTo>
                    <a:pt x="134761" y="334495"/>
                    <a:pt x="107083" y="326788"/>
                    <a:pt x="82234" y="311748"/>
                  </a:cubicBezTo>
                  <a:cubicBezTo>
                    <a:pt x="57383" y="296708"/>
                    <a:pt x="37557" y="276575"/>
                    <a:pt x="22754" y="251351"/>
                  </a:cubicBezTo>
                  <a:cubicBezTo>
                    <a:pt x="7951" y="226126"/>
                    <a:pt x="366" y="198051"/>
                    <a:pt x="0" y="167125"/>
                  </a:cubicBezTo>
                  <a:cubicBezTo>
                    <a:pt x="366" y="136207"/>
                    <a:pt x="7951" y="108185"/>
                    <a:pt x="22754" y="83060"/>
                  </a:cubicBezTo>
                  <a:cubicBezTo>
                    <a:pt x="37557" y="57935"/>
                    <a:pt x="57383" y="37901"/>
                    <a:pt x="82234" y="22960"/>
                  </a:cubicBezTo>
                  <a:cubicBezTo>
                    <a:pt x="107083" y="8019"/>
                    <a:pt x="134761"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6" name="Freeform: Shape 85">
              <a:extLst>
                <a:ext uri="{FF2B5EF4-FFF2-40B4-BE49-F238E27FC236}">
                  <a16:creationId xmlns:a16="http://schemas.microsoft.com/office/drawing/2014/main" id="{99817CB1-DAD9-42CD-BEDA-3ADB122B8709}"/>
                </a:ext>
              </a:extLst>
            </p:cNvPr>
            <p:cNvSpPr/>
            <p:nvPr/>
          </p:nvSpPr>
          <p:spPr>
            <a:xfrm>
              <a:off x="9443830" y="2379151"/>
              <a:ext cx="247572" cy="334869"/>
            </a:xfrm>
            <a:custGeom>
              <a:avLst/>
              <a:gdLst/>
              <a:ahLst/>
              <a:cxnLst/>
              <a:rect l="l" t="t" r="r" b="b"/>
              <a:pathLst>
                <a:path w="247572" h="334869">
                  <a:moveTo>
                    <a:pt x="127498" y="0"/>
                  </a:moveTo>
                  <a:cubicBezTo>
                    <a:pt x="147218" y="103"/>
                    <a:pt x="166934" y="3295"/>
                    <a:pt x="186644" y="9575"/>
                  </a:cubicBezTo>
                  <a:cubicBezTo>
                    <a:pt x="206354" y="15856"/>
                    <a:pt x="224810" y="24609"/>
                    <a:pt x="242012" y="35833"/>
                  </a:cubicBezTo>
                  <a:lnTo>
                    <a:pt x="222857" y="65559"/>
                  </a:lnTo>
                  <a:cubicBezTo>
                    <a:pt x="206974" y="55624"/>
                    <a:pt x="190931" y="48089"/>
                    <a:pt x="174726" y="42954"/>
                  </a:cubicBezTo>
                  <a:cubicBezTo>
                    <a:pt x="158521" y="37819"/>
                    <a:pt x="142778" y="35238"/>
                    <a:pt x="127498" y="35212"/>
                  </a:cubicBezTo>
                  <a:cubicBezTo>
                    <a:pt x="107457" y="35367"/>
                    <a:pt x="90706" y="39857"/>
                    <a:pt x="77246" y="48683"/>
                  </a:cubicBezTo>
                  <a:cubicBezTo>
                    <a:pt x="63786" y="57508"/>
                    <a:pt x="56792" y="69739"/>
                    <a:pt x="56263" y="85377"/>
                  </a:cubicBezTo>
                  <a:cubicBezTo>
                    <a:pt x="56004" y="99440"/>
                    <a:pt x="62715" y="110949"/>
                    <a:pt x="76394" y="119903"/>
                  </a:cubicBezTo>
                  <a:cubicBezTo>
                    <a:pt x="90074" y="128857"/>
                    <a:pt x="112270" y="138198"/>
                    <a:pt x="142984" y="147927"/>
                  </a:cubicBezTo>
                  <a:cubicBezTo>
                    <a:pt x="173358" y="156519"/>
                    <a:pt x="198222" y="167667"/>
                    <a:pt x="217578" y="181369"/>
                  </a:cubicBezTo>
                  <a:cubicBezTo>
                    <a:pt x="236933" y="195071"/>
                    <a:pt x="246931" y="215508"/>
                    <a:pt x="247572" y="242680"/>
                  </a:cubicBezTo>
                  <a:cubicBezTo>
                    <a:pt x="246802" y="270365"/>
                    <a:pt x="235668" y="292542"/>
                    <a:pt x="214171" y="309212"/>
                  </a:cubicBezTo>
                  <a:cubicBezTo>
                    <a:pt x="192674" y="325881"/>
                    <a:pt x="165434" y="334434"/>
                    <a:pt x="132453" y="334869"/>
                  </a:cubicBezTo>
                  <a:cubicBezTo>
                    <a:pt x="109819" y="334780"/>
                    <a:pt x="86962" y="330634"/>
                    <a:pt x="63881" y="322433"/>
                  </a:cubicBezTo>
                  <a:cubicBezTo>
                    <a:pt x="40800" y="314231"/>
                    <a:pt x="19507" y="302510"/>
                    <a:pt x="0" y="287270"/>
                  </a:cubicBezTo>
                  <a:lnTo>
                    <a:pt x="21044" y="258782"/>
                  </a:lnTo>
                  <a:cubicBezTo>
                    <a:pt x="39390" y="272136"/>
                    <a:pt x="58025" y="282277"/>
                    <a:pt x="76948" y="289205"/>
                  </a:cubicBezTo>
                  <a:cubicBezTo>
                    <a:pt x="95870" y="296134"/>
                    <a:pt x="114372" y="299618"/>
                    <a:pt x="132453" y="299656"/>
                  </a:cubicBezTo>
                  <a:cubicBezTo>
                    <a:pt x="155166" y="299372"/>
                    <a:pt x="173543" y="294366"/>
                    <a:pt x="187584" y="284638"/>
                  </a:cubicBezTo>
                  <a:cubicBezTo>
                    <a:pt x="201624" y="274910"/>
                    <a:pt x="208851" y="262162"/>
                    <a:pt x="209264" y="246396"/>
                  </a:cubicBezTo>
                  <a:cubicBezTo>
                    <a:pt x="208942" y="229481"/>
                    <a:pt x="201224" y="216244"/>
                    <a:pt x="186112" y="206683"/>
                  </a:cubicBezTo>
                  <a:cubicBezTo>
                    <a:pt x="171000" y="197123"/>
                    <a:pt x="150430" y="188685"/>
                    <a:pt x="124401" y="181369"/>
                  </a:cubicBezTo>
                  <a:cubicBezTo>
                    <a:pt x="86371" y="170622"/>
                    <a:pt x="59031" y="158210"/>
                    <a:pt x="42382" y="144133"/>
                  </a:cubicBezTo>
                  <a:cubicBezTo>
                    <a:pt x="25733" y="130057"/>
                    <a:pt x="17590" y="111917"/>
                    <a:pt x="17954" y="89712"/>
                  </a:cubicBezTo>
                  <a:cubicBezTo>
                    <a:pt x="18686" y="62673"/>
                    <a:pt x="29278" y="41063"/>
                    <a:pt x="49729" y="24883"/>
                  </a:cubicBezTo>
                  <a:cubicBezTo>
                    <a:pt x="70181" y="8703"/>
                    <a:pt x="96104" y="409"/>
                    <a:pt x="127498"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7" name="Freeform: Shape 86">
              <a:extLst>
                <a:ext uri="{FF2B5EF4-FFF2-40B4-BE49-F238E27FC236}">
                  <a16:creationId xmlns:a16="http://schemas.microsoft.com/office/drawing/2014/main" id="{8965CEB0-3B0E-4C5D-82CE-B28C6B20C2B1}"/>
                </a:ext>
              </a:extLst>
            </p:cNvPr>
            <p:cNvSpPr/>
            <p:nvPr/>
          </p:nvSpPr>
          <p:spPr>
            <a:xfrm>
              <a:off x="10449527" y="2379151"/>
              <a:ext cx="305770" cy="433929"/>
            </a:xfrm>
            <a:custGeom>
              <a:avLst/>
              <a:gdLst/>
              <a:ahLst/>
              <a:cxnLst/>
              <a:rect l="l" t="t" r="r" b="b"/>
              <a:pathLst>
                <a:path w="305770" h="433929">
                  <a:moveTo>
                    <a:pt x="144833" y="0"/>
                  </a:moveTo>
                  <a:cubicBezTo>
                    <a:pt x="172238" y="138"/>
                    <a:pt x="196392" y="6193"/>
                    <a:pt x="217295" y="18166"/>
                  </a:cubicBezTo>
                  <a:cubicBezTo>
                    <a:pt x="238197" y="30138"/>
                    <a:pt x="254920" y="47197"/>
                    <a:pt x="267462" y="69342"/>
                  </a:cubicBezTo>
                  <a:lnTo>
                    <a:pt x="267462" y="7429"/>
                  </a:lnTo>
                  <a:lnTo>
                    <a:pt x="305770" y="7429"/>
                  </a:lnTo>
                  <a:lnTo>
                    <a:pt x="305770" y="293411"/>
                  </a:lnTo>
                  <a:cubicBezTo>
                    <a:pt x="304987" y="335306"/>
                    <a:pt x="290628" y="369024"/>
                    <a:pt x="262693" y="394562"/>
                  </a:cubicBezTo>
                  <a:cubicBezTo>
                    <a:pt x="234759" y="420100"/>
                    <a:pt x="197950" y="433223"/>
                    <a:pt x="152265" y="433929"/>
                  </a:cubicBezTo>
                  <a:cubicBezTo>
                    <a:pt x="126743" y="433698"/>
                    <a:pt x="102539" y="429681"/>
                    <a:pt x="79653" y="421880"/>
                  </a:cubicBezTo>
                  <a:cubicBezTo>
                    <a:pt x="56767" y="414078"/>
                    <a:pt x="37837" y="403878"/>
                    <a:pt x="22863" y="391281"/>
                  </a:cubicBezTo>
                  <a:lnTo>
                    <a:pt x="40165" y="360299"/>
                  </a:lnTo>
                  <a:cubicBezTo>
                    <a:pt x="53533" y="372201"/>
                    <a:pt x="69687" y="381547"/>
                    <a:pt x="88629" y="388337"/>
                  </a:cubicBezTo>
                  <a:cubicBezTo>
                    <a:pt x="107569" y="395128"/>
                    <a:pt x="127130" y="398587"/>
                    <a:pt x="147310" y="398716"/>
                  </a:cubicBezTo>
                  <a:cubicBezTo>
                    <a:pt x="184561" y="398393"/>
                    <a:pt x="213799" y="388971"/>
                    <a:pt x="235023" y="370449"/>
                  </a:cubicBezTo>
                  <a:cubicBezTo>
                    <a:pt x="256249" y="351928"/>
                    <a:pt x="267062" y="326249"/>
                    <a:pt x="267462" y="293411"/>
                  </a:cubicBezTo>
                  <a:lnTo>
                    <a:pt x="267462" y="234017"/>
                  </a:lnTo>
                  <a:cubicBezTo>
                    <a:pt x="254843" y="256428"/>
                    <a:pt x="237965" y="273648"/>
                    <a:pt x="216830" y="285678"/>
                  </a:cubicBezTo>
                  <a:cubicBezTo>
                    <a:pt x="195696" y="297707"/>
                    <a:pt x="171696" y="303786"/>
                    <a:pt x="144833" y="303913"/>
                  </a:cubicBezTo>
                  <a:cubicBezTo>
                    <a:pt x="102761" y="303026"/>
                    <a:pt x="68325" y="288564"/>
                    <a:pt x="41527" y="260527"/>
                  </a:cubicBezTo>
                  <a:cubicBezTo>
                    <a:pt x="14729" y="232489"/>
                    <a:pt x="886" y="196196"/>
                    <a:pt x="0" y="151646"/>
                  </a:cubicBezTo>
                  <a:cubicBezTo>
                    <a:pt x="886" y="107393"/>
                    <a:pt x="14729" y="71281"/>
                    <a:pt x="41527" y="43308"/>
                  </a:cubicBezTo>
                  <a:cubicBezTo>
                    <a:pt x="68325" y="15335"/>
                    <a:pt x="102761" y="899"/>
                    <a:pt x="144833" y="0"/>
                  </a:cubicBezTo>
                  <a:close/>
                  <a:moveTo>
                    <a:pt x="152265" y="35212"/>
                  </a:moveTo>
                  <a:cubicBezTo>
                    <a:pt x="119685" y="35921"/>
                    <a:pt x="93028" y="47045"/>
                    <a:pt x="72294" y="68583"/>
                  </a:cubicBezTo>
                  <a:cubicBezTo>
                    <a:pt x="51559" y="90122"/>
                    <a:pt x="40849" y="117823"/>
                    <a:pt x="40165" y="151685"/>
                  </a:cubicBezTo>
                  <a:cubicBezTo>
                    <a:pt x="40849" y="185815"/>
                    <a:pt x="51559" y="213675"/>
                    <a:pt x="72294" y="235267"/>
                  </a:cubicBezTo>
                  <a:cubicBezTo>
                    <a:pt x="93028" y="256859"/>
                    <a:pt x="119685" y="268003"/>
                    <a:pt x="152265" y="268700"/>
                  </a:cubicBezTo>
                  <a:cubicBezTo>
                    <a:pt x="186057" y="268120"/>
                    <a:pt x="213540" y="257207"/>
                    <a:pt x="234714" y="235959"/>
                  </a:cubicBezTo>
                  <a:cubicBezTo>
                    <a:pt x="255888" y="214711"/>
                    <a:pt x="266804" y="186607"/>
                    <a:pt x="267462" y="151646"/>
                  </a:cubicBezTo>
                  <a:cubicBezTo>
                    <a:pt x="266804" y="116989"/>
                    <a:pt x="255888" y="89068"/>
                    <a:pt x="234714" y="67882"/>
                  </a:cubicBezTo>
                  <a:cubicBezTo>
                    <a:pt x="213540" y="46696"/>
                    <a:pt x="186057" y="35806"/>
                    <a:pt x="152265"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8" name="Freeform: Shape 87">
              <a:extLst>
                <a:ext uri="{FF2B5EF4-FFF2-40B4-BE49-F238E27FC236}">
                  <a16:creationId xmlns:a16="http://schemas.microsoft.com/office/drawing/2014/main" id="{2C78B23A-632F-4FF2-B1DB-D62779A331A5}"/>
                </a:ext>
              </a:extLst>
            </p:cNvPr>
            <p:cNvSpPr/>
            <p:nvPr/>
          </p:nvSpPr>
          <p:spPr>
            <a:xfrm>
              <a:off x="9327958" y="2386580"/>
              <a:ext cx="38308" cy="320010"/>
            </a:xfrm>
            <a:custGeom>
              <a:avLst/>
              <a:gdLst/>
              <a:ahLst/>
              <a:cxnLst/>
              <a:rect l="l" t="t" r="r" b="b"/>
              <a:pathLst>
                <a:path w="38308" h="320010">
                  <a:moveTo>
                    <a:pt x="0" y="0"/>
                  </a:moveTo>
                  <a:lnTo>
                    <a:pt x="38308" y="0"/>
                  </a:lnTo>
                  <a:lnTo>
                    <a:pt x="38308"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9" name="Freeform: Shape 88">
              <a:extLst>
                <a:ext uri="{FF2B5EF4-FFF2-40B4-BE49-F238E27FC236}">
                  <a16:creationId xmlns:a16="http://schemas.microsoft.com/office/drawing/2014/main" id="{624329D5-649B-4928-85CD-14362B04489C}"/>
                </a:ext>
              </a:extLst>
            </p:cNvPr>
            <p:cNvSpPr/>
            <p:nvPr/>
          </p:nvSpPr>
          <p:spPr>
            <a:xfrm>
              <a:off x="10328084" y="2386580"/>
              <a:ext cx="38309" cy="320010"/>
            </a:xfrm>
            <a:custGeom>
              <a:avLst/>
              <a:gdLst/>
              <a:ahLst/>
              <a:cxnLst/>
              <a:rect l="l" t="t" r="r" b="b"/>
              <a:pathLst>
                <a:path w="38309" h="320010">
                  <a:moveTo>
                    <a:pt x="0" y="0"/>
                  </a:moveTo>
                  <a:lnTo>
                    <a:pt x="38309" y="0"/>
                  </a:lnTo>
                  <a:lnTo>
                    <a:pt x="38309"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164E83D4-30F6-4C59-8FFA-AD2FC2966221}"/>
              </a:ext>
            </a:extLst>
          </p:cNvPr>
          <p:cNvGrpSpPr/>
          <p:nvPr userDrawn="1"/>
        </p:nvGrpSpPr>
        <p:grpSpPr>
          <a:xfrm>
            <a:off x="672634" y="2225997"/>
            <a:ext cx="3022640" cy="546070"/>
            <a:chOff x="2656324" y="2163854"/>
            <a:chExt cx="3021853" cy="546070"/>
          </a:xfrm>
        </p:grpSpPr>
        <p:sp>
          <p:nvSpPr>
            <p:cNvPr id="91" name="TextBox 90">
              <a:extLst>
                <a:ext uri="{FF2B5EF4-FFF2-40B4-BE49-F238E27FC236}">
                  <a16:creationId xmlns:a16="http://schemas.microsoft.com/office/drawing/2014/main" id="{F3051B0B-E539-41DA-BF1C-88B850B08AC1}"/>
                </a:ext>
              </a:extLst>
            </p:cNvPr>
            <p:cNvSpPr txBox="1">
              <a:spLocks/>
            </p:cNvSpPr>
            <p:nvPr/>
          </p:nvSpPr>
          <p:spPr>
            <a:xfrm>
              <a:off x="5302274" y="2163854"/>
              <a:ext cx="61293" cy="61294"/>
            </a:xfrm>
            <a:custGeom>
              <a:avLst/>
              <a:gdLst/>
              <a:ahLst/>
              <a:cxnLst/>
              <a:rect l="l" t="t" r="r" b="b"/>
              <a:pathLst>
                <a:path w="61293" h="61294">
                  <a:moveTo>
                    <a:pt x="30956" y="0"/>
                  </a:moveTo>
                  <a:cubicBezTo>
                    <a:pt x="39211" y="0"/>
                    <a:pt x="46331" y="2993"/>
                    <a:pt x="52316" y="8978"/>
                  </a:cubicBezTo>
                  <a:cubicBezTo>
                    <a:pt x="58301" y="14963"/>
                    <a:pt x="61293" y="22083"/>
                    <a:pt x="61293" y="30338"/>
                  </a:cubicBezTo>
                  <a:cubicBezTo>
                    <a:pt x="61293" y="38592"/>
                    <a:pt x="58301" y="45816"/>
                    <a:pt x="52316" y="52007"/>
                  </a:cubicBezTo>
                  <a:cubicBezTo>
                    <a:pt x="46331" y="58198"/>
                    <a:pt x="39211" y="61294"/>
                    <a:pt x="30956" y="61294"/>
                  </a:cubicBezTo>
                  <a:cubicBezTo>
                    <a:pt x="22288" y="61294"/>
                    <a:pt x="14962" y="58198"/>
                    <a:pt x="8977" y="52007"/>
                  </a:cubicBezTo>
                  <a:cubicBezTo>
                    <a:pt x="2992" y="45816"/>
                    <a:pt x="0" y="38592"/>
                    <a:pt x="0" y="30338"/>
                  </a:cubicBezTo>
                  <a:cubicBezTo>
                    <a:pt x="0" y="22083"/>
                    <a:pt x="2992" y="14963"/>
                    <a:pt x="8977" y="8978"/>
                  </a:cubicBezTo>
                  <a:cubicBezTo>
                    <a:pt x="14962" y="2993"/>
                    <a:pt x="22288" y="0"/>
                    <a:pt x="3095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2" name="TextBox 91">
              <a:extLst>
                <a:ext uri="{FF2B5EF4-FFF2-40B4-BE49-F238E27FC236}">
                  <a16:creationId xmlns:a16="http://schemas.microsoft.com/office/drawing/2014/main" id="{E869A88A-B6ED-41AF-A29B-C30FFF486BB6}"/>
                </a:ext>
              </a:extLst>
            </p:cNvPr>
            <p:cNvSpPr txBox="1">
              <a:spLocks/>
            </p:cNvSpPr>
            <p:nvPr/>
          </p:nvSpPr>
          <p:spPr>
            <a:xfrm>
              <a:off x="5157303" y="2170665"/>
              <a:ext cx="46434" cy="432768"/>
            </a:xfrm>
            <a:custGeom>
              <a:avLst/>
              <a:gdLst/>
              <a:ahLst/>
              <a:cxnLst/>
              <a:rect l="l" t="t" r="r" b="b"/>
              <a:pathLst>
                <a:path w="46434" h="432768">
                  <a:moveTo>
                    <a:pt x="0" y="0"/>
                  </a:moveTo>
                  <a:lnTo>
                    <a:pt x="46434" y="0"/>
                  </a:lnTo>
                  <a:lnTo>
                    <a:pt x="46434" y="432768"/>
                  </a:lnTo>
                  <a:lnTo>
                    <a:pt x="0" y="432768"/>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3" name="TextBox 92">
              <a:extLst>
                <a:ext uri="{FF2B5EF4-FFF2-40B4-BE49-F238E27FC236}">
                  <a16:creationId xmlns:a16="http://schemas.microsoft.com/office/drawing/2014/main" id="{2801540C-5A6C-4A54-B0C6-6C0846EC4390}"/>
                </a:ext>
              </a:extLst>
            </p:cNvPr>
            <p:cNvSpPr txBox="1">
              <a:spLocks/>
            </p:cNvSpPr>
            <p:nvPr/>
          </p:nvSpPr>
          <p:spPr>
            <a:xfrm>
              <a:off x="2656324" y="2178095"/>
              <a:ext cx="412337" cy="425339"/>
            </a:xfrm>
            <a:custGeom>
              <a:avLst/>
              <a:gdLst/>
              <a:ahLst/>
              <a:cxnLst/>
              <a:rect l="l" t="t" r="r" b="b"/>
              <a:pathLst>
                <a:path w="412337" h="425339">
                  <a:moveTo>
                    <a:pt x="0" y="0"/>
                  </a:moveTo>
                  <a:lnTo>
                    <a:pt x="48291" y="0"/>
                  </a:lnTo>
                  <a:lnTo>
                    <a:pt x="206168" y="296561"/>
                  </a:lnTo>
                  <a:lnTo>
                    <a:pt x="364045" y="0"/>
                  </a:lnTo>
                  <a:lnTo>
                    <a:pt x="412337" y="0"/>
                  </a:lnTo>
                  <a:lnTo>
                    <a:pt x="412337" y="425339"/>
                  </a:lnTo>
                  <a:lnTo>
                    <a:pt x="364045" y="425339"/>
                  </a:lnTo>
                  <a:lnTo>
                    <a:pt x="364045" y="104013"/>
                  </a:lnTo>
                  <a:lnTo>
                    <a:pt x="206168" y="400574"/>
                  </a:lnTo>
                  <a:lnTo>
                    <a:pt x="48291" y="104013"/>
                  </a:lnTo>
                  <a:lnTo>
                    <a:pt x="48291" y="425339"/>
                  </a:lnTo>
                  <a:lnTo>
                    <a:pt x="0" y="425339"/>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4" name="TextBox 93">
              <a:extLst>
                <a:ext uri="{FF2B5EF4-FFF2-40B4-BE49-F238E27FC236}">
                  <a16:creationId xmlns:a16="http://schemas.microsoft.com/office/drawing/2014/main" id="{B91D5C56-2A21-48F7-9A01-6B21056777FC}"/>
                </a:ext>
              </a:extLst>
            </p:cNvPr>
            <p:cNvSpPr txBox="1">
              <a:spLocks/>
            </p:cNvSpPr>
            <p:nvPr/>
          </p:nvSpPr>
          <p:spPr>
            <a:xfrm>
              <a:off x="3506716" y="2195431"/>
              <a:ext cx="187595" cy="415433"/>
            </a:xfrm>
            <a:custGeom>
              <a:avLst/>
              <a:gdLst/>
              <a:ahLst/>
              <a:cxnLst/>
              <a:rect l="l" t="t" r="r" b="b"/>
              <a:pathLst>
                <a:path w="187595" h="415433">
                  <a:moveTo>
                    <a:pt x="50149" y="0"/>
                  </a:moveTo>
                  <a:lnTo>
                    <a:pt x="96583" y="0"/>
                  </a:lnTo>
                  <a:lnTo>
                    <a:pt x="96583" y="87916"/>
                  </a:lnTo>
                  <a:lnTo>
                    <a:pt x="175212" y="87916"/>
                  </a:lnTo>
                  <a:lnTo>
                    <a:pt x="175212" y="129397"/>
                  </a:lnTo>
                  <a:lnTo>
                    <a:pt x="96583" y="129397"/>
                  </a:lnTo>
                  <a:lnTo>
                    <a:pt x="96583" y="333708"/>
                  </a:lnTo>
                  <a:cubicBezTo>
                    <a:pt x="96583" y="345265"/>
                    <a:pt x="99988" y="354862"/>
                    <a:pt x="106799" y="362497"/>
                  </a:cubicBezTo>
                  <a:cubicBezTo>
                    <a:pt x="113609" y="370133"/>
                    <a:pt x="121761" y="373951"/>
                    <a:pt x="131254" y="373951"/>
                  </a:cubicBezTo>
                  <a:cubicBezTo>
                    <a:pt x="138271" y="373951"/>
                    <a:pt x="144669" y="372713"/>
                    <a:pt x="150447" y="370237"/>
                  </a:cubicBezTo>
                  <a:cubicBezTo>
                    <a:pt x="156226" y="367760"/>
                    <a:pt x="160972" y="364664"/>
                    <a:pt x="164687" y="360950"/>
                  </a:cubicBezTo>
                  <a:lnTo>
                    <a:pt x="187595" y="395002"/>
                  </a:lnTo>
                  <a:cubicBezTo>
                    <a:pt x="170259" y="408622"/>
                    <a:pt x="150447" y="415433"/>
                    <a:pt x="128158" y="415433"/>
                  </a:cubicBezTo>
                  <a:cubicBezTo>
                    <a:pt x="105457" y="415433"/>
                    <a:pt x="86780" y="407797"/>
                    <a:pt x="72128" y="392525"/>
                  </a:cubicBezTo>
                  <a:cubicBezTo>
                    <a:pt x="57475" y="377253"/>
                    <a:pt x="50149" y="357648"/>
                    <a:pt x="50149" y="333708"/>
                  </a:cubicBezTo>
                  <a:lnTo>
                    <a:pt x="50149" y="129397"/>
                  </a:lnTo>
                  <a:lnTo>
                    <a:pt x="0" y="129397"/>
                  </a:lnTo>
                  <a:lnTo>
                    <a:pt x="0" y="87916"/>
                  </a:lnTo>
                  <a:lnTo>
                    <a:pt x="50149" y="87916"/>
                  </a:lnTo>
                  <a:lnTo>
                    <a:pt x="50149"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5" name="TextBox 94">
              <a:extLst>
                <a:ext uri="{FF2B5EF4-FFF2-40B4-BE49-F238E27FC236}">
                  <a16:creationId xmlns:a16="http://schemas.microsoft.com/office/drawing/2014/main" id="{938751F7-5AB7-4F81-9DD2-C1AE3EE50FDD}"/>
                </a:ext>
              </a:extLst>
            </p:cNvPr>
            <p:cNvSpPr txBox="1">
              <a:spLocks/>
            </p:cNvSpPr>
            <p:nvPr/>
          </p:nvSpPr>
          <p:spPr>
            <a:xfrm>
              <a:off x="3159005" y="2275917"/>
              <a:ext cx="309563" cy="334947"/>
            </a:xfrm>
            <a:custGeom>
              <a:avLst/>
              <a:gdLst/>
              <a:ahLst/>
              <a:cxnLst/>
              <a:rect l="l" t="t" r="r" b="b"/>
              <a:pathLst>
                <a:path w="309563" h="334947">
                  <a:moveTo>
                    <a:pt x="157877" y="0"/>
                  </a:moveTo>
                  <a:cubicBezTo>
                    <a:pt x="205757" y="0"/>
                    <a:pt x="243007" y="16716"/>
                    <a:pt x="269629" y="50149"/>
                  </a:cubicBezTo>
                  <a:cubicBezTo>
                    <a:pt x="296252" y="83582"/>
                    <a:pt x="309563" y="128572"/>
                    <a:pt x="309563" y="185118"/>
                  </a:cubicBezTo>
                  <a:lnTo>
                    <a:pt x="47673" y="185118"/>
                  </a:lnTo>
                  <a:cubicBezTo>
                    <a:pt x="50975" y="216900"/>
                    <a:pt x="63048" y="242903"/>
                    <a:pt x="83892" y="263128"/>
                  </a:cubicBezTo>
                  <a:cubicBezTo>
                    <a:pt x="104736" y="283353"/>
                    <a:pt x="130636" y="293465"/>
                    <a:pt x="161592" y="293465"/>
                  </a:cubicBezTo>
                  <a:cubicBezTo>
                    <a:pt x="180579" y="293465"/>
                    <a:pt x="199669" y="289751"/>
                    <a:pt x="218861" y="282321"/>
                  </a:cubicBezTo>
                  <a:cubicBezTo>
                    <a:pt x="238054" y="274892"/>
                    <a:pt x="252604" y="265811"/>
                    <a:pt x="262509" y="255080"/>
                  </a:cubicBezTo>
                  <a:lnTo>
                    <a:pt x="290989" y="285417"/>
                  </a:lnTo>
                  <a:cubicBezTo>
                    <a:pt x="277368" y="300276"/>
                    <a:pt x="258279" y="312245"/>
                    <a:pt x="233720" y="321326"/>
                  </a:cubicBezTo>
                  <a:cubicBezTo>
                    <a:pt x="209162" y="330406"/>
                    <a:pt x="185326" y="334947"/>
                    <a:pt x="162211" y="334947"/>
                  </a:cubicBezTo>
                  <a:cubicBezTo>
                    <a:pt x="133732" y="334947"/>
                    <a:pt x="107109" y="327724"/>
                    <a:pt x="82344" y="313277"/>
                  </a:cubicBezTo>
                  <a:cubicBezTo>
                    <a:pt x="57579" y="298831"/>
                    <a:pt x="37664" y="278709"/>
                    <a:pt x="22599" y="252913"/>
                  </a:cubicBezTo>
                  <a:cubicBezTo>
                    <a:pt x="7533" y="227116"/>
                    <a:pt x="0" y="198326"/>
                    <a:pt x="0" y="166545"/>
                  </a:cubicBezTo>
                  <a:cubicBezTo>
                    <a:pt x="0" y="135588"/>
                    <a:pt x="7120" y="107315"/>
                    <a:pt x="21361" y="81725"/>
                  </a:cubicBezTo>
                  <a:cubicBezTo>
                    <a:pt x="35600" y="56134"/>
                    <a:pt x="54793" y="36116"/>
                    <a:pt x="78939" y="21669"/>
                  </a:cubicBezTo>
                  <a:cubicBezTo>
                    <a:pt x="103085" y="7223"/>
                    <a:pt x="129398" y="0"/>
                    <a:pt x="157877" y="0"/>
                  </a:cubicBezTo>
                  <a:close/>
                  <a:moveTo>
                    <a:pt x="159735" y="41481"/>
                  </a:moveTo>
                  <a:cubicBezTo>
                    <a:pt x="130842" y="41481"/>
                    <a:pt x="106077" y="50871"/>
                    <a:pt x="85440" y="69652"/>
                  </a:cubicBezTo>
                  <a:cubicBezTo>
                    <a:pt x="64802" y="88432"/>
                    <a:pt x="52420" y="113094"/>
                    <a:pt x="48292" y="143637"/>
                  </a:cubicBezTo>
                  <a:lnTo>
                    <a:pt x="263748" y="143637"/>
                  </a:lnTo>
                  <a:cubicBezTo>
                    <a:pt x="260446" y="113094"/>
                    <a:pt x="249921" y="88432"/>
                    <a:pt x="232172" y="69652"/>
                  </a:cubicBezTo>
                  <a:cubicBezTo>
                    <a:pt x="214424" y="50871"/>
                    <a:pt x="190278" y="41481"/>
                    <a:pt x="159735"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6" name="TextBox 95">
              <a:extLst>
                <a:ext uri="{FF2B5EF4-FFF2-40B4-BE49-F238E27FC236}">
                  <a16:creationId xmlns:a16="http://schemas.microsoft.com/office/drawing/2014/main" id="{2977B035-ADE6-4A4C-86F9-E9355E9D8122}"/>
                </a:ext>
              </a:extLst>
            </p:cNvPr>
            <p:cNvSpPr txBox="1">
              <a:spLocks/>
            </p:cNvSpPr>
            <p:nvPr/>
          </p:nvSpPr>
          <p:spPr>
            <a:xfrm>
              <a:off x="3757128" y="2275917"/>
              <a:ext cx="170259" cy="327517"/>
            </a:xfrm>
            <a:custGeom>
              <a:avLst/>
              <a:gdLst/>
              <a:ahLst/>
              <a:cxnLst/>
              <a:rect l="l" t="t" r="r" b="b"/>
              <a:pathLst>
                <a:path w="170259" h="327517">
                  <a:moveTo>
                    <a:pt x="170259" y="0"/>
                  </a:moveTo>
                  <a:lnTo>
                    <a:pt x="170259" y="41481"/>
                  </a:lnTo>
                  <a:cubicBezTo>
                    <a:pt x="146320" y="41481"/>
                    <a:pt x="124960" y="46022"/>
                    <a:pt x="106180" y="55102"/>
                  </a:cubicBezTo>
                  <a:cubicBezTo>
                    <a:pt x="87400" y="64183"/>
                    <a:pt x="72747" y="76875"/>
                    <a:pt x="62222" y="93178"/>
                  </a:cubicBezTo>
                  <a:cubicBezTo>
                    <a:pt x="51697" y="109482"/>
                    <a:pt x="46434" y="127953"/>
                    <a:pt x="46434" y="148590"/>
                  </a:cubicBezTo>
                  <a:lnTo>
                    <a:pt x="46434" y="327517"/>
                  </a:lnTo>
                  <a:lnTo>
                    <a:pt x="0" y="327517"/>
                  </a:lnTo>
                  <a:lnTo>
                    <a:pt x="0" y="7430"/>
                  </a:lnTo>
                  <a:lnTo>
                    <a:pt x="46434" y="7430"/>
                  </a:lnTo>
                  <a:lnTo>
                    <a:pt x="46434" y="69961"/>
                  </a:lnTo>
                  <a:cubicBezTo>
                    <a:pt x="55927" y="48498"/>
                    <a:pt x="71612" y="31472"/>
                    <a:pt x="93488" y="18883"/>
                  </a:cubicBezTo>
                  <a:cubicBezTo>
                    <a:pt x="115364" y="6294"/>
                    <a:pt x="140954" y="0"/>
                    <a:pt x="17025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7" name="TextBox 96">
              <a:extLst>
                <a:ext uri="{FF2B5EF4-FFF2-40B4-BE49-F238E27FC236}">
                  <a16:creationId xmlns:a16="http://schemas.microsoft.com/office/drawing/2014/main" id="{B5491C69-6B3D-4C4E-A712-AAE6470473FA}"/>
                </a:ext>
              </a:extLst>
            </p:cNvPr>
            <p:cNvSpPr txBox="1">
              <a:spLocks/>
            </p:cNvSpPr>
            <p:nvPr/>
          </p:nvSpPr>
          <p:spPr>
            <a:xfrm>
              <a:off x="3976917" y="2275917"/>
              <a:ext cx="329994" cy="334947"/>
            </a:xfrm>
            <a:custGeom>
              <a:avLst/>
              <a:gdLst/>
              <a:ahLst/>
              <a:cxnLst/>
              <a:rect l="l" t="t" r="r" b="b"/>
              <a:pathLst>
                <a:path w="329994" h="334947">
                  <a:moveTo>
                    <a:pt x="165307" y="0"/>
                  </a:moveTo>
                  <a:cubicBezTo>
                    <a:pt x="195025" y="0"/>
                    <a:pt x="222473" y="7533"/>
                    <a:pt x="247650"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0" y="312349"/>
                  </a:cubicBezTo>
                  <a:cubicBezTo>
                    <a:pt x="222473" y="327414"/>
                    <a:pt x="195025" y="334947"/>
                    <a:pt x="165307" y="334947"/>
                  </a:cubicBezTo>
                  <a:cubicBezTo>
                    <a:pt x="135589" y="334947"/>
                    <a:pt x="108038" y="327414"/>
                    <a:pt x="82654" y="312349"/>
                  </a:cubicBezTo>
                  <a:cubicBezTo>
                    <a:pt x="57270" y="297283"/>
                    <a:pt x="37148" y="276852"/>
                    <a:pt x="22289" y="251055"/>
                  </a:cubicBezTo>
                  <a:cubicBezTo>
                    <a:pt x="7430" y="225258"/>
                    <a:pt x="0" y="197295"/>
                    <a:pt x="0" y="167164"/>
                  </a:cubicBezTo>
                  <a:cubicBezTo>
                    <a:pt x="0" y="137033"/>
                    <a:pt x="7430" y="109172"/>
                    <a:pt x="22289" y="83582"/>
                  </a:cubicBezTo>
                  <a:cubicBezTo>
                    <a:pt x="37148" y="57991"/>
                    <a:pt x="57270" y="37663"/>
                    <a:pt x="82654" y="22598"/>
                  </a:cubicBezTo>
                  <a:cubicBezTo>
                    <a:pt x="108038" y="7533"/>
                    <a:pt x="135589" y="0"/>
                    <a:pt x="165307" y="0"/>
                  </a:cubicBezTo>
                  <a:close/>
                  <a:moveTo>
                    <a:pt x="165307" y="41481"/>
                  </a:moveTo>
                  <a:cubicBezTo>
                    <a:pt x="144257" y="41481"/>
                    <a:pt x="124754" y="47157"/>
                    <a:pt x="106799"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799"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8" name="TextBox 97">
              <a:extLst>
                <a:ext uri="{FF2B5EF4-FFF2-40B4-BE49-F238E27FC236}">
                  <a16:creationId xmlns:a16="http://schemas.microsoft.com/office/drawing/2014/main" id="{ED07AB51-93C8-42B3-BDB7-A2C7B1E8F5E3}"/>
                </a:ext>
              </a:extLst>
            </p:cNvPr>
            <p:cNvSpPr txBox="1">
              <a:spLocks/>
            </p:cNvSpPr>
            <p:nvPr/>
          </p:nvSpPr>
          <p:spPr>
            <a:xfrm>
              <a:off x="4385778" y="2275917"/>
              <a:ext cx="310182" cy="434007"/>
            </a:xfrm>
            <a:custGeom>
              <a:avLst/>
              <a:gdLst/>
              <a:ahLst/>
              <a:cxnLst/>
              <a:rect l="l" t="t" r="r" b="b"/>
              <a:pathLst>
                <a:path w="310182" h="434007">
                  <a:moveTo>
                    <a:pt x="162830" y="0"/>
                  </a:moveTo>
                  <a:cubicBezTo>
                    <a:pt x="190484" y="0"/>
                    <a:pt x="215559" y="7120"/>
                    <a:pt x="238053" y="21360"/>
                  </a:cubicBezTo>
                  <a:cubicBezTo>
                    <a:pt x="260548" y="35600"/>
                    <a:pt x="278193" y="55412"/>
                    <a:pt x="290989" y="80796"/>
                  </a:cubicBezTo>
                  <a:cubicBezTo>
                    <a:pt x="303784" y="106180"/>
                    <a:pt x="310182" y="134969"/>
                    <a:pt x="310182" y="167164"/>
                  </a:cubicBezTo>
                  <a:cubicBezTo>
                    <a:pt x="310182" y="199358"/>
                    <a:pt x="303784" y="228251"/>
                    <a:pt x="290989" y="253841"/>
                  </a:cubicBezTo>
                  <a:cubicBezTo>
                    <a:pt x="278193" y="279432"/>
                    <a:pt x="260548" y="299347"/>
                    <a:pt x="238053" y="313587"/>
                  </a:cubicBezTo>
                  <a:cubicBezTo>
                    <a:pt x="215559" y="327827"/>
                    <a:pt x="190484" y="334947"/>
                    <a:pt x="162830" y="334947"/>
                  </a:cubicBezTo>
                  <a:cubicBezTo>
                    <a:pt x="137652" y="334947"/>
                    <a:pt x="115054" y="329065"/>
                    <a:pt x="95035" y="317302"/>
                  </a:cubicBezTo>
                  <a:cubicBezTo>
                    <a:pt x="75018" y="305538"/>
                    <a:pt x="58817" y="288925"/>
                    <a:pt x="46434" y="267462"/>
                  </a:cubicBezTo>
                  <a:lnTo>
                    <a:pt x="46434" y="434007"/>
                  </a:lnTo>
                  <a:lnTo>
                    <a:pt x="0" y="434007"/>
                  </a:lnTo>
                  <a:lnTo>
                    <a:pt x="0" y="7430"/>
                  </a:lnTo>
                  <a:lnTo>
                    <a:pt x="46434" y="7430"/>
                  </a:lnTo>
                  <a:lnTo>
                    <a:pt x="46434" y="67485"/>
                  </a:lnTo>
                  <a:cubicBezTo>
                    <a:pt x="58817" y="46022"/>
                    <a:pt x="75018" y="29408"/>
                    <a:pt x="95035" y="17645"/>
                  </a:cubicBezTo>
                  <a:cubicBezTo>
                    <a:pt x="115054" y="5882"/>
                    <a:pt x="137652" y="0"/>
                    <a:pt x="162830" y="0"/>
                  </a:cubicBezTo>
                  <a:close/>
                  <a:moveTo>
                    <a:pt x="154162" y="41481"/>
                  </a:moveTo>
                  <a:cubicBezTo>
                    <a:pt x="133525" y="41481"/>
                    <a:pt x="114951" y="46847"/>
                    <a:pt x="98441" y="57579"/>
                  </a:cubicBezTo>
                  <a:cubicBezTo>
                    <a:pt x="81931" y="68310"/>
                    <a:pt x="69136" y="83169"/>
                    <a:pt x="60055" y="102156"/>
                  </a:cubicBezTo>
                  <a:cubicBezTo>
                    <a:pt x="50974" y="121142"/>
                    <a:pt x="46434" y="142812"/>
                    <a:pt x="46434" y="167164"/>
                  </a:cubicBezTo>
                  <a:cubicBezTo>
                    <a:pt x="46434" y="191516"/>
                    <a:pt x="50974" y="213289"/>
                    <a:pt x="60055" y="232481"/>
                  </a:cubicBezTo>
                  <a:cubicBezTo>
                    <a:pt x="69136" y="251674"/>
                    <a:pt x="81931" y="266637"/>
                    <a:pt x="98441" y="277368"/>
                  </a:cubicBezTo>
                  <a:cubicBezTo>
                    <a:pt x="114951" y="288100"/>
                    <a:pt x="133525" y="293465"/>
                    <a:pt x="154162" y="293465"/>
                  </a:cubicBezTo>
                  <a:cubicBezTo>
                    <a:pt x="174799" y="293465"/>
                    <a:pt x="193270" y="288100"/>
                    <a:pt x="209574" y="277368"/>
                  </a:cubicBezTo>
                  <a:cubicBezTo>
                    <a:pt x="225877" y="266637"/>
                    <a:pt x="238569" y="251674"/>
                    <a:pt x="247650" y="232481"/>
                  </a:cubicBezTo>
                  <a:cubicBezTo>
                    <a:pt x="256731" y="213289"/>
                    <a:pt x="261271" y="191516"/>
                    <a:pt x="261271" y="167164"/>
                  </a:cubicBezTo>
                  <a:cubicBezTo>
                    <a:pt x="261271" y="142812"/>
                    <a:pt x="256731" y="121142"/>
                    <a:pt x="247650" y="102156"/>
                  </a:cubicBezTo>
                  <a:cubicBezTo>
                    <a:pt x="238569" y="83169"/>
                    <a:pt x="225877" y="68310"/>
                    <a:pt x="209574" y="57579"/>
                  </a:cubicBezTo>
                  <a:cubicBezTo>
                    <a:pt x="193270" y="46847"/>
                    <a:pt x="174799" y="41481"/>
                    <a:pt x="154162"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9" name="TextBox 98">
              <a:extLst>
                <a:ext uri="{FF2B5EF4-FFF2-40B4-BE49-F238E27FC236}">
                  <a16:creationId xmlns:a16="http://schemas.microsoft.com/office/drawing/2014/main" id="{047A2D20-1802-410D-9F0E-D83DA9A2E647}"/>
                </a:ext>
              </a:extLst>
            </p:cNvPr>
            <p:cNvSpPr txBox="1">
              <a:spLocks/>
            </p:cNvSpPr>
            <p:nvPr/>
          </p:nvSpPr>
          <p:spPr>
            <a:xfrm>
              <a:off x="4748442" y="2275917"/>
              <a:ext cx="329994" cy="334947"/>
            </a:xfrm>
            <a:custGeom>
              <a:avLst/>
              <a:gdLst/>
              <a:ahLst/>
              <a:cxnLst/>
              <a:rect l="l" t="t" r="r" b="b"/>
              <a:pathLst>
                <a:path w="329994" h="334947">
                  <a:moveTo>
                    <a:pt x="165307" y="0"/>
                  </a:moveTo>
                  <a:cubicBezTo>
                    <a:pt x="195025" y="0"/>
                    <a:pt x="222472" y="7533"/>
                    <a:pt x="247651"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1" y="312349"/>
                  </a:cubicBezTo>
                  <a:cubicBezTo>
                    <a:pt x="222472" y="327414"/>
                    <a:pt x="195025" y="334947"/>
                    <a:pt x="165307" y="334947"/>
                  </a:cubicBezTo>
                  <a:cubicBezTo>
                    <a:pt x="135589" y="334947"/>
                    <a:pt x="108038" y="327414"/>
                    <a:pt x="82654" y="312349"/>
                  </a:cubicBezTo>
                  <a:cubicBezTo>
                    <a:pt x="57269" y="297283"/>
                    <a:pt x="37148" y="276852"/>
                    <a:pt x="22289" y="251055"/>
                  </a:cubicBezTo>
                  <a:cubicBezTo>
                    <a:pt x="7430" y="225258"/>
                    <a:pt x="0" y="197295"/>
                    <a:pt x="0" y="167164"/>
                  </a:cubicBezTo>
                  <a:cubicBezTo>
                    <a:pt x="0" y="137033"/>
                    <a:pt x="7430" y="109172"/>
                    <a:pt x="22289" y="83582"/>
                  </a:cubicBezTo>
                  <a:cubicBezTo>
                    <a:pt x="37148" y="57991"/>
                    <a:pt x="57269" y="37663"/>
                    <a:pt x="82654" y="22598"/>
                  </a:cubicBezTo>
                  <a:cubicBezTo>
                    <a:pt x="108038" y="7533"/>
                    <a:pt x="135589" y="0"/>
                    <a:pt x="165307" y="0"/>
                  </a:cubicBezTo>
                  <a:close/>
                  <a:moveTo>
                    <a:pt x="165307" y="41481"/>
                  </a:moveTo>
                  <a:cubicBezTo>
                    <a:pt x="144257" y="41481"/>
                    <a:pt x="124754" y="47157"/>
                    <a:pt x="106800"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800"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0" name="TextBox 99">
              <a:extLst>
                <a:ext uri="{FF2B5EF4-FFF2-40B4-BE49-F238E27FC236}">
                  <a16:creationId xmlns:a16="http://schemas.microsoft.com/office/drawing/2014/main" id="{C0F960C2-D281-4BC9-BACA-B4004C0AB29F}"/>
                </a:ext>
              </a:extLst>
            </p:cNvPr>
            <p:cNvSpPr txBox="1">
              <a:spLocks/>
            </p:cNvSpPr>
            <p:nvPr/>
          </p:nvSpPr>
          <p:spPr>
            <a:xfrm>
              <a:off x="5428671" y="2275917"/>
              <a:ext cx="249506" cy="334947"/>
            </a:xfrm>
            <a:custGeom>
              <a:avLst/>
              <a:gdLst/>
              <a:ahLst/>
              <a:cxnLst/>
              <a:rect l="l" t="t" r="r" b="b"/>
              <a:pathLst>
                <a:path w="249506" h="334947">
                  <a:moveTo>
                    <a:pt x="127539" y="0"/>
                  </a:moveTo>
                  <a:cubicBezTo>
                    <a:pt x="146938" y="0"/>
                    <a:pt x="166544" y="3199"/>
                    <a:pt x="186356" y="9596"/>
                  </a:cubicBezTo>
                  <a:cubicBezTo>
                    <a:pt x="206168" y="15994"/>
                    <a:pt x="224742" y="24765"/>
                    <a:pt x="242077" y="35909"/>
                  </a:cubicBezTo>
                  <a:lnTo>
                    <a:pt x="219789" y="71819"/>
                  </a:lnTo>
                  <a:cubicBezTo>
                    <a:pt x="188007" y="51594"/>
                    <a:pt x="157257" y="41481"/>
                    <a:pt x="127539" y="41481"/>
                  </a:cubicBezTo>
                  <a:cubicBezTo>
                    <a:pt x="108553" y="41481"/>
                    <a:pt x="92868" y="45609"/>
                    <a:pt x="80486" y="53864"/>
                  </a:cubicBezTo>
                  <a:cubicBezTo>
                    <a:pt x="68103" y="62119"/>
                    <a:pt x="61912" y="73676"/>
                    <a:pt x="61912" y="88535"/>
                  </a:cubicBezTo>
                  <a:cubicBezTo>
                    <a:pt x="61912" y="97615"/>
                    <a:pt x="64594" y="105045"/>
                    <a:pt x="69960" y="110823"/>
                  </a:cubicBezTo>
                  <a:cubicBezTo>
                    <a:pt x="75326" y="116602"/>
                    <a:pt x="83375" y="121761"/>
                    <a:pt x="94107" y="126302"/>
                  </a:cubicBezTo>
                  <a:cubicBezTo>
                    <a:pt x="104838" y="130842"/>
                    <a:pt x="121761" y="136827"/>
                    <a:pt x="144875" y="144256"/>
                  </a:cubicBezTo>
                  <a:cubicBezTo>
                    <a:pt x="167576" y="151273"/>
                    <a:pt x="185943" y="158083"/>
                    <a:pt x="199977" y="164687"/>
                  </a:cubicBezTo>
                  <a:cubicBezTo>
                    <a:pt x="214010" y="171291"/>
                    <a:pt x="225774" y="180475"/>
                    <a:pt x="235267" y="192238"/>
                  </a:cubicBezTo>
                  <a:cubicBezTo>
                    <a:pt x="244760" y="204002"/>
                    <a:pt x="249506" y="219377"/>
                    <a:pt x="249506" y="238363"/>
                  </a:cubicBezTo>
                  <a:cubicBezTo>
                    <a:pt x="249506" y="267256"/>
                    <a:pt x="238466" y="290576"/>
                    <a:pt x="216383" y="308324"/>
                  </a:cubicBezTo>
                  <a:cubicBezTo>
                    <a:pt x="194301" y="326073"/>
                    <a:pt x="166338" y="334947"/>
                    <a:pt x="132492" y="334947"/>
                  </a:cubicBezTo>
                  <a:cubicBezTo>
                    <a:pt x="109791" y="334947"/>
                    <a:pt x="86780" y="330819"/>
                    <a:pt x="63460" y="322564"/>
                  </a:cubicBezTo>
                  <a:cubicBezTo>
                    <a:pt x="40139" y="314309"/>
                    <a:pt x="18986" y="302546"/>
                    <a:pt x="0" y="287274"/>
                  </a:cubicBezTo>
                  <a:lnTo>
                    <a:pt x="24145" y="253222"/>
                  </a:lnTo>
                  <a:cubicBezTo>
                    <a:pt x="60880" y="280051"/>
                    <a:pt x="96995" y="293465"/>
                    <a:pt x="132492" y="293465"/>
                  </a:cubicBezTo>
                  <a:cubicBezTo>
                    <a:pt x="153543" y="293465"/>
                    <a:pt x="170568" y="288925"/>
                    <a:pt x="183570" y="279845"/>
                  </a:cubicBezTo>
                  <a:cubicBezTo>
                    <a:pt x="196572" y="270764"/>
                    <a:pt x="203073" y="258588"/>
                    <a:pt x="203073" y="243316"/>
                  </a:cubicBezTo>
                  <a:cubicBezTo>
                    <a:pt x="203073" y="232585"/>
                    <a:pt x="199564" y="223607"/>
                    <a:pt x="192547" y="216384"/>
                  </a:cubicBezTo>
                  <a:cubicBezTo>
                    <a:pt x="185531" y="209161"/>
                    <a:pt x="176760" y="203486"/>
                    <a:pt x="166235" y="199358"/>
                  </a:cubicBezTo>
                  <a:cubicBezTo>
                    <a:pt x="155709" y="195231"/>
                    <a:pt x="141160" y="190484"/>
                    <a:pt x="122586" y="185118"/>
                  </a:cubicBezTo>
                  <a:cubicBezTo>
                    <a:pt x="83375" y="173974"/>
                    <a:pt x="55721" y="161695"/>
                    <a:pt x="39624" y="148280"/>
                  </a:cubicBezTo>
                  <a:cubicBezTo>
                    <a:pt x="23526" y="134866"/>
                    <a:pt x="15478" y="116808"/>
                    <a:pt x="15478" y="94107"/>
                  </a:cubicBezTo>
                  <a:cubicBezTo>
                    <a:pt x="15478" y="65627"/>
                    <a:pt x="26003" y="42823"/>
                    <a:pt x="47053" y="25694"/>
                  </a:cubicBezTo>
                  <a:cubicBezTo>
                    <a:pt x="68103" y="8565"/>
                    <a:pt x="94932" y="0"/>
                    <a:pt x="1275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1" name="TextBox 100">
              <a:extLst>
                <a:ext uri="{FF2B5EF4-FFF2-40B4-BE49-F238E27FC236}">
                  <a16:creationId xmlns:a16="http://schemas.microsoft.com/office/drawing/2014/main" id="{EAD02CAE-EA62-46F9-AF21-428066FCE7DE}"/>
                </a:ext>
              </a:extLst>
            </p:cNvPr>
            <p:cNvSpPr txBox="1">
              <a:spLocks/>
            </p:cNvSpPr>
            <p:nvPr/>
          </p:nvSpPr>
          <p:spPr>
            <a:xfrm>
              <a:off x="5309703" y="2283347"/>
              <a:ext cx="46435" cy="320087"/>
            </a:xfrm>
            <a:custGeom>
              <a:avLst/>
              <a:gdLst/>
              <a:ahLst/>
              <a:cxnLst/>
              <a:rect l="l" t="t" r="r" b="b"/>
              <a:pathLst>
                <a:path w="46435" h="320087">
                  <a:moveTo>
                    <a:pt x="0" y="0"/>
                  </a:moveTo>
                  <a:lnTo>
                    <a:pt x="46435" y="0"/>
                  </a:lnTo>
                  <a:lnTo>
                    <a:pt x="46435" y="320087"/>
                  </a:lnTo>
                  <a:lnTo>
                    <a:pt x="0" y="320087"/>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grpSp>
    </p:spTree>
    <p:extLst>
      <p:ext uri="{BB962C8B-B14F-4D97-AF65-F5344CB8AC3E}">
        <p14:creationId xmlns:p14="http://schemas.microsoft.com/office/powerpoint/2010/main" val="23486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92001"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b="0" i="0">
                    <a:latin typeface="Calibri" panose="020F0502020204030204" pitchFamily="34" charset="0"/>
                  </a:rPr>
                  <a:t>Footnote: Lorem ipsum dolor sit </a:t>
                </a:r>
                <a:r>
                  <a:rPr lang="en-US" sz="700" b="0" i="0" err="1">
                    <a:latin typeface="Calibri" panose="020F0502020204030204" pitchFamily="34" charset="0"/>
                  </a:rPr>
                  <a:t>amet</a:t>
                </a:r>
                <a:r>
                  <a:rPr lang="en-US" sz="700" b="0" i="0">
                    <a:latin typeface="Calibri" panose="020F0502020204030204" pitchFamily="34" charset="0"/>
                  </a:rPr>
                  <a:t>, </a:t>
                </a:r>
                <a:r>
                  <a:rPr lang="en-US" sz="700" b="0" i="0" err="1">
                    <a:latin typeface="Calibri" panose="020F0502020204030204" pitchFamily="34" charset="0"/>
                  </a:rPr>
                  <a:t>consectetur</a:t>
                </a:r>
                <a:r>
                  <a:rPr lang="en-US" sz="700" b="0" i="0">
                    <a:latin typeface="Calibri" panose="020F0502020204030204" pitchFamily="34" charset="0"/>
                  </a:rPr>
                  <a:t> </a:t>
                </a:r>
                <a:r>
                  <a:rPr lang="en-US" sz="700" b="0" i="0" err="1">
                    <a:latin typeface="Calibri" panose="020F0502020204030204" pitchFamily="34" charset="0"/>
                  </a:rPr>
                  <a:t>adipiscing</a:t>
                </a:r>
                <a:r>
                  <a:rPr lang="en-US" sz="700" b="0" i="0">
                    <a:latin typeface="Calibri" panose="020F0502020204030204" pitchFamily="34" charset="0"/>
                  </a:rPr>
                  <a:t> </a:t>
                </a:r>
                <a:r>
                  <a:rPr lang="en-US" sz="700" b="0" i="0" err="1">
                    <a:latin typeface="Calibri" panose="020F0502020204030204" pitchFamily="34" charset="0"/>
                  </a:rPr>
                  <a:t>elit</a:t>
                </a:r>
                <a:r>
                  <a:rPr lang="en-US" sz="700" b="0" i="0">
                    <a:latin typeface="Calibri" panose="020F0502020204030204" pitchFamily="34" charset="0"/>
                  </a:rPr>
                  <a:t>. Maecenas dui magna, </a:t>
                </a:r>
                <a:r>
                  <a:rPr lang="en-US" sz="700" b="0" i="0" err="1">
                    <a:latin typeface="Calibri" panose="020F0502020204030204" pitchFamily="34" charset="0"/>
                  </a:rPr>
                  <a:t>sagittis</a:t>
                </a:r>
                <a:r>
                  <a:rPr lang="en-US" sz="700" b="0" i="0">
                    <a:latin typeface="Calibri" panose="020F0502020204030204" pitchFamily="34" charset="0"/>
                  </a:rPr>
                  <a:t> at </a:t>
                </a:r>
                <a:r>
                  <a:rPr lang="en-US" sz="700" b="0" i="0" err="1">
                    <a:latin typeface="Calibri" panose="020F0502020204030204" pitchFamily="34" charset="0"/>
                  </a:rPr>
                  <a:t>feugiat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viverra</a:t>
                </a:r>
                <a:r>
                  <a:rPr lang="en-US" sz="700" b="0" i="0">
                    <a:latin typeface="Calibri" panose="020F0502020204030204" pitchFamily="34" charset="0"/>
                  </a:rPr>
                  <a:t> </a:t>
                </a:r>
                <a:r>
                  <a:rPr lang="en-US" sz="700" b="0" i="0" err="1">
                    <a:latin typeface="Calibri" panose="020F0502020204030204" pitchFamily="34" charset="0"/>
                  </a:rPr>
                  <a:t>eu</a:t>
                </a:r>
                <a:r>
                  <a:rPr lang="en-US" sz="700" b="0" i="0">
                    <a:latin typeface="Calibri" panose="020F0502020204030204" pitchFamily="34" charset="0"/>
                  </a:rPr>
                  <a:t> libero. Vestibulum a </a:t>
                </a:r>
                <a:r>
                  <a:rPr lang="en-US" sz="700" b="0" i="0" err="1">
                    <a:latin typeface="Calibri" panose="020F0502020204030204" pitchFamily="34" charset="0"/>
                  </a:rPr>
                  <a:t>justo</a:t>
                </a:r>
                <a:r>
                  <a:rPr lang="en-US" sz="700" b="0" i="0">
                    <a:latin typeface="Calibri" panose="020F0502020204030204" pitchFamily="34" charset="0"/>
                  </a:rPr>
                  <a:t> mi. </a:t>
                </a:r>
                <a:r>
                  <a:rPr lang="en-US" sz="700" b="0" i="0" err="1">
                    <a:latin typeface="Calibri" panose="020F0502020204030204" pitchFamily="34" charset="0"/>
                  </a:rPr>
                  <a:t>Etiam</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tempus </a:t>
                </a:r>
                <a:r>
                  <a:rPr lang="en-US" sz="700" b="0" i="0" err="1">
                    <a:latin typeface="Calibri" panose="020F0502020204030204" pitchFamily="34" charset="0"/>
                  </a:rPr>
                  <a:t>odio</a:t>
                </a:r>
                <a:r>
                  <a:rPr lang="en-US" sz="700" b="0" i="0">
                    <a:latin typeface="Calibri" panose="020F0502020204030204" pitchFamily="34" charset="0"/>
                  </a:rPr>
                  <a:t>. </a:t>
                </a:r>
                <a:r>
                  <a:rPr lang="en-US" sz="700" b="0" i="0" err="1">
                    <a:latin typeface="Calibri" panose="020F0502020204030204" pitchFamily="34" charset="0"/>
                  </a:rPr>
                  <a:t>Fusce</a:t>
                </a:r>
                <a:r>
                  <a:rPr lang="en-US" sz="700" b="0" i="0">
                    <a:latin typeface="Calibri" panose="020F0502020204030204" pitchFamily="34" charset="0"/>
                  </a:rPr>
                  <a:t> </a:t>
                </a:r>
                <a:r>
                  <a:rPr lang="en-US" sz="700" b="0" i="0" err="1">
                    <a:latin typeface="Calibri" panose="020F0502020204030204" pitchFamily="34" charset="0"/>
                  </a:rPr>
                  <a:t>orci</a:t>
                </a:r>
                <a:r>
                  <a:rPr lang="en-US" sz="700" b="0" i="0">
                    <a:latin typeface="Calibri" panose="020F0502020204030204" pitchFamily="34" charset="0"/>
                  </a:rPr>
                  <a:t> </a:t>
                </a:r>
                <a:r>
                  <a:rPr lang="en-US" sz="700" b="0" i="0" err="1">
                    <a:latin typeface="Calibri" panose="020F0502020204030204" pitchFamily="34" charset="0"/>
                  </a:rPr>
                  <a:t>lectus</a:t>
                </a:r>
                <a:r>
                  <a:rPr lang="en-US" sz="700" b="0" i="0">
                    <a:latin typeface="Calibri" panose="020F0502020204030204" pitchFamily="34" charset="0"/>
                  </a:rPr>
                  <a:t>, </a:t>
                </a:r>
                <a:r>
                  <a:rPr lang="en-US" sz="700" b="0" i="0" err="1">
                    <a:latin typeface="Calibri" panose="020F0502020204030204" pitchFamily="34" charset="0"/>
                  </a:rPr>
                  <a:t>tincidunt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hendrerit</a:t>
                </a:r>
                <a:r>
                  <a:rPr lang="en-US" sz="700" b="0" i="0">
                    <a:latin typeface="Calibri" panose="020F0502020204030204" pitchFamily="34" charset="0"/>
                  </a:rPr>
                  <a:t> </a:t>
                </a:r>
                <a:r>
                  <a:rPr lang="en-US" sz="700" b="0" i="0" err="1">
                    <a:latin typeface="Calibri" panose="020F0502020204030204" pitchFamily="34" charset="0"/>
                  </a:rPr>
                  <a:t>quis</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non</a:t>
                </a:r>
              </a:p>
            </p:txBody>
          </p:sp>
        </p:grpSp>
      </p:grpSp>
    </p:spTree>
    <p:extLst>
      <p:ext uri="{BB962C8B-B14F-4D97-AF65-F5344CB8AC3E}">
        <p14:creationId xmlns:p14="http://schemas.microsoft.com/office/powerpoint/2010/main" val="83719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1" y="0"/>
            <a:ext cx="12192000"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551" y="721895"/>
            <a:ext cx="10879380" cy="4880008"/>
          </a:xfrm>
          <a:prstGeom prst="rect">
            <a:avLst/>
          </a:prstGeom>
          <a:noFill/>
        </p:spPr>
        <p:txBody>
          <a:bodyPr wrap="square" lIns="0" tIns="0" rIns="0" bIns="0" rtlCol="0" anchor="ctr">
            <a:noAutofit/>
          </a:bodyPr>
          <a:lstStyle/>
          <a:p>
            <a:pPr algn="ctr">
              <a:lnSpc>
                <a:spcPct val="90000"/>
              </a:lnSpc>
            </a:pPr>
            <a:r>
              <a:rPr lang="en-US" sz="5400" b="0" i="0" spc="300">
                <a:solidFill>
                  <a:schemeClr val="bg1"/>
                </a:solidFill>
                <a:latin typeface="Calibri" panose="020F0502020204030204" pitchFamily="34" charset="0"/>
              </a:rPr>
              <a:t>DO NOT USE </a:t>
            </a:r>
          </a:p>
          <a:p>
            <a:pPr algn="ctr">
              <a:lnSpc>
                <a:spcPct val="90000"/>
              </a:lnSpc>
            </a:pPr>
            <a:endParaRPr lang="en-US" sz="5400" b="0" i="0" spc="300">
              <a:solidFill>
                <a:schemeClr val="bg1"/>
              </a:solidFill>
              <a:latin typeface="Calibri" panose="020F0502020204030204" pitchFamily="34" charset="0"/>
            </a:endParaRPr>
          </a:p>
          <a:p>
            <a:pPr algn="ctr">
              <a:lnSpc>
                <a:spcPct val="90000"/>
              </a:lnSpc>
            </a:pPr>
            <a:r>
              <a:rPr lang="en-US" sz="5400" b="0" i="0" spc="300">
                <a:solidFill>
                  <a:schemeClr val="bg1"/>
                </a:solidFill>
                <a:latin typeface="Calibri" panose="020F0502020204030204" pitchFamily="34" charset="0"/>
              </a:rPr>
              <a:t>ALL LAYOUTS PAST THIS ARE NOT PART OF THIS TEMPLATE</a:t>
            </a:r>
          </a:p>
        </p:txBody>
      </p:sp>
    </p:spTree>
    <p:extLst>
      <p:ext uri="{BB962C8B-B14F-4D97-AF65-F5344CB8AC3E}">
        <p14:creationId xmlns:p14="http://schemas.microsoft.com/office/powerpoint/2010/main" val="26019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94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hank You / Closin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88A8ACB-CBE3-4DC0-BBE3-C6829C462CD7}"/>
              </a:ext>
              <a:ext uri="{C183D7F6-B498-43B3-948B-1728B52AA6E4}">
                <adec:decorative xmlns:adec="http://schemas.microsoft.com/office/drawing/2017/decorative" val="1"/>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4"/>
              </a:gs>
              <a:gs pos="100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nvGrpSpPr>
          <p:cNvPr id="14" name="Group 13" descr="logo">
            <a:extLst>
              <a:ext uri="{FF2B5EF4-FFF2-40B4-BE49-F238E27FC236}">
                <a16:creationId xmlns:a16="http://schemas.microsoft.com/office/drawing/2014/main" id="{B5B87096-C8D7-45D0-8DCC-218276F547CC}"/>
              </a:ext>
            </a:extLst>
          </p:cNvPr>
          <p:cNvGrpSpPr/>
          <p:nvPr userDrawn="1"/>
        </p:nvGrpSpPr>
        <p:grpSpPr>
          <a:xfrm>
            <a:off x="608171" y="6445106"/>
            <a:ext cx="1184706" cy="186690"/>
            <a:chOff x="863272" y="6563918"/>
            <a:chExt cx="861082" cy="135727"/>
          </a:xfrm>
          <a:solidFill>
            <a:schemeClr val="tx1"/>
          </a:solidFill>
        </p:grpSpPr>
        <p:sp>
          <p:nvSpPr>
            <p:cNvPr id="16" name="Freeform 6">
              <a:extLst>
                <a:ext uri="{FF2B5EF4-FFF2-40B4-BE49-F238E27FC236}">
                  <a16:creationId xmlns:a16="http://schemas.microsoft.com/office/drawing/2014/main" id="{FAC0FC71-A82A-4369-B44E-4E8FF53CA13C}"/>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0D84D398-3251-432F-8986-05570D3BB867}"/>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07096BFD-803A-42D4-BA19-C683E35B0D0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9">
              <a:extLst>
                <a:ext uri="{FF2B5EF4-FFF2-40B4-BE49-F238E27FC236}">
                  <a16:creationId xmlns:a16="http://schemas.microsoft.com/office/drawing/2014/main" id="{089E6840-6882-4279-A152-16C7CCB9BE34}"/>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021DF59C-D6C9-4EC0-90A3-7752F6B7220B}"/>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E4C478B3-2ECE-440E-A04E-B8C84D0416E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2190CFD5-6EEA-46D1-AE5E-D69C2E08F3D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8" name="Freeform: Shape 27">
            <a:extLst>
              <a:ext uri="{FF2B5EF4-FFF2-40B4-BE49-F238E27FC236}">
                <a16:creationId xmlns:a16="http://schemas.microsoft.com/office/drawing/2014/main" id="{5B8D218C-9E1A-4E8B-A343-F3F3A628E78E}"/>
              </a:ext>
              <a:ext uri="{C183D7F6-B498-43B3-948B-1728B52AA6E4}">
                <adec:decorative xmlns:adec="http://schemas.microsoft.com/office/drawing/2017/decorative" val="1"/>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94000">
                <a:schemeClr val="bg1"/>
              </a:gs>
              <a:gs pos="16000">
                <a:schemeClr val="accent4"/>
              </a:gs>
              <a:gs pos="76000">
                <a:schemeClr val="bg1">
                  <a:alpha val="91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4" name="TextBox 3">
            <a:extLst>
              <a:ext uri="{FF2B5EF4-FFF2-40B4-BE49-F238E27FC236}">
                <a16:creationId xmlns:a16="http://schemas.microsoft.com/office/drawing/2014/main" id="{E52F598B-F734-42BE-8CB8-5E3FDDD7ED52}"/>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Tree>
    <p:extLst>
      <p:ext uri="{BB962C8B-B14F-4D97-AF65-F5344CB8AC3E}">
        <p14:creationId xmlns:p14="http://schemas.microsoft.com/office/powerpoint/2010/main" val="20278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7" name="Freeform: Shape 28">
            <a:extLst>
              <a:ext uri="{FF2B5EF4-FFF2-40B4-BE49-F238E27FC236}">
                <a16:creationId xmlns:a16="http://schemas.microsoft.com/office/drawing/2014/main" id="{01B04F58-6A33-5A47-B8EB-023E6BB3A8CD}"/>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21876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Freeform: Shape 22">
            <a:extLst>
              <a:ext uri="{FF2B5EF4-FFF2-40B4-BE49-F238E27FC236}">
                <a16:creationId xmlns:a16="http://schemas.microsoft.com/office/drawing/2014/main" id="{3257CC44-40CE-EC4E-8D2A-49C9C34E3F7E}"/>
              </a:ext>
            </a:extLst>
          </p:cNvPr>
          <p:cNvSpPr/>
          <p:nvPr userDrawn="1"/>
        </p:nvSpPr>
        <p:spPr>
          <a:xfrm rot="2700000">
            <a:off x="441779" y="-1721554"/>
            <a:ext cx="2869328" cy="5153960"/>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579386"/>
            <a:ext cx="2523599" cy="552081"/>
          </a:xfrm>
          <a:prstGeom prst="rect">
            <a:avLst/>
          </a:prstGeom>
          <a:noFill/>
        </p:spPr>
        <p:txBody>
          <a:bodyPr wrap="square" lIns="0" tIns="0" rIns="0" bIns="0" rtlCol="0">
            <a:noAutofit/>
          </a:bodyPr>
          <a:lstStyle/>
          <a:p>
            <a:pPr>
              <a:lnSpc>
                <a:spcPct val="90000"/>
              </a:lnSpc>
            </a:pPr>
            <a:r>
              <a:rPr lang="en-US" sz="2800" b="0" i="0">
                <a:solidFill>
                  <a:schemeClr val="bg1"/>
                </a:solidFill>
                <a:latin typeface="Calibri" panose="020F0502020204030204" pitchFamily="34" charset="0"/>
              </a:rPr>
              <a:t>Session Speakers</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Tree>
    <p:extLst>
      <p:ext uri="{BB962C8B-B14F-4D97-AF65-F5344CB8AC3E}">
        <p14:creationId xmlns:p14="http://schemas.microsoft.com/office/powerpoint/2010/main" val="12356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 Aqu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17" name="Group 16">
            <a:extLst>
              <a:ext uri="{FF2B5EF4-FFF2-40B4-BE49-F238E27FC236}">
                <a16:creationId xmlns:a16="http://schemas.microsoft.com/office/drawing/2014/main" id="{F062DFBC-6461-46E5-9A65-C2BA6B55FAA7}"/>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1067657A-03A1-4F4F-AD0D-A5B15521E89E}"/>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03F0FBFF-D44D-482A-B547-D551EA5D3C2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8">
              <a:extLst>
                <a:ext uri="{FF2B5EF4-FFF2-40B4-BE49-F238E27FC236}">
                  <a16:creationId xmlns:a16="http://schemas.microsoft.com/office/drawing/2014/main" id="{9A9535C7-EA42-4FC0-BF2F-9F86B58ECC7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E775250D-8931-4334-BAE4-BDDB0695417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46FFD602-6135-4BEE-BB2A-C867FBE1FFC0}"/>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14A9D646-E9F0-4A52-BD9E-F04121BF45F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A919FBF8-B563-4387-B270-79EB182CF757}"/>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36" name="Freeform: Shape 35">
            <a:extLst>
              <a:ext uri="{FF2B5EF4-FFF2-40B4-BE49-F238E27FC236}">
                <a16:creationId xmlns:a16="http://schemas.microsoft.com/office/drawing/2014/main" id="{9428A741-FAD5-4234-862D-6AB7431CF1B6}"/>
              </a:ext>
            </a:extLst>
          </p:cNvPr>
          <p:cNvSpPr/>
          <p:nvPr userDrawn="1"/>
        </p:nvSpPr>
        <p:spPr>
          <a:xfrm rot="2700000">
            <a:off x="7249835" y="-995754"/>
            <a:ext cx="3505682" cy="10675926"/>
          </a:xfrm>
          <a:custGeom>
            <a:avLst/>
            <a:gdLst>
              <a:gd name="connsiteX0" fmla="*/ 0 w 3505682"/>
              <a:gd name="connsiteY0" fmla="*/ 925479 h 10673146"/>
              <a:gd name="connsiteX1" fmla="*/ 925478 w 3505682"/>
              <a:gd name="connsiteY1" fmla="*/ 0 h 10673146"/>
              <a:gd name="connsiteX2" fmla="*/ 3505682 w 3505682"/>
              <a:gd name="connsiteY2" fmla="*/ 2580205 h 10673146"/>
              <a:gd name="connsiteX3" fmla="*/ 3505682 w 3505682"/>
              <a:gd name="connsiteY3" fmla="*/ 7167464 h 10673146"/>
              <a:gd name="connsiteX4" fmla="*/ 0 w 3505682"/>
              <a:gd name="connsiteY4" fmla="*/ 10673146 h 10673146"/>
              <a:gd name="connsiteX5" fmla="*/ 0 w 3505682"/>
              <a:gd name="connsiteY5" fmla="*/ 925479 h 1067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682" h="10673146">
                <a:moveTo>
                  <a:pt x="0" y="925479"/>
                </a:moveTo>
                <a:lnTo>
                  <a:pt x="925478" y="0"/>
                </a:lnTo>
                <a:lnTo>
                  <a:pt x="3505682" y="2580205"/>
                </a:lnTo>
                <a:lnTo>
                  <a:pt x="3505682" y="7167464"/>
                </a:lnTo>
                <a:lnTo>
                  <a:pt x="0" y="10673146"/>
                </a:lnTo>
                <a:lnTo>
                  <a:pt x="0" y="92547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51" name="Freeform: Shape 50">
            <a:extLst>
              <a:ext uri="{FF2B5EF4-FFF2-40B4-BE49-F238E27FC236}">
                <a16:creationId xmlns:a16="http://schemas.microsoft.com/office/drawing/2014/main" id="{8D3A6683-B1EA-4507-96A9-030793602B44}"/>
              </a:ext>
            </a:extLst>
          </p:cNvPr>
          <p:cNvSpPr/>
          <p:nvPr userDrawn="1"/>
        </p:nvSpPr>
        <p:spPr>
          <a:xfrm rot="2700000">
            <a:off x="9756497" y="1673893"/>
            <a:ext cx="970552" cy="6486879"/>
          </a:xfrm>
          <a:custGeom>
            <a:avLst/>
            <a:gdLst>
              <a:gd name="connsiteX0" fmla="*/ 1 w 970552"/>
              <a:gd name="connsiteY0" fmla="*/ 0 h 6485190"/>
              <a:gd name="connsiteX1" fmla="*/ 970552 w 970552"/>
              <a:gd name="connsiteY1" fmla="*/ 970551 h 6485190"/>
              <a:gd name="connsiteX2" fmla="*/ 970552 w 970552"/>
              <a:gd name="connsiteY2" fmla="*/ 5514638 h 6485190"/>
              <a:gd name="connsiteX3" fmla="*/ 0 w 970552"/>
              <a:gd name="connsiteY3" fmla="*/ 6485190 h 6485190"/>
            </a:gdLst>
            <a:ahLst/>
            <a:cxnLst>
              <a:cxn ang="0">
                <a:pos x="connsiteX0" y="connsiteY0"/>
              </a:cxn>
              <a:cxn ang="0">
                <a:pos x="connsiteX1" y="connsiteY1"/>
              </a:cxn>
              <a:cxn ang="0">
                <a:pos x="connsiteX2" y="connsiteY2"/>
              </a:cxn>
              <a:cxn ang="0">
                <a:pos x="connsiteX3" y="connsiteY3"/>
              </a:cxn>
            </a:cxnLst>
            <a:rect l="l" t="t" r="r" b="b"/>
            <a:pathLst>
              <a:path w="970552" h="6485190">
                <a:moveTo>
                  <a:pt x="1" y="0"/>
                </a:moveTo>
                <a:lnTo>
                  <a:pt x="970552" y="970551"/>
                </a:lnTo>
                <a:lnTo>
                  <a:pt x="970552" y="5514638"/>
                </a:lnTo>
                <a:lnTo>
                  <a:pt x="0" y="6485190"/>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6007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B4BC3A27-8DAD-4476-9725-CF11880123D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1348995"/>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677913"/>
            <a:ext cx="6410071" cy="700882"/>
          </a:xfrm>
        </p:spPr>
        <p:txBody>
          <a:bodyPr/>
          <a:lstStyle>
            <a:lvl1pPr marL="0" indent="0" algn="l">
              <a:buNone/>
              <a:defRPr sz="24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9" name="Freeform: Shape 28">
            <a:extLst>
              <a:ext uri="{FF2B5EF4-FFF2-40B4-BE49-F238E27FC236}">
                <a16:creationId xmlns:a16="http://schemas.microsoft.com/office/drawing/2014/main" id="{C7F4685D-9D09-447C-9352-68EBB79D3FB6}"/>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0">
                <a:schemeClr val="accent4">
                  <a:alpha val="64000"/>
                </a:schemeClr>
              </a:gs>
              <a:gs pos="83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108015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 Aqu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3782B963-3DE7-4086-92ED-CD92BCC3842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9" name="Freeform: Shape 28">
            <a:extLst>
              <a:ext uri="{FF2B5EF4-FFF2-40B4-BE49-F238E27FC236}">
                <a16:creationId xmlns:a16="http://schemas.microsoft.com/office/drawing/2014/main" id="{B634BC28-ECEA-4006-A436-B22F54417FE9}"/>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2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8450DCA-9700-4C93-9CAA-A9FF31B0A6A3}"/>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 y="6766561"/>
            <a:ext cx="12192000" cy="95225"/>
          </a:xfrm>
          <a:prstGeom prst="rect">
            <a:avLst/>
          </a:prstGeom>
        </p:spPr>
      </p:pic>
      <p:sp>
        <p:nvSpPr>
          <p:cNvPr id="2" name="Title Placeholder 1"/>
          <p:cNvSpPr>
            <a:spLocks noGrp="1"/>
          </p:cNvSpPr>
          <p:nvPr>
            <p:ph type="title"/>
          </p:nvPr>
        </p:nvSpPr>
        <p:spPr>
          <a:xfrm>
            <a:off x="579960" y="412751"/>
            <a:ext cx="11003870" cy="381000"/>
          </a:xfrm>
          <a:prstGeom prst="rect">
            <a:avLst/>
          </a:prstGeom>
        </p:spPr>
        <p:txBody>
          <a:bodyPr vert="horz" wrap="none"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609600" y="1600203"/>
            <a:ext cx="10972801" cy="458046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8065" y="7352031"/>
            <a:ext cx="4115872"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11256" y="7352031"/>
            <a:ext cx="2742326"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BD295A3-96FB-4E80-91AF-4225D266C57B}" type="slidenum">
              <a:rPr lang="en-US" smtClean="0"/>
              <a:pPr/>
              <a:t>‹#›</a:t>
            </a:fld>
            <a:endParaRPr lang="en-US"/>
          </a:p>
        </p:txBody>
      </p:sp>
      <p:grpSp>
        <p:nvGrpSpPr>
          <p:cNvPr id="18" name="Group 17">
            <a:extLst>
              <a:ext uri="{FF2B5EF4-FFF2-40B4-BE49-F238E27FC236}">
                <a16:creationId xmlns:a16="http://schemas.microsoft.com/office/drawing/2014/main" id="{3485A9D7-B248-4F26-9897-A1C7A54FAF89}"/>
              </a:ext>
            </a:extLst>
          </p:cNvPr>
          <p:cNvGrpSpPr/>
          <p:nvPr userDrawn="1"/>
        </p:nvGrpSpPr>
        <p:grpSpPr>
          <a:xfrm>
            <a:off x="608171" y="6445106"/>
            <a:ext cx="1184706" cy="186690"/>
            <a:chOff x="863272" y="6563918"/>
            <a:chExt cx="861082" cy="135727"/>
          </a:xfrm>
          <a:solidFill>
            <a:schemeClr val="bg1"/>
          </a:solidFill>
        </p:grpSpPr>
        <p:sp>
          <p:nvSpPr>
            <p:cNvPr id="27" name="Freeform 6">
              <a:extLst>
                <a:ext uri="{FF2B5EF4-FFF2-40B4-BE49-F238E27FC236}">
                  <a16:creationId xmlns:a16="http://schemas.microsoft.com/office/drawing/2014/main" id="{3813DC77-8C0C-44B4-AE3B-61F5A801402A}"/>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8" name="Freeform 7">
              <a:extLst>
                <a:ext uri="{FF2B5EF4-FFF2-40B4-BE49-F238E27FC236}">
                  <a16:creationId xmlns:a16="http://schemas.microsoft.com/office/drawing/2014/main" id="{4D7DC1A2-819A-4366-8BE9-387CC000905C}"/>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9" name="Freeform 8">
              <a:extLst>
                <a:ext uri="{FF2B5EF4-FFF2-40B4-BE49-F238E27FC236}">
                  <a16:creationId xmlns:a16="http://schemas.microsoft.com/office/drawing/2014/main" id="{0373EF47-4DA1-4EF4-AE4F-54BCB38FC20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0" name="Freeform 9">
              <a:extLst>
                <a:ext uri="{FF2B5EF4-FFF2-40B4-BE49-F238E27FC236}">
                  <a16:creationId xmlns:a16="http://schemas.microsoft.com/office/drawing/2014/main" id="{ABC15050-D5E4-4FBD-806D-1CEC1AF606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1" name="Freeform 10">
              <a:extLst>
                <a:ext uri="{FF2B5EF4-FFF2-40B4-BE49-F238E27FC236}">
                  <a16:creationId xmlns:a16="http://schemas.microsoft.com/office/drawing/2014/main" id="{953BA047-B60F-46CD-AFCB-49101F4D74C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2" name="Freeform 11">
              <a:extLst>
                <a:ext uri="{FF2B5EF4-FFF2-40B4-BE49-F238E27FC236}">
                  <a16:creationId xmlns:a16="http://schemas.microsoft.com/office/drawing/2014/main" id="{E5E07D7E-E36B-4549-9FB3-3BA1E225948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3" name="Freeform 12">
              <a:extLst>
                <a:ext uri="{FF2B5EF4-FFF2-40B4-BE49-F238E27FC236}">
                  <a16:creationId xmlns:a16="http://schemas.microsoft.com/office/drawing/2014/main" id="{3352F97F-F3A2-4B3E-9917-55B62713FDC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2645418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7" r:id="rId45"/>
    <p:sldLayoutId id="2147483712"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i="0" kern="1200">
          <a:solidFill>
            <a:schemeClr val="accent2"/>
          </a:solidFill>
          <a:latin typeface="Calibri" panose="020F0502020204030204" pitchFamily="34" charset="0"/>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b="0" i="0" kern="1200">
          <a:solidFill>
            <a:schemeClr val="tx2"/>
          </a:solidFill>
          <a:latin typeface="Calibri" panose="020F0502020204030204" pitchFamily="34" charset="0"/>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b="0" i="0" kern="1200">
          <a:solidFill>
            <a:schemeClr val="tx2"/>
          </a:solidFill>
          <a:latin typeface="Calibri" panose="020F0502020204030204" pitchFamily="34" charset="0"/>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b="0" i="0" kern="1200">
          <a:solidFill>
            <a:schemeClr val="tx2"/>
          </a:solidFill>
          <a:latin typeface="Calibri" panose="020F0502020204030204" pitchFamily="34" charset="0"/>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b="0" i="0" kern="1200">
          <a:solidFill>
            <a:schemeClr val="tx2"/>
          </a:solidFill>
          <a:latin typeface="Calibri" panose="020F0502020204030204" pitchFamily="34" charset="0"/>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b="0" i="0" kern="1200">
          <a:solidFill>
            <a:schemeClr val="tx2"/>
          </a:solidFill>
          <a:latin typeface="Calibri" panose="020F0502020204030204" pitchFamily="34" charset="0"/>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b="0" i="0" kern="1200">
          <a:solidFill>
            <a:schemeClr val="tx2"/>
          </a:solidFill>
          <a:latin typeface="Calibri" panose="020F0502020204030204" pitchFamily="34" charset="0"/>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b="0" i="0" kern="1200">
          <a:solidFill>
            <a:schemeClr val="tx2"/>
          </a:solidFill>
          <a:latin typeface="Calibri" panose="020F0502020204030204" pitchFamily="34" charset="0"/>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b="0" i="0" kern="1200">
          <a:solidFill>
            <a:schemeClr val="tx2"/>
          </a:solidFill>
          <a:latin typeface="Calibri" panose="020F0502020204030204" pitchFamily="34" charset="0"/>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b="0" i="0" kern="1200">
          <a:solidFill>
            <a:schemeClr val="tx2"/>
          </a:solidFill>
          <a:latin typeface="Calibri" panose="020F0502020204030204"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2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1.svg"/><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sv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hyperlink" Target="https://www.vmware.com/solutions/nsx-firewall.html" TargetMode="External"/><Relationship Id="rId2" Type="http://schemas.openxmlformats.org/officeDocument/2006/relationships/hyperlink" Target="https://communities.vmware.com/t5/VMware-NSX-Documents/NSX-T-Malware-Detection-and-Prevention-Demo/ta-p/2912033" TargetMode="Externa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hyperlink" Target="https://configmax.esp.vmware.com/guest?vmwareproduct=VMware%20NSX&amp;release=NSX-T%20Data%20Center%203.2.1&amp;categories=19-120" TargetMode="External"/><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21.svg"/><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sv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27.png"/><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74552-00AC-4D21-A0B3-532CDE97D88A}"/>
              </a:ext>
            </a:extLst>
          </p:cNvPr>
          <p:cNvSpPr>
            <a:spLocks noGrp="1"/>
          </p:cNvSpPr>
          <p:nvPr>
            <p:ph type="title"/>
          </p:nvPr>
        </p:nvSpPr>
        <p:spPr>
          <a:xfrm>
            <a:off x="6594666" y="1582578"/>
            <a:ext cx="5371556" cy="1234440"/>
          </a:xfrm>
        </p:spPr>
        <p:txBody>
          <a:bodyPr/>
          <a:lstStyle/>
          <a:p>
            <a:r>
              <a:rPr lang="en-US" dirty="0"/>
              <a:t>NSX Anti-Malware</a:t>
            </a:r>
            <a:br>
              <a:rPr lang="en-US" dirty="0"/>
            </a:br>
            <a:r>
              <a:rPr lang="en-US" dirty="0"/>
              <a:t>Detection and Prevention</a:t>
            </a:r>
          </a:p>
        </p:txBody>
      </p:sp>
      <p:sp>
        <p:nvSpPr>
          <p:cNvPr id="5" name="Text Placeholder 4">
            <a:extLst>
              <a:ext uri="{FF2B5EF4-FFF2-40B4-BE49-F238E27FC236}">
                <a16:creationId xmlns:a16="http://schemas.microsoft.com/office/drawing/2014/main" id="{21607048-6F00-4F88-81FB-5ECD41A4811B}"/>
              </a:ext>
            </a:extLst>
          </p:cNvPr>
          <p:cNvSpPr>
            <a:spLocks noGrp="1"/>
          </p:cNvSpPr>
          <p:nvPr>
            <p:ph type="body" sz="quarter" idx="12"/>
          </p:nvPr>
        </p:nvSpPr>
        <p:spPr/>
        <p:txBody>
          <a:bodyPr/>
          <a:lstStyle/>
          <a:p>
            <a:r>
              <a:rPr lang="en-US"/>
              <a:t>NSBU Product Management</a:t>
            </a:r>
          </a:p>
        </p:txBody>
      </p:sp>
      <p:sp>
        <p:nvSpPr>
          <p:cNvPr id="6" name="Text Placeholder 5">
            <a:extLst>
              <a:ext uri="{FF2B5EF4-FFF2-40B4-BE49-F238E27FC236}">
                <a16:creationId xmlns:a16="http://schemas.microsoft.com/office/drawing/2014/main" id="{EBE5972F-B89B-4C5C-BDE2-21E913B88C2F}"/>
              </a:ext>
            </a:extLst>
          </p:cNvPr>
          <p:cNvSpPr>
            <a:spLocks noGrp="1"/>
          </p:cNvSpPr>
          <p:nvPr>
            <p:ph type="body" sz="quarter" idx="13"/>
          </p:nvPr>
        </p:nvSpPr>
        <p:spPr/>
        <p:txBody>
          <a:bodyPr vert="horz" lIns="0" tIns="0" rIns="0" bIns="0" rtlCol="0" anchor="t">
            <a:noAutofit/>
          </a:bodyPr>
          <a:lstStyle/>
          <a:p>
            <a:r>
              <a:rPr lang="en-US" dirty="0"/>
              <a:t>August 2022</a:t>
            </a:r>
          </a:p>
        </p:txBody>
      </p:sp>
      <p:sp>
        <p:nvSpPr>
          <p:cNvPr id="8" name="Subtitle 7">
            <a:extLst>
              <a:ext uri="{FF2B5EF4-FFF2-40B4-BE49-F238E27FC236}">
                <a16:creationId xmlns:a16="http://schemas.microsoft.com/office/drawing/2014/main" id="{85015B0B-B85A-9F48-8AD5-CA8AC3E20053}"/>
              </a:ext>
            </a:extLst>
          </p:cNvPr>
          <p:cNvSpPr>
            <a:spLocks noGrp="1"/>
          </p:cNvSpPr>
          <p:nvPr>
            <p:ph type="subTitle" idx="10"/>
          </p:nvPr>
        </p:nvSpPr>
        <p:spPr/>
        <p:txBody>
          <a:bodyPr/>
          <a:lstStyle/>
          <a:p>
            <a:pPr>
              <a:spcBef>
                <a:spcPts val="600"/>
              </a:spcBef>
            </a:pPr>
            <a:r>
              <a:rPr lang="en-US" dirty="0"/>
              <a:t>101 ToI</a:t>
            </a:r>
          </a:p>
        </p:txBody>
      </p:sp>
    </p:spTree>
    <p:extLst>
      <p:ext uri="{BB962C8B-B14F-4D97-AF65-F5344CB8AC3E}">
        <p14:creationId xmlns:p14="http://schemas.microsoft.com/office/powerpoint/2010/main" val="70299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lIns="91440" rIns="91440"/>
          <a:lstStyle/>
          <a:p>
            <a:r>
              <a:rPr lang="en-US" dirty="0"/>
              <a:t>Malware Detection/Prevention is enforced in 2 points:</a:t>
            </a:r>
          </a:p>
          <a:p>
            <a:pPr marL="285750" indent="-285750">
              <a:buFont typeface="Arial" panose="020B0604020202020204" pitchFamily="34" charset="0"/>
              <a:buChar char="•"/>
            </a:pPr>
            <a:r>
              <a:rPr lang="en-US" dirty="0"/>
              <a:t>Central</a:t>
            </a:r>
          </a:p>
          <a:p>
            <a:pPr marL="742950" lvl="1" indent="-285750"/>
            <a:r>
              <a:rPr lang="en-US" dirty="0"/>
              <a:t>On T1 Uplinks and Service Interfaces</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On Windows and Linux VM</a:t>
            </a:r>
          </a:p>
          <a:p>
            <a:pPr marL="742950" lvl="1" indent="-285750"/>
            <a:r>
              <a:rPr lang="en-US" dirty="0"/>
              <a:t>Malware Detection</a:t>
            </a:r>
          </a:p>
          <a:p>
            <a:pPr marL="742950" lvl="1" indent="-285750"/>
            <a:r>
              <a:rPr lang="en-US" dirty="0"/>
              <a:t>Malware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Enforcement Points</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3045590"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63FD38-6349-E64F-B827-4F8A5FD25996}"/>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255592-BC5B-0040-A099-1F66F2F81D39}"/>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7B4676-09EC-D148-9FAC-450B452F424A}"/>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0" name="TextBox 19">
            <a:extLst>
              <a:ext uri="{FF2B5EF4-FFF2-40B4-BE49-F238E27FC236}">
                <a16:creationId xmlns:a16="http://schemas.microsoft.com/office/drawing/2014/main" id="{50324ACA-1E96-CB42-883E-1E1F1D233496}"/>
              </a:ext>
            </a:extLst>
          </p:cNvPr>
          <p:cNvSpPr txBox="1"/>
          <p:nvPr/>
        </p:nvSpPr>
        <p:spPr>
          <a:xfrm>
            <a:off x="4709680" y="2906128"/>
            <a:ext cx="1801199"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8" name="Straight Connector 27">
            <a:extLst>
              <a:ext uri="{FF2B5EF4-FFF2-40B4-BE49-F238E27FC236}">
                <a16:creationId xmlns:a16="http://schemas.microsoft.com/office/drawing/2014/main" id="{629BF42F-F49B-FC41-AC10-4EB1D2E2353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F37C5D-CBA2-D346-A835-F7E6C4DFE00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45372D1-B3B6-5749-A029-58755C2C38B3}"/>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C1E31C-F26D-6C47-9D41-CD72003C132F}"/>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47EEB57-FD55-6B49-9FF1-FA00837BE6B2}"/>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3" name="TextBox 32">
            <a:extLst>
              <a:ext uri="{FF2B5EF4-FFF2-40B4-BE49-F238E27FC236}">
                <a16:creationId xmlns:a16="http://schemas.microsoft.com/office/drawing/2014/main" id="{94D10AF7-9D63-4744-A4E9-49C95FFB5697}"/>
              </a:ext>
            </a:extLst>
          </p:cNvPr>
          <p:cNvSpPr txBox="1"/>
          <p:nvPr/>
        </p:nvSpPr>
        <p:spPr>
          <a:xfrm>
            <a:off x="6672860" y="4027014"/>
            <a:ext cx="1018099"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(Segment)</a:t>
            </a:r>
            <a:endParaRPr lang="en-US" sz="1400" dirty="0">
              <a:latin typeface="Calibri" panose="020F0502020204030204" pitchFamily="34" charset="0"/>
            </a:endParaRPr>
          </a:p>
        </p:txBody>
      </p:sp>
      <p:cxnSp>
        <p:nvCxnSpPr>
          <p:cNvPr id="35" name="Straight Connector 34">
            <a:extLst>
              <a:ext uri="{FF2B5EF4-FFF2-40B4-BE49-F238E27FC236}">
                <a16:creationId xmlns:a16="http://schemas.microsoft.com/office/drawing/2014/main" id="{C153BD19-79BA-4340-ACB2-4BEDAE691681}"/>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566B4B-D8B7-F544-BFB9-9801D4A37E64}"/>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39" name="Group 38">
            <a:extLst>
              <a:ext uri="{FF2B5EF4-FFF2-40B4-BE49-F238E27FC236}">
                <a16:creationId xmlns:a16="http://schemas.microsoft.com/office/drawing/2014/main" id="{5590B2E6-2E80-2F46-899D-818E52427BE7}"/>
              </a:ext>
            </a:extLst>
          </p:cNvPr>
          <p:cNvGrpSpPr/>
          <p:nvPr/>
        </p:nvGrpSpPr>
        <p:grpSpPr>
          <a:xfrm>
            <a:off x="4237129" y="3090794"/>
            <a:ext cx="657699" cy="540490"/>
            <a:chOff x="6855481" y="3612066"/>
            <a:chExt cx="657699" cy="540490"/>
          </a:xfrm>
        </p:grpSpPr>
        <p:cxnSp>
          <p:nvCxnSpPr>
            <p:cNvPr id="40" name="Straight Connector 39">
              <a:extLst>
                <a:ext uri="{FF2B5EF4-FFF2-40B4-BE49-F238E27FC236}">
                  <a16:creationId xmlns:a16="http://schemas.microsoft.com/office/drawing/2014/main" id="{8BECDE8E-9594-F04B-8F4F-05CAA53030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Freeform 86">
              <a:extLst>
                <a:ext uri="{FF2B5EF4-FFF2-40B4-BE49-F238E27FC236}">
                  <a16:creationId xmlns:a16="http://schemas.microsoft.com/office/drawing/2014/main" id="{98C0BE7D-6BAF-7B4B-A707-02968A0832FD}"/>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4" name="Group 43">
            <a:extLst>
              <a:ext uri="{FF2B5EF4-FFF2-40B4-BE49-F238E27FC236}">
                <a16:creationId xmlns:a16="http://schemas.microsoft.com/office/drawing/2014/main" id="{877848D6-591C-DE46-9B7F-577B93B0BA70}"/>
              </a:ext>
            </a:extLst>
          </p:cNvPr>
          <p:cNvGrpSpPr/>
          <p:nvPr/>
        </p:nvGrpSpPr>
        <p:grpSpPr>
          <a:xfrm>
            <a:off x="2227331" y="4114657"/>
            <a:ext cx="657699" cy="540490"/>
            <a:chOff x="6855481" y="3612066"/>
            <a:chExt cx="657699" cy="540490"/>
          </a:xfrm>
        </p:grpSpPr>
        <p:cxnSp>
          <p:nvCxnSpPr>
            <p:cNvPr id="45" name="Straight Connector 44">
              <a:extLst>
                <a:ext uri="{FF2B5EF4-FFF2-40B4-BE49-F238E27FC236}">
                  <a16:creationId xmlns:a16="http://schemas.microsoft.com/office/drawing/2014/main" id="{EFE6F7C2-A34C-644B-9A2D-863D97A2BE62}"/>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Freeform 86">
              <a:extLst>
                <a:ext uri="{FF2B5EF4-FFF2-40B4-BE49-F238E27FC236}">
                  <a16:creationId xmlns:a16="http://schemas.microsoft.com/office/drawing/2014/main" id="{71D6B531-B6CF-D34A-9780-DE4F6EE51C36}"/>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4" name="Group 63">
            <a:extLst>
              <a:ext uri="{FF2B5EF4-FFF2-40B4-BE49-F238E27FC236}">
                <a16:creationId xmlns:a16="http://schemas.microsoft.com/office/drawing/2014/main" id="{0E5A9391-CB4B-4A4A-95A8-BC6E67DE0C5B}"/>
              </a:ext>
            </a:extLst>
          </p:cNvPr>
          <p:cNvGrpSpPr/>
          <p:nvPr/>
        </p:nvGrpSpPr>
        <p:grpSpPr>
          <a:xfrm>
            <a:off x="3329793" y="5299000"/>
            <a:ext cx="657699" cy="540490"/>
            <a:chOff x="6855481" y="3612066"/>
            <a:chExt cx="657699" cy="540490"/>
          </a:xfrm>
        </p:grpSpPr>
        <p:cxnSp>
          <p:nvCxnSpPr>
            <p:cNvPr id="65" name="Straight Connector 64">
              <a:extLst>
                <a:ext uri="{FF2B5EF4-FFF2-40B4-BE49-F238E27FC236}">
                  <a16:creationId xmlns:a16="http://schemas.microsoft.com/office/drawing/2014/main" id="{A98DFE4A-2873-CA4D-94F5-6BE5DEA870EB}"/>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7" name="Freeform 86">
              <a:extLst>
                <a:ext uri="{FF2B5EF4-FFF2-40B4-BE49-F238E27FC236}">
                  <a16:creationId xmlns:a16="http://schemas.microsoft.com/office/drawing/2014/main" id="{85C2B541-6AD6-4E4C-9298-95E45234BC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690FF383-FD2B-B348-9C9D-9F5A93EECACA}"/>
              </a:ext>
            </a:extLst>
          </p:cNvPr>
          <p:cNvGrpSpPr/>
          <p:nvPr/>
        </p:nvGrpSpPr>
        <p:grpSpPr>
          <a:xfrm>
            <a:off x="5486625" y="4227548"/>
            <a:ext cx="657699" cy="540490"/>
            <a:chOff x="6855481" y="3612066"/>
            <a:chExt cx="657699" cy="540490"/>
          </a:xfrm>
        </p:grpSpPr>
        <p:cxnSp>
          <p:nvCxnSpPr>
            <p:cNvPr id="71" name="Straight Connector 70">
              <a:extLst>
                <a:ext uri="{FF2B5EF4-FFF2-40B4-BE49-F238E27FC236}">
                  <a16:creationId xmlns:a16="http://schemas.microsoft.com/office/drawing/2014/main" id="{1556BCD6-1464-514D-9CDA-B9F5C20E436D}"/>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Freeform 86">
              <a:extLst>
                <a:ext uri="{FF2B5EF4-FFF2-40B4-BE49-F238E27FC236}">
                  <a16:creationId xmlns:a16="http://schemas.microsoft.com/office/drawing/2014/main" id="{D3F197AF-A131-BC42-A7AA-27C0D21F82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75" name="Group 74">
            <a:extLst>
              <a:ext uri="{FF2B5EF4-FFF2-40B4-BE49-F238E27FC236}">
                <a16:creationId xmlns:a16="http://schemas.microsoft.com/office/drawing/2014/main" id="{34B1EE40-4725-5F46-A4F5-B6E6A4029974}"/>
              </a:ext>
            </a:extLst>
          </p:cNvPr>
          <p:cNvGrpSpPr/>
          <p:nvPr/>
        </p:nvGrpSpPr>
        <p:grpSpPr>
          <a:xfrm>
            <a:off x="1836792" y="5300480"/>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80" name="Group 79">
            <a:extLst>
              <a:ext uri="{FF2B5EF4-FFF2-40B4-BE49-F238E27FC236}">
                <a16:creationId xmlns:a16="http://schemas.microsoft.com/office/drawing/2014/main" id="{95E3AF7C-14A7-FA4E-9506-96FDB11D9FA2}"/>
              </a:ext>
            </a:extLst>
          </p:cNvPr>
          <p:cNvGrpSpPr/>
          <p:nvPr/>
        </p:nvGrpSpPr>
        <p:grpSpPr>
          <a:xfrm>
            <a:off x="767903" y="4124174"/>
            <a:ext cx="274320" cy="632993"/>
            <a:chOff x="1693658" y="4666427"/>
            <a:chExt cx="274320" cy="632993"/>
          </a:xfrm>
        </p:grpSpPr>
        <p:cxnSp>
          <p:nvCxnSpPr>
            <p:cNvPr id="81" name="Straight Connector 80">
              <a:extLst>
                <a:ext uri="{FF2B5EF4-FFF2-40B4-BE49-F238E27FC236}">
                  <a16:creationId xmlns:a16="http://schemas.microsoft.com/office/drawing/2014/main" id="{66ACD69D-68E1-9D4A-8FA6-5D77E5F948EA}"/>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76A9A69-D6C4-CA46-89A9-17BA3B995B29}"/>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93" name="Straight Connector 92">
            <a:extLst>
              <a:ext uri="{FF2B5EF4-FFF2-40B4-BE49-F238E27FC236}">
                <a16:creationId xmlns:a16="http://schemas.microsoft.com/office/drawing/2014/main" id="{FA46BF03-66AA-3C48-8022-DF29A1A19245}"/>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29AD8594-B907-B048-B2C3-701570E7116C}"/>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97" name="Group 96">
            <a:extLst>
              <a:ext uri="{FF2B5EF4-FFF2-40B4-BE49-F238E27FC236}">
                <a16:creationId xmlns:a16="http://schemas.microsoft.com/office/drawing/2014/main" id="{9D3FB34E-0048-8F49-8339-225058885B9D}"/>
              </a:ext>
            </a:extLst>
          </p:cNvPr>
          <p:cNvGrpSpPr/>
          <p:nvPr/>
        </p:nvGrpSpPr>
        <p:grpSpPr>
          <a:xfrm>
            <a:off x="5029238" y="3093965"/>
            <a:ext cx="274320" cy="632993"/>
            <a:chOff x="1693658" y="4666427"/>
            <a:chExt cx="274320" cy="632993"/>
          </a:xfrm>
        </p:grpSpPr>
        <p:cxnSp>
          <p:nvCxnSpPr>
            <p:cNvPr id="98" name="Straight Connector 97">
              <a:extLst>
                <a:ext uri="{FF2B5EF4-FFF2-40B4-BE49-F238E27FC236}">
                  <a16:creationId xmlns:a16="http://schemas.microsoft.com/office/drawing/2014/main" id="{3C73426E-7786-DE46-B7BB-CB154A6C01DA}"/>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3E0443B8-B90E-8045-8C33-0493B89FA5E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3" name="Straight Connector 102">
            <a:extLst>
              <a:ext uri="{FF2B5EF4-FFF2-40B4-BE49-F238E27FC236}">
                <a16:creationId xmlns:a16="http://schemas.microsoft.com/office/drawing/2014/main" id="{955D60F3-254D-BF4E-96C7-0FF2CD05E140}"/>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F016F17A-C2F7-AC49-84A2-1BE955068D95}"/>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7" name="Group 106">
            <a:extLst>
              <a:ext uri="{FF2B5EF4-FFF2-40B4-BE49-F238E27FC236}">
                <a16:creationId xmlns:a16="http://schemas.microsoft.com/office/drawing/2014/main" id="{B71676C2-8D5C-0A45-8053-E751C8BE93A0}"/>
              </a:ext>
            </a:extLst>
          </p:cNvPr>
          <p:cNvGrpSpPr/>
          <p:nvPr/>
        </p:nvGrpSpPr>
        <p:grpSpPr>
          <a:xfrm>
            <a:off x="6252588" y="4227090"/>
            <a:ext cx="274320" cy="632993"/>
            <a:chOff x="1693658" y="4666427"/>
            <a:chExt cx="274320" cy="632993"/>
          </a:xfrm>
        </p:grpSpPr>
        <p:cxnSp>
          <p:nvCxnSpPr>
            <p:cNvPr id="108" name="Straight Connector 107">
              <a:extLst>
                <a:ext uri="{FF2B5EF4-FFF2-40B4-BE49-F238E27FC236}">
                  <a16:creationId xmlns:a16="http://schemas.microsoft.com/office/drawing/2014/main" id="{AFAE2EE7-3350-214F-BC0E-86F32257004C}"/>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8CCEC714-120B-3B4A-939F-3C76D81D21FB}"/>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31" name="Group 130">
            <a:extLst>
              <a:ext uri="{FF2B5EF4-FFF2-40B4-BE49-F238E27FC236}">
                <a16:creationId xmlns:a16="http://schemas.microsoft.com/office/drawing/2014/main" id="{A0F76EF1-20D2-F743-BC8A-3C311125DFE2}"/>
              </a:ext>
            </a:extLst>
          </p:cNvPr>
          <p:cNvGrpSpPr/>
          <p:nvPr/>
        </p:nvGrpSpPr>
        <p:grpSpPr>
          <a:xfrm>
            <a:off x="10052021" y="255865"/>
            <a:ext cx="1882371" cy="861774"/>
            <a:chOff x="10050432" y="152375"/>
            <a:chExt cx="1882371" cy="861774"/>
          </a:xfrm>
        </p:grpSpPr>
        <p:sp>
          <p:nvSpPr>
            <p:cNvPr id="132" name="Rectangle 131">
              <a:extLst>
                <a:ext uri="{FF2B5EF4-FFF2-40B4-BE49-F238E27FC236}">
                  <a16:creationId xmlns:a16="http://schemas.microsoft.com/office/drawing/2014/main" id="{DA4A4479-9519-0D48-99D2-2B4EED5AC8D8}"/>
                </a:ext>
              </a:extLst>
            </p:cNvPr>
            <p:cNvSpPr/>
            <p:nvPr/>
          </p:nvSpPr>
          <p:spPr>
            <a:xfrm>
              <a:off x="10688552" y="152375"/>
              <a:ext cx="1244251" cy="861774"/>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tx1">
                      <a:lumMod val="20000"/>
                      <a:lumOff val="80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33" name="Straight Connector 132">
              <a:extLst>
                <a:ext uri="{FF2B5EF4-FFF2-40B4-BE49-F238E27FC236}">
                  <a16:creationId xmlns:a16="http://schemas.microsoft.com/office/drawing/2014/main" id="{2C0CD909-2F58-E74D-83F6-5F8007DCA52F}"/>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1281655-ECAF-6347-AEA0-2416780BD217}"/>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B8011A9-5C0A-0E42-B817-8F1965B87795}"/>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AE6D951-12D6-D34E-AA58-3F5370C037A5}"/>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F1FBE20-26A9-DD46-946C-C55367AE69FD}"/>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138" name="Picture 137">
            <a:extLst>
              <a:ext uri="{FF2B5EF4-FFF2-40B4-BE49-F238E27FC236}">
                <a16:creationId xmlns:a16="http://schemas.microsoft.com/office/drawing/2014/main" id="{DAD94A07-1C18-F34F-B829-64D56D0EE3AF}"/>
              </a:ext>
            </a:extLst>
          </p:cNvPr>
          <p:cNvPicPr>
            <a:picLocks noChangeAspect="1"/>
          </p:cNvPicPr>
          <p:nvPr/>
        </p:nvPicPr>
        <p:blipFill>
          <a:blip r:embed="rId3"/>
          <a:stretch>
            <a:fillRect/>
          </a:stretch>
        </p:blipFill>
        <p:spPr>
          <a:xfrm>
            <a:off x="5029013" y="3650034"/>
            <a:ext cx="285750" cy="285750"/>
          </a:xfrm>
          <a:prstGeom prst="rect">
            <a:avLst/>
          </a:prstGeom>
        </p:spPr>
      </p:pic>
      <p:pic>
        <p:nvPicPr>
          <p:cNvPr id="139" name="Picture 138">
            <a:extLst>
              <a:ext uri="{FF2B5EF4-FFF2-40B4-BE49-F238E27FC236}">
                <a16:creationId xmlns:a16="http://schemas.microsoft.com/office/drawing/2014/main" id="{5FC9D085-6843-AB44-8CFD-7FC29B7D0E54}"/>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140" name="Picture 139">
            <a:extLst>
              <a:ext uri="{FF2B5EF4-FFF2-40B4-BE49-F238E27FC236}">
                <a16:creationId xmlns:a16="http://schemas.microsoft.com/office/drawing/2014/main" id="{BB6426B2-644C-CD40-AC45-03AC69CE77A4}"/>
              </a:ext>
            </a:extLst>
          </p:cNvPr>
          <p:cNvPicPr>
            <a:picLocks noChangeAspect="1"/>
          </p:cNvPicPr>
          <p:nvPr/>
        </p:nvPicPr>
        <p:blipFill>
          <a:blip r:embed="rId3"/>
          <a:stretch>
            <a:fillRect/>
          </a:stretch>
        </p:blipFill>
        <p:spPr>
          <a:xfrm>
            <a:off x="6253607" y="4781645"/>
            <a:ext cx="285750" cy="285750"/>
          </a:xfrm>
          <a:prstGeom prst="rect">
            <a:avLst/>
          </a:prstGeom>
        </p:spPr>
      </p:pic>
      <p:pic>
        <p:nvPicPr>
          <p:cNvPr id="141" name="Picture 140">
            <a:extLst>
              <a:ext uri="{FF2B5EF4-FFF2-40B4-BE49-F238E27FC236}">
                <a16:creationId xmlns:a16="http://schemas.microsoft.com/office/drawing/2014/main" id="{C069951F-59A8-2B42-B4D6-009A2B49F5AB}"/>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142" name="Picture 141">
            <a:extLst>
              <a:ext uri="{FF2B5EF4-FFF2-40B4-BE49-F238E27FC236}">
                <a16:creationId xmlns:a16="http://schemas.microsoft.com/office/drawing/2014/main" id="{3A67CBC9-517A-9A40-A35B-EFD170970E93}"/>
              </a:ext>
            </a:extLst>
          </p:cNvPr>
          <p:cNvPicPr>
            <a:picLocks noChangeAspect="1"/>
          </p:cNvPicPr>
          <p:nvPr/>
        </p:nvPicPr>
        <p:blipFill>
          <a:blip r:embed="rId3"/>
          <a:stretch>
            <a:fillRect/>
          </a:stretch>
        </p:blipFill>
        <p:spPr>
          <a:xfrm>
            <a:off x="774843" y="4678215"/>
            <a:ext cx="285750" cy="285750"/>
          </a:xfrm>
          <a:prstGeom prst="rect">
            <a:avLst/>
          </a:prstGeom>
        </p:spPr>
      </p:pic>
      <p:pic>
        <p:nvPicPr>
          <p:cNvPr id="143" name="Picture 142">
            <a:extLst>
              <a:ext uri="{FF2B5EF4-FFF2-40B4-BE49-F238E27FC236}">
                <a16:creationId xmlns:a16="http://schemas.microsoft.com/office/drawing/2014/main" id="{90B5D12F-713E-E442-9089-66270CBFFEA5}"/>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144" name="Picture 143">
            <a:extLst>
              <a:ext uri="{FF2B5EF4-FFF2-40B4-BE49-F238E27FC236}">
                <a16:creationId xmlns:a16="http://schemas.microsoft.com/office/drawing/2014/main" id="{6DEBD46A-DABC-4344-8D4D-F90E86EA133D}"/>
              </a:ext>
            </a:extLst>
          </p:cNvPr>
          <p:cNvPicPr>
            <a:picLocks noChangeAspect="1"/>
          </p:cNvPicPr>
          <p:nvPr/>
        </p:nvPicPr>
        <p:blipFill>
          <a:blip r:embed="rId3"/>
          <a:stretch>
            <a:fillRect/>
          </a:stretch>
        </p:blipFill>
        <p:spPr>
          <a:xfrm>
            <a:off x="1825362" y="5849470"/>
            <a:ext cx="285750" cy="285750"/>
          </a:xfrm>
          <a:prstGeom prst="rect">
            <a:avLst/>
          </a:prstGeom>
        </p:spPr>
      </p:pic>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4"/>
          <a:stretch>
            <a:fillRect/>
          </a:stretch>
        </p:blipFill>
        <p:spPr>
          <a:xfrm>
            <a:off x="2370036" y="5848357"/>
            <a:ext cx="286893" cy="285750"/>
          </a:xfrm>
          <a:prstGeom prst="rect">
            <a:avLst/>
          </a:prstGeom>
        </p:spPr>
      </p:pic>
      <p:sp>
        <p:nvSpPr>
          <p:cNvPr id="168" name="Oval 167">
            <a:extLst>
              <a:ext uri="{FF2B5EF4-FFF2-40B4-BE49-F238E27FC236}">
                <a16:creationId xmlns:a16="http://schemas.microsoft.com/office/drawing/2014/main" id="{C9425E4B-1799-B94C-9DD7-AEB1BD0824EC}"/>
              </a:ext>
            </a:extLst>
          </p:cNvPr>
          <p:cNvSpPr>
            <a:spLocks noChangeAspect="1"/>
          </p:cNvSpPr>
          <p:nvPr/>
        </p:nvSpPr>
        <p:spPr>
          <a:xfrm>
            <a:off x="9491504" y="2816474"/>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69" name="Oval 168">
            <a:extLst>
              <a:ext uri="{FF2B5EF4-FFF2-40B4-BE49-F238E27FC236}">
                <a16:creationId xmlns:a16="http://schemas.microsoft.com/office/drawing/2014/main" id="{0C91A651-87F0-4546-8488-0EDB4BE4DE66}"/>
              </a:ext>
            </a:extLst>
          </p:cNvPr>
          <p:cNvSpPr>
            <a:spLocks noChangeAspect="1"/>
          </p:cNvSpPr>
          <p:nvPr/>
        </p:nvSpPr>
        <p:spPr>
          <a:xfrm>
            <a:off x="9845258" y="4128151"/>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0" name="Oval 169">
            <a:extLst>
              <a:ext uri="{FF2B5EF4-FFF2-40B4-BE49-F238E27FC236}">
                <a16:creationId xmlns:a16="http://schemas.microsoft.com/office/drawing/2014/main" id="{091DE213-4397-2243-9738-ECABECBD6BE2}"/>
              </a:ext>
            </a:extLst>
          </p:cNvPr>
          <p:cNvSpPr>
            <a:spLocks noChangeAspect="1"/>
          </p:cNvSpPr>
          <p:nvPr/>
        </p:nvSpPr>
        <p:spPr>
          <a:xfrm>
            <a:off x="3800142" y="433991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71" name="Oval 170">
            <a:extLst>
              <a:ext uri="{FF2B5EF4-FFF2-40B4-BE49-F238E27FC236}">
                <a16:creationId xmlns:a16="http://schemas.microsoft.com/office/drawing/2014/main" id="{5D3B2A3D-3B1C-7140-95B6-7636E2A91513}"/>
              </a:ext>
            </a:extLst>
          </p:cNvPr>
          <p:cNvSpPr>
            <a:spLocks noChangeAspect="1"/>
          </p:cNvSpPr>
          <p:nvPr/>
        </p:nvSpPr>
        <p:spPr>
          <a:xfrm>
            <a:off x="6105750" y="3611880"/>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2" name="Oval 171">
            <a:extLst>
              <a:ext uri="{FF2B5EF4-FFF2-40B4-BE49-F238E27FC236}">
                <a16:creationId xmlns:a16="http://schemas.microsoft.com/office/drawing/2014/main" id="{53936E5D-8196-DE4C-A5E8-4EBEB853BD75}"/>
              </a:ext>
            </a:extLst>
          </p:cNvPr>
          <p:cNvSpPr>
            <a:spLocks noChangeAspect="1"/>
          </p:cNvSpPr>
          <p:nvPr/>
        </p:nvSpPr>
        <p:spPr>
          <a:xfrm>
            <a:off x="7332980" y="4700649"/>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3" name="Oval 172">
            <a:extLst>
              <a:ext uri="{FF2B5EF4-FFF2-40B4-BE49-F238E27FC236}">
                <a16:creationId xmlns:a16="http://schemas.microsoft.com/office/drawing/2014/main" id="{1AACFE73-B374-5E44-9F2B-B6ECD13CA64E}"/>
              </a:ext>
            </a:extLst>
          </p:cNvPr>
          <p:cNvSpPr>
            <a:spLocks noChangeAspect="1"/>
          </p:cNvSpPr>
          <p:nvPr/>
        </p:nvSpPr>
        <p:spPr>
          <a:xfrm>
            <a:off x="2919606" y="579102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4" name="Oval 173">
            <a:extLst>
              <a:ext uri="{FF2B5EF4-FFF2-40B4-BE49-F238E27FC236}">
                <a16:creationId xmlns:a16="http://schemas.microsoft.com/office/drawing/2014/main" id="{D405CF53-4628-A14E-A684-921698484670}"/>
              </a:ext>
            </a:extLst>
          </p:cNvPr>
          <p:cNvSpPr>
            <a:spLocks noChangeAspect="1"/>
          </p:cNvSpPr>
          <p:nvPr/>
        </p:nvSpPr>
        <p:spPr>
          <a:xfrm>
            <a:off x="1872693" y="4593292"/>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04" name="Picture Placeholder 80" descr="Defense Preventions&#10;">
            <a:extLst>
              <a:ext uri="{FF2B5EF4-FFF2-40B4-BE49-F238E27FC236}">
                <a16:creationId xmlns:a16="http://schemas.microsoft.com/office/drawing/2014/main" id="{B7E868EC-48E8-9042-81DF-1A824D42DBB9}"/>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58BBDB38-0731-214C-B510-88BFDB5870A0}"/>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9" name="Picture Placeholder 80" descr="Defense Preventions&#10;">
            <a:extLst>
              <a:ext uri="{FF2B5EF4-FFF2-40B4-BE49-F238E27FC236}">
                <a16:creationId xmlns:a16="http://schemas.microsoft.com/office/drawing/2014/main" id="{2E806496-2083-3141-A2B3-D80BD1BFF5C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1" name="Picture Placeholder 80" descr="Defense Preventions&#10;">
            <a:extLst>
              <a:ext uri="{FF2B5EF4-FFF2-40B4-BE49-F238E27FC236}">
                <a16:creationId xmlns:a16="http://schemas.microsoft.com/office/drawing/2014/main" id="{CE41B53C-6D93-E842-AAC5-CA6CD651818C}"/>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2" name="Picture Placeholder 80" descr="Defense Preventions&#10;">
            <a:extLst>
              <a:ext uri="{FF2B5EF4-FFF2-40B4-BE49-F238E27FC236}">
                <a16:creationId xmlns:a16="http://schemas.microsoft.com/office/drawing/2014/main" id="{71E6C018-A16B-7947-B6D9-6E37BF9DF8D6}"/>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3" name="Picture Placeholder 80" descr="Defense Preventions&#10;">
            <a:extLst>
              <a:ext uri="{FF2B5EF4-FFF2-40B4-BE49-F238E27FC236}">
                <a16:creationId xmlns:a16="http://schemas.microsoft.com/office/drawing/2014/main" id="{BEFD58BE-CC76-BD40-990E-2072C7434585}"/>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 name="Picture Placeholder 80" descr="Defense Preventions&#10;">
            <a:extLst>
              <a:ext uri="{FF2B5EF4-FFF2-40B4-BE49-F238E27FC236}">
                <a16:creationId xmlns:a16="http://schemas.microsoft.com/office/drawing/2014/main" id="{524B8C4A-1953-ADBB-177D-DB6E5C50C6B4}"/>
              </a:ext>
            </a:extLst>
          </p:cNvPr>
          <p:cNvSpPr>
            <a:spLocks noChangeAspect="1"/>
          </p:cNvSpPr>
          <p:nvPr/>
        </p:nvSpPr>
        <p:spPr>
          <a:xfrm>
            <a:off x="5261185" y="357315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4" name="Picture Placeholder 80" descr="Defense Preventions&#10;">
            <a:extLst>
              <a:ext uri="{FF2B5EF4-FFF2-40B4-BE49-F238E27FC236}">
                <a16:creationId xmlns:a16="http://schemas.microsoft.com/office/drawing/2014/main" id="{208BDF87-C94D-A67D-3C02-8E2B20A66EC0}"/>
              </a:ext>
            </a:extLst>
          </p:cNvPr>
          <p:cNvSpPr>
            <a:spLocks noChangeAspect="1"/>
          </p:cNvSpPr>
          <p:nvPr/>
        </p:nvSpPr>
        <p:spPr>
          <a:xfrm>
            <a:off x="6483713" y="4716190"/>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6" name="Picture Placeholder 80" descr="Defense Preventions&#10;">
            <a:extLst>
              <a:ext uri="{FF2B5EF4-FFF2-40B4-BE49-F238E27FC236}">
                <a16:creationId xmlns:a16="http://schemas.microsoft.com/office/drawing/2014/main" id="{3AD2B460-1FD1-53B3-AF52-120CC80DB6C9}"/>
              </a:ext>
            </a:extLst>
          </p:cNvPr>
          <p:cNvSpPr>
            <a:spLocks noChangeAspect="1"/>
          </p:cNvSpPr>
          <p:nvPr/>
        </p:nvSpPr>
        <p:spPr>
          <a:xfrm>
            <a:off x="1010624" y="460880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8" name="Picture Placeholder 80" descr="Defense Preventions&#10;">
            <a:extLst>
              <a:ext uri="{FF2B5EF4-FFF2-40B4-BE49-F238E27FC236}">
                <a16:creationId xmlns:a16="http://schemas.microsoft.com/office/drawing/2014/main" id="{D5A68D8A-0837-E5D5-506A-E518B51CF917}"/>
              </a:ext>
            </a:extLst>
          </p:cNvPr>
          <p:cNvSpPr>
            <a:spLocks noChangeAspect="1"/>
          </p:cNvSpPr>
          <p:nvPr/>
        </p:nvSpPr>
        <p:spPr>
          <a:xfrm>
            <a:off x="2063281" y="579471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55001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0"/>
                                        </p:tgtEl>
                                        <p:attrNameLst>
                                          <p:attrName>style.visibility</p:attrName>
                                        </p:attrNameLst>
                                      </p:cBhvr>
                                      <p:to>
                                        <p:strVal val="visible"/>
                                      </p:to>
                                    </p:set>
                                    <p:animEffect transition="in" filter="fade">
                                      <p:cBhvr>
                                        <p:cTn id="20" dur="500"/>
                                        <p:tgtEl>
                                          <p:spTgt spid="170"/>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par>
                          <p:cTn id="25" fill="hold">
                            <p:stCondLst>
                              <p:cond delay="1000"/>
                            </p:stCondLst>
                            <p:childTnLst>
                              <p:par>
                                <p:cTn id="26" presetID="10" presetClass="entr" presetSubtype="0" repeatCount="3000" fill="hold" grpId="1"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repeatCount="3000" fill="hold" grpId="1"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Effect transition="in" filter="fade">
                                      <p:cBhvr>
                                        <p:cTn id="39" dur="500"/>
                                        <p:tgtEl>
                                          <p:spTgt spid="169"/>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500"/>
                                        <p:tgtEl>
                                          <p:spTgt spid="6">
                                            <p:txEl>
                                              <p:pRg st="7" end="7"/>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3"/>
                                        </p:tgtEl>
                                        <p:attrNameLst>
                                          <p:attrName>style.visibility</p:attrName>
                                        </p:attrNameLst>
                                      </p:cBhvr>
                                      <p:to>
                                        <p:strVal val="visible"/>
                                      </p:to>
                                    </p:set>
                                    <p:animEffect transition="in" filter="fade">
                                      <p:cBhvr>
                                        <p:cTn id="51" dur="500"/>
                                        <p:tgtEl>
                                          <p:spTgt spid="1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2"/>
                                        </p:tgtEl>
                                        <p:attrNameLst>
                                          <p:attrName>style.visibility</p:attrName>
                                        </p:attrNameLst>
                                      </p:cBhvr>
                                      <p:to>
                                        <p:strVal val="visible"/>
                                      </p:to>
                                    </p:set>
                                    <p:animEffect transition="in" filter="fade">
                                      <p:cBhvr>
                                        <p:cTn id="60" dur="500"/>
                                        <p:tgtEl>
                                          <p:spTgt spid="172"/>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childTnLst>
                          </p:cTn>
                        </p:par>
                        <p:par>
                          <p:cTn id="77" fill="hold">
                            <p:stCondLst>
                              <p:cond delay="500"/>
                            </p:stCondLst>
                            <p:childTnLst>
                              <p:par>
                                <p:cTn id="78" presetID="10" presetClass="entr" presetSubtype="0" repeatCount="3000" fill="hold" grpId="1"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10" presetClass="entr" presetSubtype="0" repeatCount="3000" fill="hold" grpId="1"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500"/>
                                        <p:tgtEl>
                                          <p:spTgt spid="3"/>
                                        </p:tgtEl>
                                      </p:cBhvr>
                                    </p:animEffect>
                                  </p:childTnLst>
                                </p:cTn>
                              </p:par>
                              <p:par>
                                <p:cTn id="84" presetID="10" presetClass="entr" presetSubtype="0" repeatCount="3000" fill="hold" grpId="1"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fade">
                                      <p:cBhvr>
                                        <p:cTn id="86" dur="500"/>
                                        <p:tgtEl>
                                          <p:spTgt spid="111"/>
                                        </p:tgtEl>
                                      </p:cBhvr>
                                    </p:animEffect>
                                  </p:childTnLst>
                                </p:cTn>
                              </p:par>
                              <p:par>
                                <p:cTn id="87" presetID="10" presetClass="entr" presetSubtype="0" repeatCount="3000" fill="hold" grpId="1" nodeType="with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500"/>
                                        <p:tgtEl>
                                          <p:spTgt spid="112"/>
                                        </p:tgtEl>
                                      </p:cBhvr>
                                    </p:animEffect>
                                  </p:childTnLst>
                                </p:cTn>
                              </p:par>
                              <p:par>
                                <p:cTn id="90" presetID="10" presetClass="entr" presetSubtype="0" repeatCount="3000" fill="hold" grpId="1"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500"/>
                                        <p:tgtEl>
                                          <p:spTgt spid="113"/>
                                        </p:tgtEl>
                                      </p:cBhvr>
                                    </p:animEffect>
                                  </p:childTnLst>
                                </p:cTn>
                              </p:par>
                              <p:par>
                                <p:cTn id="93" presetID="10" presetClass="entr" presetSubtype="0" repeatCount="3000" fill="hold" grpId="1"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childTnLst>
                                </p:cTn>
                              </p:par>
                              <p:par>
                                <p:cTn id="96" presetID="10" presetClass="entr" presetSubtype="0" repeatCount="3000" fill="hold" grpId="1"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repeatCount="3000" fill="hold" grpId="1"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P spid="170" grpId="0" animBg="1"/>
      <p:bldP spid="171" grpId="0" animBg="1"/>
      <p:bldP spid="172" grpId="0" animBg="1"/>
      <p:bldP spid="173" grpId="0" animBg="1"/>
      <p:bldP spid="174" grpId="0" animBg="1"/>
      <p:bldP spid="104" grpId="0" animBg="1"/>
      <p:bldP spid="104" grpId="1" animBg="1"/>
      <p:bldP spid="106" grpId="0" animBg="1"/>
      <p:bldP spid="106" grpId="1" animBg="1"/>
      <p:bldP spid="109" grpId="0" animBg="1"/>
      <p:bldP spid="109" grpId="1" animBg="1"/>
      <p:bldP spid="111" grpId="0" animBg="1"/>
      <p:bldP spid="111" grpId="1" animBg="1"/>
      <p:bldP spid="112" grpId="0" animBg="1"/>
      <p:bldP spid="112" grpId="1" animBg="1"/>
      <p:bldP spid="113" grpId="0" animBg="1"/>
      <p:bldP spid="113" grpId="1" animBg="1"/>
      <p:bldP spid="3" grpId="0" animBg="1"/>
      <p:bldP spid="3" grpId="1" animBg="1"/>
      <p:bldP spid="34" grpId="0" animBg="1"/>
      <p:bldP spid="34" grpId="1" animBg="1"/>
      <p:bldP spid="36" grpId="0" animBg="1"/>
      <p:bldP spid="36" grpId="1" animBg="1"/>
      <p:bldP spid="38" grpId="0" animBg="1"/>
      <p:bldP spid="3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969722427"/>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663213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 is enforced in 2 points:</a:t>
            </a:r>
          </a:p>
          <a:p>
            <a:pPr marL="285750" indent="-285750">
              <a:buFont typeface="Arial" panose="020B0604020202020204" pitchFamily="34" charset="0"/>
              <a:buChar char="•"/>
            </a:pPr>
            <a:r>
              <a:rPr lang="en-US" dirty="0"/>
              <a:t>Central</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7A71AD1E-0D11-1844-ADCB-8B5C889638D3}"/>
              </a:ext>
            </a:extLst>
          </p:cNvPr>
          <p:cNvGrpSpPr>
            <a:grpSpLocks noChangeAspect="1"/>
          </p:cNvGrpSpPr>
          <p:nvPr/>
        </p:nvGrpSpPr>
        <p:grpSpPr>
          <a:xfrm>
            <a:off x="1257955" y="5391986"/>
            <a:ext cx="464713" cy="467313"/>
            <a:chOff x="9847623" y="592919"/>
            <a:chExt cx="1778085" cy="3298795"/>
          </a:xfrm>
        </p:grpSpPr>
        <p:sp>
          <p:nvSpPr>
            <p:cNvPr id="193" name="Rectangle 192">
              <a:extLst>
                <a:ext uri="{FF2B5EF4-FFF2-40B4-BE49-F238E27FC236}">
                  <a16:creationId xmlns:a16="http://schemas.microsoft.com/office/drawing/2014/main" id="{29A5BCBA-BC5C-D14E-9AF4-AB456FC54F4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94" name="Straight Connector 193">
              <a:extLst>
                <a:ext uri="{FF2B5EF4-FFF2-40B4-BE49-F238E27FC236}">
                  <a16:creationId xmlns:a16="http://schemas.microsoft.com/office/drawing/2014/main" id="{F264ED0B-BBC3-8640-886E-C83D7AB9BE7F}"/>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AF087706-90E0-9046-BD1D-E13A87A0C2F8}"/>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8576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500"/>
                            </p:stCondLst>
                            <p:childTnLst>
                              <p:par>
                                <p:cTn id="16" presetID="42" presetClass="path" presetSubtype="0" accel="50000" decel="50000" fill="hold" nodeType="afterEffect">
                                  <p:stCondLst>
                                    <p:cond delay="0"/>
                                  </p:stCondLst>
                                  <p:childTnLst>
                                    <p:animMotion origin="layout" path="M 4.79167E-6 -3.33333E-6 L 0.00417 0.35254 " pathEditMode="relative" rAng="0" ptsTypes="AA">
                                      <p:cBhvr>
                                        <p:cTn id="17" dur="2000" fill="hold"/>
                                        <p:tgtEl>
                                          <p:spTgt spid="118"/>
                                        </p:tgtEl>
                                        <p:attrNameLst>
                                          <p:attrName>ppt_x</p:attrName>
                                          <p:attrName>ppt_y</p:attrName>
                                        </p:attrNameLst>
                                      </p:cBhvr>
                                      <p:rCtr x="469" y="17870"/>
                                    </p:animMotion>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85"/>
                                        </p:tgtEl>
                                        <p:attrNameLst>
                                          <p:attrName>style.visibility</p:attrName>
                                        </p:attrNameLst>
                                      </p:cBhvr>
                                      <p:to>
                                        <p:strVal val="visible"/>
                                      </p:to>
                                    </p:set>
                                    <p:animEffect transition="in" filter="fade">
                                      <p:cBhvr>
                                        <p:cTn id="21" dur="500"/>
                                        <p:tgtEl>
                                          <p:spTgt spid="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2"/>
                                        </p:tgtEl>
                                        <p:attrNameLst>
                                          <p:attrName>style.visibility</p:attrName>
                                        </p:attrNameLst>
                                      </p:cBhvr>
                                      <p:to>
                                        <p:strVal val="visible"/>
                                      </p:to>
                                    </p:set>
                                    <p:animEffect transition="in" filter="fade">
                                      <p:cBhvr>
                                        <p:cTn id="24" dur="500"/>
                                        <p:tgtEl>
                                          <p:spTgt spid="172"/>
                                        </p:tgtEl>
                                      </p:cBhvr>
                                    </p:animEffect>
                                  </p:childTnLst>
                                </p:cTn>
                              </p:par>
                            </p:childTnLst>
                          </p:cTn>
                        </p:par>
                        <p:par>
                          <p:cTn id="25" fill="hold">
                            <p:stCondLst>
                              <p:cond delay="3000"/>
                            </p:stCondLst>
                            <p:childTnLst>
                              <p:par>
                                <p:cTn id="26" presetID="1" presetClass="path" presetSubtype="0" repeatCount="0" fill="hold" nodeType="afterEffect">
                                  <p:stCondLst>
                                    <p:cond delay="0"/>
                                  </p:stCondLst>
                                  <p:childTnLst>
                                    <p:animMotion origin="layout" path="M -3.95833E-6 -3.7037E-7 C -3.95833E-6 0.01736 -0.00898 0.03194 -0.02018 0.03194 C -0.03125 0.03194 -0.04049 0.01736 -0.04049 -3.7037E-7 C -0.04049 -0.01782 -0.03125 -0.03194 -0.02018 -0.03194 C -0.00898 -0.03194 -3.95833E-6 -0.01782 -3.95833E-6 -3.7037E-7 Z " pathEditMode="relative" rAng="5400000" ptsTypes="AAAAA">
                                      <p:cBhvr>
                                        <p:cTn id="27" dur="2000" fill="hold"/>
                                        <p:tgtEl>
                                          <p:spTgt spid="185"/>
                                        </p:tgtEl>
                                        <p:attrNameLst>
                                          <p:attrName>ppt_x</p:attrName>
                                          <p:attrName>ppt_y</p:attrName>
                                        </p:attrNameLst>
                                      </p:cBhvr>
                                      <p:rCtr x="-2018" y="0"/>
                                    </p:animMotion>
                                  </p:childTnLst>
                                </p:cTn>
                              </p:par>
                              <p:par>
                                <p:cTn id="28" presetID="26" presetClass="emph" presetSubtype="0" repeatCount="3000" fill="hold" grpId="0" nodeType="withEffect">
                                  <p:stCondLst>
                                    <p:cond delay="0"/>
                                  </p:stCondLst>
                                  <p:childTnLst>
                                    <p:animEffect transition="out" filter="fade">
                                      <p:cBhvr>
                                        <p:cTn id="29" dur="500" tmFilter="0, 0; .2, .5; .8, .5; 1, 0"/>
                                        <p:tgtEl>
                                          <p:spTgt spid="64"/>
                                        </p:tgtEl>
                                      </p:cBhvr>
                                    </p:animEffect>
                                    <p:animScale>
                                      <p:cBhvr>
                                        <p:cTn id="30" dur="250" autoRev="1" fill="hold"/>
                                        <p:tgtEl>
                                          <p:spTgt spid="64"/>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500"/>
                                        <p:tgtEl>
                                          <p:spTgt spid="6">
                                            <p:txEl>
                                              <p:pRg st="3" end="3"/>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par>
                          <p:cTn id="40" fill="hold">
                            <p:stCondLst>
                              <p:cond delay="1000"/>
                            </p:stCondLst>
                            <p:childTnLst>
                              <p:par>
                                <p:cTn id="41" presetID="42" presetClass="path" presetSubtype="0" accel="50000" decel="50000" fill="hold" nodeType="afterEffect">
                                  <p:stCondLst>
                                    <p:cond delay="0"/>
                                  </p:stCondLst>
                                  <p:childTnLst>
                                    <p:animMotion origin="layout" path="M 0.00416 0.35255 L -0.0379 0.55162 " pathEditMode="relative" rAng="0" ptsTypes="AA">
                                      <p:cBhvr>
                                        <p:cTn id="42" dur="2000" fill="hold"/>
                                        <p:tgtEl>
                                          <p:spTgt spid="118"/>
                                        </p:tgtEl>
                                        <p:attrNameLst>
                                          <p:attrName>ppt_x</p:attrName>
                                          <p:attrName>ppt_y</p:attrName>
                                        </p:attrNameLst>
                                      </p:cBhvr>
                                      <p:rCtr x="-2109" y="9954"/>
                                    </p:animMotion>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88"/>
                                        </p:tgtEl>
                                        <p:attrNameLst>
                                          <p:attrName>style.visibility</p:attrName>
                                        </p:attrNameLst>
                                      </p:cBhvr>
                                      <p:to>
                                        <p:strVal val="visible"/>
                                      </p:to>
                                    </p:set>
                                    <p:animEffect transition="in" filter="fade">
                                      <p:cBhvr>
                                        <p:cTn id="46" dur="500"/>
                                        <p:tgtEl>
                                          <p:spTgt spid="18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fade">
                                      <p:cBhvr>
                                        <p:cTn id="49" dur="500"/>
                                        <p:tgtEl>
                                          <p:spTgt spid="173"/>
                                        </p:tgtEl>
                                      </p:cBhvr>
                                    </p:animEffect>
                                  </p:childTnLst>
                                </p:cTn>
                              </p:par>
                            </p:childTnLst>
                          </p:cTn>
                        </p:par>
                        <p:par>
                          <p:cTn id="50" fill="hold">
                            <p:stCondLst>
                              <p:cond delay="3500"/>
                            </p:stCondLst>
                            <p:childTnLst>
                              <p:par>
                                <p:cTn id="51" presetID="1" presetClass="path" presetSubtype="0" repeatCount="0" fill="hold" nodeType="afterEffect">
                                  <p:stCondLst>
                                    <p:cond delay="0"/>
                                  </p:stCondLst>
                                  <p:childTnLst>
                                    <p:animMotion origin="layout" path="M -3.125E-6 3.33333E-6 C -3.125E-6 0.01736 -0.00898 0.03194 -0.02018 0.03194 C -0.03125 0.03194 -0.04049 0.01736 -0.04049 3.33333E-6 C -0.04049 -0.01783 -0.03125 -0.03195 -0.02018 -0.03195 C -0.00898 -0.03195 -3.125E-6 -0.01783 -3.125E-6 3.33333E-6 Z " pathEditMode="relative" rAng="5400000" ptsTypes="AAAAA">
                                      <p:cBhvr>
                                        <p:cTn id="52" dur="2000" fill="hold"/>
                                        <p:tgtEl>
                                          <p:spTgt spid="188"/>
                                        </p:tgtEl>
                                        <p:attrNameLst>
                                          <p:attrName>ppt_x</p:attrName>
                                          <p:attrName>ppt_y</p:attrName>
                                        </p:attrNameLst>
                                      </p:cBhvr>
                                      <p:rCtr x="-2018" y="0"/>
                                    </p:animMotion>
                                  </p:childTnLst>
                                </p:cTn>
                              </p:par>
                              <p:par>
                                <p:cTn id="53" presetID="26" presetClass="emph" presetSubtype="0" repeatCount="3000" fill="hold" grpId="1" nodeType="withEffect">
                                  <p:stCondLst>
                                    <p:cond delay="0"/>
                                  </p:stCondLst>
                                  <p:childTnLst>
                                    <p:animEffect transition="out" filter="fade">
                                      <p:cBhvr>
                                        <p:cTn id="54" dur="500" tmFilter="0, 0; .2, .5; .8, .5; 1, 0"/>
                                        <p:tgtEl>
                                          <p:spTgt spid="65"/>
                                        </p:tgtEl>
                                      </p:cBhvr>
                                    </p:animEffect>
                                    <p:animScale>
                                      <p:cBhvr>
                                        <p:cTn id="55" dur="250" autoRev="1" fill="hold"/>
                                        <p:tgtEl>
                                          <p:spTgt spid="65"/>
                                        </p:tgtEl>
                                      </p:cBhvr>
                                      <p:by x="105000" y="105000"/>
                                    </p:animScale>
                                  </p:childTnLst>
                                </p:cTn>
                              </p:par>
                            </p:childTnLst>
                          </p:cTn>
                        </p:par>
                        <p:par>
                          <p:cTn id="56" fill="hold">
                            <p:stCondLst>
                              <p:cond delay="5500"/>
                            </p:stCondLst>
                            <p:childTnLst>
                              <p:par>
                                <p:cTn id="57" presetID="10" presetClass="entr" presetSubtype="0" repeatCount="3000" fill="hold" nodeType="afterEffect">
                                  <p:stCondLst>
                                    <p:cond delay="0"/>
                                  </p:stCondLst>
                                  <p:childTnLst>
                                    <p:set>
                                      <p:cBhvr>
                                        <p:cTn id="58" dur="1" fill="hold">
                                          <p:stCondLst>
                                            <p:cond delay="0"/>
                                          </p:stCondLst>
                                        </p:cTn>
                                        <p:tgtEl>
                                          <p:spTgt spid="192"/>
                                        </p:tgtEl>
                                        <p:attrNameLst>
                                          <p:attrName>style.visibility</p:attrName>
                                        </p:attrNameLst>
                                      </p:cBhvr>
                                      <p:to>
                                        <p:strVal val="visible"/>
                                      </p:to>
                                    </p:set>
                                    <p:animEffect transition="in" filter="fade">
                                      <p:cBhvr>
                                        <p:cTn id="59"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64" grpId="0" animBg="1"/>
      <p:bldP spid="65" grpId="0" animBg="1"/>
      <p:bldP spid="6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28D40A3-E745-46E4-9618-C7DD59B7EC69}"/>
              </a:ext>
            </a:extLst>
          </p:cNvPr>
          <p:cNvSpPr>
            <a:spLocks noGrp="1"/>
          </p:cNvSpPr>
          <p:nvPr>
            <p:ph sz="quarter" idx="14"/>
          </p:nvPr>
        </p:nvSpPr>
        <p:spPr/>
        <p:txBody>
          <a:bodyPr lIns="274320" rIns="91440"/>
          <a:lstStyle/>
          <a:p>
            <a:pPr>
              <a:spcBef>
                <a:spcPts val="1200"/>
              </a:spcBef>
            </a:pPr>
            <a:r>
              <a:rPr lang="en-US" dirty="0" err="1"/>
              <a:t>Dist</a:t>
            </a:r>
            <a:r>
              <a:rPr lang="en-US" dirty="0"/>
              <a:t>-Malware does:</a:t>
            </a:r>
          </a:p>
          <a:p>
            <a:pPr marL="285750" indent="-285750">
              <a:spcBef>
                <a:spcPts val="600"/>
              </a:spcBef>
              <a:buFont typeface="Arial" panose="020B0604020202020204" pitchFamily="34" charset="0"/>
              <a:buChar char="•"/>
            </a:pPr>
            <a:r>
              <a:rPr lang="en-US" dirty="0"/>
              <a:t>offer Detection </a:t>
            </a:r>
            <a:r>
              <a:rPr lang="en-US" u="sng" dirty="0"/>
              <a:t>and Prevention</a:t>
            </a:r>
          </a:p>
          <a:p>
            <a:pPr marL="285750" indent="-285750">
              <a:spcBef>
                <a:spcPts val="600"/>
              </a:spcBef>
              <a:buFont typeface="Arial" panose="020B0604020202020204" pitchFamily="34" charset="0"/>
              <a:buChar char="•"/>
            </a:pPr>
            <a:r>
              <a:rPr lang="en-US" dirty="0"/>
              <a:t>for both Windows + Linux</a:t>
            </a:r>
          </a:p>
          <a:p>
            <a:pPr lvl="1">
              <a:spcBef>
                <a:spcPts val="0"/>
              </a:spcBef>
              <a:buNone/>
            </a:pPr>
            <a:r>
              <a:rPr lang="en-US" sz="1400" i="1" dirty="0"/>
              <a:t>Note: Requires Files Introspection Driver on the VM.</a:t>
            </a:r>
          </a:p>
          <a:p>
            <a:pPr marL="285750" indent="-285750">
              <a:spcBef>
                <a:spcPts val="600"/>
              </a:spcBef>
              <a:buFont typeface="Arial" panose="020B0604020202020204" pitchFamily="34" charset="0"/>
              <a:buChar char="•"/>
            </a:pPr>
            <a:r>
              <a:rPr lang="en-US" dirty="0"/>
              <a:t>and whatever the protocol used</a:t>
            </a:r>
          </a:p>
          <a:p>
            <a:pPr lvl="1">
              <a:spcBef>
                <a:spcPts val="0"/>
              </a:spcBef>
              <a:buNone/>
            </a:pPr>
            <a:r>
              <a:rPr lang="en-US" sz="1400" i="1" dirty="0"/>
              <a:t>(HTTP / HTTPS / FTP / SMB / SCP / etc.)</a:t>
            </a:r>
          </a:p>
          <a:p>
            <a:pPr>
              <a:spcBef>
                <a:spcPts val="1200"/>
              </a:spcBef>
              <a:buNone/>
            </a:pPr>
            <a:endParaRPr lang="en-US" dirty="0"/>
          </a:p>
          <a:p>
            <a:pPr>
              <a:spcBef>
                <a:spcPts val="1200"/>
              </a:spcBef>
              <a:buNone/>
            </a:pPr>
            <a:r>
              <a:rPr lang="en-US" dirty="0"/>
              <a:t>But </a:t>
            </a:r>
            <a:r>
              <a:rPr lang="en-US" dirty="0" err="1"/>
              <a:t>Dist</a:t>
            </a:r>
            <a:r>
              <a:rPr lang="en-US" dirty="0"/>
              <a:t>-Malware does not send events to NDR.</a:t>
            </a:r>
          </a:p>
          <a:p>
            <a:endParaRPr lang="en-US" dirty="0"/>
          </a:p>
        </p:txBody>
      </p:sp>
      <p:sp>
        <p:nvSpPr>
          <p:cNvPr id="10" name="Content Placeholder 9">
            <a:extLst>
              <a:ext uri="{FF2B5EF4-FFF2-40B4-BE49-F238E27FC236}">
                <a16:creationId xmlns:a16="http://schemas.microsoft.com/office/drawing/2014/main" id="{138D392D-693A-5276-33B9-6ADC3E8B12FE}"/>
              </a:ext>
            </a:extLst>
          </p:cNvPr>
          <p:cNvSpPr>
            <a:spLocks noGrp="1"/>
          </p:cNvSpPr>
          <p:nvPr>
            <p:ph sz="quarter" idx="16"/>
          </p:nvPr>
        </p:nvSpPr>
        <p:spPr/>
        <p:txBody>
          <a:bodyPr lIns="274320" rIns="91440"/>
          <a:lstStyle/>
          <a:p>
            <a:pPr>
              <a:spcBef>
                <a:spcPts val="1200"/>
              </a:spcBef>
            </a:pPr>
            <a:r>
              <a:rPr lang="en-US" dirty="0"/>
              <a:t>GW-Malware does:</a:t>
            </a:r>
          </a:p>
          <a:p>
            <a:pPr marL="285750" indent="-285750">
              <a:spcBef>
                <a:spcPts val="600"/>
              </a:spcBef>
              <a:buFont typeface="Arial" panose="020B0604020202020204" pitchFamily="34" charset="0"/>
              <a:buChar char="•"/>
            </a:pPr>
            <a:r>
              <a:rPr lang="en-US" dirty="0"/>
              <a:t>offer Detection</a:t>
            </a:r>
          </a:p>
          <a:p>
            <a:pPr marL="285750" indent="-285750">
              <a:spcBef>
                <a:spcPts val="600"/>
              </a:spcBef>
              <a:buFont typeface="Arial" panose="020B0604020202020204" pitchFamily="34" charset="0"/>
              <a:buChar char="•"/>
            </a:pPr>
            <a:r>
              <a:rPr lang="en-US" dirty="0"/>
              <a:t>for any type of VM / physical servers / containers</a:t>
            </a:r>
          </a:p>
          <a:p>
            <a:pPr marL="285750" indent="-285750">
              <a:spcBef>
                <a:spcPts val="600"/>
              </a:spcBef>
              <a:buFont typeface="Arial" panose="020B0604020202020204" pitchFamily="34" charset="0"/>
              <a:buChar char="•"/>
            </a:pPr>
            <a:r>
              <a:rPr lang="en-US"/>
              <a:t>For some </a:t>
            </a:r>
            <a:r>
              <a:rPr lang="en-US" dirty="0"/>
              <a:t>protocols</a:t>
            </a:r>
          </a:p>
          <a:p>
            <a:pPr lvl="1">
              <a:spcBef>
                <a:spcPts val="0"/>
              </a:spcBef>
              <a:buNone/>
            </a:pPr>
            <a:r>
              <a:rPr lang="en-US" sz="1400" i="1" dirty="0"/>
              <a:t>(HTTP + FTP traffic + HTTPS (if TLS Inspection configured))</a:t>
            </a:r>
          </a:p>
          <a:p>
            <a:pPr marL="285750" indent="-285750">
              <a:spcBef>
                <a:spcPts val="1200"/>
              </a:spcBef>
              <a:buFont typeface="Arial" panose="020B0604020202020204" pitchFamily="34" charset="0"/>
              <a:buChar char="•"/>
            </a:pPr>
            <a:endParaRPr lang="en-US" dirty="0"/>
          </a:p>
          <a:p>
            <a:pPr marL="285750" indent="-285750">
              <a:spcBef>
                <a:spcPts val="1200"/>
              </a:spcBef>
              <a:buFont typeface="Arial" panose="020B0604020202020204" pitchFamily="34" charset="0"/>
              <a:buChar char="•"/>
            </a:pPr>
            <a:r>
              <a:rPr lang="en-US" dirty="0"/>
              <a:t>and </a:t>
            </a:r>
            <a:r>
              <a:rPr lang="en-US" u="sng" dirty="0"/>
              <a:t>sends events to NDR</a:t>
            </a:r>
          </a:p>
          <a:p>
            <a:pPr>
              <a:spcBef>
                <a:spcPts val="1200"/>
              </a:spcBef>
            </a:pPr>
            <a:endParaRPr lang="en-US" dirty="0"/>
          </a:p>
        </p:txBody>
      </p:sp>
      <p:sp>
        <p:nvSpPr>
          <p:cNvPr id="7" name="Text Placeholder 6">
            <a:extLst>
              <a:ext uri="{FF2B5EF4-FFF2-40B4-BE49-F238E27FC236}">
                <a16:creationId xmlns:a16="http://schemas.microsoft.com/office/drawing/2014/main" id="{5C78D166-52DB-85C9-0E96-2003EE705AE2}"/>
              </a:ext>
            </a:extLst>
          </p:cNvPr>
          <p:cNvSpPr>
            <a:spLocks noGrp="1"/>
          </p:cNvSpPr>
          <p:nvPr>
            <p:ph type="body" sz="quarter" idx="17"/>
          </p:nvPr>
        </p:nvSpPr>
        <p:spPr/>
        <p:txBody>
          <a:bodyPr lIns="365760" rIns="365760"/>
          <a:lstStyle/>
          <a:p>
            <a:r>
              <a:rPr lang="en-US" dirty="0"/>
              <a:t>Distributed Malware Detection and Prevention </a:t>
            </a:r>
          </a:p>
        </p:txBody>
      </p:sp>
      <p:sp>
        <p:nvSpPr>
          <p:cNvPr id="8" name="Text Placeholder 7">
            <a:extLst>
              <a:ext uri="{FF2B5EF4-FFF2-40B4-BE49-F238E27FC236}">
                <a16:creationId xmlns:a16="http://schemas.microsoft.com/office/drawing/2014/main" id="{98433177-7FC4-5E43-02C9-2BF464BB9FA1}"/>
              </a:ext>
            </a:extLst>
          </p:cNvPr>
          <p:cNvSpPr>
            <a:spLocks noGrp="1"/>
          </p:cNvSpPr>
          <p:nvPr>
            <p:ph type="body" sz="quarter" idx="18"/>
          </p:nvPr>
        </p:nvSpPr>
        <p:spPr/>
        <p:txBody>
          <a:bodyPr lIns="365760" rIns="365760"/>
          <a:lstStyle/>
          <a:p>
            <a:r>
              <a:rPr lang="en-US" dirty="0"/>
              <a:t>Gateway Malware Detection</a:t>
            </a:r>
          </a:p>
        </p:txBody>
      </p:sp>
      <p:sp>
        <p:nvSpPr>
          <p:cNvPr id="2" name="Title 1">
            <a:extLst>
              <a:ext uri="{FF2B5EF4-FFF2-40B4-BE49-F238E27FC236}">
                <a16:creationId xmlns:a16="http://schemas.microsoft.com/office/drawing/2014/main" id="{A85CE93D-B68D-2862-CF9E-C0C8C7FA619E}"/>
              </a:ext>
            </a:extLst>
          </p:cNvPr>
          <p:cNvSpPr>
            <a:spLocks noGrp="1"/>
          </p:cNvSpPr>
          <p:nvPr>
            <p:ph type="title"/>
          </p:nvPr>
        </p:nvSpPr>
        <p:spPr/>
        <p:txBody>
          <a:bodyPr/>
          <a:lstStyle/>
          <a:p>
            <a:r>
              <a:rPr lang="en-US" dirty="0"/>
              <a:t>NSX Malware Detection and Prevention</a:t>
            </a:r>
          </a:p>
        </p:txBody>
      </p:sp>
      <p:sp>
        <p:nvSpPr>
          <p:cNvPr id="4" name="Subtitle 3">
            <a:extLst>
              <a:ext uri="{FF2B5EF4-FFF2-40B4-BE49-F238E27FC236}">
                <a16:creationId xmlns:a16="http://schemas.microsoft.com/office/drawing/2014/main" id="{76B8F0C5-E0DE-2739-8395-E06C726F0066}"/>
              </a:ext>
            </a:extLst>
          </p:cNvPr>
          <p:cNvSpPr>
            <a:spLocks noGrp="1"/>
          </p:cNvSpPr>
          <p:nvPr>
            <p:ph type="subTitle" idx="10"/>
          </p:nvPr>
        </p:nvSpPr>
        <p:spPr/>
        <p:txBody>
          <a:bodyPr/>
          <a:lstStyle/>
          <a:p>
            <a:r>
              <a:rPr lang="en-US" dirty="0"/>
              <a:t>Distributed and Gateway Malware Positioning</a:t>
            </a:r>
          </a:p>
        </p:txBody>
      </p:sp>
    </p:spTree>
    <p:extLst>
      <p:ext uri="{BB962C8B-B14F-4D97-AF65-F5344CB8AC3E}">
        <p14:creationId xmlns:p14="http://schemas.microsoft.com/office/powerpoint/2010/main" val="122129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563094B-A7E8-2E42-9F1F-4BC97841D85E}"/>
              </a:ext>
            </a:extLst>
          </p:cNvPr>
          <p:cNvSpPr/>
          <p:nvPr/>
        </p:nvSpPr>
        <p:spPr>
          <a:xfrm>
            <a:off x="0" y="5683530"/>
            <a:ext cx="7927712" cy="10754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69" name="Rectangle 368">
            <a:extLst>
              <a:ext uri="{FF2B5EF4-FFF2-40B4-BE49-F238E27FC236}">
                <a16:creationId xmlns:a16="http://schemas.microsoft.com/office/drawing/2014/main" id="{DCEE34E0-6948-0043-B3BE-1C8EE7478F54}"/>
              </a:ext>
            </a:extLst>
          </p:cNvPr>
          <p:cNvSpPr>
            <a:spLocks noChangeAspect="1"/>
          </p:cNvSpPr>
          <p:nvPr/>
        </p:nvSpPr>
        <p:spPr>
          <a:xfrm>
            <a:off x="6534" y="5521576"/>
            <a:ext cx="5379186" cy="1223716"/>
          </a:xfrm>
          <a:prstGeom prst="rect">
            <a:avLst/>
          </a:prstGeom>
          <a:solidFill>
            <a:schemeClr val="accent2">
              <a:alpha val="10000"/>
            </a:schemeClr>
          </a:solidFill>
          <a:ln w="12700">
            <a:solidFill>
              <a:schemeClr val="accent2"/>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342900" indent="-342900">
              <a:buFont typeface="+mj-lt"/>
              <a:buAutoNum type="arabicPeriod"/>
            </a:pPr>
            <a:r>
              <a:rPr lang="en-US" b="1" dirty="0"/>
              <a:t>File Characteristics</a:t>
            </a:r>
          </a:p>
          <a:p>
            <a:pPr marL="742950" lvl="1" indent="-285750"/>
            <a:r>
              <a:rPr lang="en-US" dirty="0"/>
              <a:t>To detect if file already seen</a:t>
            </a:r>
          </a:p>
          <a:p>
            <a:pPr marL="342900" indent="-342900">
              <a:buFont typeface="Arial" panose="020B0604020202020204" pitchFamily="34" charset="0"/>
              <a:buChar char="•"/>
            </a:pPr>
            <a:r>
              <a:rPr lang="en-US" dirty="0"/>
              <a:t>If new file</a:t>
            </a:r>
          </a:p>
          <a:p>
            <a:pPr marL="800100" lvl="1" indent="-342900">
              <a:buFont typeface="+mj-lt"/>
              <a:buAutoNum type="arabicPeriod" startAt="2"/>
            </a:pPr>
            <a:r>
              <a:rPr lang="en-US" b="1" dirty="0"/>
              <a:t>Local File Analysis</a:t>
            </a:r>
          </a:p>
          <a:p>
            <a:pPr marL="1030202" lvl="2" indent="-285664"/>
            <a:r>
              <a:rPr lang="en-US" dirty="0"/>
              <a:t>Done locally</a:t>
            </a:r>
          </a:p>
          <a:p>
            <a:pPr marL="1030202" lvl="2" indent="-285664"/>
            <a:r>
              <a:rPr lang="en-US" dirty="0"/>
              <a:t>Analyze file structure/code</a:t>
            </a:r>
          </a:p>
          <a:p>
            <a:pPr marL="1030202" lvl="2" indent="-285664"/>
            <a:r>
              <a:rPr lang="en-US" dirty="0"/>
              <a:t>(Optional) Determines if further Cloud Analysis is needed</a:t>
            </a:r>
          </a:p>
          <a:p>
            <a:pPr marL="800100" lvl="1" indent="-342900">
              <a:buFont typeface="+mj-lt"/>
              <a:buAutoNum type="arabicPeriod" startAt="2"/>
            </a:pPr>
            <a:r>
              <a:rPr lang="en-US" b="1" dirty="0"/>
              <a:t>(Optional) Cloud Analysis</a:t>
            </a:r>
          </a:p>
          <a:p>
            <a:pPr marL="1030288" lvl="2" indent="-285750"/>
            <a:r>
              <a:rPr lang="en-US" dirty="0"/>
              <a:t>Files sent to NSX Advanced Threat Prevention Service</a:t>
            </a:r>
          </a:p>
          <a:p>
            <a:pPr marL="1030288" lvl="2" indent="-285750"/>
            <a:r>
              <a:rPr lang="en-US" dirty="0"/>
              <a:t>Behavior Analysis in Sandbox</a:t>
            </a:r>
          </a:p>
          <a:p>
            <a:pPr marL="1255713" lvl="3" indent="-285750"/>
            <a:r>
              <a:rPr lang="en-US" dirty="0"/>
              <a:t>Network Behaviors</a:t>
            </a:r>
          </a:p>
          <a:p>
            <a:pPr marL="1255713" lvl="3" indent="-285750"/>
            <a:r>
              <a:rPr lang="en-US" dirty="0"/>
              <a:t>Read / Write / Encryption on disk</a:t>
            </a:r>
          </a:p>
          <a:p>
            <a:pPr marL="1255713" lvl="3" indent="-285750"/>
            <a:r>
              <a:rPr lang="en-US" dirty="0"/>
              <a:t>Processes read / launched / stopped</a:t>
            </a:r>
          </a:p>
          <a:p>
            <a:pPr marL="1255713" lvl="3" indent="-285750"/>
            <a:r>
              <a:rPr lang="en-US" dirty="0" err="1"/>
              <a:t>etc</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Low-Level View</a:t>
            </a:r>
          </a:p>
        </p:txBody>
      </p:sp>
      <p:sp>
        <p:nvSpPr>
          <p:cNvPr id="106" name="TextBox 105">
            <a:extLst>
              <a:ext uri="{FF2B5EF4-FFF2-40B4-BE49-F238E27FC236}">
                <a16:creationId xmlns:a16="http://schemas.microsoft.com/office/drawing/2014/main" id="{231C5AC8-D073-504D-8A31-C991745F4542}"/>
              </a:ext>
            </a:extLst>
          </p:cNvPr>
          <p:cNvSpPr txBox="1"/>
          <p:nvPr/>
        </p:nvSpPr>
        <p:spPr>
          <a:xfrm>
            <a:off x="3309661" y="1693746"/>
            <a:ext cx="2647071" cy="215444"/>
          </a:xfrm>
          <a:prstGeom prst="rect">
            <a:avLst/>
          </a:prstGeom>
        </p:spPr>
        <p:txBody>
          <a:bodyPr wrap="none" lIns="0" tIns="0" rIns="0" bIns="0" rtlCol="0" anchor="ctr">
            <a:spAutoFit/>
          </a:bodyPr>
          <a:lstStyle/>
          <a:p>
            <a:pPr>
              <a:spcAft>
                <a:spcPts val="600"/>
              </a:spcAft>
            </a:pPr>
            <a:r>
              <a:rPr lang="en-US" sz="1400" dirty="0">
                <a:solidFill>
                  <a:schemeClr val="accent2"/>
                </a:solidFill>
                <a:latin typeface="Calibri" panose="020F0502020204030204" pitchFamily="34" charset="0"/>
              </a:rPr>
              <a:t>Malware Detection and Prevention</a:t>
            </a:r>
          </a:p>
        </p:txBody>
      </p:sp>
      <p:sp>
        <p:nvSpPr>
          <p:cNvPr id="178" name="TextBox 177">
            <a:extLst>
              <a:ext uri="{FF2B5EF4-FFF2-40B4-BE49-F238E27FC236}">
                <a16:creationId xmlns:a16="http://schemas.microsoft.com/office/drawing/2014/main" id="{7278F632-C9FF-AB4F-BA89-9770158C3307}"/>
              </a:ext>
            </a:extLst>
          </p:cNvPr>
          <p:cNvSpPr txBox="1"/>
          <p:nvPr/>
        </p:nvSpPr>
        <p:spPr>
          <a:xfrm>
            <a:off x="1309362" y="228669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179" name="Group 178">
            <a:extLst>
              <a:ext uri="{FF2B5EF4-FFF2-40B4-BE49-F238E27FC236}">
                <a16:creationId xmlns:a16="http://schemas.microsoft.com/office/drawing/2014/main" id="{E775AD96-46FB-0840-90E3-6F1D1C10DFE4}"/>
              </a:ext>
            </a:extLst>
          </p:cNvPr>
          <p:cNvGrpSpPr>
            <a:grpSpLocks noChangeAspect="1"/>
          </p:cNvGrpSpPr>
          <p:nvPr/>
        </p:nvGrpSpPr>
        <p:grpSpPr>
          <a:xfrm>
            <a:off x="2691712" y="1940641"/>
            <a:ext cx="459673" cy="459673"/>
            <a:chOff x="3113791" y="1787838"/>
            <a:chExt cx="612898" cy="612898"/>
          </a:xfrm>
        </p:grpSpPr>
        <p:sp>
          <p:nvSpPr>
            <p:cNvPr id="180" name="Oval 179">
              <a:extLst>
                <a:ext uri="{FF2B5EF4-FFF2-40B4-BE49-F238E27FC236}">
                  <a16:creationId xmlns:a16="http://schemas.microsoft.com/office/drawing/2014/main" id="{2C729C1A-C807-E345-864C-51EB2B43D23E}"/>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81" name="Picture Placeholder 75" descr="Virus 1&#10;">
              <a:extLst>
                <a:ext uri="{FF2B5EF4-FFF2-40B4-BE49-F238E27FC236}">
                  <a16:creationId xmlns:a16="http://schemas.microsoft.com/office/drawing/2014/main" id="{74D5F526-692C-F64B-90E4-F5EEF35AD585}"/>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82" name="Picture Placeholder 77" descr="Threathunting&#10;">
            <a:extLst>
              <a:ext uri="{FF2B5EF4-FFF2-40B4-BE49-F238E27FC236}">
                <a16:creationId xmlns:a16="http://schemas.microsoft.com/office/drawing/2014/main" id="{44C017D5-8DE6-3C4C-A054-E6D3730303C0}"/>
              </a:ext>
            </a:extLst>
          </p:cNvPr>
          <p:cNvGrpSpPr>
            <a:grpSpLocks noChangeAspect="1"/>
          </p:cNvGrpSpPr>
          <p:nvPr/>
        </p:nvGrpSpPr>
        <p:grpSpPr>
          <a:xfrm>
            <a:off x="3306547" y="1960349"/>
            <a:ext cx="464748" cy="462282"/>
            <a:chOff x="4495962" y="4428412"/>
            <a:chExt cx="590052" cy="586922"/>
          </a:xfrm>
          <a:solidFill>
            <a:schemeClr val="accent2"/>
          </a:solidFill>
        </p:grpSpPr>
        <p:sp>
          <p:nvSpPr>
            <p:cNvPr id="183" name="Picture Placeholder 77">
              <a:extLst>
                <a:ext uri="{FF2B5EF4-FFF2-40B4-BE49-F238E27FC236}">
                  <a16:creationId xmlns:a16="http://schemas.microsoft.com/office/drawing/2014/main" id="{AA62EB23-5A93-184D-8A78-53B49B4BA49D}"/>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4" name="Picture Placeholder 77">
              <a:extLst>
                <a:ext uri="{FF2B5EF4-FFF2-40B4-BE49-F238E27FC236}">
                  <a16:creationId xmlns:a16="http://schemas.microsoft.com/office/drawing/2014/main" id="{89ADB424-1E6E-1740-B1E6-B8290BCF3541}"/>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1" name="Group 30">
            <a:extLst>
              <a:ext uri="{FF2B5EF4-FFF2-40B4-BE49-F238E27FC236}">
                <a16:creationId xmlns:a16="http://schemas.microsoft.com/office/drawing/2014/main" id="{75584D73-21F9-7646-9606-59E49ACAF3F6}"/>
              </a:ext>
            </a:extLst>
          </p:cNvPr>
          <p:cNvGrpSpPr/>
          <p:nvPr/>
        </p:nvGrpSpPr>
        <p:grpSpPr>
          <a:xfrm>
            <a:off x="3899441" y="2039038"/>
            <a:ext cx="1117465" cy="511762"/>
            <a:chOff x="3899441" y="1981164"/>
            <a:chExt cx="1117465" cy="511762"/>
          </a:xfrm>
        </p:grpSpPr>
        <p:grpSp>
          <p:nvGrpSpPr>
            <p:cNvPr id="123" name="Picture Placeholder 95" descr="Detections 3&#10;">
              <a:extLst>
                <a:ext uri="{FF2B5EF4-FFF2-40B4-BE49-F238E27FC236}">
                  <a16:creationId xmlns:a16="http://schemas.microsoft.com/office/drawing/2014/main" id="{CC736C8C-E908-D045-85E1-5B3B3A05FE4A}"/>
                </a:ext>
              </a:extLst>
            </p:cNvPr>
            <p:cNvGrpSpPr>
              <a:grpSpLocks noChangeAspect="1"/>
            </p:cNvGrpSpPr>
            <p:nvPr/>
          </p:nvGrpSpPr>
          <p:grpSpPr>
            <a:xfrm>
              <a:off x="3899441" y="1981164"/>
              <a:ext cx="510172" cy="511762"/>
              <a:chOff x="11081827" y="720438"/>
              <a:chExt cx="600204" cy="602073"/>
            </a:xfrm>
            <a:solidFill>
              <a:schemeClr val="accent2"/>
            </a:solidFill>
          </p:grpSpPr>
          <p:sp>
            <p:nvSpPr>
              <p:cNvPr id="124" name="Picture Placeholder 95">
                <a:extLst>
                  <a:ext uri="{FF2B5EF4-FFF2-40B4-BE49-F238E27FC236}">
                    <a16:creationId xmlns:a16="http://schemas.microsoft.com/office/drawing/2014/main" id="{8C4A5C3F-DCEF-104E-9626-169A266824F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125" name="Picture Placeholder 95">
                <a:extLst>
                  <a:ext uri="{FF2B5EF4-FFF2-40B4-BE49-F238E27FC236}">
                    <a16:creationId xmlns:a16="http://schemas.microsoft.com/office/drawing/2014/main" id="{7FE3A379-D5DD-8F44-AA7F-206C23E5DA1F}"/>
                  </a:ext>
                </a:extLst>
              </p:cNvPr>
              <p:cNvGrpSpPr/>
              <p:nvPr/>
            </p:nvGrpSpPr>
            <p:grpSpPr>
              <a:xfrm>
                <a:off x="11081827" y="720438"/>
                <a:ext cx="600204" cy="553805"/>
                <a:chOff x="11081827" y="720438"/>
                <a:chExt cx="600204" cy="553805"/>
              </a:xfrm>
              <a:solidFill>
                <a:schemeClr val="accent2"/>
              </a:solidFill>
            </p:grpSpPr>
            <p:grpSp>
              <p:nvGrpSpPr>
                <p:cNvPr id="126" name="Picture Placeholder 95">
                  <a:extLst>
                    <a:ext uri="{FF2B5EF4-FFF2-40B4-BE49-F238E27FC236}">
                      <a16:creationId xmlns:a16="http://schemas.microsoft.com/office/drawing/2014/main" id="{4BBA2E5F-1615-CD40-9F89-AA49EB4D2CCD}"/>
                    </a:ext>
                  </a:extLst>
                </p:cNvPr>
                <p:cNvGrpSpPr/>
                <p:nvPr/>
              </p:nvGrpSpPr>
              <p:grpSpPr>
                <a:xfrm>
                  <a:off x="11252592" y="851999"/>
                  <a:ext cx="263103" cy="338137"/>
                  <a:chOff x="11252592" y="851999"/>
                  <a:chExt cx="263103" cy="338137"/>
                </a:xfrm>
                <a:solidFill>
                  <a:schemeClr val="accent2"/>
                </a:solidFill>
              </p:grpSpPr>
              <p:sp>
                <p:nvSpPr>
                  <p:cNvPr id="142" name="Picture Placeholder 95">
                    <a:extLst>
                      <a:ext uri="{FF2B5EF4-FFF2-40B4-BE49-F238E27FC236}">
                        <a16:creationId xmlns:a16="http://schemas.microsoft.com/office/drawing/2014/main" id="{3E5CF8D2-E917-A041-9088-6CF51A18762B}"/>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95">
                    <a:extLst>
                      <a:ext uri="{FF2B5EF4-FFF2-40B4-BE49-F238E27FC236}">
                        <a16:creationId xmlns:a16="http://schemas.microsoft.com/office/drawing/2014/main" id="{0649F05B-A817-0D43-89EC-EF6CECAC9ACC}"/>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4" name="Picture Placeholder 95">
                    <a:extLst>
                      <a:ext uri="{FF2B5EF4-FFF2-40B4-BE49-F238E27FC236}">
                        <a16:creationId xmlns:a16="http://schemas.microsoft.com/office/drawing/2014/main" id="{ECC42B1B-ED09-6245-9255-297EE719E877}"/>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6" name="Picture Placeholder 95">
                    <a:extLst>
                      <a:ext uri="{FF2B5EF4-FFF2-40B4-BE49-F238E27FC236}">
                        <a16:creationId xmlns:a16="http://schemas.microsoft.com/office/drawing/2014/main" id="{69D09DFD-23E6-5045-8E28-AA2FEA9B849B}"/>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59" name="Picture Placeholder 95">
                    <a:extLst>
                      <a:ext uri="{FF2B5EF4-FFF2-40B4-BE49-F238E27FC236}">
                        <a16:creationId xmlns:a16="http://schemas.microsoft.com/office/drawing/2014/main" id="{69C8412F-064F-0349-BD06-E71B4B5172C3}"/>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0" name="Picture Placeholder 95">
                    <a:extLst>
                      <a:ext uri="{FF2B5EF4-FFF2-40B4-BE49-F238E27FC236}">
                        <a16:creationId xmlns:a16="http://schemas.microsoft.com/office/drawing/2014/main" id="{ADC03B8C-DEFD-1A4C-AFAF-A51AB23A9CC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1" name="Picture Placeholder 95">
                    <a:extLst>
                      <a:ext uri="{FF2B5EF4-FFF2-40B4-BE49-F238E27FC236}">
                        <a16:creationId xmlns:a16="http://schemas.microsoft.com/office/drawing/2014/main" id="{5076A2B4-7F66-7E43-9E46-7A6BFE756C17}"/>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2" name="Picture Placeholder 95">
                    <a:extLst>
                      <a:ext uri="{FF2B5EF4-FFF2-40B4-BE49-F238E27FC236}">
                        <a16:creationId xmlns:a16="http://schemas.microsoft.com/office/drawing/2014/main" id="{491D5332-1196-F343-9A07-D79FC53C4BB0}"/>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28" name="Picture Placeholder 95">
                  <a:extLst>
                    <a:ext uri="{FF2B5EF4-FFF2-40B4-BE49-F238E27FC236}">
                      <a16:creationId xmlns:a16="http://schemas.microsoft.com/office/drawing/2014/main" id="{ACBA49AC-13F2-DB4B-8B1F-DC25295B907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5">
                  <a:extLst>
                    <a:ext uri="{FF2B5EF4-FFF2-40B4-BE49-F238E27FC236}">
                      <a16:creationId xmlns:a16="http://schemas.microsoft.com/office/drawing/2014/main" id="{EB0D96CB-826F-8640-96B1-C82BFF779F69}"/>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5">
                  <a:extLst>
                    <a:ext uri="{FF2B5EF4-FFF2-40B4-BE49-F238E27FC236}">
                      <a16:creationId xmlns:a16="http://schemas.microsoft.com/office/drawing/2014/main" id="{3531CE3F-3679-3F4E-9F19-6E5A15968A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5">
                  <a:extLst>
                    <a:ext uri="{FF2B5EF4-FFF2-40B4-BE49-F238E27FC236}">
                      <a16:creationId xmlns:a16="http://schemas.microsoft.com/office/drawing/2014/main" id="{25FA53B4-A228-1243-88BE-D5D362CBB44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5">
                  <a:extLst>
                    <a:ext uri="{FF2B5EF4-FFF2-40B4-BE49-F238E27FC236}">
                      <a16:creationId xmlns:a16="http://schemas.microsoft.com/office/drawing/2014/main" id="{1081F476-9A19-9644-AA2E-27DB1BF0A95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5">
                  <a:extLst>
                    <a:ext uri="{FF2B5EF4-FFF2-40B4-BE49-F238E27FC236}">
                      <a16:creationId xmlns:a16="http://schemas.microsoft.com/office/drawing/2014/main" id="{6D4F1AB0-F2F5-1F4D-AF4E-AF6DE2BDF038}"/>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5">
                  <a:extLst>
                    <a:ext uri="{FF2B5EF4-FFF2-40B4-BE49-F238E27FC236}">
                      <a16:creationId xmlns:a16="http://schemas.microsoft.com/office/drawing/2014/main" id="{16E0FADF-CD03-834B-998F-53FF4FE3D45E}"/>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sp>
          <p:nvSpPr>
            <p:cNvPr id="219" name="TextBox 218">
              <a:extLst>
                <a:ext uri="{FF2B5EF4-FFF2-40B4-BE49-F238E27FC236}">
                  <a16:creationId xmlns:a16="http://schemas.microsoft.com/office/drawing/2014/main" id="{E3696EF0-4C10-BF4E-8432-59789B32382F}"/>
                </a:ext>
              </a:extLst>
            </p:cNvPr>
            <p:cNvSpPr txBox="1"/>
            <p:nvPr/>
          </p:nvSpPr>
          <p:spPr>
            <a:xfrm>
              <a:off x="4452649" y="2166603"/>
              <a:ext cx="56425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File Hash</a:t>
              </a:r>
            </a:p>
          </p:txBody>
        </p:sp>
      </p:grpSp>
      <p:grpSp>
        <p:nvGrpSpPr>
          <p:cNvPr id="29" name="Group 28">
            <a:extLst>
              <a:ext uri="{FF2B5EF4-FFF2-40B4-BE49-F238E27FC236}">
                <a16:creationId xmlns:a16="http://schemas.microsoft.com/office/drawing/2014/main" id="{FD5BC23E-C28F-7E41-829B-E49E2FA6F867}"/>
              </a:ext>
            </a:extLst>
          </p:cNvPr>
          <p:cNvGrpSpPr/>
          <p:nvPr/>
        </p:nvGrpSpPr>
        <p:grpSpPr>
          <a:xfrm>
            <a:off x="5282803" y="3915457"/>
            <a:ext cx="1898626" cy="431613"/>
            <a:chOff x="5282803" y="4008057"/>
            <a:chExt cx="1898626" cy="431613"/>
          </a:xfrm>
        </p:grpSpPr>
        <p:cxnSp>
          <p:nvCxnSpPr>
            <p:cNvPr id="324" name="Straight Arrow Connector 323">
              <a:extLst>
                <a:ext uri="{FF2B5EF4-FFF2-40B4-BE49-F238E27FC236}">
                  <a16:creationId xmlns:a16="http://schemas.microsoft.com/office/drawing/2014/main" id="{CBA83379-3053-8240-9449-765FBD329C0E}"/>
                </a:ext>
              </a:extLst>
            </p:cNvPr>
            <p:cNvCxnSpPr>
              <a:cxnSpLocks/>
            </p:cNvCxnSpPr>
            <p:nvPr/>
          </p:nvCxnSpPr>
          <p:spPr bwMode="gray">
            <a:xfrm>
              <a:off x="5282803"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43" name="TextBox 342">
              <a:extLst>
                <a:ext uri="{FF2B5EF4-FFF2-40B4-BE49-F238E27FC236}">
                  <a16:creationId xmlns:a16="http://schemas.microsoft.com/office/drawing/2014/main" id="{CBD5F7BB-8974-9D4C-91F7-8A6908EB196E}"/>
                </a:ext>
              </a:extLst>
            </p:cNvPr>
            <p:cNvSpPr txBox="1"/>
            <p:nvPr/>
          </p:nvSpPr>
          <p:spPr>
            <a:xfrm>
              <a:off x="5885305" y="4008057"/>
              <a:ext cx="1296124" cy="369332"/>
            </a:xfrm>
            <a:prstGeom prst="rect">
              <a:avLst/>
            </a:prstGeom>
          </p:spPr>
          <p:txBody>
            <a:bodyPr wrap="none" lIns="0" tIns="0" rIns="0" bIns="0" rtlCol="0">
              <a:spAutoFit/>
            </a:bodyPr>
            <a:lstStyle/>
            <a:p>
              <a:r>
                <a:rPr lang="en-US" sz="1200" dirty="0">
                  <a:solidFill>
                    <a:schemeClr val="accent2"/>
                  </a:solidFill>
                  <a:latin typeface="Calibri" panose="020F0502020204030204" pitchFamily="34" charset="0"/>
                </a:rPr>
                <a:t>(optional) If Needed,</a:t>
              </a:r>
            </a:p>
            <a:p>
              <a:r>
                <a:rPr lang="en-US" sz="1200" dirty="0">
                  <a:solidFill>
                    <a:schemeClr val="accent2"/>
                  </a:solidFill>
                  <a:latin typeface="Calibri" panose="020F0502020204030204" pitchFamily="34" charset="0"/>
                </a:rPr>
                <a:t>Cloud Analysis</a:t>
              </a:r>
            </a:p>
          </p:txBody>
        </p:sp>
      </p:grpSp>
      <p:sp>
        <p:nvSpPr>
          <p:cNvPr id="388" name="Rectangle 387">
            <a:extLst>
              <a:ext uri="{FF2B5EF4-FFF2-40B4-BE49-F238E27FC236}">
                <a16:creationId xmlns:a16="http://schemas.microsoft.com/office/drawing/2014/main" id="{963CA0AC-D617-3348-8F86-8E86CD657C60}"/>
              </a:ext>
            </a:extLst>
          </p:cNvPr>
          <p:cNvSpPr>
            <a:spLocks/>
          </p:cNvSpPr>
          <p:nvPr/>
        </p:nvSpPr>
        <p:spPr>
          <a:xfrm>
            <a:off x="92610" y="1691400"/>
            <a:ext cx="2270364" cy="1209631"/>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9ED532D9-F6DB-404B-A26D-108CFEDAFFF9}"/>
              </a:ext>
            </a:extLst>
          </p:cNvPr>
          <p:cNvGrpSpPr/>
          <p:nvPr/>
        </p:nvGrpSpPr>
        <p:grpSpPr>
          <a:xfrm>
            <a:off x="184936" y="1817608"/>
            <a:ext cx="969849" cy="758227"/>
            <a:chOff x="184936" y="1817608"/>
            <a:chExt cx="969849" cy="758227"/>
          </a:xfrm>
        </p:grpSpPr>
        <p:grpSp>
          <p:nvGrpSpPr>
            <p:cNvPr id="2" name="Group 1">
              <a:extLst>
                <a:ext uri="{FF2B5EF4-FFF2-40B4-BE49-F238E27FC236}">
                  <a16:creationId xmlns:a16="http://schemas.microsoft.com/office/drawing/2014/main" id="{E4994C03-E013-F348-A657-8C71121E1DF2}"/>
                </a:ext>
              </a:extLst>
            </p:cNvPr>
            <p:cNvGrpSpPr/>
            <p:nvPr/>
          </p:nvGrpSpPr>
          <p:grpSpPr>
            <a:xfrm>
              <a:off x="184936" y="2027195"/>
              <a:ext cx="954725" cy="548640"/>
              <a:chOff x="990561" y="4310675"/>
              <a:chExt cx="954725" cy="548640"/>
            </a:xfrm>
          </p:grpSpPr>
          <p:grpSp>
            <p:nvGrpSpPr>
              <p:cNvPr id="76" name="Group 75">
                <a:extLst>
                  <a:ext uri="{FF2B5EF4-FFF2-40B4-BE49-F238E27FC236}">
                    <a16:creationId xmlns:a16="http://schemas.microsoft.com/office/drawing/2014/main" id="{59092C7F-FF8F-F847-AB34-116081F8F2DF}"/>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77" name="Freeform: Shape 1">
                  <a:extLst>
                    <a:ext uri="{FF2B5EF4-FFF2-40B4-BE49-F238E27FC236}">
                      <a16:creationId xmlns:a16="http://schemas.microsoft.com/office/drawing/2014/main" id="{EC1CF8B3-5FF1-2B4B-9269-BEC7D68E55A6}"/>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2">
                  <a:extLst>
                    <a:ext uri="{FF2B5EF4-FFF2-40B4-BE49-F238E27FC236}">
                      <a16:creationId xmlns:a16="http://schemas.microsoft.com/office/drawing/2014/main" id="{A5C1425F-BCCA-4844-A3BC-1C51C1D1CC0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9" name="Freeform: Shape 3">
                  <a:extLst>
                    <a:ext uri="{FF2B5EF4-FFF2-40B4-BE49-F238E27FC236}">
                      <a16:creationId xmlns:a16="http://schemas.microsoft.com/office/drawing/2014/main" id="{C7767D9C-8E4A-C34F-8DDE-BE77BB003C7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0" name="Freeform: Shape 4">
                  <a:extLst>
                    <a:ext uri="{FF2B5EF4-FFF2-40B4-BE49-F238E27FC236}">
                      <a16:creationId xmlns:a16="http://schemas.microsoft.com/office/drawing/2014/main" id="{94D48DC6-E216-F846-991A-21C3E6AB694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5">
                  <a:extLst>
                    <a:ext uri="{FF2B5EF4-FFF2-40B4-BE49-F238E27FC236}">
                      <a16:creationId xmlns:a16="http://schemas.microsoft.com/office/drawing/2014/main" id="{E2A22337-9678-9247-B897-FA8DA1C161D7}"/>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2" name="TextBox 81">
                <a:extLst>
                  <a:ext uri="{FF2B5EF4-FFF2-40B4-BE49-F238E27FC236}">
                    <a16:creationId xmlns:a16="http://schemas.microsoft.com/office/drawing/2014/main" id="{35698CBD-A867-7944-B20E-F3227BECF0DA}"/>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sp>
          <p:nvSpPr>
            <p:cNvPr id="390" name="Picture Placeholder 80" descr="Defense Preventions&#10;">
              <a:extLst>
                <a:ext uri="{FF2B5EF4-FFF2-40B4-BE49-F238E27FC236}">
                  <a16:creationId xmlns:a16="http://schemas.microsoft.com/office/drawing/2014/main" id="{88A63312-7D11-0C44-BD22-5180677485F0}"/>
                </a:ext>
              </a:extLst>
            </p:cNvPr>
            <p:cNvSpPr>
              <a:spLocks noChangeAspect="1"/>
            </p:cNvSpPr>
            <p:nvPr/>
          </p:nvSpPr>
          <p:spPr>
            <a:xfrm>
              <a:off x="884110" y="181760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3" name="Group 32">
            <a:extLst>
              <a:ext uri="{FF2B5EF4-FFF2-40B4-BE49-F238E27FC236}">
                <a16:creationId xmlns:a16="http://schemas.microsoft.com/office/drawing/2014/main" id="{5CD988C9-48C3-8E4C-A915-CB62CF439F34}"/>
              </a:ext>
            </a:extLst>
          </p:cNvPr>
          <p:cNvGrpSpPr/>
          <p:nvPr/>
        </p:nvGrpSpPr>
        <p:grpSpPr>
          <a:xfrm>
            <a:off x="1638168" y="2108468"/>
            <a:ext cx="543174" cy="499038"/>
            <a:chOff x="1638168" y="1902728"/>
            <a:chExt cx="543174" cy="499038"/>
          </a:xfrm>
        </p:grpSpPr>
        <p:sp>
          <p:nvSpPr>
            <p:cNvPr id="88" name="Rectangle 87">
              <a:extLst>
                <a:ext uri="{FF2B5EF4-FFF2-40B4-BE49-F238E27FC236}">
                  <a16:creationId xmlns:a16="http://schemas.microsoft.com/office/drawing/2014/main" id="{93198075-2773-1141-B475-06988ED3E984}"/>
                </a:ext>
              </a:extLst>
            </p:cNvPr>
            <p:cNvSpPr>
              <a:spLocks noChangeAspect="1"/>
            </p:cNvSpPr>
            <p:nvPr/>
          </p:nvSpPr>
          <p:spPr>
            <a:xfrm>
              <a:off x="1638168" y="1902728"/>
              <a:ext cx="372190" cy="37219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391" name="Picture Placeholder 80" descr="Defense Preventions&#10;">
              <a:extLst>
                <a:ext uri="{FF2B5EF4-FFF2-40B4-BE49-F238E27FC236}">
                  <a16:creationId xmlns:a16="http://schemas.microsoft.com/office/drawing/2014/main" id="{98CD366D-CD57-CF45-8FCA-A484EEA0B9E0}"/>
                </a:ext>
              </a:extLst>
            </p:cNvPr>
            <p:cNvSpPr>
              <a:spLocks noChangeAspect="1"/>
            </p:cNvSpPr>
            <p:nvPr/>
          </p:nvSpPr>
          <p:spPr>
            <a:xfrm>
              <a:off x="1910667" y="208280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5" name="Group 34">
            <a:extLst>
              <a:ext uri="{FF2B5EF4-FFF2-40B4-BE49-F238E27FC236}">
                <a16:creationId xmlns:a16="http://schemas.microsoft.com/office/drawing/2014/main" id="{EE8FB2C9-68D9-3B4E-BE1C-3379F993181C}"/>
              </a:ext>
            </a:extLst>
          </p:cNvPr>
          <p:cNvGrpSpPr/>
          <p:nvPr/>
        </p:nvGrpSpPr>
        <p:grpSpPr>
          <a:xfrm>
            <a:off x="2334861" y="2561508"/>
            <a:ext cx="1726822" cy="1295538"/>
            <a:chOff x="2334861" y="2654108"/>
            <a:chExt cx="1726822" cy="1295538"/>
          </a:xfrm>
        </p:grpSpPr>
        <p:grpSp>
          <p:nvGrpSpPr>
            <p:cNvPr id="205" name="Picture Placeholder 79" descr="Defense Malware&#10;">
              <a:extLst>
                <a:ext uri="{FF2B5EF4-FFF2-40B4-BE49-F238E27FC236}">
                  <a16:creationId xmlns:a16="http://schemas.microsoft.com/office/drawing/2014/main" id="{50C8F49F-4388-5C40-908D-E6CE7A91BD1D}"/>
                </a:ext>
              </a:extLst>
            </p:cNvPr>
            <p:cNvGrpSpPr>
              <a:grpSpLocks noChangeAspect="1"/>
            </p:cNvGrpSpPr>
            <p:nvPr/>
          </p:nvGrpSpPr>
          <p:grpSpPr>
            <a:xfrm>
              <a:off x="3293264" y="3132528"/>
              <a:ext cx="376649" cy="443941"/>
              <a:chOff x="7166991" y="712682"/>
              <a:chExt cx="509762" cy="600837"/>
            </a:xfrm>
            <a:solidFill>
              <a:srgbClr val="FF0000"/>
            </a:solidFill>
          </p:grpSpPr>
          <p:grpSp>
            <p:nvGrpSpPr>
              <p:cNvPr id="206" name="Picture Placeholder 79">
                <a:extLst>
                  <a:ext uri="{FF2B5EF4-FFF2-40B4-BE49-F238E27FC236}">
                    <a16:creationId xmlns:a16="http://schemas.microsoft.com/office/drawing/2014/main" id="{5254B782-5D86-F547-861C-FCC9C69E8896}"/>
                  </a:ext>
                </a:extLst>
              </p:cNvPr>
              <p:cNvGrpSpPr/>
              <p:nvPr/>
            </p:nvGrpSpPr>
            <p:grpSpPr>
              <a:xfrm>
                <a:off x="7288423" y="828422"/>
                <a:ext cx="266898" cy="369356"/>
                <a:chOff x="7288423" y="828422"/>
                <a:chExt cx="266898" cy="369356"/>
              </a:xfrm>
              <a:grpFill/>
            </p:grpSpPr>
            <p:sp>
              <p:nvSpPr>
                <p:cNvPr id="208" name="Picture Placeholder 79">
                  <a:extLst>
                    <a:ext uri="{FF2B5EF4-FFF2-40B4-BE49-F238E27FC236}">
                      <a16:creationId xmlns:a16="http://schemas.microsoft.com/office/drawing/2014/main" id="{9B61BFE5-8395-6249-9A56-7CBCDA126F0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9" name="Picture Placeholder 79">
                  <a:extLst>
                    <a:ext uri="{FF2B5EF4-FFF2-40B4-BE49-F238E27FC236}">
                      <a16:creationId xmlns:a16="http://schemas.microsoft.com/office/drawing/2014/main" id="{3A6A3A9A-A4A4-6C46-89C5-773C4D207CF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0" name="Picture Placeholder 79">
                  <a:extLst>
                    <a:ext uri="{FF2B5EF4-FFF2-40B4-BE49-F238E27FC236}">
                      <a16:creationId xmlns:a16="http://schemas.microsoft.com/office/drawing/2014/main" id="{29280A33-6CC5-D542-8D39-781470C06E5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1" name="Picture Placeholder 79">
                  <a:extLst>
                    <a:ext uri="{FF2B5EF4-FFF2-40B4-BE49-F238E27FC236}">
                      <a16:creationId xmlns:a16="http://schemas.microsoft.com/office/drawing/2014/main" id="{6B0B631F-AADA-F746-AF77-F7B194E6226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2" name="Picture Placeholder 79">
                  <a:extLst>
                    <a:ext uri="{FF2B5EF4-FFF2-40B4-BE49-F238E27FC236}">
                      <a16:creationId xmlns:a16="http://schemas.microsoft.com/office/drawing/2014/main" id="{554EA712-EB3D-C842-86A0-88BEB22FAE3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3" name="Picture Placeholder 79">
                  <a:extLst>
                    <a:ext uri="{FF2B5EF4-FFF2-40B4-BE49-F238E27FC236}">
                      <a16:creationId xmlns:a16="http://schemas.microsoft.com/office/drawing/2014/main" id="{0AE624FC-9817-D84D-8FCB-8816793B22F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4" name="Picture Placeholder 79">
                  <a:extLst>
                    <a:ext uri="{FF2B5EF4-FFF2-40B4-BE49-F238E27FC236}">
                      <a16:creationId xmlns:a16="http://schemas.microsoft.com/office/drawing/2014/main" id="{EB53C1D9-D233-AC47-94F8-60F165F2D98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5" name="Picture Placeholder 79">
                  <a:extLst>
                    <a:ext uri="{FF2B5EF4-FFF2-40B4-BE49-F238E27FC236}">
                      <a16:creationId xmlns:a16="http://schemas.microsoft.com/office/drawing/2014/main" id="{530EF510-6887-A541-8728-99B99F707795}"/>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6" name="Picture Placeholder 79">
                  <a:extLst>
                    <a:ext uri="{FF2B5EF4-FFF2-40B4-BE49-F238E27FC236}">
                      <a16:creationId xmlns:a16="http://schemas.microsoft.com/office/drawing/2014/main" id="{6357CDD7-7083-5A44-A4B4-36D3272AFB33}"/>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7" name="Picture Placeholder 79">
                  <a:extLst>
                    <a:ext uri="{FF2B5EF4-FFF2-40B4-BE49-F238E27FC236}">
                      <a16:creationId xmlns:a16="http://schemas.microsoft.com/office/drawing/2014/main" id="{CADBD3E3-75B8-3546-A3BE-2CC1C1B57C7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07" name="Picture Placeholder 79">
                <a:extLst>
                  <a:ext uri="{FF2B5EF4-FFF2-40B4-BE49-F238E27FC236}">
                    <a16:creationId xmlns:a16="http://schemas.microsoft.com/office/drawing/2014/main" id="{F1B266E1-819C-EF4A-8D27-DE7DB440E6A8}"/>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18" name="Picture Placeholder 80" descr="Defense Preventions&#10;">
              <a:extLst>
                <a:ext uri="{FF2B5EF4-FFF2-40B4-BE49-F238E27FC236}">
                  <a16:creationId xmlns:a16="http://schemas.microsoft.com/office/drawing/2014/main" id="{9FA40245-D7A2-8C4E-8BF5-772E017A6B82}"/>
                </a:ext>
              </a:extLst>
            </p:cNvPr>
            <p:cNvSpPr>
              <a:spLocks noChangeAspect="1"/>
            </p:cNvSpPr>
            <p:nvPr/>
          </p:nvSpPr>
          <p:spPr>
            <a:xfrm>
              <a:off x="2445270" y="3132527"/>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cxnSp>
          <p:nvCxnSpPr>
            <p:cNvPr id="8" name="Straight Arrow Connector 7">
              <a:extLst>
                <a:ext uri="{FF2B5EF4-FFF2-40B4-BE49-F238E27FC236}">
                  <a16:creationId xmlns:a16="http://schemas.microsoft.com/office/drawing/2014/main" id="{882E37EF-D6EE-2E4E-970E-0075DE19CE35}"/>
                </a:ext>
              </a:extLst>
            </p:cNvPr>
            <p:cNvCxnSpPr>
              <a:cxnSpLocks/>
            </p:cNvCxnSpPr>
            <p:nvPr/>
          </p:nvCxnSpPr>
          <p:spPr bwMode="gray">
            <a:xfrm flipH="1">
              <a:off x="3147283" y="2654108"/>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D56A6A97-C8B0-EB49-92DD-DC0EA412C3FC}"/>
                </a:ext>
              </a:extLst>
            </p:cNvPr>
            <p:cNvSpPr txBox="1"/>
            <p:nvPr/>
          </p:nvSpPr>
          <p:spPr>
            <a:xfrm>
              <a:off x="2907611" y="2696440"/>
              <a:ext cx="683072"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Known File</a:t>
              </a:r>
            </a:p>
          </p:txBody>
        </p:sp>
        <p:sp>
          <p:nvSpPr>
            <p:cNvPr id="221" name="TextBox 220">
              <a:extLst>
                <a:ext uri="{FF2B5EF4-FFF2-40B4-BE49-F238E27FC236}">
                  <a16:creationId xmlns:a16="http://schemas.microsoft.com/office/drawing/2014/main" id="{26B4A1E3-5D09-AD4A-B4AF-AD64CFF72D9B}"/>
                </a:ext>
              </a:extLst>
            </p:cNvPr>
            <p:cNvSpPr txBox="1"/>
            <p:nvPr/>
          </p:nvSpPr>
          <p:spPr>
            <a:xfrm>
              <a:off x="2978213" y="327463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22" name="TextBox 221">
              <a:extLst>
                <a:ext uri="{FF2B5EF4-FFF2-40B4-BE49-F238E27FC236}">
                  <a16:creationId xmlns:a16="http://schemas.microsoft.com/office/drawing/2014/main" id="{057E6EF3-1D6D-FE4B-B35A-7F1C4253763C}"/>
                </a:ext>
              </a:extLst>
            </p:cNvPr>
            <p:cNvSpPr txBox="1"/>
            <p:nvPr/>
          </p:nvSpPr>
          <p:spPr>
            <a:xfrm>
              <a:off x="2402194" y="3580314"/>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23" name="TextBox 222">
              <a:extLst>
                <a:ext uri="{FF2B5EF4-FFF2-40B4-BE49-F238E27FC236}">
                  <a16:creationId xmlns:a16="http://schemas.microsoft.com/office/drawing/2014/main" id="{C2603D57-E30A-7E47-B89C-79E40F0D0FAA}"/>
                </a:ext>
              </a:extLst>
            </p:cNvPr>
            <p:cNvSpPr txBox="1"/>
            <p:nvPr/>
          </p:nvSpPr>
          <p:spPr>
            <a:xfrm>
              <a:off x="3079235" y="3580314"/>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96" name="Rectangle 395">
              <a:extLst>
                <a:ext uri="{FF2B5EF4-FFF2-40B4-BE49-F238E27FC236}">
                  <a16:creationId xmlns:a16="http://schemas.microsoft.com/office/drawing/2014/main" id="{8B3EB453-A183-634C-971B-6B0DB8E0DF3D}"/>
                </a:ext>
              </a:extLst>
            </p:cNvPr>
            <p:cNvSpPr>
              <a:spLocks noChangeAspect="1"/>
            </p:cNvSpPr>
            <p:nvPr/>
          </p:nvSpPr>
          <p:spPr>
            <a:xfrm>
              <a:off x="2334861" y="3111307"/>
              <a:ext cx="1549081"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37" name="Group 36">
            <a:extLst>
              <a:ext uri="{FF2B5EF4-FFF2-40B4-BE49-F238E27FC236}">
                <a16:creationId xmlns:a16="http://schemas.microsoft.com/office/drawing/2014/main" id="{91D0DAB9-3AD3-4942-922C-078875FD619D}"/>
              </a:ext>
            </a:extLst>
          </p:cNvPr>
          <p:cNvGrpSpPr/>
          <p:nvPr/>
        </p:nvGrpSpPr>
        <p:grpSpPr>
          <a:xfrm>
            <a:off x="4271091" y="2560735"/>
            <a:ext cx="1327778" cy="411480"/>
            <a:chOff x="4271091" y="2653335"/>
            <a:chExt cx="1327778" cy="411480"/>
          </a:xfrm>
        </p:grpSpPr>
        <p:cxnSp>
          <p:nvCxnSpPr>
            <p:cNvPr id="224" name="Straight Arrow Connector 223">
              <a:extLst>
                <a:ext uri="{FF2B5EF4-FFF2-40B4-BE49-F238E27FC236}">
                  <a16:creationId xmlns:a16="http://schemas.microsoft.com/office/drawing/2014/main" id="{88E23698-0754-BD44-B591-63655DB58C7B}"/>
                </a:ext>
              </a:extLst>
            </p:cNvPr>
            <p:cNvCxnSpPr>
              <a:cxnSpLocks/>
            </p:cNvCxnSpPr>
            <p:nvPr/>
          </p:nvCxnSpPr>
          <p:spPr bwMode="gray">
            <a:xfrm>
              <a:off x="4271091" y="2653335"/>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412437F9-72AD-9642-835D-C27FAEB22BD8}"/>
                </a:ext>
              </a:extLst>
            </p:cNvPr>
            <p:cNvSpPr txBox="1"/>
            <p:nvPr/>
          </p:nvSpPr>
          <p:spPr>
            <a:xfrm>
              <a:off x="4743442" y="2696380"/>
              <a:ext cx="85542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Unknown File</a:t>
              </a:r>
            </a:p>
          </p:txBody>
        </p:sp>
      </p:grpSp>
      <p:grpSp>
        <p:nvGrpSpPr>
          <p:cNvPr id="38" name="Group 37">
            <a:extLst>
              <a:ext uri="{FF2B5EF4-FFF2-40B4-BE49-F238E27FC236}">
                <a16:creationId xmlns:a16="http://schemas.microsoft.com/office/drawing/2014/main" id="{84F30ACB-3F31-7C4E-8A9D-414FA116A942}"/>
              </a:ext>
            </a:extLst>
          </p:cNvPr>
          <p:cNvGrpSpPr/>
          <p:nvPr/>
        </p:nvGrpSpPr>
        <p:grpSpPr>
          <a:xfrm>
            <a:off x="4655762" y="3014869"/>
            <a:ext cx="1241352" cy="834863"/>
            <a:chOff x="4655762" y="3107469"/>
            <a:chExt cx="1241352" cy="834863"/>
          </a:xfrm>
        </p:grpSpPr>
        <p:sp>
          <p:nvSpPr>
            <p:cNvPr id="229" name="TextBox 228">
              <a:extLst>
                <a:ext uri="{FF2B5EF4-FFF2-40B4-BE49-F238E27FC236}">
                  <a16:creationId xmlns:a16="http://schemas.microsoft.com/office/drawing/2014/main" id="{B3672A85-C8C9-AC42-9532-4CC425B224AD}"/>
                </a:ext>
              </a:extLst>
            </p:cNvPr>
            <p:cNvSpPr txBox="1"/>
            <p:nvPr/>
          </p:nvSpPr>
          <p:spPr>
            <a:xfrm>
              <a:off x="4746040" y="3570958"/>
              <a:ext cx="1146661"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Local File Analysis </a:t>
              </a:r>
            </a:p>
            <a:p>
              <a:pPr algn="ctr"/>
              <a:r>
                <a:rPr lang="en-US" sz="1200" dirty="0">
                  <a:solidFill>
                    <a:schemeClr val="accent2"/>
                  </a:solidFill>
                  <a:latin typeface="Calibri" panose="020F0502020204030204" pitchFamily="34" charset="0"/>
                </a:rPr>
                <a:t>(done locally)</a:t>
              </a:r>
            </a:p>
          </p:txBody>
        </p:sp>
        <p:grpSp>
          <p:nvGrpSpPr>
            <p:cNvPr id="263" name="Picture Placeholder 99" descr="Unfiltered Data&#10;">
              <a:extLst>
                <a:ext uri="{FF2B5EF4-FFF2-40B4-BE49-F238E27FC236}">
                  <a16:creationId xmlns:a16="http://schemas.microsoft.com/office/drawing/2014/main" id="{328D7CB7-88D2-0648-B2E7-CD5383FC84D1}"/>
                </a:ext>
              </a:extLst>
            </p:cNvPr>
            <p:cNvGrpSpPr>
              <a:grpSpLocks noChangeAspect="1"/>
            </p:cNvGrpSpPr>
            <p:nvPr/>
          </p:nvGrpSpPr>
          <p:grpSpPr>
            <a:xfrm>
              <a:off x="5110033" y="3147603"/>
              <a:ext cx="418674" cy="419563"/>
              <a:chOff x="8446849" y="1951740"/>
              <a:chExt cx="595777" cy="597042"/>
            </a:xfrm>
            <a:solidFill>
              <a:schemeClr val="accent2"/>
            </a:solidFill>
          </p:grpSpPr>
          <p:grpSp>
            <p:nvGrpSpPr>
              <p:cNvPr id="264" name="Picture Placeholder 99">
                <a:extLst>
                  <a:ext uri="{FF2B5EF4-FFF2-40B4-BE49-F238E27FC236}">
                    <a16:creationId xmlns:a16="http://schemas.microsoft.com/office/drawing/2014/main" id="{E2607857-DF75-6743-9EC4-BE7254318D1D}"/>
                  </a:ext>
                </a:extLst>
              </p:cNvPr>
              <p:cNvGrpSpPr/>
              <p:nvPr/>
            </p:nvGrpSpPr>
            <p:grpSpPr>
              <a:xfrm>
                <a:off x="8571443" y="2015619"/>
                <a:ext cx="471182" cy="35417"/>
                <a:chOff x="8571443" y="2015619"/>
                <a:chExt cx="471182" cy="35417"/>
              </a:xfrm>
              <a:solidFill>
                <a:schemeClr val="accent2"/>
              </a:solidFill>
            </p:grpSpPr>
            <p:sp>
              <p:nvSpPr>
                <p:cNvPr id="314" name="Picture Placeholder 99">
                  <a:extLst>
                    <a:ext uri="{FF2B5EF4-FFF2-40B4-BE49-F238E27FC236}">
                      <a16:creationId xmlns:a16="http://schemas.microsoft.com/office/drawing/2014/main" id="{B02C9600-0782-ED43-A196-AAFE0990B31A}"/>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99">
                  <a:extLst>
                    <a:ext uri="{FF2B5EF4-FFF2-40B4-BE49-F238E27FC236}">
                      <a16:creationId xmlns:a16="http://schemas.microsoft.com/office/drawing/2014/main" id="{50E23CDB-2E88-C043-A335-2BBBEE9BF9A3}"/>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99">
                  <a:extLst>
                    <a:ext uri="{FF2B5EF4-FFF2-40B4-BE49-F238E27FC236}">
                      <a16:creationId xmlns:a16="http://schemas.microsoft.com/office/drawing/2014/main" id="{82CE321D-0A7E-854C-9BC5-1250F83B64E3}"/>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99">
                  <a:extLst>
                    <a:ext uri="{FF2B5EF4-FFF2-40B4-BE49-F238E27FC236}">
                      <a16:creationId xmlns:a16="http://schemas.microsoft.com/office/drawing/2014/main" id="{C0D25E4F-0378-0440-A6B7-FA483F4FD78B}"/>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99">
                  <a:extLst>
                    <a:ext uri="{FF2B5EF4-FFF2-40B4-BE49-F238E27FC236}">
                      <a16:creationId xmlns:a16="http://schemas.microsoft.com/office/drawing/2014/main" id="{96A98482-D4C6-324B-A35B-99FB7420D527}"/>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99">
                  <a:extLst>
                    <a:ext uri="{FF2B5EF4-FFF2-40B4-BE49-F238E27FC236}">
                      <a16:creationId xmlns:a16="http://schemas.microsoft.com/office/drawing/2014/main" id="{99205673-1285-DA46-BCFE-01B5BEE9F40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0" name="Picture Placeholder 99">
                  <a:extLst>
                    <a:ext uri="{FF2B5EF4-FFF2-40B4-BE49-F238E27FC236}">
                      <a16:creationId xmlns:a16="http://schemas.microsoft.com/office/drawing/2014/main" id="{B47387F4-B6F7-0D42-8819-5D90E79B5F0C}"/>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1" name="Picture Placeholder 99">
                  <a:extLst>
                    <a:ext uri="{FF2B5EF4-FFF2-40B4-BE49-F238E27FC236}">
                      <a16:creationId xmlns:a16="http://schemas.microsoft.com/office/drawing/2014/main" id="{CE2EFDB7-36CF-1741-BD29-03EF611A4D67}"/>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5" name="Picture Placeholder 99">
                <a:extLst>
                  <a:ext uri="{FF2B5EF4-FFF2-40B4-BE49-F238E27FC236}">
                    <a16:creationId xmlns:a16="http://schemas.microsoft.com/office/drawing/2014/main" id="{3A6B31BC-0B56-6E4D-90C3-87F2587A3833}"/>
                  </a:ext>
                </a:extLst>
              </p:cNvPr>
              <p:cNvGrpSpPr/>
              <p:nvPr/>
            </p:nvGrpSpPr>
            <p:grpSpPr>
              <a:xfrm>
                <a:off x="8633425" y="2102266"/>
                <a:ext cx="409201" cy="35417"/>
                <a:chOff x="8633425" y="2102266"/>
                <a:chExt cx="409201" cy="35417"/>
              </a:xfrm>
              <a:solidFill>
                <a:schemeClr val="accent2"/>
              </a:solidFill>
            </p:grpSpPr>
            <p:sp>
              <p:nvSpPr>
                <p:cNvPr id="307" name="Picture Placeholder 99">
                  <a:extLst>
                    <a:ext uri="{FF2B5EF4-FFF2-40B4-BE49-F238E27FC236}">
                      <a16:creationId xmlns:a16="http://schemas.microsoft.com/office/drawing/2014/main" id="{C2B333C7-7FF7-B542-B0F7-648A4203D7E6}"/>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8" name="Picture Placeholder 99">
                  <a:extLst>
                    <a:ext uri="{FF2B5EF4-FFF2-40B4-BE49-F238E27FC236}">
                      <a16:creationId xmlns:a16="http://schemas.microsoft.com/office/drawing/2014/main" id="{F25938CA-0104-724A-8F1A-40541C4073A1}"/>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9" name="Picture Placeholder 99">
                  <a:extLst>
                    <a:ext uri="{FF2B5EF4-FFF2-40B4-BE49-F238E27FC236}">
                      <a16:creationId xmlns:a16="http://schemas.microsoft.com/office/drawing/2014/main" id="{359213A8-9AD1-4746-A9A2-EB1889494948}"/>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99">
                  <a:extLst>
                    <a:ext uri="{FF2B5EF4-FFF2-40B4-BE49-F238E27FC236}">
                      <a16:creationId xmlns:a16="http://schemas.microsoft.com/office/drawing/2014/main" id="{26B92EA0-B14F-A048-AB6C-1DAD47611AB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99">
                  <a:extLst>
                    <a:ext uri="{FF2B5EF4-FFF2-40B4-BE49-F238E27FC236}">
                      <a16:creationId xmlns:a16="http://schemas.microsoft.com/office/drawing/2014/main" id="{A2573CD8-0390-1240-9CC9-592A18081A76}"/>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99">
                  <a:extLst>
                    <a:ext uri="{FF2B5EF4-FFF2-40B4-BE49-F238E27FC236}">
                      <a16:creationId xmlns:a16="http://schemas.microsoft.com/office/drawing/2014/main" id="{98010961-8EE6-C346-9A93-0125EF81C850}"/>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99">
                  <a:extLst>
                    <a:ext uri="{FF2B5EF4-FFF2-40B4-BE49-F238E27FC236}">
                      <a16:creationId xmlns:a16="http://schemas.microsoft.com/office/drawing/2014/main" id="{9162FFCA-E6F9-FC48-85A6-DEF74D672F31}"/>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6" name="Picture Placeholder 99">
                <a:extLst>
                  <a:ext uri="{FF2B5EF4-FFF2-40B4-BE49-F238E27FC236}">
                    <a16:creationId xmlns:a16="http://schemas.microsoft.com/office/drawing/2014/main" id="{E84A5B8B-0F72-0742-98C6-BC471B6B551B}"/>
                  </a:ext>
                </a:extLst>
              </p:cNvPr>
              <p:cNvGrpSpPr/>
              <p:nvPr/>
            </p:nvGrpSpPr>
            <p:grpSpPr>
              <a:xfrm>
                <a:off x="8510095" y="2188913"/>
                <a:ext cx="532531" cy="35417"/>
                <a:chOff x="8510095" y="2188913"/>
                <a:chExt cx="532531" cy="35417"/>
              </a:xfrm>
              <a:solidFill>
                <a:schemeClr val="accent2"/>
              </a:solidFill>
            </p:grpSpPr>
            <p:sp>
              <p:nvSpPr>
                <p:cNvPr id="298" name="Picture Placeholder 99">
                  <a:extLst>
                    <a:ext uri="{FF2B5EF4-FFF2-40B4-BE49-F238E27FC236}">
                      <a16:creationId xmlns:a16="http://schemas.microsoft.com/office/drawing/2014/main" id="{C13C5975-A230-0549-96AA-87A7DC173506}"/>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0F4FD02-4C05-F54D-8FC1-BB01C730AE1D}"/>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53D2AA62-2795-9B4A-82E5-511CCA1D5EFF}"/>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1" name="Picture Placeholder 99">
                  <a:extLst>
                    <a:ext uri="{FF2B5EF4-FFF2-40B4-BE49-F238E27FC236}">
                      <a16:creationId xmlns:a16="http://schemas.microsoft.com/office/drawing/2014/main" id="{865AEF6D-CF22-5B42-9C25-9D6757979D93}"/>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2" name="Picture Placeholder 99">
                  <a:extLst>
                    <a:ext uri="{FF2B5EF4-FFF2-40B4-BE49-F238E27FC236}">
                      <a16:creationId xmlns:a16="http://schemas.microsoft.com/office/drawing/2014/main" id="{711D15CB-D2C8-E748-A7AB-DB7F0F451EDD}"/>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3" name="Picture Placeholder 99">
                  <a:extLst>
                    <a:ext uri="{FF2B5EF4-FFF2-40B4-BE49-F238E27FC236}">
                      <a16:creationId xmlns:a16="http://schemas.microsoft.com/office/drawing/2014/main" id="{1A387089-AE5B-364E-805A-6A63A2928315}"/>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4" name="Picture Placeholder 99">
                  <a:extLst>
                    <a:ext uri="{FF2B5EF4-FFF2-40B4-BE49-F238E27FC236}">
                      <a16:creationId xmlns:a16="http://schemas.microsoft.com/office/drawing/2014/main" id="{ACEE41F6-9EF4-A54A-AD3E-A0DA7F7B0E94}"/>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5" name="Picture Placeholder 99">
                  <a:extLst>
                    <a:ext uri="{FF2B5EF4-FFF2-40B4-BE49-F238E27FC236}">
                      <a16:creationId xmlns:a16="http://schemas.microsoft.com/office/drawing/2014/main" id="{11CE85BB-73D0-B345-96FD-7298669F3E2E}"/>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6" name="Picture Placeholder 99">
                  <a:extLst>
                    <a:ext uri="{FF2B5EF4-FFF2-40B4-BE49-F238E27FC236}">
                      <a16:creationId xmlns:a16="http://schemas.microsoft.com/office/drawing/2014/main" id="{BCEED633-40EC-AD43-9CDA-583CBB0EE03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7" name="Picture Placeholder 99">
                <a:extLst>
                  <a:ext uri="{FF2B5EF4-FFF2-40B4-BE49-F238E27FC236}">
                    <a16:creationId xmlns:a16="http://schemas.microsoft.com/office/drawing/2014/main" id="{B435049D-C139-404F-B1CB-08412EB521F3}"/>
                  </a:ext>
                </a:extLst>
              </p:cNvPr>
              <p:cNvGrpSpPr/>
              <p:nvPr/>
            </p:nvGrpSpPr>
            <p:grpSpPr>
              <a:xfrm>
                <a:off x="8446849" y="2275560"/>
                <a:ext cx="595777" cy="35417"/>
                <a:chOff x="8446849" y="2275560"/>
                <a:chExt cx="595777" cy="35417"/>
              </a:xfrm>
              <a:solidFill>
                <a:schemeClr val="accent2"/>
              </a:solidFill>
            </p:grpSpPr>
            <p:sp>
              <p:nvSpPr>
                <p:cNvPr id="288" name="Picture Placeholder 99">
                  <a:extLst>
                    <a:ext uri="{FF2B5EF4-FFF2-40B4-BE49-F238E27FC236}">
                      <a16:creationId xmlns:a16="http://schemas.microsoft.com/office/drawing/2014/main" id="{9849BB8F-9646-2C49-8730-E7155C03B8DF}"/>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5D1FAAA-E8EA-CF47-81CA-C5A99CBECDB0}"/>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913E18DD-E6B6-B845-853C-AD3D4AE1B728}"/>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FAC5BCF7-4CBD-9542-976F-1B230EDA4DEB}"/>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C1FE433D-7227-344B-AF95-2EDE5291D95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3" name="Picture Placeholder 99">
                  <a:extLst>
                    <a:ext uri="{FF2B5EF4-FFF2-40B4-BE49-F238E27FC236}">
                      <a16:creationId xmlns:a16="http://schemas.microsoft.com/office/drawing/2014/main" id="{5C6A884F-5AE5-B74C-B409-DC991EA47589}"/>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B1BAA1F1-B517-CD42-9461-8B41197A66B2}"/>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0334F632-5622-174E-AD14-72118FA5FF2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65246A61-1780-434B-95E2-FE08227368FF}"/>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8BD6E90E-A472-4244-B0C1-AFDBB2771480}"/>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8" name="Picture Placeholder 99">
                <a:extLst>
                  <a:ext uri="{FF2B5EF4-FFF2-40B4-BE49-F238E27FC236}">
                    <a16:creationId xmlns:a16="http://schemas.microsoft.com/office/drawing/2014/main" id="{F46AEFB6-7879-C249-8E7C-16AB8CFF6A05}"/>
                  </a:ext>
                </a:extLst>
              </p:cNvPr>
              <p:cNvGrpSpPr/>
              <p:nvPr/>
            </p:nvGrpSpPr>
            <p:grpSpPr>
              <a:xfrm>
                <a:off x="8508830" y="2362207"/>
                <a:ext cx="533796" cy="35417"/>
                <a:chOff x="8508830" y="2362207"/>
                <a:chExt cx="533796" cy="35417"/>
              </a:xfrm>
              <a:solidFill>
                <a:schemeClr val="accent2"/>
              </a:solidFill>
            </p:grpSpPr>
            <p:sp>
              <p:nvSpPr>
                <p:cNvPr id="279" name="Picture Placeholder 99">
                  <a:extLst>
                    <a:ext uri="{FF2B5EF4-FFF2-40B4-BE49-F238E27FC236}">
                      <a16:creationId xmlns:a16="http://schemas.microsoft.com/office/drawing/2014/main" id="{4C42C54B-1A9A-D74B-B7E9-898BB74AA9E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E475F0ED-C4E3-9B46-9D43-8C2AA75BE8C3}"/>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E941BF1F-2788-BF43-B33D-1B7E19921D1F}"/>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FE6C27AF-A7B6-4745-8B52-FBFE576A87B0}"/>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BAB948B5-867B-FC48-A5B1-B99476700347}"/>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0EFC75FC-DE4F-E64B-8560-40DAC9F57ADA}"/>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7107181C-E4E7-3844-8965-CECFD8A32F0B}"/>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6" name="Picture Placeholder 99">
                  <a:extLst>
                    <a:ext uri="{FF2B5EF4-FFF2-40B4-BE49-F238E27FC236}">
                      <a16:creationId xmlns:a16="http://schemas.microsoft.com/office/drawing/2014/main" id="{E37C0527-7FAF-954F-BCD1-8EFE5404D26A}"/>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9E4A6ED2-643F-A64D-995A-EF8447B60D2B}"/>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9" name="Picture Placeholder 99">
                <a:extLst>
                  <a:ext uri="{FF2B5EF4-FFF2-40B4-BE49-F238E27FC236}">
                    <a16:creationId xmlns:a16="http://schemas.microsoft.com/office/drawing/2014/main" id="{3977645D-CDC9-8D4F-9B64-9AE79949617D}"/>
                  </a:ext>
                </a:extLst>
              </p:cNvPr>
              <p:cNvGrpSpPr/>
              <p:nvPr/>
            </p:nvGrpSpPr>
            <p:grpSpPr>
              <a:xfrm>
                <a:off x="8571443" y="2448854"/>
                <a:ext cx="471182" cy="35417"/>
                <a:chOff x="8571443" y="2448854"/>
                <a:chExt cx="471182" cy="35417"/>
              </a:xfrm>
              <a:solidFill>
                <a:schemeClr val="accent2"/>
              </a:solidFill>
            </p:grpSpPr>
            <p:sp>
              <p:nvSpPr>
                <p:cNvPr id="271" name="Picture Placeholder 99">
                  <a:extLst>
                    <a:ext uri="{FF2B5EF4-FFF2-40B4-BE49-F238E27FC236}">
                      <a16:creationId xmlns:a16="http://schemas.microsoft.com/office/drawing/2014/main" id="{38CD9D5F-9D39-6845-B714-05A67FF1092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A717930D-8675-A946-9883-5C716711A58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41FA94A8-0A26-7C44-9FE8-4DD338161AD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B12E7CC1-C16C-AA44-98A3-3AE84E7122F8}"/>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164668AC-5370-AF48-93E9-A5690C0B01FC}"/>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6C02B0B9-1D5C-4547-99C9-41A58675C57F}"/>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7" name="Picture Placeholder 99">
                  <a:extLst>
                    <a:ext uri="{FF2B5EF4-FFF2-40B4-BE49-F238E27FC236}">
                      <a16:creationId xmlns:a16="http://schemas.microsoft.com/office/drawing/2014/main" id="{C9F593CE-0B20-7048-B4B5-DAFA7C1BE05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D0A567FF-63CC-7740-A723-08A854F76449}"/>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70" name="Picture Placeholder 99">
                <a:extLst>
                  <a:ext uri="{FF2B5EF4-FFF2-40B4-BE49-F238E27FC236}">
                    <a16:creationId xmlns:a16="http://schemas.microsoft.com/office/drawing/2014/main" id="{67771482-9D62-6C4B-A403-107C903A891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97" name="Rectangle 396">
              <a:extLst>
                <a:ext uri="{FF2B5EF4-FFF2-40B4-BE49-F238E27FC236}">
                  <a16:creationId xmlns:a16="http://schemas.microsoft.com/office/drawing/2014/main" id="{1B3B4A5F-D3F3-6247-BEFC-2AB087EB9544}"/>
                </a:ext>
              </a:extLst>
            </p:cNvPr>
            <p:cNvSpPr>
              <a:spLocks noChangeAspect="1"/>
            </p:cNvSpPr>
            <p:nvPr/>
          </p:nvSpPr>
          <p:spPr>
            <a:xfrm>
              <a:off x="4655762" y="3107469"/>
              <a:ext cx="1241352"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0" name="Group 39">
            <a:extLst>
              <a:ext uri="{FF2B5EF4-FFF2-40B4-BE49-F238E27FC236}">
                <a16:creationId xmlns:a16="http://schemas.microsoft.com/office/drawing/2014/main" id="{D694A8C0-F0AB-DE48-9DDB-23BF7C0F2554}"/>
              </a:ext>
            </a:extLst>
          </p:cNvPr>
          <p:cNvGrpSpPr/>
          <p:nvPr/>
        </p:nvGrpSpPr>
        <p:grpSpPr>
          <a:xfrm>
            <a:off x="5618016" y="4367203"/>
            <a:ext cx="1365869" cy="899829"/>
            <a:chOff x="5618016" y="4459803"/>
            <a:chExt cx="1365869" cy="899829"/>
          </a:xfrm>
        </p:grpSpPr>
        <p:grpSp>
          <p:nvGrpSpPr>
            <p:cNvPr id="244" name="Group 243" descr="Cloud Analysis&#10;">
              <a:extLst>
                <a:ext uri="{FF2B5EF4-FFF2-40B4-BE49-F238E27FC236}">
                  <a16:creationId xmlns:a16="http://schemas.microsoft.com/office/drawing/2014/main" id="{1630A998-50E4-F843-92C5-85E775FE084C}"/>
                </a:ext>
              </a:extLst>
            </p:cNvPr>
            <p:cNvGrpSpPr>
              <a:grpSpLocks noChangeAspect="1"/>
            </p:cNvGrpSpPr>
            <p:nvPr/>
          </p:nvGrpSpPr>
          <p:grpSpPr>
            <a:xfrm>
              <a:off x="6007252" y="4522572"/>
              <a:ext cx="443941" cy="418316"/>
              <a:chOff x="11080035" y="1971556"/>
              <a:chExt cx="600836" cy="566154"/>
            </a:xfrm>
          </p:grpSpPr>
          <p:sp>
            <p:nvSpPr>
              <p:cNvPr id="245" name="Picture Placeholder 91">
                <a:extLst>
                  <a:ext uri="{FF2B5EF4-FFF2-40B4-BE49-F238E27FC236}">
                    <a16:creationId xmlns:a16="http://schemas.microsoft.com/office/drawing/2014/main" id="{B5F2D7EF-416F-A04E-BC6B-66B369F9101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6" name="Picture Placeholder 91">
                <a:extLst>
                  <a:ext uri="{FF2B5EF4-FFF2-40B4-BE49-F238E27FC236}">
                    <a16:creationId xmlns:a16="http://schemas.microsoft.com/office/drawing/2014/main" id="{68C753D8-6A72-C846-9728-01815F78CDF2}"/>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5" name="TextBox 324">
              <a:extLst>
                <a:ext uri="{FF2B5EF4-FFF2-40B4-BE49-F238E27FC236}">
                  <a16:creationId xmlns:a16="http://schemas.microsoft.com/office/drawing/2014/main" id="{69CA1D44-F572-5249-8CE3-21AEFA42FD36}"/>
                </a:ext>
              </a:extLst>
            </p:cNvPr>
            <p:cNvSpPr txBox="1"/>
            <p:nvPr/>
          </p:nvSpPr>
          <p:spPr>
            <a:xfrm>
              <a:off x="5732093" y="4973038"/>
              <a:ext cx="1151148"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Cloud File Analysis</a:t>
              </a:r>
            </a:p>
            <a:p>
              <a:pPr algn="ctr"/>
              <a:r>
                <a:rPr lang="en-US" sz="1200" dirty="0">
                  <a:solidFill>
                    <a:schemeClr val="accent2"/>
                  </a:solidFill>
                  <a:latin typeface="Calibri" panose="020F0502020204030204" pitchFamily="34" charset="0"/>
                </a:rPr>
                <a:t>(in cloud)</a:t>
              </a:r>
            </a:p>
          </p:txBody>
        </p:sp>
        <p:sp>
          <p:nvSpPr>
            <p:cNvPr id="399" name="Rectangle 398">
              <a:extLst>
                <a:ext uri="{FF2B5EF4-FFF2-40B4-BE49-F238E27FC236}">
                  <a16:creationId xmlns:a16="http://schemas.microsoft.com/office/drawing/2014/main" id="{08DAB4CB-076D-E649-A10E-2D237D186172}"/>
                </a:ext>
              </a:extLst>
            </p:cNvPr>
            <p:cNvSpPr>
              <a:spLocks noChangeAspect="1"/>
            </p:cNvSpPr>
            <p:nvPr/>
          </p:nvSpPr>
          <p:spPr>
            <a:xfrm>
              <a:off x="5618016" y="4459803"/>
              <a:ext cx="1365869" cy="89982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
        <p:nvSpPr>
          <p:cNvPr id="401" name="Rectangle 400">
            <a:extLst>
              <a:ext uri="{FF2B5EF4-FFF2-40B4-BE49-F238E27FC236}">
                <a16:creationId xmlns:a16="http://schemas.microsoft.com/office/drawing/2014/main" id="{89CEE735-F2E8-9541-B350-947CD5265B43}"/>
              </a:ext>
            </a:extLst>
          </p:cNvPr>
          <p:cNvSpPr>
            <a:spLocks/>
          </p:cNvSpPr>
          <p:nvPr/>
        </p:nvSpPr>
        <p:spPr>
          <a:xfrm>
            <a:off x="4099836" y="4400194"/>
            <a:ext cx="769316" cy="96791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2" name="Rectangle 401">
            <a:extLst>
              <a:ext uri="{FF2B5EF4-FFF2-40B4-BE49-F238E27FC236}">
                <a16:creationId xmlns:a16="http://schemas.microsoft.com/office/drawing/2014/main" id="{2542F77E-708B-D945-8695-A06B89EE4CCA}"/>
              </a:ext>
            </a:extLst>
          </p:cNvPr>
          <p:cNvSpPr>
            <a:spLocks/>
          </p:cNvSpPr>
          <p:nvPr/>
        </p:nvSpPr>
        <p:spPr>
          <a:xfrm>
            <a:off x="2567917" y="1874701"/>
            <a:ext cx="1260647" cy="645329"/>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FFE6F42F-E51B-A746-8621-5F8FB34AB46E}"/>
              </a:ext>
            </a:extLst>
          </p:cNvPr>
          <p:cNvGrpSpPr/>
          <p:nvPr/>
        </p:nvGrpSpPr>
        <p:grpSpPr>
          <a:xfrm>
            <a:off x="5555408" y="5305602"/>
            <a:ext cx="1540562" cy="1347432"/>
            <a:chOff x="5092559" y="5398202"/>
            <a:chExt cx="1540562" cy="1347432"/>
          </a:xfrm>
        </p:grpSpPr>
        <p:cxnSp>
          <p:nvCxnSpPr>
            <p:cNvPr id="345" name="Straight Arrow Connector 344">
              <a:extLst>
                <a:ext uri="{FF2B5EF4-FFF2-40B4-BE49-F238E27FC236}">
                  <a16:creationId xmlns:a16="http://schemas.microsoft.com/office/drawing/2014/main" id="{1B4D9F07-F360-CA48-8BE9-EDE4C81A9015}"/>
                </a:ext>
              </a:extLst>
            </p:cNvPr>
            <p:cNvCxnSpPr>
              <a:cxnSpLocks/>
            </p:cNvCxnSpPr>
            <p:nvPr/>
          </p:nvCxnSpPr>
          <p:spPr bwMode="gray">
            <a:xfrm flipH="1">
              <a:off x="5847756" y="5398202"/>
              <a:ext cx="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3" name="TextBox 362">
              <a:extLst>
                <a:ext uri="{FF2B5EF4-FFF2-40B4-BE49-F238E27FC236}">
                  <a16:creationId xmlns:a16="http://schemas.microsoft.com/office/drawing/2014/main" id="{10712B0E-3420-EF4E-B72D-25D75D94A438}"/>
                </a:ext>
              </a:extLst>
            </p:cNvPr>
            <p:cNvSpPr txBox="1"/>
            <p:nvPr/>
          </p:nvSpPr>
          <p:spPr>
            <a:xfrm>
              <a:off x="5383840" y="5545306"/>
              <a:ext cx="38523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Result</a:t>
              </a:r>
            </a:p>
          </p:txBody>
        </p:sp>
        <p:grpSp>
          <p:nvGrpSpPr>
            <p:cNvPr id="226" name="Picture Placeholder 79" descr="Defense Malware&#10;">
              <a:extLst>
                <a:ext uri="{FF2B5EF4-FFF2-40B4-BE49-F238E27FC236}">
                  <a16:creationId xmlns:a16="http://schemas.microsoft.com/office/drawing/2014/main" id="{7360A015-C90A-B44C-95CF-BEA24FDB3100}"/>
                </a:ext>
              </a:extLst>
            </p:cNvPr>
            <p:cNvGrpSpPr>
              <a:grpSpLocks noChangeAspect="1"/>
            </p:cNvGrpSpPr>
            <p:nvPr/>
          </p:nvGrpSpPr>
          <p:grpSpPr>
            <a:xfrm>
              <a:off x="6042442" y="5908576"/>
              <a:ext cx="376649" cy="443941"/>
              <a:chOff x="7166991" y="712682"/>
              <a:chExt cx="509762" cy="600837"/>
            </a:xfrm>
            <a:solidFill>
              <a:srgbClr val="FF0000"/>
            </a:solidFill>
          </p:grpSpPr>
          <p:grpSp>
            <p:nvGrpSpPr>
              <p:cNvPr id="239" name="Picture Placeholder 79">
                <a:extLst>
                  <a:ext uri="{FF2B5EF4-FFF2-40B4-BE49-F238E27FC236}">
                    <a16:creationId xmlns:a16="http://schemas.microsoft.com/office/drawing/2014/main" id="{AAF50C53-48DC-1845-B843-607C8CB7E9C2}"/>
                  </a:ext>
                </a:extLst>
              </p:cNvPr>
              <p:cNvGrpSpPr/>
              <p:nvPr/>
            </p:nvGrpSpPr>
            <p:grpSpPr>
              <a:xfrm>
                <a:off x="7288423" y="828422"/>
                <a:ext cx="266898" cy="369356"/>
                <a:chOff x="7288423" y="828422"/>
                <a:chExt cx="266898" cy="369356"/>
              </a:xfrm>
              <a:grpFill/>
            </p:grpSpPr>
            <p:sp>
              <p:nvSpPr>
                <p:cNvPr id="241" name="Picture Placeholder 79">
                  <a:extLst>
                    <a:ext uri="{FF2B5EF4-FFF2-40B4-BE49-F238E27FC236}">
                      <a16:creationId xmlns:a16="http://schemas.microsoft.com/office/drawing/2014/main" id="{BE627A9D-9A95-8B4C-91C9-BFF727D29A8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2" name="Picture Placeholder 79">
                  <a:extLst>
                    <a:ext uri="{FF2B5EF4-FFF2-40B4-BE49-F238E27FC236}">
                      <a16:creationId xmlns:a16="http://schemas.microsoft.com/office/drawing/2014/main" id="{BC63A652-31D0-5E41-B0E1-D863F9EB81A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9">
                  <a:extLst>
                    <a:ext uri="{FF2B5EF4-FFF2-40B4-BE49-F238E27FC236}">
                      <a16:creationId xmlns:a16="http://schemas.microsoft.com/office/drawing/2014/main" id="{953F9283-8100-8042-A799-314CF4ED7DA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7" name="Picture Placeholder 79">
                  <a:extLst>
                    <a:ext uri="{FF2B5EF4-FFF2-40B4-BE49-F238E27FC236}">
                      <a16:creationId xmlns:a16="http://schemas.microsoft.com/office/drawing/2014/main" id="{1D31A34C-8DE5-8644-861D-9F4812F255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8" name="Picture Placeholder 79">
                  <a:extLst>
                    <a:ext uri="{FF2B5EF4-FFF2-40B4-BE49-F238E27FC236}">
                      <a16:creationId xmlns:a16="http://schemas.microsoft.com/office/drawing/2014/main" id="{3CFEFDB5-C4DD-5D49-924B-FCB9605C6B8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9" name="Picture Placeholder 79">
                  <a:extLst>
                    <a:ext uri="{FF2B5EF4-FFF2-40B4-BE49-F238E27FC236}">
                      <a16:creationId xmlns:a16="http://schemas.microsoft.com/office/drawing/2014/main" id="{DDCCE960-F9B5-5649-947A-DEEA5A2B2E4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0" name="Picture Placeholder 79">
                  <a:extLst>
                    <a:ext uri="{FF2B5EF4-FFF2-40B4-BE49-F238E27FC236}">
                      <a16:creationId xmlns:a16="http://schemas.microsoft.com/office/drawing/2014/main" id="{9931CC6A-9E7F-A347-973E-8EF0CF192F8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79">
                  <a:extLst>
                    <a:ext uri="{FF2B5EF4-FFF2-40B4-BE49-F238E27FC236}">
                      <a16:creationId xmlns:a16="http://schemas.microsoft.com/office/drawing/2014/main" id="{7D8D9CC1-DC45-2D4D-965D-63F1E93C6770}"/>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79">
                  <a:extLst>
                    <a:ext uri="{FF2B5EF4-FFF2-40B4-BE49-F238E27FC236}">
                      <a16:creationId xmlns:a16="http://schemas.microsoft.com/office/drawing/2014/main" id="{4FF25A21-7289-5244-B226-C6226556A1E1}"/>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79">
                  <a:extLst>
                    <a:ext uri="{FF2B5EF4-FFF2-40B4-BE49-F238E27FC236}">
                      <a16:creationId xmlns:a16="http://schemas.microsoft.com/office/drawing/2014/main" id="{8A56EC69-42DF-9A44-9B2B-F4468B0E461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40" name="Picture Placeholder 79">
                <a:extLst>
                  <a:ext uri="{FF2B5EF4-FFF2-40B4-BE49-F238E27FC236}">
                    <a16:creationId xmlns:a16="http://schemas.microsoft.com/office/drawing/2014/main" id="{2A5BC060-7E1F-C148-AE25-44D0B8510F6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27" name="Picture Placeholder 80" descr="Defense Preventions&#10;">
              <a:extLst>
                <a:ext uri="{FF2B5EF4-FFF2-40B4-BE49-F238E27FC236}">
                  <a16:creationId xmlns:a16="http://schemas.microsoft.com/office/drawing/2014/main" id="{A9F1BE3A-8A30-9345-924E-BADE44DF7905}"/>
                </a:ext>
              </a:extLst>
            </p:cNvPr>
            <p:cNvSpPr>
              <a:spLocks noChangeAspect="1"/>
            </p:cNvSpPr>
            <p:nvPr/>
          </p:nvSpPr>
          <p:spPr>
            <a:xfrm>
              <a:off x="5194448" y="5908575"/>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228" name="TextBox 227">
              <a:extLst>
                <a:ext uri="{FF2B5EF4-FFF2-40B4-BE49-F238E27FC236}">
                  <a16:creationId xmlns:a16="http://schemas.microsoft.com/office/drawing/2014/main" id="{340DCBA7-E7DE-1343-B176-A85CB8941940}"/>
                </a:ext>
              </a:extLst>
            </p:cNvPr>
            <p:cNvSpPr txBox="1"/>
            <p:nvPr/>
          </p:nvSpPr>
          <p:spPr>
            <a:xfrm>
              <a:off x="5727391" y="6050678"/>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30" name="TextBox 229">
              <a:extLst>
                <a:ext uri="{FF2B5EF4-FFF2-40B4-BE49-F238E27FC236}">
                  <a16:creationId xmlns:a16="http://schemas.microsoft.com/office/drawing/2014/main" id="{6FEEF277-2810-254E-989D-589B2854916A}"/>
                </a:ext>
              </a:extLst>
            </p:cNvPr>
            <p:cNvSpPr txBox="1"/>
            <p:nvPr/>
          </p:nvSpPr>
          <p:spPr>
            <a:xfrm>
              <a:off x="5151372" y="6367937"/>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31" name="TextBox 230">
              <a:extLst>
                <a:ext uri="{FF2B5EF4-FFF2-40B4-BE49-F238E27FC236}">
                  <a16:creationId xmlns:a16="http://schemas.microsoft.com/office/drawing/2014/main" id="{CC3A5504-615B-D94B-B8BF-2266328DAB7E}"/>
                </a:ext>
              </a:extLst>
            </p:cNvPr>
            <p:cNvSpPr txBox="1"/>
            <p:nvPr/>
          </p:nvSpPr>
          <p:spPr>
            <a:xfrm>
              <a:off x="5828413" y="6367937"/>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236" name="Rectangle 235">
              <a:extLst>
                <a:ext uri="{FF2B5EF4-FFF2-40B4-BE49-F238E27FC236}">
                  <a16:creationId xmlns:a16="http://schemas.microsoft.com/office/drawing/2014/main" id="{97124784-470C-6145-AA89-9724E71A90F6}"/>
                </a:ext>
              </a:extLst>
            </p:cNvPr>
            <p:cNvSpPr>
              <a:spLocks noChangeAspect="1"/>
            </p:cNvSpPr>
            <p:nvPr/>
          </p:nvSpPr>
          <p:spPr>
            <a:xfrm>
              <a:off x="5092559" y="5846071"/>
              <a:ext cx="1540562" cy="8995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0" name="Group 9">
            <a:extLst>
              <a:ext uri="{FF2B5EF4-FFF2-40B4-BE49-F238E27FC236}">
                <a16:creationId xmlns:a16="http://schemas.microsoft.com/office/drawing/2014/main" id="{64D3E1FA-1E21-274A-BB3D-69480939DA26}"/>
              </a:ext>
            </a:extLst>
          </p:cNvPr>
          <p:cNvGrpSpPr/>
          <p:nvPr/>
        </p:nvGrpSpPr>
        <p:grpSpPr>
          <a:xfrm>
            <a:off x="2487826" y="3915191"/>
            <a:ext cx="2625034" cy="1501667"/>
            <a:chOff x="2487826" y="4007791"/>
            <a:chExt cx="2625034" cy="1501667"/>
          </a:xfrm>
        </p:grpSpPr>
        <p:cxnSp>
          <p:nvCxnSpPr>
            <p:cNvPr id="322" name="Straight Arrow Connector 321">
              <a:extLst>
                <a:ext uri="{FF2B5EF4-FFF2-40B4-BE49-F238E27FC236}">
                  <a16:creationId xmlns:a16="http://schemas.microsoft.com/office/drawing/2014/main" id="{F731019D-9EC5-BC40-8AA9-D2129C7C95E6}"/>
                </a:ext>
              </a:extLst>
            </p:cNvPr>
            <p:cNvCxnSpPr>
              <a:cxnSpLocks/>
            </p:cNvCxnSpPr>
            <p:nvPr/>
          </p:nvCxnSpPr>
          <p:spPr bwMode="gray">
            <a:xfrm flipH="1">
              <a:off x="4381340"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326" name="Picture Placeholder 79" descr="Defense Malware&#10;">
              <a:extLst>
                <a:ext uri="{FF2B5EF4-FFF2-40B4-BE49-F238E27FC236}">
                  <a16:creationId xmlns:a16="http://schemas.microsoft.com/office/drawing/2014/main" id="{5BDFC198-F80B-1D48-BA9E-652E089E287D}"/>
                </a:ext>
              </a:extLst>
            </p:cNvPr>
            <p:cNvGrpSpPr>
              <a:grpSpLocks noChangeAspect="1"/>
            </p:cNvGrpSpPr>
            <p:nvPr/>
          </p:nvGrpSpPr>
          <p:grpSpPr>
            <a:xfrm>
              <a:off x="3437704" y="4522574"/>
              <a:ext cx="376648" cy="443941"/>
              <a:chOff x="7166988" y="712683"/>
              <a:chExt cx="509761" cy="600837"/>
            </a:xfrm>
            <a:solidFill>
              <a:srgbClr val="FF0000"/>
            </a:solidFill>
          </p:grpSpPr>
          <p:grpSp>
            <p:nvGrpSpPr>
              <p:cNvPr id="327" name="Picture Placeholder 79">
                <a:extLst>
                  <a:ext uri="{FF2B5EF4-FFF2-40B4-BE49-F238E27FC236}">
                    <a16:creationId xmlns:a16="http://schemas.microsoft.com/office/drawing/2014/main" id="{25B90FB1-7DE1-C941-8990-8AB0950D5025}"/>
                  </a:ext>
                </a:extLst>
              </p:cNvPr>
              <p:cNvGrpSpPr/>
              <p:nvPr/>
            </p:nvGrpSpPr>
            <p:grpSpPr>
              <a:xfrm>
                <a:off x="7288423" y="828422"/>
                <a:ext cx="266898" cy="369356"/>
                <a:chOff x="7288423" y="828422"/>
                <a:chExt cx="266898" cy="369356"/>
              </a:xfrm>
              <a:grpFill/>
            </p:grpSpPr>
            <p:sp>
              <p:nvSpPr>
                <p:cNvPr id="329" name="Picture Placeholder 79">
                  <a:extLst>
                    <a:ext uri="{FF2B5EF4-FFF2-40B4-BE49-F238E27FC236}">
                      <a16:creationId xmlns:a16="http://schemas.microsoft.com/office/drawing/2014/main" id="{401124D4-44FA-2F46-9779-DAB94958F3E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79">
                  <a:extLst>
                    <a:ext uri="{FF2B5EF4-FFF2-40B4-BE49-F238E27FC236}">
                      <a16:creationId xmlns:a16="http://schemas.microsoft.com/office/drawing/2014/main" id="{07AEC1EF-44DF-3F4E-BEF8-ED09B1CE3E8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79">
                  <a:extLst>
                    <a:ext uri="{FF2B5EF4-FFF2-40B4-BE49-F238E27FC236}">
                      <a16:creationId xmlns:a16="http://schemas.microsoft.com/office/drawing/2014/main" id="{553A4BB8-2B1A-F241-AAAA-61D0FECC3BD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79">
                  <a:extLst>
                    <a:ext uri="{FF2B5EF4-FFF2-40B4-BE49-F238E27FC236}">
                      <a16:creationId xmlns:a16="http://schemas.microsoft.com/office/drawing/2014/main" id="{E27689ED-4C0D-BD48-AD87-7B0F0072834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79">
                  <a:extLst>
                    <a:ext uri="{FF2B5EF4-FFF2-40B4-BE49-F238E27FC236}">
                      <a16:creationId xmlns:a16="http://schemas.microsoft.com/office/drawing/2014/main" id="{CDC8BE28-3888-654C-A9D5-525DD7AFA8A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79">
                  <a:extLst>
                    <a:ext uri="{FF2B5EF4-FFF2-40B4-BE49-F238E27FC236}">
                      <a16:creationId xmlns:a16="http://schemas.microsoft.com/office/drawing/2014/main" id="{4FECAF4D-A2BC-F544-A300-DEBE4A72B6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5" name="Picture Placeholder 79">
                  <a:extLst>
                    <a:ext uri="{FF2B5EF4-FFF2-40B4-BE49-F238E27FC236}">
                      <a16:creationId xmlns:a16="http://schemas.microsoft.com/office/drawing/2014/main" id="{C748801F-BF80-2446-AC7C-753C5DDAB0D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79">
                  <a:extLst>
                    <a:ext uri="{FF2B5EF4-FFF2-40B4-BE49-F238E27FC236}">
                      <a16:creationId xmlns:a16="http://schemas.microsoft.com/office/drawing/2014/main" id="{6E598EF8-8935-8943-A754-0608A035F4E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79">
                  <a:extLst>
                    <a:ext uri="{FF2B5EF4-FFF2-40B4-BE49-F238E27FC236}">
                      <a16:creationId xmlns:a16="http://schemas.microsoft.com/office/drawing/2014/main" id="{A008553A-C01D-584C-A7E7-4BC08665E66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79">
                  <a:extLst>
                    <a:ext uri="{FF2B5EF4-FFF2-40B4-BE49-F238E27FC236}">
                      <a16:creationId xmlns:a16="http://schemas.microsoft.com/office/drawing/2014/main" id="{31638ABA-7102-E74F-B4A3-468A28A29D9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79">
                <a:extLst>
                  <a:ext uri="{FF2B5EF4-FFF2-40B4-BE49-F238E27FC236}">
                    <a16:creationId xmlns:a16="http://schemas.microsoft.com/office/drawing/2014/main" id="{A3405819-1B53-334E-8F05-F6F1D16FC104}"/>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39" name="Picture Placeholder 80" descr="Defense Preventions&#10;">
              <a:extLst>
                <a:ext uri="{FF2B5EF4-FFF2-40B4-BE49-F238E27FC236}">
                  <a16:creationId xmlns:a16="http://schemas.microsoft.com/office/drawing/2014/main" id="{8EF7F563-D695-1E43-BD9F-0C40541107C1}"/>
                </a:ext>
              </a:extLst>
            </p:cNvPr>
            <p:cNvSpPr>
              <a:spLocks noChangeAspect="1"/>
            </p:cNvSpPr>
            <p:nvPr/>
          </p:nvSpPr>
          <p:spPr>
            <a:xfrm>
              <a:off x="2589716" y="4522573"/>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40" name="TextBox 339">
              <a:extLst>
                <a:ext uri="{FF2B5EF4-FFF2-40B4-BE49-F238E27FC236}">
                  <a16:creationId xmlns:a16="http://schemas.microsoft.com/office/drawing/2014/main" id="{01606DCA-91BB-E94C-BE01-8BAD54CAC481}"/>
                </a:ext>
              </a:extLst>
            </p:cNvPr>
            <p:cNvSpPr txBox="1"/>
            <p:nvPr/>
          </p:nvSpPr>
          <p:spPr>
            <a:xfrm>
              <a:off x="3122659" y="466467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41" name="TextBox 340">
              <a:extLst>
                <a:ext uri="{FF2B5EF4-FFF2-40B4-BE49-F238E27FC236}">
                  <a16:creationId xmlns:a16="http://schemas.microsoft.com/office/drawing/2014/main" id="{EB870ADD-33CC-3349-92B2-65F656B666F5}"/>
                </a:ext>
              </a:extLst>
            </p:cNvPr>
            <p:cNvSpPr txBox="1"/>
            <p:nvPr/>
          </p:nvSpPr>
          <p:spPr>
            <a:xfrm>
              <a:off x="2546640" y="4981935"/>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342" name="TextBox 341">
              <a:extLst>
                <a:ext uri="{FF2B5EF4-FFF2-40B4-BE49-F238E27FC236}">
                  <a16:creationId xmlns:a16="http://schemas.microsoft.com/office/drawing/2014/main" id="{009DCBBE-A168-AD47-A4F9-DCF031125B72}"/>
                </a:ext>
              </a:extLst>
            </p:cNvPr>
            <p:cNvSpPr txBox="1"/>
            <p:nvPr/>
          </p:nvSpPr>
          <p:spPr>
            <a:xfrm>
              <a:off x="3223681" y="4981935"/>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44" name="TextBox 343">
              <a:extLst>
                <a:ext uri="{FF2B5EF4-FFF2-40B4-BE49-F238E27FC236}">
                  <a16:creationId xmlns:a16="http://schemas.microsoft.com/office/drawing/2014/main" id="{9FAC65C9-222C-A740-8A81-12B11E4D4F81}"/>
                </a:ext>
              </a:extLst>
            </p:cNvPr>
            <p:cNvSpPr txBox="1"/>
            <p:nvPr/>
          </p:nvSpPr>
          <p:spPr>
            <a:xfrm>
              <a:off x="3580692" y="4007791"/>
              <a:ext cx="924036" cy="369332"/>
            </a:xfrm>
            <a:prstGeom prst="rect">
              <a:avLst/>
            </a:prstGeom>
          </p:spPr>
          <p:txBody>
            <a:bodyPr wrap="none" lIns="0" tIns="0" rIns="0" bIns="0" rtlCol="0">
              <a:spAutoFit/>
            </a:bodyPr>
            <a:lstStyle/>
            <a:p>
              <a:pPr algn="r"/>
              <a:r>
                <a:rPr lang="en-US" sz="1200" dirty="0">
                  <a:solidFill>
                    <a:schemeClr val="accent2"/>
                  </a:solidFill>
                  <a:latin typeface="Calibri" panose="020F0502020204030204" pitchFamily="34" charset="0"/>
                </a:rPr>
                <a:t>Local</a:t>
              </a:r>
            </a:p>
            <a:p>
              <a:pPr algn="r"/>
              <a:r>
                <a:rPr lang="en-US" sz="1200" dirty="0">
                  <a:solidFill>
                    <a:schemeClr val="accent2"/>
                  </a:solidFill>
                  <a:latin typeface="Calibri" panose="020F0502020204030204" pitchFamily="34" charset="0"/>
                </a:rPr>
                <a:t>Analysis Result</a:t>
              </a:r>
            </a:p>
          </p:txBody>
        </p:sp>
        <p:sp>
          <p:nvSpPr>
            <p:cNvPr id="394" name="TextBox 393">
              <a:extLst>
                <a:ext uri="{FF2B5EF4-FFF2-40B4-BE49-F238E27FC236}">
                  <a16:creationId xmlns:a16="http://schemas.microsoft.com/office/drawing/2014/main" id="{358C3C36-4F55-7240-863D-84F887468563}"/>
                </a:ext>
              </a:extLst>
            </p:cNvPr>
            <p:cNvSpPr txBox="1"/>
            <p:nvPr/>
          </p:nvSpPr>
          <p:spPr>
            <a:xfrm>
              <a:off x="4118746" y="4968267"/>
              <a:ext cx="732573" cy="492443"/>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In Progress </a:t>
              </a:r>
            </a:p>
            <a:p>
              <a:pPr algn="ctr"/>
              <a:r>
                <a:rPr lang="en-US" sz="1000" i="1" dirty="0">
                  <a:solidFill>
                    <a:schemeClr val="accent2"/>
                  </a:solidFill>
                  <a:latin typeface="Calibri" panose="020F0502020204030204" pitchFamily="34" charset="0"/>
                </a:rPr>
                <a:t>(Require more</a:t>
              </a:r>
            </a:p>
            <a:p>
              <a:pPr algn="ctr"/>
              <a:r>
                <a:rPr lang="en-US" sz="1000" i="1" dirty="0">
                  <a:solidFill>
                    <a:schemeClr val="accent2"/>
                  </a:solidFill>
                  <a:latin typeface="Calibri" panose="020F0502020204030204" pitchFamily="34" charset="0"/>
                </a:rPr>
                <a:t>analysis)</a:t>
              </a:r>
            </a:p>
          </p:txBody>
        </p:sp>
        <p:sp>
          <p:nvSpPr>
            <p:cNvPr id="395" name="TextBox 394">
              <a:extLst>
                <a:ext uri="{FF2B5EF4-FFF2-40B4-BE49-F238E27FC236}">
                  <a16:creationId xmlns:a16="http://schemas.microsoft.com/office/drawing/2014/main" id="{F00D4A32-5464-D946-B3C1-D9F758F10032}"/>
                </a:ext>
              </a:extLst>
            </p:cNvPr>
            <p:cNvSpPr txBox="1"/>
            <p:nvPr/>
          </p:nvSpPr>
          <p:spPr>
            <a:xfrm>
              <a:off x="3917168" y="46828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98" name="Rectangle 397">
              <a:extLst>
                <a:ext uri="{FF2B5EF4-FFF2-40B4-BE49-F238E27FC236}">
                  <a16:creationId xmlns:a16="http://schemas.microsoft.com/office/drawing/2014/main" id="{6F52F70C-0D20-414B-A81F-1234FA0A4348}"/>
                </a:ext>
              </a:extLst>
            </p:cNvPr>
            <p:cNvSpPr>
              <a:spLocks noChangeAspect="1"/>
            </p:cNvSpPr>
            <p:nvPr/>
          </p:nvSpPr>
          <p:spPr>
            <a:xfrm>
              <a:off x="2487826" y="4460069"/>
              <a:ext cx="2455969" cy="104938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2B9AB5-CB10-FF42-8F10-20078D049739}"/>
                </a:ext>
              </a:extLst>
            </p:cNvPr>
            <p:cNvGrpSpPr/>
            <p:nvPr/>
          </p:nvGrpSpPr>
          <p:grpSpPr>
            <a:xfrm>
              <a:off x="4299015" y="4522574"/>
              <a:ext cx="372678" cy="438554"/>
              <a:chOff x="1321268" y="5123093"/>
              <a:chExt cx="372678" cy="438554"/>
            </a:xfrm>
          </p:grpSpPr>
          <p:grpSp>
            <p:nvGrpSpPr>
              <p:cNvPr id="257" name="Picture Placeholder 74" descr="Analytics Engine&#10;">
                <a:extLst>
                  <a:ext uri="{FF2B5EF4-FFF2-40B4-BE49-F238E27FC236}">
                    <a16:creationId xmlns:a16="http://schemas.microsoft.com/office/drawing/2014/main" id="{F0FFCCE9-0C14-5147-AF78-FA9EB57600D5}"/>
                  </a:ext>
                </a:extLst>
              </p:cNvPr>
              <p:cNvGrpSpPr>
                <a:grpSpLocks noChangeAspect="1"/>
              </p:cNvGrpSpPr>
              <p:nvPr/>
            </p:nvGrpSpPr>
            <p:grpSpPr>
              <a:xfrm>
                <a:off x="1337315" y="5139352"/>
                <a:ext cx="316027" cy="318760"/>
                <a:chOff x="480034" y="3955282"/>
                <a:chExt cx="658390" cy="664083"/>
              </a:xfrm>
              <a:solidFill>
                <a:schemeClr val="tx1"/>
              </a:solidFill>
            </p:grpSpPr>
            <p:sp>
              <p:nvSpPr>
                <p:cNvPr id="258" name="Picture Placeholder 74">
                  <a:extLst>
                    <a:ext uri="{FF2B5EF4-FFF2-40B4-BE49-F238E27FC236}">
                      <a16:creationId xmlns:a16="http://schemas.microsoft.com/office/drawing/2014/main" id="{46C7414B-8FA8-0143-9BB6-45DAAFC3DE5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74">
                  <a:extLst>
                    <a:ext uri="{FF2B5EF4-FFF2-40B4-BE49-F238E27FC236}">
                      <a16:creationId xmlns:a16="http://schemas.microsoft.com/office/drawing/2014/main" id="{09B629E9-2AC6-764F-8BF0-EB322AA1C08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74">
                  <a:extLst>
                    <a:ext uri="{FF2B5EF4-FFF2-40B4-BE49-F238E27FC236}">
                      <a16:creationId xmlns:a16="http://schemas.microsoft.com/office/drawing/2014/main" id="{D63D43EF-A324-ED42-A30C-212884B43ED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74">
                  <a:extLst>
                    <a:ext uri="{FF2B5EF4-FFF2-40B4-BE49-F238E27FC236}">
                      <a16:creationId xmlns:a16="http://schemas.microsoft.com/office/drawing/2014/main" id="{BBC2DA89-5909-B142-8681-73DD85EFB100}"/>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74">
                  <a:extLst>
                    <a:ext uri="{FF2B5EF4-FFF2-40B4-BE49-F238E27FC236}">
                      <a16:creationId xmlns:a16="http://schemas.microsoft.com/office/drawing/2014/main" id="{387729D2-A4C7-8648-836B-C5D82BADFFDD}"/>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23" name="Picture Placeholder 74">
                  <a:extLst>
                    <a:ext uri="{FF2B5EF4-FFF2-40B4-BE49-F238E27FC236}">
                      <a16:creationId xmlns:a16="http://schemas.microsoft.com/office/drawing/2014/main" id="{22823B91-BE23-B245-B2D6-AD9AD2F6FCF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6" name="Picture Placeholder 74">
                  <a:extLst>
                    <a:ext uri="{FF2B5EF4-FFF2-40B4-BE49-F238E27FC236}">
                      <a16:creationId xmlns:a16="http://schemas.microsoft.com/office/drawing/2014/main" id="{7ED7DA7E-8752-8E4C-8EB2-5616AAFD48D5}"/>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7" name="Picture Placeholder 74">
                  <a:extLst>
                    <a:ext uri="{FF2B5EF4-FFF2-40B4-BE49-F238E27FC236}">
                      <a16:creationId xmlns:a16="http://schemas.microsoft.com/office/drawing/2014/main" id="{0A3627BF-7AF6-2F41-B72D-62889C406926}"/>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8" name="Picture Placeholder 74">
                  <a:extLst>
                    <a:ext uri="{FF2B5EF4-FFF2-40B4-BE49-F238E27FC236}">
                      <a16:creationId xmlns:a16="http://schemas.microsoft.com/office/drawing/2014/main" id="{7ED1B939-27A3-E34F-8FA1-781FE525134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3" name="Picture Placeholder 74" descr="Security 1&#10;">
                <a:extLst>
                  <a:ext uri="{FF2B5EF4-FFF2-40B4-BE49-F238E27FC236}">
                    <a16:creationId xmlns:a16="http://schemas.microsoft.com/office/drawing/2014/main" id="{48B86BB4-38D4-A345-8BFB-AFC62C401FE4}"/>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54" name="Picture Placeholder 79" descr="Defense Malware&#10;">
            <a:extLst>
              <a:ext uri="{FF2B5EF4-FFF2-40B4-BE49-F238E27FC236}">
                <a16:creationId xmlns:a16="http://schemas.microsoft.com/office/drawing/2014/main" id="{62356949-6A73-7941-AC98-A4B946A819F4}"/>
              </a:ext>
            </a:extLst>
          </p:cNvPr>
          <p:cNvGrpSpPr>
            <a:grpSpLocks noChangeAspect="1"/>
          </p:cNvGrpSpPr>
          <p:nvPr/>
        </p:nvGrpSpPr>
        <p:grpSpPr>
          <a:xfrm>
            <a:off x="76958" y="5956415"/>
            <a:ext cx="228108" cy="268860"/>
            <a:chOff x="7166991" y="712682"/>
            <a:chExt cx="509762" cy="600837"/>
          </a:xfrm>
          <a:solidFill>
            <a:srgbClr val="FF0000"/>
          </a:solidFill>
        </p:grpSpPr>
        <p:grpSp>
          <p:nvGrpSpPr>
            <p:cNvPr id="355" name="Picture Placeholder 79">
              <a:extLst>
                <a:ext uri="{FF2B5EF4-FFF2-40B4-BE49-F238E27FC236}">
                  <a16:creationId xmlns:a16="http://schemas.microsoft.com/office/drawing/2014/main" id="{6D9E2215-477C-BC41-89DF-AAB3EA4F4CB1}"/>
                </a:ext>
              </a:extLst>
            </p:cNvPr>
            <p:cNvGrpSpPr/>
            <p:nvPr/>
          </p:nvGrpSpPr>
          <p:grpSpPr>
            <a:xfrm>
              <a:off x="7288423" y="828422"/>
              <a:ext cx="266898" cy="369356"/>
              <a:chOff x="7288423" y="828422"/>
              <a:chExt cx="266898" cy="369356"/>
            </a:xfrm>
            <a:grpFill/>
          </p:grpSpPr>
          <p:sp>
            <p:nvSpPr>
              <p:cNvPr id="357" name="Picture Placeholder 79">
                <a:extLst>
                  <a:ext uri="{FF2B5EF4-FFF2-40B4-BE49-F238E27FC236}">
                    <a16:creationId xmlns:a16="http://schemas.microsoft.com/office/drawing/2014/main" id="{0A3AFE57-D9AB-D440-95D5-2E6D62C62DA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79">
                <a:extLst>
                  <a:ext uri="{FF2B5EF4-FFF2-40B4-BE49-F238E27FC236}">
                    <a16:creationId xmlns:a16="http://schemas.microsoft.com/office/drawing/2014/main" id="{4548DDC6-14EA-8246-8049-84C753FA41C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9" name="Picture Placeholder 79">
                <a:extLst>
                  <a:ext uri="{FF2B5EF4-FFF2-40B4-BE49-F238E27FC236}">
                    <a16:creationId xmlns:a16="http://schemas.microsoft.com/office/drawing/2014/main" id="{339EF1CB-6E00-8F44-9AF0-6D7C4983BB5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79">
                <a:extLst>
                  <a:ext uri="{FF2B5EF4-FFF2-40B4-BE49-F238E27FC236}">
                    <a16:creationId xmlns:a16="http://schemas.microsoft.com/office/drawing/2014/main" id="{A60A8C14-B190-094C-B83A-03A80BC443C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79">
                <a:extLst>
                  <a:ext uri="{FF2B5EF4-FFF2-40B4-BE49-F238E27FC236}">
                    <a16:creationId xmlns:a16="http://schemas.microsoft.com/office/drawing/2014/main" id="{0A841C5B-83B9-B04C-9CAC-0ECF8D1F4EB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79">
                <a:extLst>
                  <a:ext uri="{FF2B5EF4-FFF2-40B4-BE49-F238E27FC236}">
                    <a16:creationId xmlns:a16="http://schemas.microsoft.com/office/drawing/2014/main" id="{41EB95C9-229E-364A-B84D-98C5925674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79">
                <a:extLst>
                  <a:ext uri="{FF2B5EF4-FFF2-40B4-BE49-F238E27FC236}">
                    <a16:creationId xmlns:a16="http://schemas.microsoft.com/office/drawing/2014/main" id="{57BC2DE7-4752-2D41-BA01-B255487DE0C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79">
                <a:extLst>
                  <a:ext uri="{FF2B5EF4-FFF2-40B4-BE49-F238E27FC236}">
                    <a16:creationId xmlns:a16="http://schemas.microsoft.com/office/drawing/2014/main" id="{1C9AD3CB-0427-5F46-B326-DC33DDC167A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79">
                <a:extLst>
                  <a:ext uri="{FF2B5EF4-FFF2-40B4-BE49-F238E27FC236}">
                    <a16:creationId xmlns:a16="http://schemas.microsoft.com/office/drawing/2014/main" id="{CA4062D6-CD01-DA4E-B7EB-E339F1506F9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79">
                <a:extLst>
                  <a:ext uri="{FF2B5EF4-FFF2-40B4-BE49-F238E27FC236}">
                    <a16:creationId xmlns:a16="http://schemas.microsoft.com/office/drawing/2014/main" id="{D2386D82-D979-D14A-9F29-982216EDDF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6" name="Picture Placeholder 79">
              <a:extLst>
                <a:ext uri="{FF2B5EF4-FFF2-40B4-BE49-F238E27FC236}">
                  <a16:creationId xmlns:a16="http://schemas.microsoft.com/office/drawing/2014/main" id="{B1A2A6A1-299D-434C-815C-BC2FC51EA60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55" name="Picture Placeholder 80" descr="Defense Preventions&#10;">
            <a:extLst>
              <a:ext uri="{FF2B5EF4-FFF2-40B4-BE49-F238E27FC236}">
                <a16:creationId xmlns:a16="http://schemas.microsoft.com/office/drawing/2014/main" id="{C9C6DF55-36EB-7E43-BD1E-D93BA3324B54}"/>
              </a:ext>
            </a:extLst>
          </p:cNvPr>
          <p:cNvSpPr>
            <a:spLocks noChangeAspect="1"/>
          </p:cNvSpPr>
          <p:nvPr/>
        </p:nvSpPr>
        <p:spPr>
          <a:xfrm>
            <a:off x="73240" y="5576602"/>
            <a:ext cx="226270" cy="26663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51" name="TextBox 350">
            <a:extLst>
              <a:ext uri="{FF2B5EF4-FFF2-40B4-BE49-F238E27FC236}">
                <a16:creationId xmlns:a16="http://schemas.microsoft.com/office/drawing/2014/main" id="{6745F846-492A-C34C-9FB4-F256AE781E77}"/>
              </a:ext>
            </a:extLst>
          </p:cNvPr>
          <p:cNvSpPr txBox="1"/>
          <p:nvPr/>
        </p:nvSpPr>
        <p:spPr>
          <a:xfrm>
            <a:off x="433006" y="5525255"/>
            <a:ext cx="1011559" cy="369332"/>
          </a:xfrm>
          <a:prstGeom prst="rect">
            <a:avLst/>
          </a:prstGeom>
        </p:spPr>
        <p:txBody>
          <a:bodyPr wrap="none" lIns="0" tIns="0" rIns="0" bIns="0" rtlCol="0" anchor="ctr">
            <a:spAutoFit/>
          </a:bodyPr>
          <a:lstStyle/>
          <a:p>
            <a:r>
              <a:rPr lang="en-US" sz="1200">
                <a:solidFill>
                  <a:schemeClr val="accent2"/>
                </a:solidFill>
                <a:latin typeface="Calibri" panose="020F0502020204030204" pitchFamily="34" charset="0"/>
              </a:rPr>
              <a:t>Benign: File safe</a:t>
            </a:r>
          </a:p>
          <a:p>
            <a:r>
              <a:rPr lang="en-US" sz="1200" i="1">
                <a:solidFill>
                  <a:schemeClr val="accent2"/>
                </a:solidFill>
                <a:latin typeface="Calibri" panose="020F0502020204030204" pitchFamily="34" charset="0"/>
              </a:rPr>
              <a:t>(score = 0-29)</a:t>
            </a:r>
            <a:endParaRPr lang="en-US" sz="1200">
              <a:solidFill>
                <a:schemeClr val="accent2"/>
              </a:solidFill>
              <a:latin typeface="Calibri" panose="020F0502020204030204" pitchFamily="34" charset="0"/>
            </a:endParaRPr>
          </a:p>
        </p:txBody>
      </p:sp>
      <p:sp>
        <p:nvSpPr>
          <p:cNvPr id="368" name="TextBox 367">
            <a:extLst>
              <a:ext uri="{FF2B5EF4-FFF2-40B4-BE49-F238E27FC236}">
                <a16:creationId xmlns:a16="http://schemas.microsoft.com/office/drawing/2014/main" id="{F0C32493-3E7D-3D45-BCB1-0859B2FE0CE3}"/>
              </a:ext>
            </a:extLst>
          </p:cNvPr>
          <p:cNvSpPr txBox="1"/>
          <p:nvPr/>
        </p:nvSpPr>
        <p:spPr>
          <a:xfrm>
            <a:off x="430183" y="5951407"/>
            <a:ext cx="5009474" cy="738664"/>
          </a:xfrm>
          <a:prstGeom prst="rect">
            <a:avLst/>
          </a:prstGeom>
        </p:spPr>
        <p:txBody>
          <a:bodyPr wrap="square" lIns="0" tIns="0" rIns="0" bIns="0" rtlCol="0" anchor="t">
            <a:spAutoFit/>
          </a:bodyPr>
          <a:lstStyle/>
          <a:p>
            <a:r>
              <a:rPr lang="en-US" sz="1200">
                <a:solidFill>
                  <a:schemeClr val="accent2"/>
                </a:solidFill>
                <a:latin typeface="Calibri" panose="020F0502020204030204" pitchFamily="34" charset="0"/>
              </a:rPr>
              <a:t>Malicious: File harmful </a:t>
            </a:r>
            <a:r>
              <a:rPr lang="en-US" sz="1200" u="sng">
                <a:solidFill>
                  <a:schemeClr val="accent2"/>
                </a:solidFill>
                <a:latin typeface="Calibri" panose="020F0502020204030204" pitchFamily="34" charset="0"/>
              </a:rPr>
              <a:t>and blocked by NSX Malware Prevention</a:t>
            </a:r>
            <a:r>
              <a:rPr lang="en-US" sz="1200" i="1">
                <a:solidFill>
                  <a:schemeClr val="accent2"/>
                </a:solidFill>
                <a:latin typeface="Calibri" panose="020F0502020204030204" pitchFamily="34" charset="0"/>
              </a:rPr>
              <a:t> </a:t>
            </a:r>
          </a:p>
          <a:p>
            <a:r>
              <a:rPr lang="en-US" sz="1200" i="1">
                <a:solidFill>
                  <a:schemeClr val="accent2"/>
                </a:solidFill>
                <a:latin typeface="Calibri" panose="020F0502020204030204" pitchFamily="34" charset="0"/>
              </a:rPr>
              <a:t>(score = 70-100)</a:t>
            </a:r>
            <a:endParaRPr lang="en-US" sz="1200">
              <a:solidFill>
                <a:schemeClr val="accent2"/>
              </a:solidFill>
              <a:latin typeface="Calibri" panose="020F0502020204030204" pitchFamily="34" charset="0"/>
            </a:endParaRPr>
          </a:p>
          <a:p>
            <a:r>
              <a:rPr lang="en-US" sz="1200">
                <a:solidFill>
                  <a:schemeClr val="accent2"/>
                </a:solidFill>
                <a:latin typeface="Calibri" panose="020F0502020204030204" pitchFamily="34" charset="0"/>
              </a:rPr>
              <a:t>Suspicious: File potentially harmful </a:t>
            </a:r>
            <a:r>
              <a:rPr lang="en-US" sz="1200" u="sng">
                <a:solidFill>
                  <a:schemeClr val="accent2"/>
                </a:solidFill>
                <a:latin typeface="Calibri" panose="020F0502020204030204" pitchFamily="34" charset="0"/>
              </a:rPr>
              <a:t>and not blocked by NSX Malware Prevention </a:t>
            </a:r>
            <a:r>
              <a:rPr lang="en-US" sz="1200" i="1">
                <a:solidFill>
                  <a:schemeClr val="accent2"/>
                </a:solidFill>
                <a:latin typeface="Calibri" panose="020F0502020204030204" pitchFamily="34" charset="0"/>
              </a:rPr>
              <a:t>(score = 30-69)</a:t>
            </a:r>
            <a:endParaRPr lang="en-US" sz="1200">
              <a:solidFill>
                <a:schemeClr val="accent2"/>
              </a:solidFill>
              <a:latin typeface="Calibri" panose="020F0502020204030204" pitchFamily="34" charset="0"/>
            </a:endParaRPr>
          </a:p>
        </p:txBody>
      </p:sp>
      <p:sp>
        <p:nvSpPr>
          <p:cNvPr id="370" name="TextBox 369">
            <a:extLst>
              <a:ext uri="{FF2B5EF4-FFF2-40B4-BE49-F238E27FC236}">
                <a16:creationId xmlns:a16="http://schemas.microsoft.com/office/drawing/2014/main" id="{F12E94D5-B1F5-5742-BEF9-81376941ADD4}"/>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sp>
        <p:nvSpPr>
          <p:cNvPr id="371" name="TextBox 370">
            <a:extLst>
              <a:ext uri="{FF2B5EF4-FFF2-40B4-BE49-F238E27FC236}">
                <a16:creationId xmlns:a16="http://schemas.microsoft.com/office/drawing/2014/main" id="{C2F2BC5D-7801-594C-8130-43159972FC21}"/>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spTree>
    <p:extLst>
      <p:ext uri="{BB962C8B-B14F-4D97-AF65-F5344CB8AC3E}">
        <p14:creationId xmlns:p14="http://schemas.microsoft.com/office/powerpoint/2010/main" val="240693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4"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5" nodeType="clickEffect">
                                  <p:stCondLst>
                                    <p:cond delay="0"/>
                                  </p:stCondLst>
                                  <p:childTnLst>
                                    <p:animEffect transition="out" filter="fade">
                                      <p:cBhvr>
                                        <p:cTn id="11" dur="500"/>
                                        <p:tgtEl>
                                          <p:spTgt spid="370"/>
                                        </p:tgtEl>
                                      </p:cBhvr>
                                    </p:animEffect>
                                    <p:set>
                                      <p:cBhvr>
                                        <p:cTn id="12" dur="1" fill="hold">
                                          <p:stCondLst>
                                            <p:cond delay="499"/>
                                          </p:stCondLst>
                                        </p:cTn>
                                        <p:tgtEl>
                                          <p:spTgt spid="37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1500"/>
                            </p:stCondLst>
                            <p:childTnLst>
                              <p:par>
                                <p:cTn id="25" presetID="10" presetClass="entr" presetSubtype="0" repeatCount="3000" fill="hold" grpId="0" nodeType="after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500"/>
                                        <p:tgtEl>
                                          <p:spTgt spid="402"/>
                                        </p:tgtEl>
                                      </p:cBhvr>
                                    </p:animEffect>
                                  </p:childTnLst>
                                </p:cTn>
                              </p:par>
                              <p:par>
                                <p:cTn id="28" presetID="1" presetClass="path" presetSubtype="0" repeatCount="0" accel="50000" decel="50000" fill="hold" nodeType="withEffect">
                                  <p:stCondLst>
                                    <p:cond delay="0"/>
                                  </p:stCondLst>
                                  <p:childTnLst>
                                    <p:animMotion origin="layout" path="M -4.375E-6 -4.44444E-6 C -4.375E-6 0.01737 -0.00898 0.03195 -0.02018 0.03195 C -0.03125 0.03195 -0.04049 0.01737 -0.04049 -4.44444E-6 C -0.04049 -0.01782 -0.03125 -0.03194 -0.02018 -0.03194 C -0.00898 -0.03194 -4.375E-6 -0.01782 -4.375E-6 -4.44444E-6 Z " pathEditMode="relative" rAng="5400000" ptsTypes="AAAAA">
                                      <p:cBhvr>
                                        <p:cTn id="29" dur="2000" fill="hold"/>
                                        <p:tgtEl>
                                          <p:spTgt spid="182"/>
                                        </p:tgtEl>
                                        <p:attrNameLst>
                                          <p:attrName>ppt_x</p:attrName>
                                          <p:attrName>ppt_y</p:attrName>
                                        </p:attrNameLst>
                                      </p:cBhvr>
                                      <p:rCtr x="-2018" y="0"/>
                                    </p:animMotion>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10" presetClass="entr" presetSubtype="0" fill="hold" grpId="6" nodeType="afterEffect">
                                  <p:stCondLst>
                                    <p:cond delay="0"/>
                                  </p:stCondLst>
                                  <p:childTnLst>
                                    <p:set>
                                      <p:cBhvr>
                                        <p:cTn id="36" dur="1" fill="hold">
                                          <p:stCondLst>
                                            <p:cond delay="0"/>
                                          </p:stCondLst>
                                        </p:cTn>
                                        <p:tgtEl>
                                          <p:spTgt spid="370"/>
                                        </p:tgtEl>
                                        <p:attrNameLst>
                                          <p:attrName>style.visibility</p:attrName>
                                        </p:attrNameLst>
                                      </p:cBhvr>
                                      <p:to>
                                        <p:strVal val="visible"/>
                                      </p:to>
                                    </p:set>
                                    <p:animEffect transition="in" filter="fade">
                                      <p:cBhvr>
                                        <p:cTn id="37" dur="500"/>
                                        <p:tgtEl>
                                          <p:spTgt spid="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7" nodeType="clickEffect">
                                  <p:stCondLst>
                                    <p:cond delay="0"/>
                                  </p:stCondLst>
                                  <p:childTnLst>
                                    <p:animEffect transition="out" filter="fade">
                                      <p:cBhvr>
                                        <p:cTn id="41" dur="500"/>
                                        <p:tgtEl>
                                          <p:spTgt spid="370"/>
                                        </p:tgtEl>
                                      </p:cBhvr>
                                    </p:animEffect>
                                    <p:set>
                                      <p:cBhvr>
                                        <p:cTn id="42" dur="1" fill="hold">
                                          <p:stCondLst>
                                            <p:cond delay="499"/>
                                          </p:stCondLst>
                                        </p:cTn>
                                        <p:tgtEl>
                                          <p:spTgt spid="370"/>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1" nodeType="afterEffect">
                                  <p:stCondLst>
                                    <p:cond delay="0"/>
                                  </p:stCondLst>
                                  <p:childTnLst>
                                    <p:animEffect transition="out" filter="fade">
                                      <p:cBhvr>
                                        <p:cTn id="45" dur="500"/>
                                        <p:tgtEl>
                                          <p:spTgt spid="402"/>
                                        </p:tgtEl>
                                      </p:cBhvr>
                                    </p:animEffect>
                                    <p:set>
                                      <p:cBhvr>
                                        <p:cTn id="46" dur="1" fill="hold">
                                          <p:stCondLst>
                                            <p:cond delay="499"/>
                                          </p:stCondLst>
                                        </p:cTn>
                                        <p:tgtEl>
                                          <p:spTgt spid="402"/>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500"/>
                                        <p:tgtEl>
                                          <p:spTgt spid="6">
                                            <p:txEl>
                                              <p:pRg st="3" end="3"/>
                                            </p:txEl>
                                          </p:spTgt>
                                        </p:tgtEl>
                                      </p:cBhvr>
                                    </p:animEffect>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Effect transition="in" filter="fade">
                                      <p:cBhvr>
                                        <p:cTn id="63" dur="500"/>
                                        <p:tgtEl>
                                          <p:spTgt spid="6">
                                            <p:txEl>
                                              <p:pRg st="6" end="6"/>
                                            </p:txEl>
                                          </p:spTgt>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2500"/>
                            </p:stCondLst>
                            <p:childTnLst>
                              <p:par>
                                <p:cTn id="69" presetID="10" presetClass="entr" presetSubtype="0" repeatCount="3000" fill="hold" grpId="3" nodeType="afterEffect">
                                  <p:stCondLst>
                                    <p:cond delay="0"/>
                                  </p:stCondLst>
                                  <p:childTnLst>
                                    <p:set>
                                      <p:cBhvr>
                                        <p:cTn id="70" dur="1" fill="hold">
                                          <p:stCondLst>
                                            <p:cond delay="0"/>
                                          </p:stCondLst>
                                        </p:cTn>
                                        <p:tgtEl>
                                          <p:spTgt spid="402"/>
                                        </p:tgtEl>
                                        <p:attrNameLst>
                                          <p:attrName>style.visibility</p:attrName>
                                        </p:attrNameLst>
                                      </p:cBhvr>
                                      <p:to>
                                        <p:strVal val="visible"/>
                                      </p:to>
                                    </p:set>
                                    <p:animEffect transition="in" filter="fade">
                                      <p:cBhvr>
                                        <p:cTn id="71" dur="500"/>
                                        <p:tgtEl>
                                          <p:spTgt spid="402"/>
                                        </p:tgtEl>
                                      </p:cBhvr>
                                    </p:animEffect>
                                  </p:childTnLst>
                                </p:cTn>
                              </p:par>
                              <p:par>
                                <p:cTn id="72" presetID="1" presetClass="path" presetSubtype="0" accel="50000" decel="50000" fill="hold" nodeType="withEffect">
                                  <p:stCondLst>
                                    <p:cond delay="0"/>
                                  </p:stCondLst>
                                  <p:childTnLst>
                                    <p:animMotion origin="layout" path="M -0.00078 -0.00138 C -0.00078 0.01575 -0.00989 0.02987 -0.02148 0.02987 C -0.03281 0.02987 -0.04218 0.01575 -0.04218 -0.00138 C -0.04218 -0.01898 -0.03281 -0.03263 -0.02148 -0.03263 C -0.00989 -0.03263 -0.00078 -0.01898 -0.00078 -0.00138 Z " pathEditMode="relative" rAng="5400000" ptsTypes="AAAAA">
                                      <p:cBhvr>
                                        <p:cTn id="73" dur="2000" fill="hold"/>
                                        <p:tgtEl>
                                          <p:spTgt spid="182"/>
                                        </p:tgtEl>
                                        <p:attrNameLst>
                                          <p:attrName>ppt_x</p:attrName>
                                          <p:attrName>ppt_y</p:attrName>
                                        </p:attrNameLst>
                                      </p:cBhvr>
                                      <p:rCtr x="-2070" y="0"/>
                                    </p:animMotion>
                                  </p:childTnLst>
                                </p:cTn>
                              </p:par>
                            </p:childTnLst>
                          </p:cTn>
                        </p:par>
                        <p:par>
                          <p:cTn id="74" fill="hold">
                            <p:stCondLst>
                              <p:cond delay="4500"/>
                            </p:stCondLst>
                            <p:childTnLst>
                              <p:par>
                                <p:cTn id="75" presetID="22" presetClass="entr" presetSubtype="1"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370"/>
                                        </p:tgtEl>
                                        <p:attrNameLst>
                                          <p:attrName>style.visibility</p:attrName>
                                        </p:attrNameLst>
                                      </p:cBhvr>
                                      <p:to>
                                        <p:strVal val="visible"/>
                                      </p:to>
                                    </p:set>
                                    <p:animEffect transition="in" filter="fade">
                                      <p:cBhvr>
                                        <p:cTn id="81" dur="500"/>
                                        <p:tgtEl>
                                          <p:spTgt spid="37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70"/>
                                        </p:tgtEl>
                                      </p:cBhvr>
                                    </p:animEffect>
                                    <p:set>
                                      <p:cBhvr>
                                        <p:cTn id="86" dur="1" fill="hold">
                                          <p:stCondLst>
                                            <p:cond delay="499"/>
                                          </p:stCondLst>
                                        </p:cTn>
                                        <p:tgtEl>
                                          <p:spTgt spid="370"/>
                                        </p:tgtEl>
                                        <p:attrNameLst>
                                          <p:attrName>style.visibility</p:attrName>
                                        </p:attrNameLst>
                                      </p:cBhvr>
                                      <p:to>
                                        <p:strVal val="hidden"/>
                                      </p:to>
                                    </p:set>
                                  </p:childTnLst>
                                </p:cTn>
                              </p:par>
                            </p:childTnLst>
                          </p:cTn>
                        </p:par>
                        <p:par>
                          <p:cTn id="87" fill="hold">
                            <p:stCondLst>
                              <p:cond delay="500"/>
                            </p:stCondLst>
                            <p:childTnLst>
                              <p:par>
                                <p:cTn id="88" presetID="10" presetClass="exit" presetSubtype="0" fill="hold" grpId="2" nodeType="afterEffect">
                                  <p:stCondLst>
                                    <p:cond delay="0"/>
                                  </p:stCondLst>
                                  <p:childTnLst>
                                    <p:animEffect transition="out" filter="fade">
                                      <p:cBhvr>
                                        <p:cTn id="89" dur="500"/>
                                        <p:tgtEl>
                                          <p:spTgt spid="402"/>
                                        </p:tgtEl>
                                      </p:cBhvr>
                                    </p:animEffect>
                                    <p:set>
                                      <p:cBhvr>
                                        <p:cTn id="90" dur="1" fill="hold">
                                          <p:stCondLst>
                                            <p:cond delay="499"/>
                                          </p:stCondLst>
                                        </p:cTn>
                                        <p:tgtEl>
                                          <p:spTgt spid="402"/>
                                        </p:tgtEl>
                                        <p:attrNameLst>
                                          <p:attrName>style.visibility</p:attrName>
                                        </p:attrNameLst>
                                      </p:cBhvr>
                                      <p:to>
                                        <p:strVal val="hidden"/>
                                      </p:to>
                                    </p:se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6">
                                            <p:txEl>
                                              <p:pRg st="7" end="7"/>
                                            </p:txEl>
                                          </p:spTgt>
                                        </p:tgtEl>
                                        <p:attrNameLst>
                                          <p:attrName>style.visibility</p:attrName>
                                        </p:attrNameLst>
                                      </p:cBhvr>
                                      <p:to>
                                        <p:strVal val="visible"/>
                                      </p:to>
                                    </p:set>
                                    <p:animEffect transition="in" filter="fade">
                                      <p:cBhvr>
                                        <p:cTn id="94" dur="500"/>
                                        <p:tgtEl>
                                          <p:spTgt spid="6">
                                            <p:txEl>
                                              <p:pRg st="7" end="7"/>
                                            </p:txEl>
                                          </p:spTgt>
                                        </p:tgtEl>
                                      </p:cBhvr>
                                    </p:animEffect>
                                  </p:childTnLst>
                                </p:cTn>
                              </p:par>
                            </p:childTnLst>
                          </p:cTn>
                        </p:par>
                        <p:par>
                          <p:cTn id="95" fill="hold">
                            <p:stCondLst>
                              <p:cond delay="1500"/>
                            </p:stCondLst>
                            <p:childTnLst>
                              <p:par>
                                <p:cTn id="96" presetID="10" presetClass="entr" presetSubtype="0" repeatCount="3000" fill="hold" grpId="0" nodeType="afterEffect">
                                  <p:stCondLst>
                                    <p:cond delay="0"/>
                                  </p:stCondLst>
                                  <p:childTnLst>
                                    <p:set>
                                      <p:cBhvr>
                                        <p:cTn id="97" dur="1" fill="hold">
                                          <p:stCondLst>
                                            <p:cond delay="0"/>
                                          </p:stCondLst>
                                        </p:cTn>
                                        <p:tgtEl>
                                          <p:spTgt spid="401"/>
                                        </p:tgtEl>
                                        <p:attrNameLst>
                                          <p:attrName>style.visibility</p:attrName>
                                        </p:attrNameLst>
                                      </p:cBhvr>
                                      <p:to>
                                        <p:strVal val="visible"/>
                                      </p:to>
                                    </p:set>
                                    <p:animEffect transition="in" filter="fade">
                                      <p:cBhvr>
                                        <p:cTn id="98" dur="500"/>
                                        <p:tgtEl>
                                          <p:spTgt spid="401"/>
                                        </p:tgtEl>
                                      </p:cBhvr>
                                    </p:animEffect>
                                  </p:childTnLst>
                                </p:cTn>
                              </p:par>
                            </p:childTnLst>
                          </p:cTn>
                        </p:par>
                        <p:par>
                          <p:cTn id="99" fill="hold">
                            <p:stCondLst>
                              <p:cond delay="3000"/>
                            </p:stCondLst>
                            <p:childTnLst>
                              <p:par>
                                <p:cTn id="100" presetID="22" presetClass="entr" presetSubtype="1"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3500"/>
                            </p:stCondLst>
                            <p:childTnLst>
                              <p:par>
                                <p:cTn id="104" presetID="10" presetClass="entr" presetSubtype="0" fill="hold" grpId="2" nodeType="afterEffect">
                                  <p:stCondLst>
                                    <p:cond delay="0"/>
                                  </p:stCondLst>
                                  <p:childTnLst>
                                    <p:set>
                                      <p:cBhvr>
                                        <p:cTn id="105" dur="1" fill="hold">
                                          <p:stCondLst>
                                            <p:cond delay="0"/>
                                          </p:stCondLst>
                                        </p:cTn>
                                        <p:tgtEl>
                                          <p:spTgt spid="370"/>
                                        </p:tgtEl>
                                        <p:attrNameLst>
                                          <p:attrName>style.visibility</p:attrName>
                                        </p:attrNameLst>
                                      </p:cBhvr>
                                      <p:to>
                                        <p:strVal val="visible"/>
                                      </p:to>
                                    </p:set>
                                    <p:animEffect transition="in" filter="fade">
                                      <p:cBhvr>
                                        <p:cTn id="106" dur="500"/>
                                        <p:tgtEl>
                                          <p:spTgt spid="37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3" nodeType="clickEffect">
                                  <p:stCondLst>
                                    <p:cond delay="0"/>
                                  </p:stCondLst>
                                  <p:childTnLst>
                                    <p:animEffect transition="out" filter="fade">
                                      <p:cBhvr>
                                        <p:cTn id="110" dur="500"/>
                                        <p:tgtEl>
                                          <p:spTgt spid="370"/>
                                        </p:tgtEl>
                                      </p:cBhvr>
                                    </p:animEffect>
                                    <p:set>
                                      <p:cBhvr>
                                        <p:cTn id="111" dur="1" fill="hold">
                                          <p:stCondLst>
                                            <p:cond delay="499"/>
                                          </p:stCondLst>
                                        </p:cTn>
                                        <p:tgtEl>
                                          <p:spTgt spid="370"/>
                                        </p:tgtEl>
                                        <p:attrNameLst>
                                          <p:attrName>style.visibility</p:attrName>
                                        </p:attrNameLst>
                                      </p:cBhvr>
                                      <p:to>
                                        <p:strVal val="hidden"/>
                                      </p:to>
                                    </p:set>
                                  </p:childTnLst>
                                </p:cTn>
                              </p:par>
                            </p:childTnLst>
                          </p:cTn>
                        </p:par>
                        <p:par>
                          <p:cTn id="112" fill="hold">
                            <p:stCondLst>
                              <p:cond delay="500"/>
                            </p:stCondLst>
                            <p:childTnLst>
                              <p:par>
                                <p:cTn id="113" presetID="10" presetClass="exit" presetSubtype="0" fill="hold" grpId="1" nodeType="afterEffect">
                                  <p:stCondLst>
                                    <p:cond delay="0"/>
                                  </p:stCondLst>
                                  <p:childTnLst>
                                    <p:animEffect transition="out" filter="fade">
                                      <p:cBhvr>
                                        <p:cTn id="114" dur="500"/>
                                        <p:tgtEl>
                                          <p:spTgt spid="401"/>
                                        </p:tgtEl>
                                      </p:cBhvr>
                                    </p:animEffect>
                                    <p:set>
                                      <p:cBhvr>
                                        <p:cTn id="115" dur="1" fill="hold">
                                          <p:stCondLst>
                                            <p:cond delay="499"/>
                                          </p:stCondLst>
                                        </p:cTn>
                                        <p:tgtEl>
                                          <p:spTgt spid="401"/>
                                        </p:tgtEl>
                                        <p:attrNameLst>
                                          <p:attrName>style.visibility</p:attrName>
                                        </p:attrNameLst>
                                      </p:cBhvr>
                                      <p:to>
                                        <p:strVal val="hidden"/>
                                      </p:to>
                                    </p:se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6">
                                            <p:txEl>
                                              <p:pRg st="8" end="8"/>
                                            </p:txEl>
                                          </p:spTgt>
                                        </p:tgtEl>
                                        <p:attrNameLst>
                                          <p:attrName>style.visibility</p:attrName>
                                        </p:attrNameLst>
                                      </p:cBhvr>
                                      <p:to>
                                        <p:strVal val="visible"/>
                                      </p:to>
                                    </p:set>
                                    <p:animEffect transition="in" filter="fade">
                                      <p:cBhvr>
                                        <p:cTn id="119" dur="500"/>
                                        <p:tgtEl>
                                          <p:spTgt spid="6">
                                            <p:txEl>
                                              <p:pRg st="8" end="8"/>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fade">
                                      <p:cBhvr>
                                        <p:cTn id="122" dur="500"/>
                                        <p:tgtEl>
                                          <p:spTgt spid="6">
                                            <p:txEl>
                                              <p:pRg st="9" end="9"/>
                                            </p:txEl>
                                          </p:spTgt>
                                        </p:tgtEl>
                                      </p:cBhvr>
                                    </p:animEffect>
                                  </p:childTnLst>
                                </p:cTn>
                              </p:par>
                              <p:par>
                                <p:cTn id="123" presetID="10" presetClass="entr" presetSubtype="0" fill="hold" nodeType="withEffect">
                                  <p:stCondLst>
                                    <p:cond delay="0"/>
                                  </p:stCondLst>
                                  <p:childTnLst>
                                    <p:set>
                                      <p:cBhvr>
                                        <p:cTn id="124" dur="1" fill="hold">
                                          <p:stCondLst>
                                            <p:cond delay="0"/>
                                          </p:stCondLst>
                                        </p:cTn>
                                        <p:tgtEl>
                                          <p:spTgt spid="6">
                                            <p:txEl>
                                              <p:pRg st="10" end="10"/>
                                            </p:txEl>
                                          </p:spTgt>
                                        </p:tgtEl>
                                        <p:attrNameLst>
                                          <p:attrName>style.visibility</p:attrName>
                                        </p:attrNameLst>
                                      </p:cBhvr>
                                      <p:to>
                                        <p:strVal val="visible"/>
                                      </p:to>
                                    </p:set>
                                    <p:animEffect transition="in" filter="fade">
                                      <p:cBhvr>
                                        <p:cTn id="125" dur="500"/>
                                        <p:tgtEl>
                                          <p:spTgt spid="6">
                                            <p:txEl>
                                              <p:pRg st="10" end="10"/>
                                            </p:txEl>
                                          </p:spTgt>
                                        </p:tgtEl>
                                      </p:cBhvr>
                                    </p:animEffect>
                                  </p:childTnLst>
                                </p:cTn>
                              </p:par>
                              <p:par>
                                <p:cTn id="126" presetID="10" presetClass="entr" presetSubtype="0" fill="hold" nodeType="withEffect">
                                  <p:stCondLst>
                                    <p:cond delay="0"/>
                                  </p:stCondLst>
                                  <p:childTnLst>
                                    <p:set>
                                      <p:cBhvr>
                                        <p:cTn id="127" dur="1" fill="hold">
                                          <p:stCondLst>
                                            <p:cond delay="0"/>
                                          </p:stCondLst>
                                        </p:cTn>
                                        <p:tgtEl>
                                          <p:spTgt spid="6">
                                            <p:txEl>
                                              <p:pRg st="11" end="11"/>
                                            </p:txEl>
                                          </p:spTgt>
                                        </p:tgtEl>
                                        <p:attrNameLst>
                                          <p:attrName>style.visibility</p:attrName>
                                        </p:attrNameLst>
                                      </p:cBhvr>
                                      <p:to>
                                        <p:strVal val="visible"/>
                                      </p:to>
                                    </p:set>
                                    <p:animEffect transition="in" filter="fade">
                                      <p:cBhvr>
                                        <p:cTn id="128" dur="500"/>
                                        <p:tgtEl>
                                          <p:spTgt spid="6">
                                            <p:txEl>
                                              <p:pRg st="11" end="11"/>
                                            </p:txEl>
                                          </p:spTgt>
                                        </p:tgtEl>
                                      </p:cBhvr>
                                    </p:animEffect>
                                  </p:childTnLst>
                                </p:cTn>
                              </p:par>
                              <p:par>
                                <p:cTn id="129" presetID="10" presetClass="entr" presetSubtype="0" fill="hold" nodeType="withEffect">
                                  <p:stCondLst>
                                    <p:cond delay="0"/>
                                  </p:stCondLst>
                                  <p:childTnLst>
                                    <p:set>
                                      <p:cBhvr>
                                        <p:cTn id="130" dur="1" fill="hold">
                                          <p:stCondLst>
                                            <p:cond delay="0"/>
                                          </p:stCondLst>
                                        </p:cTn>
                                        <p:tgtEl>
                                          <p:spTgt spid="6">
                                            <p:txEl>
                                              <p:pRg st="12" end="12"/>
                                            </p:txEl>
                                          </p:spTgt>
                                        </p:tgtEl>
                                        <p:attrNameLst>
                                          <p:attrName>style.visibility</p:attrName>
                                        </p:attrNameLst>
                                      </p:cBhvr>
                                      <p:to>
                                        <p:strVal val="visible"/>
                                      </p:to>
                                    </p:set>
                                    <p:animEffect transition="in" filter="fade">
                                      <p:cBhvr>
                                        <p:cTn id="131" dur="500"/>
                                        <p:tgtEl>
                                          <p:spTgt spid="6">
                                            <p:txEl>
                                              <p:pRg st="12" end="12"/>
                                            </p:txEl>
                                          </p:spTgt>
                                        </p:tgtEl>
                                      </p:cBhvr>
                                    </p:animEffect>
                                  </p:childTnLst>
                                </p:cTn>
                              </p:par>
                              <p:par>
                                <p:cTn id="132" presetID="10" presetClass="entr" presetSubtype="0" fill="hold" nodeType="withEffect">
                                  <p:stCondLst>
                                    <p:cond delay="0"/>
                                  </p:stCondLst>
                                  <p:childTnLst>
                                    <p:set>
                                      <p:cBhvr>
                                        <p:cTn id="133" dur="1" fill="hold">
                                          <p:stCondLst>
                                            <p:cond delay="0"/>
                                          </p:stCondLst>
                                        </p:cTn>
                                        <p:tgtEl>
                                          <p:spTgt spid="6">
                                            <p:txEl>
                                              <p:pRg st="13" end="13"/>
                                            </p:txEl>
                                          </p:spTgt>
                                        </p:tgtEl>
                                        <p:attrNameLst>
                                          <p:attrName>style.visibility</p:attrName>
                                        </p:attrNameLst>
                                      </p:cBhvr>
                                      <p:to>
                                        <p:strVal val="visible"/>
                                      </p:to>
                                    </p:set>
                                    <p:animEffect transition="in" filter="fade">
                                      <p:cBhvr>
                                        <p:cTn id="134" dur="500"/>
                                        <p:tgtEl>
                                          <p:spTgt spid="6">
                                            <p:txEl>
                                              <p:pRg st="13" end="13"/>
                                            </p:txEl>
                                          </p:spTgt>
                                        </p:tgtEl>
                                      </p:cBhvr>
                                    </p:animEffect>
                                  </p:childTnLst>
                                </p:cTn>
                              </p:par>
                              <p:par>
                                <p:cTn id="135" presetID="10" presetClass="entr" presetSubtype="0" fill="hold" nodeType="withEffect">
                                  <p:stCondLst>
                                    <p:cond delay="0"/>
                                  </p:stCondLst>
                                  <p:childTnLst>
                                    <p:set>
                                      <p:cBhvr>
                                        <p:cTn id="136" dur="1" fill="hold">
                                          <p:stCondLst>
                                            <p:cond delay="0"/>
                                          </p:stCondLst>
                                        </p:cTn>
                                        <p:tgtEl>
                                          <p:spTgt spid="6">
                                            <p:txEl>
                                              <p:pRg st="14" end="14"/>
                                            </p:txEl>
                                          </p:spTgt>
                                        </p:tgtEl>
                                        <p:attrNameLst>
                                          <p:attrName>style.visibility</p:attrName>
                                        </p:attrNameLst>
                                      </p:cBhvr>
                                      <p:to>
                                        <p:strVal val="visible"/>
                                      </p:to>
                                    </p:set>
                                    <p:animEffect transition="in" filter="fade">
                                      <p:cBhvr>
                                        <p:cTn id="137" dur="500"/>
                                        <p:tgtEl>
                                          <p:spTgt spid="6">
                                            <p:txEl>
                                              <p:pRg st="14" end="14"/>
                                            </p:txEl>
                                          </p:spTgt>
                                        </p:tgtEl>
                                      </p:cBhvr>
                                    </p:animEffect>
                                  </p:childTnLst>
                                </p:cTn>
                              </p:par>
                            </p:childTnLst>
                          </p:cTn>
                        </p:par>
                        <p:par>
                          <p:cTn id="138" fill="hold">
                            <p:stCondLst>
                              <p:cond delay="1500"/>
                            </p:stCondLst>
                            <p:childTnLst>
                              <p:par>
                                <p:cTn id="139" presetID="22" presetClass="entr" presetSubtype="1" fill="hold" nodeType="after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wipe(up)">
                                      <p:cBhvr>
                                        <p:cTn id="141" dur="500"/>
                                        <p:tgtEl>
                                          <p:spTgt spid="40"/>
                                        </p:tgtEl>
                                      </p:cBhvr>
                                    </p:animEffect>
                                  </p:childTnLst>
                                </p:cTn>
                              </p:par>
                            </p:childTnLst>
                          </p:cTn>
                        </p:par>
                        <p:par>
                          <p:cTn id="142" fill="hold">
                            <p:stCondLst>
                              <p:cond delay="2000"/>
                            </p:stCondLst>
                            <p:childTnLst>
                              <p:par>
                                <p:cTn id="143" presetID="10" presetClass="entr" presetSubtype="0" repeatCount="3000" fill="hold" grpId="4" nodeType="afterEffect">
                                  <p:stCondLst>
                                    <p:cond delay="0"/>
                                  </p:stCondLst>
                                  <p:childTnLst>
                                    <p:set>
                                      <p:cBhvr>
                                        <p:cTn id="144" dur="1" fill="hold">
                                          <p:stCondLst>
                                            <p:cond delay="0"/>
                                          </p:stCondLst>
                                        </p:cTn>
                                        <p:tgtEl>
                                          <p:spTgt spid="402"/>
                                        </p:tgtEl>
                                        <p:attrNameLst>
                                          <p:attrName>style.visibility</p:attrName>
                                        </p:attrNameLst>
                                      </p:cBhvr>
                                      <p:to>
                                        <p:strVal val="visible"/>
                                      </p:to>
                                    </p:set>
                                    <p:animEffect transition="in" filter="fade">
                                      <p:cBhvr>
                                        <p:cTn id="145" dur="500"/>
                                        <p:tgtEl>
                                          <p:spTgt spid="402"/>
                                        </p:tgtEl>
                                      </p:cBhvr>
                                    </p:animEffect>
                                  </p:childTnLst>
                                </p:cTn>
                              </p:par>
                              <p:par>
                                <p:cTn id="146" presetID="1" presetClass="path" presetSubtype="0" accel="50000" decel="50000" fill="hold" nodeType="withEffect">
                                  <p:stCondLst>
                                    <p:cond delay="0"/>
                                  </p:stCondLst>
                                  <p:childTnLst>
                                    <p:animMotion origin="layout" path="M 0.00013 -0.003 C 0.00013 0.01459 -0.00885 0.02894 -0.02031 0.02894 C -0.03177 0.02894 -0.04114 0.01459 -0.04114 -0.003 C -0.04114 -0.02013 -0.03177 -0.03379 -0.02031 -0.03379 C -0.00885 -0.03379 0.00013 -0.02013 0.00013 -0.003 Z " pathEditMode="relative" rAng="5400000" ptsTypes="AAAAA">
                                      <p:cBhvr>
                                        <p:cTn id="147" dur="2000" fill="hold"/>
                                        <p:tgtEl>
                                          <p:spTgt spid="182"/>
                                        </p:tgtEl>
                                        <p:attrNameLst>
                                          <p:attrName>ppt_x</p:attrName>
                                          <p:attrName>ppt_y</p:attrName>
                                        </p:attrNameLst>
                                      </p:cBhvr>
                                      <p:rCtr x="-2057" y="46"/>
                                    </p:animMotion>
                                  </p:childTnLst>
                                </p:cTn>
                              </p:par>
                            </p:childTnLst>
                          </p:cTn>
                        </p:par>
                        <p:par>
                          <p:cTn id="148" fill="hold">
                            <p:stCondLst>
                              <p:cond delay="4000"/>
                            </p:stCondLst>
                            <p:childTnLst>
                              <p:par>
                                <p:cTn id="149" presetID="22" presetClass="entr" presetSubtype="1" fill="hold" nodeType="afterEffect">
                                  <p:stCondLst>
                                    <p:cond delay="0"/>
                                  </p:stCondLst>
                                  <p:childTnLst>
                                    <p:set>
                                      <p:cBhvr>
                                        <p:cTn id="150" dur="1" fill="hold">
                                          <p:stCondLst>
                                            <p:cond delay="0"/>
                                          </p:stCondLst>
                                        </p:cTn>
                                        <p:tgtEl>
                                          <p:spTgt spid="7"/>
                                        </p:tgtEl>
                                        <p:attrNameLst>
                                          <p:attrName>style.visibility</p:attrName>
                                        </p:attrNameLst>
                                      </p:cBhvr>
                                      <p:to>
                                        <p:strVal val="visible"/>
                                      </p:to>
                                    </p:set>
                                    <p:animEffect transition="in" filter="wipe(up)">
                                      <p:cBhvr>
                                        <p:cTn id="151" dur="500"/>
                                        <p:tgtEl>
                                          <p:spTgt spid="7"/>
                                        </p:tgtEl>
                                      </p:cBhvr>
                                    </p:animEffect>
                                  </p:childTnLst>
                                </p:cTn>
                              </p:par>
                            </p:childTnLst>
                          </p:cTn>
                        </p:par>
                        <p:par>
                          <p:cTn id="152" fill="hold">
                            <p:stCondLst>
                              <p:cond delay="4500"/>
                            </p:stCondLst>
                            <p:childTnLst>
                              <p:par>
                                <p:cTn id="153" presetID="10" presetClass="exit" presetSubtype="0" fill="hold" grpId="5" nodeType="afterEffect">
                                  <p:stCondLst>
                                    <p:cond delay="0"/>
                                  </p:stCondLst>
                                  <p:childTnLst>
                                    <p:animEffect transition="out" filter="fade">
                                      <p:cBhvr>
                                        <p:cTn id="154" dur="500"/>
                                        <p:tgtEl>
                                          <p:spTgt spid="402"/>
                                        </p:tgtEl>
                                      </p:cBhvr>
                                    </p:animEffect>
                                    <p:set>
                                      <p:cBhvr>
                                        <p:cTn id="155" dur="1" fill="hold">
                                          <p:stCondLst>
                                            <p:cond delay="499"/>
                                          </p:stCondLst>
                                        </p:cTn>
                                        <p:tgtEl>
                                          <p:spTgt spid="402"/>
                                        </p:tgtEl>
                                        <p:attrNameLst>
                                          <p:attrName>style.visibility</p:attrName>
                                        </p:attrNameLst>
                                      </p:cBhvr>
                                      <p:to>
                                        <p:strVal val="hidden"/>
                                      </p:to>
                                    </p:set>
                                  </p:childTnLst>
                                </p:cTn>
                              </p:par>
                            </p:childTnLst>
                          </p:cTn>
                        </p:par>
                        <p:par>
                          <p:cTn id="156" fill="hold">
                            <p:stCondLst>
                              <p:cond delay="5000"/>
                            </p:stCondLst>
                            <p:childTnLst>
                              <p:par>
                                <p:cTn id="157" presetID="10" presetClass="entr" presetSubtype="0" fill="hold" grpId="0" nodeType="afterEffect">
                                  <p:stCondLst>
                                    <p:cond delay="0"/>
                                  </p:stCondLst>
                                  <p:childTnLst>
                                    <p:set>
                                      <p:cBhvr>
                                        <p:cTn id="158" dur="1" fill="hold">
                                          <p:stCondLst>
                                            <p:cond delay="0"/>
                                          </p:stCondLst>
                                        </p:cTn>
                                        <p:tgtEl>
                                          <p:spTgt spid="371"/>
                                        </p:tgtEl>
                                        <p:attrNameLst>
                                          <p:attrName>style.visibility</p:attrName>
                                        </p:attrNameLst>
                                      </p:cBhvr>
                                      <p:to>
                                        <p:strVal val="visible"/>
                                      </p:to>
                                    </p:set>
                                    <p:animEffect transition="in" filter="fade">
                                      <p:cBhvr>
                                        <p:cTn id="159"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animBg="1"/>
      <p:bldP spid="401" grpId="1" animBg="1"/>
      <p:bldP spid="402" grpId="0" animBg="1"/>
      <p:bldP spid="402" grpId="1" animBg="1"/>
      <p:bldP spid="402" grpId="2" animBg="1"/>
      <p:bldP spid="402" grpId="3" animBg="1"/>
      <p:bldP spid="402" grpId="4" animBg="1"/>
      <p:bldP spid="402" grpId="5" animBg="1"/>
      <p:bldP spid="370" grpId="0" animBg="1"/>
      <p:bldP spid="370" grpId="1" animBg="1"/>
      <p:bldP spid="370" grpId="2" animBg="1"/>
      <p:bldP spid="370" grpId="3" animBg="1"/>
      <p:bldP spid="370" grpId="4" animBg="1"/>
      <p:bldP spid="370" grpId="5" animBg="1"/>
      <p:bldP spid="370" grpId="6" animBg="1"/>
      <p:bldP spid="370" grpId="7" animBg="1"/>
      <p:bldP spid="37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293AA6-DB86-4554-9A3B-B1D56B2A84E2}"/>
              </a:ext>
            </a:extLst>
          </p:cNvPr>
          <p:cNvSpPr>
            <a:spLocks noGrp="1"/>
          </p:cNvSpPr>
          <p:nvPr>
            <p:ph sz="quarter" idx="14"/>
          </p:nvPr>
        </p:nvSpPr>
        <p:spPr>
          <a:xfrm>
            <a:off x="1" y="1600201"/>
            <a:ext cx="5867888" cy="5139266"/>
          </a:xfrm>
        </p:spPr>
        <p:txBody>
          <a:bodyPr lIns="182880" rIns="91440"/>
          <a:lstStyle/>
          <a:p>
            <a:pPr marL="285664" indent="-285664">
              <a:spcBef>
                <a:spcPts val="600"/>
              </a:spcBef>
              <a:buFont typeface="Arial" panose="020B0604020202020204" pitchFamily="34" charset="0"/>
              <a:buChar char="•"/>
            </a:pPr>
            <a:r>
              <a:rPr lang="en-US" b="1" dirty="0"/>
              <a:t>Good for prefiltering clearly Benign Files</a:t>
            </a:r>
          </a:p>
          <a:p>
            <a:pPr marL="285664" indent="-285664">
              <a:spcBef>
                <a:spcPts val="600"/>
              </a:spcBef>
              <a:buFont typeface="Arial" panose="020B0604020202020204" pitchFamily="34" charset="0"/>
              <a:buChar char="•"/>
            </a:pPr>
            <a:r>
              <a:rPr lang="en-US" b="1" dirty="0"/>
              <a:t>Good at prefiltering obvious Malicious Files</a:t>
            </a:r>
          </a:p>
          <a:p>
            <a:pPr marL="742864" lvl="1" indent="-285664"/>
            <a:r>
              <a:rPr lang="en-US" dirty="0"/>
              <a:t>File signature, file structure, URLs, JS scripts, VBA macros, XL4 code, key strings Structure analysis, YARA rules, Images analysis (OCR), detection of code similarity, </a:t>
            </a:r>
            <a:r>
              <a:rPr lang="en-US" dirty="0" err="1"/>
              <a:t>etc</a:t>
            </a:r>
            <a:endParaRPr lang="en-US" dirty="0"/>
          </a:p>
          <a:p>
            <a:pPr marL="742864" lvl="1" indent="-285664"/>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r>
              <a:rPr lang="en-US" b="1" dirty="0"/>
              <a:t>Determines if Cloud Analysis is needed</a:t>
            </a:r>
          </a:p>
        </p:txBody>
      </p:sp>
      <p:sp>
        <p:nvSpPr>
          <p:cNvPr id="3" name="Content Placeholder 2">
            <a:extLst>
              <a:ext uri="{FF2B5EF4-FFF2-40B4-BE49-F238E27FC236}">
                <a16:creationId xmlns:a16="http://schemas.microsoft.com/office/drawing/2014/main" id="{31A03754-3A9C-44DE-A093-D9B4AB363083}"/>
              </a:ext>
            </a:extLst>
          </p:cNvPr>
          <p:cNvSpPr>
            <a:spLocks noGrp="1"/>
          </p:cNvSpPr>
          <p:nvPr>
            <p:ph sz="quarter" idx="16"/>
          </p:nvPr>
        </p:nvSpPr>
        <p:spPr>
          <a:xfrm>
            <a:off x="6325029" y="1600200"/>
            <a:ext cx="5866973" cy="5139265"/>
          </a:xfrm>
        </p:spPr>
        <p:txBody>
          <a:bodyPr lIns="182880" rIns="91440"/>
          <a:lstStyle/>
          <a:p>
            <a:pPr marL="285750" indent="-285750">
              <a:buFont typeface="Arial" panose="020B0604020202020204" pitchFamily="34" charset="0"/>
              <a:buChar char="•"/>
            </a:pPr>
            <a:r>
              <a:rPr lang="en-US" dirty="0"/>
              <a:t>Files are sent to the NSX Advanced Threat Prevention Service </a:t>
            </a:r>
            <a:r>
              <a:rPr lang="en-US" sz="1400" i="1" dirty="0"/>
              <a:t>(</a:t>
            </a:r>
            <a:r>
              <a:rPr lang="en-US" sz="1400" i="1" dirty="0" err="1"/>
              <a:t>Lastline</a:t>
            </a:r>
            <a:r>
              <a:rPr lang="en-US" sz="1400" i="1" dirty="0"/>
              <a:t> New Next-Gen Sandbox Cloud)</a:t>
            </a:r>
            <a:endParaRPr lang="en-US" i="1" dirty="0"/>
          </a:p>
          <a:p>
            <a:pPr marL="285750" indent="-285750">
              <a:buFont typeface="Arial" panose="020B0604020202020204" pitchFamily="34" charset="0"/>
              <a:buChar char="•"/>
            </a:pPr>
            <a:r>
              <a:rPr lang="en-US" dirty="0"/>
              <a:t>Behavior Analysis</a:t>
            </a:r>
          </a:p>
          <a:p>
            <a:pPr marL="849690" lvl="1" indent="-380648" defTabSz="912687">
              <a:spcBef>
                <a:spcPct val="0"/>
              </a:spcBef>
              <a:spcAft>
                <a:spcPct val="0"/>
              </a:spcAft>
              <a:buFont typeface="Arial"/>
              <a:buChar char="•"/>
            </a:pPr>
            <a:r>
              <a:rPr lang="en-US" b="1" dirty="0"/>
              <a:t>Advanced Threat Hunting </a:t>
            </a:r>
            <a:r>
              <a:rPr lang="en-US" dirty="0"/>
              <a:t>– Elasticsearch with ML and AI through all anonymized customers files events and behaviors</a:t>
            </a:r>
            <a:endParaRPr lang="en-US" b="1" dirty="0"/>
          </a:p>
          <a:p>
            <a:pPr marL="849690" lvl="1" indent="-380648" defTabSz="912687">
              <a:spcBef>
                <a:spcPct val="0"/>
              </a:spcBef>
              <a:spcAft>
                <a:spcPct val="0"/>
              </a:spcAft>
              <a:buFont typeface="Arial"/>
              <a:buChar char="•"/>
            </a:pPr>
            <a:r>
              <a:rPr lang="en-US" b="1" dirty="0"/>
              <a:t>High-Visibility</a:t>
            </a:r>
            <a:r>
              <a:rPr lang="en-US" dirty="0"/>
              <a:t>– High-visibility into malware actions (disk, memory, network)</a:t>
            </a:r>
            <a:endParaRPr lang="en-US" dirty="0">
              <a:cs typeface="Calibri"/>
            </a:endParaRPr>
          </a:p>
          <a:p>
            <a:pPr marL="849690" lvl="1" indent="-380648" defTabSz="912687">
              <a:spcBef>
                <a:spcPct val="0"/>
              </a:spcBef>
              <a:spcAft>
                <a:spcPct val="0"/>
              </a:spcAft>
              <a:buFont typeface="Arial"/>
              <a:buChar char="•"/>
            </a:pPr>
            <a:r>
              <a:rPr lang="en-US" b="1" dirty="0"/>
              <a:t>Faster File Analysis </a:t>
            </a:r>
            <a:r>
              <a:rPr lang="en-US" dirty="0"/>
              <a:t>– than previous Sandbox generation</a:t>
            </a:r>
            <a:endParaRPr lang="en-US" b="1" dirty="0"/>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 (such as dormant code in memory)</a:t>
            </a:r>
            <a:endParaRPr lang="en-US" dirty="0">
              <a:cs typeface="Calibri"/>
            </a:endParaRPr>
          </a:p>
          <a:p>
            <a:pPr lvl="1" indent="0">
              <a:buNone/>
            </a:pPr>
            <a:endParaRPr lang="en-US" dirty="0"/>
          </a:p>
          <a:p>
            <a:endParaRPr lang="en-US" dirty="0"/>
          </a:p>
        </p:txBody>
      </p:sp>
      <p:sp>
        <p:nvSpPr>
          <p:cNvPr id="4" name="Text Placeholder 3">
            <a:extLst>
              <a:ext uri="{FF2B5EF4-FFF2-40B4-BE49-F238E27FC236}">
                <a16:creationId xmlns:a16="http://schemas.microsoft.com/office/drawing/2014/main" id="{B13DB19F-AF67-4B6B-8641-90F15E926A5F}"/>
              </a:ext>
            </a:extLst>
          </p:cNvPr>
          <p:cNvSpPr>
            <a:spLocks noGrp="1"/>
          </p:cNvSpPr>
          <p:nvPr>
            <p:ph type="body" sz="quarter" idx="17"/>
          </p:nvPr>
        </p:nvSpPr>
        <p:spPr/>
        <p:txBody>
          <a:bodyPr/>
          <a:lstStyle/>
          <a:p>
            <a:r>
              <a:rPr lang="en-US" dirty="0"/>
              <a:t>Local Analysis</a:t>
            </a:r>
          </a:p>
        </p:txBody>
      </p:sp>
      <p:sp>
        <p:nvSpPr>
          <p:cNvPr id="5" name="Text Placeholder 4">
            <a:extLst>
              <a:ext uri="{FF2B5EF4-FFF2-40B4-BE49-F238E27FC236}">
                <a16:creationId xmlns:a16="http://schemas.microsoft.com/office/drawing/2014/main" id="{98F111D3-F4EC-4966-9AA3-655F84670EDD}"/>
              </a:ext>
            </a:extLst>
          </p:cNvPr>
          <p:cNvSpPr>
            <a:spLocks noGrp="1"/>
          </p:cNvSpPr>
          <p:nvPr>
            <p:ph type="body" sz="quarter" idx="18"/>
          </p:nvPr>
        </p:nvSpPr>
        <p:spPr/>
        <p:txBody>
          <a:bodyPr/>
          <a:lstStyle/>
          <a:p>
            <a:r>
              <a:rPr lang="en-US" dirty="0"/>
              <a:t>Cloud Analysis </a:t>
            </a:r>
            <a:r>
              <a:rPr lang="en-US" sz="1400" i="1" dirty="0"/>
              <a:t>(</a:t>
            </a:r>
            <a:r>
              <a:rPr lang="en-US" sz="1400" i="1" u="sng" dirty="0"/>
              <a:t>new sandbox from Sept’23)</a:t>
            </a:r>
            <a:endParaRPr lang="en-US" i="1" dirty="0"/>
          </a:p>
        </p:txBody>
      </p:sp>
      <p:sp>
        <p:nvSpPr>
          <p:cNvPr id="6" name="Title 5">
            <a:extLst>
              <a:ext uri="{FF2B5EF4-FFF2-40B4-BE49-F238E27FC236}">
                <a16:creationId xmlns:a16="http://schemas.microsoft.com/office/drawing/2014/main" id="{1081DBF7-42F2-484B-8C92-D8DF42B435C5}"/>
              </a:ext>
            </a:extLst>
          </p:cNvPr>
          <p:cNvSpPr>
            <a:spLocks noGrp="1"/>
          </p:cNvSpPr>
          <p:nvPr>
            <p:ph type="title"/>
          </p:nvPr>
        </p:nvSpPr>
        <p:spPr/>
        <p:txBody>
          <a:bodyPr/>
          <a:lstStyle/>
          <a:p>
            <a:r>
              <a:rPr lang="en-US" dirty="0"/>
              <a:t>NSX Malware Detection and Prevention</a:t>
            </a:r>
          </a:p>
        </p:txBody>
      </p:sp>
      <p:sp>
        <p:nvSpPr>
          <p:cNvPr id="7" name="Subtitle 6">
            <a:extLst>
              <a:ext uri="{FF2B5EF4-FFF2-40B4-BE49-F238E27FC236}">
                <a16:creationId xmlns:a16="http://schemas.microsoft.com/office/drawing/2014/main" id="{2A9DFCAF-C053-4B62-A22E-11F7124861DE}"/>
              </a:ext>
            </a:extLst>
          </p:cNvPr>
          <p:cNvSpPr>
            <a:spLocks noGrp="1"/>
          </p:cNvSpPr>
          <p:nvPr>
            <p:ph type="subTitle" idx="10"/>
          </p:nvPr>
        </p:nvSpPr>
        <p:spPr/>
        <p:txBody>
          <a:bodyPr/>
          <a:lstStyle/>
          <a:p>
            <a:r>
              <a:rPr lang="en-US" dirty="0"/>
              <a:t>Local and Cloud Analysis</a:t>
            </a:r>
          </a:p>
        </p:txBody>
      </p:sp>
      <p:pic>
        <p:nvPicPr>
          <p:cNvPr id="10" name="Picture 9">
            <a:extLst>
              <a:ext uri="{FF2B5EF4-FFF2-40B4-BE49-F238E27FC236}">
                <a16:creationId xmlns:a16="http://schemas.microsoft.com/office/drawing/2014/main" id="{52EE158B-0C8A-6C26-CD9B-89A4881ECC9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943801" y="4450923"/>
            <a:ext cx="2768439" cy="1994326"/>
          </a:xfrm>
          <a:prstGeom prst="rect">
            <a:avLst/>
          </a:prstGeom>
        </p:spPr>
      </p:pic>
    </p:spTree>
    <p:extLst>
      <p:ext uri="{BB962C8B-B14F-4D97-AF65-F5344CB8AC3E}">
        <p14:creationId xmlns:p14="http://schemas.microsoft.com/office/powerpoint/2010/main" val="3947687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fade">
                                      <p:cBhvr>
                                        <p:cTn id="16" dur="500"/>
                                        <p:tgtEl>
                                          <p:spTgt spid="2">
                                            <p:txEl>
                                              <p:pRg st="9" end="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7E43C-133C-D79C-5B31-84BE4EABD5BD}"/>
              </a:ext>
            </a:extLst>
          </p:cNvPr>
          <p:cNvSpPr>
            <a:spLocks noGrp="1"/>
          </p:cNvSpPr>
          <p:nvPr>
            <p:ph type="title"/>
          </p:nvPr>
        </p:nvSpPr>
        <p:spPr/>
        <p:txBody>
          <a:bodyPr vert="horz" wrap="none" lIns="0" tIns="0" rIns="0" bIns="0" rtlCol="0" anchor="b">
            <a:noAutofit/>
          </a:bodyPr>
          <a:lstStyle/>
          <a:p>
            <a:r>
              <a:rPr lang="en-US" dirty="0">
                <a:cs typeface="Calibri" panose="020F0502020204030204" pitchFamily="34" charset="0"/>
              </a:rPr>
              <a:t>New NSX Sandbox – Deep Dive</a:t>
            </a:r>
          </a:p>
        </p:txBody>
      </p:sp>
      <p:sp>
        <p:nvSpPr>
          <p:cNvPr id="4" name="TextBox 3">
            <a:extLst>
              <a:ext uri="{FF2B5EF4-FFF2-40B4-BE49-F238E27FC236}">
                <a16:creationId xmlns:a16="http://schemas.microsoft.com/office/drawing/2014/main" id="{73C3493A-50E7-155D-6FF9-098A03D39B4F}"/>
              </a:ext>
            </a:extLst>
          </p:cNvPr>
          <p:cNvSpPr txBox="1"/>
          <p:nvPr/>
        </p:nvSpPr>
        <p:spPr>
          <a:xfrm>
            <a:off x="359863" y="1146531"/>
            <a:ext cx="5869467" cy="5405599"/>
          </a:xfrm>
          <a:prstGeom prst="rect">
            <a:avLst/>
          </a:prstGeom>
        </p:spPr>
        <p:txBody>
          <a:bodyPr vert="horz" lIns="0" tIns="0" rIns="0" bIns="0" rtlCol="0" anchor="t">
            <a:normAutofit lnSpcReduction="10000"/>
          </a:bodyPr>
          <a:lstStyle/>
          <a:p>
            <a:pPr>
              <a:lnSpc>
                <a:spcPct val="90000"/>
              </a:lnSpc>
              <a:spcBef>
                <a:spcPts val="1200"/>
              </a:spcBef>
              <a:buSzPct val="90000"/>
            </a:pPr>
            <a:r>
              <a:rPr lang="en-US" sz="1600" dirty="0">
                <a:solidFill>
                  <a:schemeClr val="tx2"/>
                </a:solidFill>
                <a:latin typeface="Calibri" panose="020F0502020204030204" pitchFamily="34" charset="0"/>
              </a:rPr>
              <a:t>Integration of Deep Learning and ML systems for memory and code analysis</a:t>
            </a:r>
          </a:p>
          <a:p>
            <a:pPr>
              <a:lnSpc>
                <a:spcPct val="90000"/>
              </a:lnSpc>
              <a:spcBef>
                <a:spcPts val="1200"/>
              </a:spcBef>
              <a:buSzPct val="90000"/>
            </a:pPr>
            <a:r>
              <a:rPr lang="en-US" sz="1600" dirty="0">
                <a:solidFill>
                  <a:schemeClr val="tx2"/>
                </a:solidFill>
                <a:latin typeface="Calibri" panose="020F0502020204030204" pitchFamily="34" charset="0"/>
              </a:rPr>
              <a:t>Memory </a:t>
            </a:r>
            <a:r>
              <a:rPr lang="en-US" sz="1400" dirty="0">
                <a:solidFill>
                  <a:schemeClr val="tx2"/>
                </a:solidFill>
                <a:latin typeface="Calibri" panose="020F0502020204030204" pitchFamily="34" charset="0"/>
              </a:rPr>
              <a:t>– </a:t>
            </a:r>
            <a:r>
              <a:rPr lang="en-US" sz="1600" dirty="0">
                <a:solidFill>
                  <a:schemeClr val="tx2"/>
                </a:solidFill>
                <a:latin typeface="Calibri" panose="020F0502020204030204" pitchFamily="34" charset="0"/>
              </a:rPr>
              <a:t>Deep-learning ML model is applied on the process memory snapshot(*) to detect malicious patterns. Advantages</a:t>
            </a:r>
          </a:p>
          <a:p>
            <a:pPr marL="628650" lvl="1"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High Visibility</a:t>
            </a:r>
          </a:p>
          <a:p>
            <a:pPr marL="1085850" lvl="2"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Full visibility into all instructions of malware</a:t>
            </a:r>
          </a:p>
          <a:p>
            <a:pPr marL="628650" lvl="1"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Resilient </a:t>
            </a:r>
          </a:p>
          <a:p>
            <a:pPr marL="1085850" lvl="2"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Detection even if files are not fully executed in the Sandbox</a:t>
            </a:r>
          </a:p>
          <a:p>
            <a:pPr marL="628650" lvl="1"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Effective </a:t>
            </a:r>
          </a:p>
          <a:p>
            <a:pPr marL="1085850" lvl="2"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Low false positive </a:t>
            </a:r>
          </a:p>
          <a:p>
            <a:pPr>
              <a:lnSpc>
                <a:spcPct val="90000"/>
              </a:lnSpc>
              <a:spcBef>
                <a:spcPts val="1200"/>
              </a:spcBef>
            </a:pPr>
            <a:r>
              <a:rPr lang="en-US" sz="1600" dirty="0">
                <a:solidFill>
                  <a:schemeClr val="tx2"/>
                </a:solidFill>
                <a:latin typeface="Calibri" panose="020F0502020204030204" pitchFamily="34" charset="0"/>
              </a:rPr>
              <a:t>Activity</a:t>
            </a:r>
            <a:r>
              <a:rPr lang="en-US" sz="1400" dirty="0">
                <a:solidFill>
                  <a:schemeClr val="tx2"/>
                </a:solidFill>
                <a:latin typeface="Calibri" panose="020F0502020204030204" pitchFamily="34" charset="0"/>
              </a:rPr>
              <a:t> – Behavior events are collected during dynamic analysis and fed into ML model based on random forest to determine malicious behaviors.</a:t>
            </a:r>
          </a:p>
          <a:p>
            <a:pPr>
              <a:lnSpc>
                <a:spcPct val="90000"/>
              </a:lnSpc>
              <a:spcBef>
                <a:spcPts val="1200"/>
              </a:spcBef>
            </a:pPr>
            <a:r>
              <a:rPr lang="en-US" sz="1600" dirty="0">
                <a:solidFill>
                  <a:schemeClr val="tx2"/>
                </a:solidFill>
                <a:latin typeface="Calibri" panose="020F0502020204030204" pitchFamily="34" charset="0"/>
              </a:rPr>
              <a:t>Code-Gene</a:t>
            </a:r>
            <a:r>
              <a:rPr lang="en-US" sz="1400" dirty="0">
                <a:solidFill>
                  <a:schemeClr val="tx2"/>
                </a:solidFill>
                <a:latin typeface="Calibri" panose="020F0502020204030204" pitchFamily="34" charset="0"/>
              </a:rPr>
              <a:t> – The process snapshot(*) is analyzed to extract code patterns (genes) from it. The extracted genes compared to our huge database to get prevalence of the genes in malicious and benign applications. The deep-learning ML model is used to determine maliciousness based on code reuse pattern. </a:t>
            </a:r>
          </a:p>
          <a:p>
            <a:pPr>
              <a:lnSpc>
                <a:spcPct val="90000"/>
              </a:lnSpc>
              <a:spcBef>
                <a:spcPts val="1200"/>
              </a:spcBef>
            </a:pPr>
            <a:endParaRPr lang="en-US" sz="1400" dirty="0">
              <a:solidFill>
                <a:schemeClr val="tx2"/>
              </a:solidFill>
              <a:latin typeface="Calibri" panose="020F0502020204030204" pitchFamily="34" charset="0"/>
            </a:endParaRPr>
          </a:p>
          <a:p>
            <a:pPr>
              <a:lnSpc>
                <a:spcPct val="90000"/>
              </a:lnSpc>
              <a:spcBef>
                <a:spcPts val="1200"/>
              </a:spcBef>
            </a:pPr>
            <a:r>
              <a:rPr lang="en-US" sz="1400" dirty="0">
                <a:solidFill>
                  <a:schemeClr val="tx2"/>
                </a:solidFill>
                <a:latin typeface="Calibri" panose="020F0502020204030204" pitchFamily="34" charset="0"/>
              </a:rPr>
              <a:t>* The process memory snapshot is taken at the critical system events during dynamic analysis. </a:t>
            </a:r>
            <a:endParaRPr lang="en-US" sz="2000" dirty="0">
              <a:solidFill>
                <a:schemeClr val="tx2"/>
              </a:solidFill>
              <a:latin typeface="Calibri" panose="020F0502020204030204" pitchFamily="34" charset="0"/>
            </a:endParaRPr>
          </a:p>
          <a:p>
            <a:pPr marL="742950" lvl="1" indent="-285750">
              <a:lnSpc>
                <a:spcPct val="90000"/>
              </a:lnSpc>
              <a:spcBef>
                <a:spcPts val="1200"/>
              </a:spcBef>
              <a:buSzPct val="90000"/>
              <a:buFont typeface="Arial" panose="020B0604020202020204" pitchFamily="34" charset="0"/>
              <a:buChar char="•"/>
            </a:pPr>
            <a:endParaRPr lang="en-US" sz="1600" dirty="0">
              <a:solidFill>
                <a:schemeClr val="tx2"/>
              </a:solidFill>
              <a:latin typeface="Calibri" panose="020F0502020204030204" pitchFamily="34" charset="0"/>
            </a:endParaRPr>
          </a:p>
        </p:txBody>
      </p:sp>
      <p:pic>
        <p:nvPicPr>
          <p:cNvPr id="11" name="Picture 10">
            <a:extLst>
              <a:ext uri="{FF2B5EF4-FFF2-40B4-BE49-F238E27FC236}">
                <a16:creationId xmlns:a16="http://schemas.microsoft.com/office/drawing/2014/main" id="{D120A067-5A7F-813D-BB4B-898A6E5876D9}"/>
              </a:ext>
            </a:extLst>
          </p:cNvPr>
          <p:cNvPicPr>
            <a:picLocks noChangeAspect="1"/>
          </p:cNvPicPr>
          <p:nvPr/>
        </p:nvPicPr>
        <p:blipFill>
          <a:blip r:embed="rId3"/>
          <a:stretch>
            <a:fillRect/>
          </a:stretch>
        </p:blipFill>
        <p:spPr>
          <a:xfrm>
            <a:off x="6457776" y="4925673"/>
            <a:ext cx="942687" cy="149773"/>
          </a:xfrm>
          <a:prstGeom prst="rect">
            <a:avLst/>
          </a:prstGeom>
        </p:spPr>
      </p:pic>
      <p:grpSp>
        <p:nvGrpSpPr>
          <p:cNvPr id="13" name="Group 12">
            <a:extLst>
              <a:ext uri="{FF2B5EF4-FFF2-40B4-BE49-F238E27FC236}">
                <a16:creationId xmlns:a16="http://schemas.microsoft.com/office/drawing/2014/main" id="{BBAA907D-CBA9-C197-A8B3-35A7D2CA002A}"/>
              </a:ext>
            </a:extLst>
          </p:cNvPr>
          <p:cNvGrpSpPr/>
          <p:nvPr/>
        </p:nvGrpSpPr>
        <p:grpSpPr>
          <a:xfrm>
            <a:off x="6284068" y="998614"/>
            <a:ext cx="5814262" cy="5405600"/>
            <a:chOff x="6284068" y="998614"/>
            <a:chExt cx="5814262" cy="5405600"/>
          </a:xfrm>
        </p:grpSpPr>
        <p:grpSp>
          <p:nvGrpSpPr>
            <p:cNvPr id="5" name="Group 4">
              <a:extLst>
                <a:ext uri="{FF2B5EF4-FFF2-40B4-BE49-F238E27FC236}">
                  <a16:creationId xmlns:a16="http://schemas.microsoft.com/office/drawing/2014/main" id="{2F7DD74D-FE8D-3409-9FA2-822239986F64}"/>
                </a:ext>
              </a:extLst>
            </p:cNvPr>
            <p:cNvGrpSpPr/>
            <p:nvPr/>
          </p:nvGrpSpPr>
          <p:grpSpPr>
            <a:xfrm>
              <a:off x="6284068" y="998614"/>
              <a:ext cx="5814262" cy="5405600"/>
              <a:chOff x="6284068" y="998614"/>
              <a:chExt cx="5814262" cy="5405600"/>
            </a:xfrm>
          </p:grpSpPr>
          <p:pic>
            <p:nvPicPr>
              <p:cNvPr id="8" name="Picture 7" descr="Diagram, schematic&#10;&#10;Description automatically generated">
                <a:extLst>
                  <a:ext uri="{FF2B5EF4-FFF2-40B4-BE49-F238E27FC236}">
                    <a16:creationId xmlns:a16="http://schemas.microsoft.com/office/drawing/2014/main" id="{C6525DA8-0748-8F29-D36E-DEF971C5CFEF}"/>
                  </a:ext>
                </a:extLst>
              </p:cNvPr>
              <p:cNvPicPr>
                <a:picLocks noChangeAspect="1"/>
              </p:cNvPicPr>
              <p:nvPr/>
            </p:nvPicPr>
            <p:blipFill rotWithShape="1">
              <a:blip r:embed="rId4"/>
              <a:srcRect l="940"/>
              <a:stretch/>
            </p:blipFill>
            <p:spPr>
              <a:xfrm>
                <a:off x="6284068" y="998614"/>
                <a:ext cx="5814262" cy="5405600"/>
              </a:xfrm>
              <a:prstGeom prst="rect">
                <a:avLst/>
              </a:prstGeom>
              <a:ln>
                <a:noFill/>
              </a:ln>
            </p:spPr>
          </p:pic>
          <p:pic>
            <p:nvPicPr>
              <p:cNvPr id="3" name="Picture 2">
                <a:extLst>
                  <a:ext uri="{FF2B5EF4-FFF2-40B4-BE49-F238E27FC236}">
                    <a16:creationId xmlns:a16="http://schemas.microsoft.com/office/drawing/2014/main" id="{E0CCA319-F99C-59DC-80E8-D087FD233B90}"/>
                  </a:ext>
                </a:extLst>
              </p:cNvPr>
              <p:cNvPicPr>
                <a:picLocks noChangeAspect="1"/>
              </p:cNvPicPr>
              <p:nvPr/>
            </p:nvPicPr>
            <p:blipFill>
              <a:blip r:embed="rId5"/>
              <a:stretch>
                <a:fillRect/>
              </a:stretch>
            </p:blipFill>
            <p:spPr>
              <a:xfrm>
                <a:off x="10905522" y="998614"/>
                <a:ext cx="1143000" cy="431800"/>
              </a:xfrm>
              <a:prstGeom prst="rect">
                <a:avLst/>
              </a:prstGeom>
            </p:spPr>
          </p:pic>
        </p:grpSp>
        <p:pic>
          <p:nvPicPr>
            <p:cNvPr id="12" name="Picture 11">
              <a:extLst>
                <a:ext uri="{FF2B5EF4-FFF2-40B4-BE49-F238E27FC236}">
                  <a16:creationId xmlns:a16="http://schemas.microsoft.com/office/drawing/2014/main" id="{8A94583A-4804-9E03-4853-4AE0D7AE9C66}"/>
                </a:ext>
              </a:extLst>
            </p:cNvPr>
            <p:cNvPicPr>
              <a:picLocks noChangeAspect="1"/>
            </p:cNvPicPr>
            <p:nvPr/>
          </p:nvPicPr>
          <p:blipFill rotWithShape="1">
            <a:blip r:embed="rId6"/>
            <a:srcRect l="3926" t="1" b="-5405"/>
            <a:stretch/>
          </p:blipFill>
          <p:spPr>
            <a:xfrm>
              <a:off x="7641542" y="5563923"/>
              <a:ext cx="1001504" cy="184666"/>
            </a:xfrm>
            <a:prstGeom prst="rect">
              <a:avLst/>
            </a:prstGeom>
          </p:spPr>
        </p:pic>
      </p:grpSp>
    </p:spTree>
    <p:extLst>
      <p:ext uri="{BB962C8B-B14F-4D97-AF65-F5344CB8AC3E}">
        <p14:creationId xmlns:p14="http://schemas.microsoft.com/office/powerpoint/2010/main" val="1446080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565416708"/>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103895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D913061-652A-F9EF-7390-6D1EE8D85044}"/>
              </a:ext>
            </a:extLst>
          </p:cNvPr>
          <p:cNvPicPr>
            <a:picLocks noChangeAspect="1"/>
          </p:cNvPicPr>
          <p:nvPr/>
        </p:nvPicPr>
        <p:blipFill>
          <a:blip r:embed="rId5"/>
          <a:stretch>
            <a:fillRect/>
          </a:stretch>
        </p:blipFill>
        <p:spPr>
          <a:xfrm>
            <a:off x="50250" y="1688825"/>
            <a:ext cx="7852410" cy="4406265"/>
          </a:xfrm>
          <a:prstGeom prst="rect">
            <a:avLst/>
          </a:prstGeom>
        </p:spPr>
      </p:pic>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285750" indent="-285750">
              <a:buFont typeface="Arial" panose="020B0604020202020204" pitchFamily="34" charset="0"/>
              <a:buChar char="•"/>
            </a:pPr>
            <a:r>
              <a:rPr lang="en-US" dirty="0"/>
              <a:t>Simple and Clear Reports on inspected files</a:t>
            </a:r>
          </a:p>
          <a:p>
            <a:pPr marL="285750" indent="-285750">
              <a:buFont typeface="Arial" panose="020B0604020202020204" pitchFamily="34" charset="0"/>
              <a:buChar char="•"/>
            </a:pPr>
            <a:r>
              <a:rPr lang="en-US" dirty="0"/>
              <a:t>with up to 2 weeks history</a:t>
            </a:r>
          </a:p>
          <a:p>
            <a:pPr marL="285750" indent="-285750">
              <a:buFont typeface="Arial" panose="020B0604020202020204" pitchFamily="34" charset="0"/>
              <a:buChar char="•"/>
            </a:pPr>
            <a:r>
              <a:rPr lang="en-US" dirty="0"/>
              <a:t>Very deep information on the malware</a:t>
            </a:r>
          </a:p>
          <a:p>
            <a:pPr marL="285750" indent="-285750">
              <a:buFont typeface="Arial" panose="020B0604020202020204" pitchFamily="34" charset="0"/>
              <a:buChar char="•"/>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Reporting</a:t>
            </a:r>
          </a:p>
        </p:txBody>
      </p:sp>
      <p:sp>
        <p:nvSpPr>
          <p:cNvPr id="63" name="Rectangle 62">
            <a:extLst>
              <a:ext uri="{FF2B5EF4-FFF2-40B4-BE49-F238E27FC236}">
                <a16:creationId xmlns:a16="http://schemas.microsoft.com/office/drawing/2014/main" id="{A2A1CD7D-DB58-5FA4-3934-692B29467BB9}"/>
              </a:ext>
            </a:extLst>
          </p:cNvPr>
          <p:cNvSpPr>
            <a:spLocks/>
          </p:cNvSpPr>
          <p:nvPr/>
        </p:nvSpPr>
        <p:spPr>
          <a:xfrm>
            <a:off x="488515" y="4308954"/>
            <a:ext cx="7127310" cy="178613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F1B1DE5C-719C-D29B-830F-A946B6A90E5B}"/>
              </a:ext>
            </a:extLst>
          </p:cNvPr>
          <p:cNvPicPr>
            <a:picLocks noChangeAspect="1"/>
          </p:cNvPicPr>
          <p:nvPr/>
        </p:nvPicPr>
        <p:blipFill>
          <a:blip r:embed="rId6"/>
          <a:stretch>
            <a:fillRect/>
          </a:stretch>
        </p:blipFill>
        <p:spPr>
          <a:xfrm>
            <a:off x="4507787" y="2358729"/>
            <a:ext cx="960120" cy="1183005"/>
          </a:xfrm>
          <a:prstGeom prst="rect">
            <a:avLst/>
          </a:prstGeom>
        </p:spPr>
      </p:pic>
      <p:sp>
        <p:nvSpPr>
          <p:cNvPr id="66" name="Rectangle 65">
            <a:extLst>
              <a:ext uri="{FF2B5EF4-FFF2-40B4-BE49-F238E27FC236}">
                <a16:creationId xmlns:a16="http://schemas.microsoft.com/office/drawing/2014/main" id="{AB24E933-AF53-BEDA-777E-F4C1AA00C669}"/>
              </a:ext>
            </a:extLst>
          </p:cNvPr>
          <p:cNvSpPr>
            <a:spLocks/>
          </p:cNvSpPr>
          <p:nvPr/>
        </p:nvSpPr>
        <p:spPr>
          <a:xfrm>
            <a:off x="4526664" y="2327260"/>
            <a:ext cx="941243" cy="121447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4" name="MalwareReport2" descr="MalwareReport2">
            <a:hlinkClick r:id="" action="ppaction://media"/>
            <a:extLst>
              <a:ext uri="{FF2B5EF4-FFF2-40B4-BE49-F238E27FC236}">
                <a16:creationId xmlns:a16="http://schemas.microsoft.com/office/drawing/2014/main" id="{5EEF8F01-74F9-799C-EAD0-3B10ECF590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2306" y="1712539"/>
            <a:ext cx="7802880" cy="4389120"/>
          </a:xfrm>
          <a:prstGeom prst="rect">
            <a:avLst/>
          </a:prstGeom>
        </p:spPr>
      </p:pic>
      <p:sp>
        <p:nvSpPr>
          <p:cNvPr id="12" name="Rectangle 11">
            <a:extLst>
              <a:ext uri="{FF2B5EF4-FFF2-40B4-BE49-F238E27FC236}">
                <a16:creationId xmlns:a16="http://schemas.microsoft.com/office/drawing/2014/main" id="{EF2F1ED8-DC30-5961-B2DC-ECFCB6B040AC}"/>
              </a:ext>
            </a:extLst>
          </p:cNvPr>
          <p:cNvSpPr>
            <a:spLocks/>
          </p:cNvSpPr>
          <p:nvPr/>
        </p:nvSpPr>
        <p:spPr>
          <a:xfrm>
            <a:off x="6449929" y="5202022"/>
            <a:ext cx="1088502" cy="844147"/>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041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0" presetClass="entr" presetSubtype="0" repeatCount="3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000"/>
                            </p:stCondLst>
                            <p:childTnLst>
                              <p:par>
                                <p:cTn id="42" presetID="10" presetClass="entr" presetSubtype="0" repeatCount="3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2500"/>
                            </p:stCondLst>
                            <p:childTnLst>
                              <p:par>
                                <p:cTn id="46" presetID="10" presetClass="exit" presetSubtype="0" fill="hold" grpId="1" nodeType="after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 presetClass="mediacall" presetSubtype="0" fill="hold" nodeType="withEffect">
                                  <p:stCondLst>
                                    <p:cond delay="0"/>
                                  </p:stCondLst>
                                  <p:childTnLst>
                                    <p:cmd type="call" cmd="playFrom(0.0)">
                                      <p:cBhvr>
                                        <p:cTn id="54" dur="288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55" fill="hold" display="0">
                  <p:stCondLst>
                    <p:cond delay="indefinite"/>
                  </p:stCondLst>
                </p:cTn>
                <p:tgtEl>
                  <p:spTgt spid="14"/>
                </p:tgtEl>
              </p:cMediaNode>
            </p:video>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4"/>
                                        </p:tgtEl>
                                      </p:cBhvr>
                                    </p:cmd>
                                  </p:childTnLst>
                                </p:cTn>
                              </p:par>
                            </p:childTnLst>
                          </p:cTn>
                        </p:par>
                      </p:childTnLst>
                    </p:cTn>
                  </p:par>
                </p:childTnLst>
              </p:cTn>
              <p:nextCondLst>
                <p:cond evt="onClick" delay="0">
                  <p:tgtEl>
                    <p:spTgt spid="14"/>
                  </p:tgtEl>
                </p:cond>
              </p:nextCondLst>
            </p:seq>
          </p:childTnLst>
        </p:cTn>
      </p:par>
    </p:tnLst>
    <p:bldLst>
      <p:bldP spid="63" grpId="0" animBg="1"/>
      <p:bldP spid="63" grpId="1" animBg="1"/>
      <p:bldP spid="66" grpId="0" animBg="1"/>
      <p:bldP spid="66" grpId="1" animBg="1"/>
      <p:bldP spid="12" grpId="0" animBg="1"/>
      <p:bldP spid="1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4285350672"/>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3881476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0AA01BEF-B9B7-3245-8F52-D6B39901B839}"/>
              </a:ext>
            </a:extLst>
          </p:cNvPr>
          <p:cNvSpPr/>
          <p:nvPr/>
        </p:nvSpPr>
        <p:spPr>
          <a:xfrm>
            <a:off x="3175" y="1373420"/>
            <a:ext cx="12185650" cy="4805631"/>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5398" dirty="0">
                <a:solidFill>
                  <a:schemeClr val="tx2"/>
                </a:solidFill>
              </a:rPr>
              <a:t>Detect &amp; Prevent the transfer of </a:t>
            </a:r>
            <a:r>
              <a:rPr lang="en-US" sz="5398" dirty="0">
                <a:solidFill>
                  <a:srgbClr val="C00000"/>
                </a:solidFill>
              </a:rPr>
              <a:t>malicious</a:t>
            </a:r>
            <a:r>
              <a:rPr lang="en-US" sz="5398" dirty="0">
                <a:solidFill>
                  <a:schemeClr val="tx2"/>
                </a:solidFill>
              </a:rPr>
              <a:t> files</a:t>
            </a:r>
            <a:br>
              <a:rPr lang="en-US" sz="5398" dirty="0">
                <a:solidFill>
                  <a:schemeClr val="tx2"/>
                </a:solidFill>
              </a:rPr>
            </a:br>
            <a:r>
              <a:rPr lang="en-US" sz="1799" dirty="0">
                <a:solidFill>
                  <a:schemeClr val="tx2"/>
                </a:solidFill>
              </a:rPr>
              <a:t>Wherever these might occur</a:t>
            </a:r>
            <a:endParaRPr lang="en-US" sz="5398" dirty="0">
              <a:solidFill>
                <a:schemeClr val="tx2"/>
              </a:solidFill>
            </a:endParaRPr>
          </a:p>
        </p:txBody>
      </p:sp>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NSX Malware Detection and Prevention</a:t>
            </a:r>
          </a:p>
        </p:txBody>
      </p:sp>
      <p:grpSp>
        <p:nvGrpSpPr>
          <p:cNvPr id="12" name="Group 11">
            <a:extLst>
              <a:ext uri="{FF2B5EF4-FFF2-40B4-BE49-F238E27FC236}">
                <a16:creationId xmlns:a16="http://schemas.microsoft.com/office/drawing/2014/main" id="{9167CBD7-F991-DC43-B83B-793AF6A1D6CA}"/>
              </a:ext>
            </a:extLst>
          </p:cNvPr>
          <p:cNvGrpSpPr/>
          <p:nvPr/>
        </p:nvGrpSpPr>
        <p:grpSpPr>
          <a:xfrm>
            <a:off x="10050991" y="256691"/>
            <a:ext cx="2043742" cy="861550"/>
            <a:chOff x="10050432" y="152375"/>
            <a:chExt cx="2044274" cy="861774"/>
          </a:xfrm>
        </p:grpSpPr>
        <p:sp>
          <p:nvSpPr>
            <p:cNvPr id="13" name="Rectangle 12">
              <a:extLst>
                <a:ext uri="{FF2B5EF4-FFF2-40B4-BE49-F238E27FC236}">
                  <a16:creationId xmlns:a16="http://schemas.microsoft.com/office/drawing/2014/main" id="{A578E44C-A18A-5843-86C3-580EF16BCE57}"/>
                </a:ext>
              </a:extLst>
            </p:cNvPr>
            <p:cNvSpPr/>
            <p:nvPr/>
          </p:nvSpPr>
          <p:spPr>
            <a:xfrm>
              <a:off x="10688552" y="152375"/>
              <a:ext cx="1406154" cy="861774"/>
            </a:xfrm>
            <a:prstGeom prst="rect">
              <a:avLst/>
            </a:prstGeom>
          </p:spPr>
          <p:txBody>
            <a:bodyPr wrap="none">
              <a:spAutoFit/>
            </a:bodyPr>
            <a:lstStyle/>
            <a:p>
              <a:pPr>
                <a:defRPr/>
              </a:pPr>
              <a:r>
                <a:rPr lang="en-US" sz="1000">
                  <a:solidFill>
                    <a:schemeClr val="bg1">
                      <a:lumMod val="85000"/>
                    </a:schemeClr>
                  </a:solidFill>
                  <a:latin typeface="Metropolis"/>
                </a:rPr>
                <a:t>NDR</a:t>
              </a:r>
              <a:br>
                <a:rPr lang="en-US" sz="1000">
                  <a:solidFill>
                    <a:schemeClr val="bg1">
                      <a:lumMod val="85000"/>
                    </a:schemeClr>
                  </a:solidFill>
                  <a:latin typeface="Metropolis"/>
                </a:rPr>
              </a:br>
              <a:r>
                <a:rPr lang="en-US" sz="1000">
                  <a:solidFill>
                    <a:schemeClr val="bg1">
                      <a:lumMod val="85000"/>
                    </a:schemeClr>
                  </a:solidFill>
                  <a:latin typeface="Metropolis"/>
                </a:rPr>
                <a:t>NTA</a:t>
              </a:r>
              <a:br>
                <a:rPr lang="en-US" sz="1000">
                  <a:solidFill>
                    <a:schemeClr val="bg1">
                      <a:lumMod val="85000"/>
                    </a:schemeClr>
                  </a:solidFill>
                  <a:latin typeface="Metropolis"/>
                </a:rPr>
              </a:br>
              <a:r>
                <a:rPr lang="en-US" sz="1000">
                  <a:solidFill>
                    <a:schemeClr val="accent4"/>
                  </a:solidFill>
                  <a:latin typeface="Metropolis"/>
                </a:rPr>
                <a:t>Malware Prevention</a:t>
              </a:r>
              <a:br>
                <a:rPr lang="en-US" sz="1000">
                  <a:solidFill>
                    <a:schemeClr val="bg1">
                      <a:lumMod val="85000"/>
                    </a:schemeClr>
                  </a:solidFill>
                  <a:latin typeface="Metropolis"/>
                </a:rPr>
              </a:br>
              <a:r>
                <a:rPr lang="en-US" sz="1000">
                  <a:solidFill>
                    <a:schemeClr val="bg1">
                      <a:lumMod val="85000"/>
                    </a:schemeClr>
                  </a:solidFill>
                  <a:latin typeface="Metropolis"/>
                </a:rPr>
                <a:t>IDS/IPS</a:t>
              </a:r>
              <a:br>
                <a:rPr lang="en-US" sz="1000">
                  <a:solidFill>
                    <a:schemeClr val="tx2"/>
                  </a:solidFill>
                  <a:latin typeface="Metropolis"/>
                </a:rPr>
              </a:br>
              <a:r>
                <a:rPr lang="en-US" sz="1000">
                  <a:solidFill>
                    <a:schemeClr val="bg1">
                      <a:lumMod val="85000"/>
                    </a:schemeClr>
                  </a:solidFill>
                  <a:latin typeface="Metropolis"/>
                </a:rPr>
                <a:t>Segmentation</a:t>
              </a:r>
            </a:p>
          </p:txBody>
        </p:sp>
        <p:cxnSp>
          <p:nvCxnSpPr>
            <p:cNvPr id="14" name="Straight Connector 13">
              <a:extLst>
                <a:ext uri="{FF2B5EF4-FFF2-40B4-BE49-F238E27FC236}">
                  <a16:creationId xmlns:a16="http://schemas.microsoft.com/office/drawing/2014/main" id="{DFF3070A-0E66-D042-A392-86A483EA5CF9}"/>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7C49B6-531E-B241-90EE-B9F3C93415D2}"/>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3AAF0-DBAA-5A4A-9C74-80C9388A422F}"/>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B3B395-3B47-3247-94FA-EFAB0FBC7891}"/>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A690F4-53FC-CF40-8D79-239792C9E8D0}"/>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9218" name="Picture 2" descr="Malware | MetaCompliance">
            <a:extLst>
              <a:ext uri="{FF2B5EF4-FFF2-40B4-BE49-F238E27FC236}">
                <a16:creationId xmlns:a16="http://schemas.microsoft.com/office/drawing/2014/main" id="{26984408-9031-424D-BDC6-336AAD09A6F6}"/>
              </a:ext>
            </a:extLst>
          </p:cNvPr>
          <p:cNvPicPr>
            <a:picLocks noChangeAspect="1" noChangeArrowheads="1"/>
          </p:cNvPicPr>
          <p:nvPr/>
        </p:nvPicPr>
        <p:blipFill>
          <a:blip r:embed="rId3">
            <a:alphaModFix amt="8000"/>
            <a:extLst>
              <a:ext uri="{28A0092B-C50C-407E-A947-70E740481C1C}">
                <a14:useLocalDpi xmlns:a14="http://schemas.microsoft.com/office/drawing/2010/main" val="0"/>
              </a:ext>
            </a:extLst>
          </a:blip>
          <a:srcRect/>
          <a:stretch>
            <a:fillRect/>
          </a:stretch>
        </p:blipFill>
        <p:spPr bwMode="auto">
          <a:xfrm>
            <a:off x="23723" y="1373420"/>
            <a:ext cx="12185649" cy="54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1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dirty="0"/>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3177" y="1238661"/>
            <a:ext cx="12185651" cy="481398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2897" y="3250389"/>
            <a:ext cx="7826208" cy="735540"/>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4340" y="2124991"/>
            <a:ext cx="8126886" cy="2812371"/>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8202" y="1221846"/>
            <a:ext cx="3073285" cy="434888"/>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790" y="1499097"/>
            <a:ext cx="6106603" cy="533344"/>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789"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39723"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69" y="4068410"/>
            <a:ext cx="3866836" cy="72832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Gateway Firewall</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8" y="4819860"/>
              <a:ext cx="3867842"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45720" rIns="45720"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App/User ID</a:t>
              </a:r>
              <a:r>
                <a:rPr lang="en-US" sz="1000">
                  <a:solidFill>
                    <a:schemeClr val="bg1">
                      <a:lumMod val="95000"/>
                    </a:schemeClr>
                  </a:solidFill>
                  <a:latin typeface="Calibri" panose="020F0502020204030204" pitchFamily="34" charset="0"/>
                  <a:ea typeface="+mn-lt"/>
                  <a:cs typeface="Calibri" panose="020F0502020204030204" pitchFamily="34" charset="0"/>
                </a:rPr>
                <a:t>   |   FQDN Analysis</a:t>
              </a:r>
              <a:r>
                <a:rPr lang="en-US" sz="1000">
                  <a:solidFill>
                    <a:schemeClr val="bg1">
                      <a:lumMod val="95000"/>
                    </a:schemeClr>
                  </a:solidFill>
                  <a:latin typeface="Calibri" panose="020F0502020204030204" pitchFamily="34" charset="0"/>
                  <a:cs typeface="Calibri" panose="020F0502020204030204" pitchFamily="34" charset="0"/>
                </a:rPr>
                <a:t>   |   URL Filtering    |   TLS Decryption</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2898" y="4068527"/>
            <a:ext cx="3866836" cy="73107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dirty="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 &amp; User ID    |    FQDN</a:t>
              </a:r>
              <a:r>
                <a:rPr lang="en-US" sz="1000">
                  <a:solidFill>
                    <a:schemeClr val="bg1">
                      <a:lumMod val="95000"/>
                    </a:schemeClr>
                  </a:solidFill>
                  <a:latin typeface="Calibri" panose="020F0502020204030204" pitchFamily="34" charset="0"/>
                  <a:ea typeface="+mn-lt"/>
                  <a:cs typeface="Calibri" panose="020F0502020204030204" pitchFamily="34" charset="0"/>
                </a:rPr>
                <a:t> Filtering   |    Malicious IP</a:t>
              </a:r>
              <a:endParaRPr lang="en-US" sz="1000">
                <a:solidFill>
                  <a:schemeClr val="bg1">
                    <a:lumMod val="95000"/>
                  </a:schemeClr>
                </a:solidFill>
                <a:latin typeface="Calibri" panose="020F0502020204030204" pitchFamily="34" charset="0"/>
                <a:cs typeface="Calibri" panose="020F0502020204030204" pitchFamily="34" charset="0"/>
              </a:endParaRP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9454" y="1877753"/>
            <a:ext cx="4253092" cy="461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999">
                <a:solidFill>
                  <a:srgbClr val="3F3F3F"/>
                </a:solidFill>
                <a:latin typeface="Calibri" panose="020F0502020204030204" pitchFamily="34" charset="0"/>
              </a:rPr>
              <a:t>VMware NSX Security</a:t>
            </a:r>
            <a:br>
              <a:rPr lang="en-US" sz="1999">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5232" y="2422268"/>
            <a:ext cx="7823872" cy="738530"/>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100" dirty="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3177" y="5708540"/>
            <a:ext cx="12185651" cy="38646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1618" y="5120211"/>
            <a:ext cx="551309" cy="26893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447" y="5389141"/>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6168" y="5098982"/>
            <a:ext cx="319731" cy="319731"/>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769"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481" y="5077067"/>
            <a:ext cx="349130" cy="34631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097" y="5048623"/>
            <a:ext cx="367668" cy="367669"/>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sz="1799">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295"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830"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5" name="Subtitle 4">
            <a:extLst>
              <a:ext uri="{FF2B5EF4-FFF2-40B4-BE49-F238E27FC236}">
                <a16:creationId xmlns:a16="http://schemas.microsoft.com/office/drawing/2014/main" id="{BB676562-5CEE-CF74-F437-F59FD278D1DF}"/>
              </a:ext>
            </a:extLst>
          </p:cNvPr>
          <p:cNvSpPr>
            <a:spLocks noGrp="1"/>
          </p:cNvSpPr>
          <p:nvPr>
            <p:ph type="subTitle" idx="10"/>
          </p:nvPr>
        </p:nvSpPr>
        <p:spPr/>
        <p:txBody>
          <a:bodyPr/>
          <a:lstStyle/>
          <a:p>
            <a:r>
              <a:rPr lang="en-US" dirty="0"/>
              <a:t>NSX Malware Detection and Prevention is one component of NSX Security solution</a:t>
            </a:r>
          </a:p>
        </p:txBody>
      </p:sp>
      <p:sp>
        <p:nvSpPr>
          <p:cNvPr id="2" name="Rectangle 1">
            <a:extLst>
              <a:ext uri="{FF2B5EF4-FFF2-40B4-BE49-F238E27FC236}">
                <a16:creationId xmlns:a16="http://schemas.microsoft.com/office/drawing/2014/main" id="{855C9F31-7395-5B1E-531E-7AEC0E70AFC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4289936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Malware is enforced in 2 points:</a:t>
            </a:r>
          </a:p>
          <a:p>
            <a:pPr marL="285750" indent="-285750">
              <a:buFont typeface="Arial" panose="020B0604020202020204" pitchFamily="34" charset="0"/>
              <a:buChar char="•"/>
            </a:pPr>
            <a:r>
              <a:rPr lang="en-US"/>
              <a:t>Central</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93259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461BFE3-3494-8EEB-7EB8-A8F3C519DA5F}"/>
              </a:ext>
            </a:extLst>
          </p:cNvPr>
          <p:cNvSpPr>
            <a:spLocks noGrp="1"/>
          </p:cNvSpPr>
          <p:nvPr>
            <p:ph sz="quarter" idx="14"/>
          </p:nvPr>
        </p:nvSpPr>
        <p:spPr/>
        <p:txBody>
          <a:bodyPr/>
          <a:lstStyle/>
          <a:p>
            <a:r>
              <a:rPr lang="en-US" b="1" dirty="0"/>
              <a:t>Malware Demo</a:t>
            </a:r>
          </a:p>
          <a:p>
            <a:pPr lvl="1"/>
            <a:r>
              <a:rPr lang="en-US" dirty="0"/>
              <a:t>On NSX Community </a:t>
            </a:r>
            <a:r>
              <a:rPr lang="en-US" dirty="0">
                <a:hlinkClick r:id="rId2"/>
              </a:rPr>
              <a:t>here</a:t>
            </a:r>
            <a:r>
              <a:rPr lang="en-US" dirty="0"/>
              <a:t>.</a:t>
            </a:r>
          </a:p>
          <a:p>
            <a:pPr marL="273050" lvl="1" indent="0">
              <a:buNone/>
            </a:pPr>
            <a:r>
              <a:rPr lang="en-US" dirty="0"/>
              <a:t>	</a:t>
            </a:r>
          </a:p>
          <a:p>
            <a:r>
              <a:rPr lang="en-US" b="1" dirty="0"/>
              <a:t>Overall NSX Security</a:t>
            </a:r>
          </a:p>
          <a:p>
            <a:pPr marL="460375" lvl="1" indent="-223838"/>
            <a:r>
              <a:rPr lang="en-US" dirty="0"/>
              <a:t>On VMware NSX portal: </a:t>
            </a:r>
            <a:r>
              <a:rPr lang="en-US" dirty="0">
                <a:hlinkClick r:id="rId3"/>
              </a:rPr>
              <a:t>https://www.vmware.com/solutions/nsx-firewall.html</a:t>
            </a:r>
            <a:endParaRPr lang="en-US" dirty="0"/>
          </a:p>
          <a:p>
            <a:pPr marL="460375" lvl="1" indent="-223838"/>
            <a:endParaRPr lang="en-US" dirty="0">
              <a:hlinkClick r:id="rId2"/>
            </a:endParaRPr>
          </a:p>
        </p:txBody>
      </p:sp>
      <p:sp>
        <p:nvSpPr>
          <p:cNvPr id="4" name="Subtitle 3">
            <a:extLst>
              <a:ext uri="{FF2B5EF4-FFF2-40B4-BE49-F238E27FC236}">
                <a16:creationId xmlns:a16="http://schemas.microsoft.com/office/drawing/2014/main" id="{3ABE734C-1B7D-BE66-DA6D-3139C136BD1D}"/>
              </a:ext>
            </a:extLst>
          </p:cNvPr>
          <p:cNvSpPr>
            <a:spLocks noGrp="1"/>
          </p:cNvSpPr>
          <p:nvPr>
            <p:ph type="subTitle" idx="10"/>
          </p:nvPr>
        </p:nvSpPr>
        <p:spPr/>
        <p:txBody>
          <a:bodyPr/>
          <a:lstStyle/>
          <a:p>
            <a:r>
              <a:rPr lang="en-US" dirty="0"/>
              <a:t>More information</a:t>
            </a:r>
          </a:p>
        </p:txBody>
      </p:sp>
      <p:sp>
        <p:nvSpPr>
          <p:cNvPr id="2" name="Title 1">
            <a:extLst>
              <a:ext uri="{FF2B5EF4-FFF2-40B4-BE49-F238E27FC236}">
                <a16:creationId xmlns:a16="http://schemas.microsoft.com/office/drawing/2014/main" id="{9B21E870-2EC9-9A3B-B91E-A017BC35FCF0}"/>
              </a:ext>
            </a:extLst>
          </p:cNvPr>
          <p:cNvSpPr>
            <a:spLocks noGrp="1"/>
          </p:cNvSpPr>
          <p:nvPr>
            <p:ph type="title"/>
          </p:nvPr>
        </p:nvSpPr>
        <p:spPr/>
        <p:txBody>
          <a:bodyPr/>
          <a:lstStyle/>
          <a:p>
            <a:r>
              <a:rPr lang="en-US" dirty="0"/>
              <a:t>NSX Malware Detection and Prevention</a:t>
            </a:r>
          </a:p>
        </p:txBody>
      </p:sp>
    </p:spTree>
    <p:extLst>
      <p:ext uri="{BB962C8B-B14F-4D97-AF65-F5344CB8AC3E}">
        <p14:creationId xmlns:p14="http://schemas.microsoft.com/office/powerpoint/2010/main" val="3375189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02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61670"/>
          <a:ext cx="10975974" cy="51612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Requirements</a:t>
                      </a:r>
                    </a:p>
                  </a:txBody>
                  <a:tcPr/>
                </a:tc>
                <a:tc gridSpan="2">
                  <a:txBody>
                    <a:bodyPr/>
                    <a:lstStyle/>
                    <a:p>
                      <a:pPr marL="285750" indent="-285750" algn="l">
                        <a:buFont typeface="Arial" panose="020B0604020202020204" pitchFamily="34" charset="0"/>
                        <a:buChar char="•"/>
                      </a:pPr>
                      <a:endParaRPr lang="en-US" sz="1400" b="0" i="0" dirty="0">
                        <a:latin typeface="Calibri" panose="020F0502020204030204" pitchFamily="34" charset="0"/>
                      </a:endParaRPr>
                    </a:p>
                  </a:txBody>
                  <a:tcPr marL="457200"/>
                </a:tc>
                <a:tc hMerge="1">
                  <a:txBody>
                    <a:bodyPr/>
                    <a:lstStyle/>
                    <a:p>
                      <a:pPr algn="ctr"/>
                      <a:endParaRPr lang="en-US"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Licensing</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Distributed Firewall with Advanced Threat Prevention License</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Gateway Firewall with Advanced Threat Prevention License</a:t>
                      </a:r>
                    </a:p>
                  </a:txBody>
                  <a:tcPr/>
                </a:tc>
                <a:extLst>
                  <a:ext uri="{0D108BD9-81ED-4DB2-BD59-A6C34878D82A}">
                    <a16:rowId xmlns:a16="http://schemas.microsoft.com/office/drawing/2014/main" val="398656649"/>
                  </a:ext>
                </a:extLst>
              </a:tr>
              <a:tr h="370840">
                <a:tc rowSpan="2">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Pre-Requisites</a:t>
                      </a:r>
                    </a:p>
                  </a:txBody>
                  <a:tcPr/>
                </a:tc>
                <a:tc gridSpan="2">
                  <a:txBody>
                    <a:bodyPr/>
                    <a:lstStyle/>
                    <a:p>
                      <a:pPr marL="285750" indent="-285750" algn="l">
                        <a:buFont typeface="Arial" panose="020B0604020202020204" pitchFamily="34" charset="0"/>
                        <a:buChar char="•"/>
                      </a:pPr>
                      <a:r>
                        <a:rPr lang="en-US" sz="1400" b="0" i="0" dirty="0">
                          <a:latin typeface="Calibri" panose="020F0502020204030204" pitchFamily="34" charset="0"/>
                        </a:rPr>
                        <a:t>NAPP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Internet Connectivity </a:t>
                      </a:r>
                      <a:r>
                        <a:rPr lang="en-US" sz="1400" b="0" i="1" dirty="0">
                          <a:latin typeface="Calibri" panose="020F0502020204030204" pitchFamily="34" charset="0"/>
                        </a:rPr>
                        <a:t>even if Cloud inspection is disabled </a:t>
                      </a:r>
                      <a:r>
                        <a:rPr lang="en-US" sz="1100" b="0" i="1" dirty="0">
                          <a:latin typeface="Calibri" panose="020F0502020204030204" pitchFamily="34" charset="0"/>
                        </a:rPr>
                        <a:t>(see Notes for more information)</a:t>
                      </a:r>
                      <a:endParaRPr lang="en-US" sz="1600" b="0" i="1" dirty="0">
                        <a:latin typeface="Calibri" panose="020F0502020204030204" pitchFamily="34" charset="0"/>
                      </a:endParaRPr>
                    </a:p>
                  </a:txBody>
                  <a:tcPr marL="640080"/>
                </a:tc>
                <a:tc hMerge="1">
                  <a:txBody>
                    <a:bodyPr/>
                    <a:lstStyle/>
                    <a:p>
                      <a:pPr marL="285750" indent="-285750" algn="l">
                        <a:buFont typeface="Arial" panose="020B0604020202020204" pitchFamily="34" charset="0"/>
                        <a:buChar char="•"/>
                      </a:pPr>
                      <a:endParaRPr lang="en-US" b="0" i="0" dirty="0">
                        <a:latin typeface="Calibri" panose="020F0502020204030204" pitchFamily="34" charset="0"/>
                      </a:endParaRPr>
                    </a:p>
                  </a:txBody>
                  <a:tcPr/>
                </a:tc>
                <a:extLst>
                  <a:ext uri="{0D108BD9-81ED-4DB2-BD59-A6C34878D82A}">
                    <a16:rowId xmlns:a16="http://schemas.microsoft.com/office/drawing/2014/main" val="2499268509"/>
                  </a:ext>
                </a:extLst>
              </a:tr>
              <a:tr h="0">
                <a:tc vMerge="1">
                  <a:txBody>
                    <a:bodyPr/>
                    <a:lstStyle/>
                    <a:p>
                      <a:pPr lvl="1"/>
                      <a:endParaRPr lang="en-US" b="0" i="0" dirty="0">
                        <a:latin typeface="Calibri" panose="020F0502020204030204" pitchFamily="34" charset="0"/>
                      </a:endParaRPr>
                    </a:p>
                  </a:txBody>
                  <a:tcPr>
                    <a:solidFill>
                      <a:srgbClr val="CBDCF1"/>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Windows: VMware Tools with NSX File Introspection Driver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dirty="0">
                          <a:solidFill>
                            <a:schemeClr val="tx1"/>
                          </a:solidFill>
                          <a:latin typeface="Calibri" panose="020F0502020204030204" pitchFamily="34" charset="0"/>
                        </a:rPr>
                        <a:t>Linux: File Introspection driver for supported version of Linux </a:t>
                      </a:r>
                      <a:r>
                        <a:rPr lang="en-US" sz="1100" b="0" i="1" u="none" dirty="0">
                          <a:solidFill>
                            <a:schemeClr val="tx1"/>
                          </a:solidFill>
                          <a:latin typeface="Calibri" panose="020F0502020204030204" pitchFamily="34" charset="0"/>
                        </a:rPr>
                        <a:t>(see Notes)</a:t>
                      </a:r>
                    </a:p>
                    <a:p>
                      <a:pPr marL="285750" indent="-285750" algn="l">
                        <a:buFont typeface="Arial" panose="020B0604020202020204" pitchFamily="34" charset="0"/>
                        <a:buChar char="•"/>
                      </a:pPr>
                      <a:r>
                        <a:rPr lang="en-US" sz="1400" b="0" i="0" dirty="0">
                          <a:latin typeface="Calibri" panose="020F0502020204030204" pitchFamily="34" charset="0"/>
                        </a:rPr>
                        <a:t>On each ESXi for SVM: 4 vCPU / 6 GB RAM / 80 GB Disk</a:t>
                      </a:r>
                    </a:p>
                    <a:p>
                      <a:pPr marL="285750" indent="-285750" algn="l">
                        <a:buFont typeface="Arial" panose="020B0604020202020204" pitchFamily="34" charset="0"/>
                        <a:buChar char="•"/>
                      </a:pPr>
                      <a:r>
                        <a:rPr lang="en-US" sz="1400" b="0" i="0" dirty="0">
                          <a:latin typeface="Calibri" panose="020F0502020204030204" pitchFamily="34" charset="0"/>
                        </a:rPr>
                        <a:t>Web Server for the deployment of SVM</a:t>
                      </a:r>
                    </a:p>
                    <a:p>
                      <a:pPr marL="285750" indent="-285750" algn="l">
                        <a:buFont typeface="Arial" panose="020B0604020202020204" pitchFamily="34" charset="0"/>
                        <a:buChar char="•"/>
                      </a:pPr>
                      <a:r>
                        <a:rPr lang="en-US" sz="1400" b="0" i="0" dirty="0">
                          <a:latin typeface="Calibri" panose="020F0502020204030204" pitchFamily="34" charset="0"/>
                        </a:rPr>
                        <a:t>vCenter-Clusters configured with Transport </a:t>
                      </a:r>
                      <a:r>
                        <a:rPr lang="en-US" sz="1400" b="0" i="0">
                          <a:latin typeface="Calibri" panose="020F0502020204030204" pitchFamily="34" charset="0"/>
                        </a:rPr>
                        <a:t>Node Profile </a:t>
                      </a:r>
                      <a:r>
                        <a:rPr lang="en-US" sz="1400" b="0" i="0" dirty="0">
                          <a:latin typeface="Calibri" panose="020F0502020204030204" pitchFamily="34" charset="0"/>
                        </a:rPr>
                        <a:t>(sub-clusters are not supported)</a:t>
                      </a:r>
                    </a:p>
                    <a:p>
                      <a:pPr marL="285750" indent="-285750" algn="l">
                        <a:buFont typeface="Arial" panose="020B0604020202020204" pitchFamily="34" charset="0"/>
                        <a:buChar char="•"/>
                      </a:pPr>
                      <a:r>
                        <a:rPr lang="en-US" sz="1400" dirty="0">
                          <a:latin typeface="Calibri" panose="020F0502020204030204" pitchFamily="34" charset="0"/>
                        </a:rPr>
                        <a:t>All ESXi part of a vCenter Cluster must share a common </a:t>
                      </a:r>
                      <a:r>
                        <a:rPr lang="en-US" sz="1400" dirty="0" err="1">
                          <a:latin typeface="Calibri" panose="020F0502020204030204" pitchFamily="34" charset="0"/>
                        </a:rPr>
                        <a:t>portgroup</a:t>
                      </a:r>
                      <a:r>
                        <a:rPr lang="en-US" sz="1400" dirty="0">
                          <a:latin typeface="Calibri" panose="020F0502020204030204" pitchFamily="34" charset="0"/>
                        </a:rPr>
                        <a:t>/subnet for their hosted individual SVM Mgt IP</a:t>
                      </a:r>
                      <a:endParaRPr lang="en-US" sz="1400" b="0" i="0" dirty="0">
                        <a:latin typeface="Calibri" panose="020F0502020204030204" pitchFamily="34" charset="0"/>
                      </a:endParaRPr>
                    </a:p>
                  </a:txBody>
                  <a:tcPr>
                    <a:solidFill>
                      <a:srgbClr val="CBDCF1"/>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dirty="0">
                          <a:latin typeface="Calibri" panose="020F0502020204030204" pitchFamily="34" charset="0"/>
                        </a:rPr>
                        <a:t>Extra </a:t>
                      </a:r>
                      <a:r>
                        <a:rPr lang="en-US" sz="1400" b="0" i="0" u="none" dirty="0">
                          <a:solidFill>
                            <a:schemeClr val="tx1"/>
                          </a:solidFill>
                          <a:latin typeface="Calibri" panose="020F0502020204030204" pitchFamily="34" charset="0"/>
                        </a:rPr>
                        <a:t>Large or BareMetal Edge Nodes</a:t>
                      </a:r>
                    </a:p>
                  </a:txBody>
                  <a:tcPr>
                    <a:solidFill>
                      <a:srgbClr val="CBDCF1"/>
                    </a:solidFill>
                  </a:tcPr>
                </a:tc>
                <a:extLst>
                  <a:ext uri="{0D108BD9-81ED-4DB2-BD59-A6C34878D82A}">
                    <a16:rowId xmlns:a16="http://schemas.microsoft.com/office/drawing/2014/main" val="270623906"/>
                  </a:ext>
                </a:extLst>
              </a:tr>
              <a:tr h="370840">
                <a:tc>
                  <a:txBody>
                    <a:bodyPr/>
                    <a:lstStyle/>
                    <a:p>
                      <a:pPr lvl="1"/>
                      <a:r>
                        <a:rPr lang="en-US" b="0" i="0" dirty="0">
                          <a:latin typeface="Calibri" panose="020F0502020204030204" pitchFamily="34" charset="0"/>
                        </a:rPr>
                        <a:t>vSphere support</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vSphere 6.7+</a:t>
                      </a:r>
                    </a:p>
                    <a:p>
                      <a:pPr marL="285750" indent="-285750" algn="l">
                        <a:buFont typeface="Arial" panose="020B0604020202020204" pitchFamily="34" charset="0"/>
                        <a:buChar char="•"/>
                      </a:pPr>
                      <a:r>
                        <a:rPr lang="en-US" sz="1400" b="0" i="0" dirty="0">
                          <a:latin typeface="Calibri" panose="020F0502020204030204" pitchFamily="34" charset="0"/>
                        </a:rPr>
                        <a:t>Windows: VMware Tools 11.2.5+</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N/A</a:t>
                      </a:r>
                    </a:p>
                  </a:txBody>
                  <a:tcPr>
                    <a:solidFill>
                      <a:srgbClr val="E7EEF8"/>
                    </a:solidFill>
                  </a:tcPr>
                </a:tc>
                <a:extLst>
                  <a:ext uri="{0D108BD9-81ED-4DB2-BD59-A6C34878D82A}">
                    <a16:rowId xmlns:a16="http://schemas.microsoft.com/office/drawing/2014/main" val="614712293"/>
                  </a:ext>
                </a:extLst>
              </a:tr>
            </a:tbl>
          </a:graphicData>
        </a:graphic>
      </p:graphicFrame>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Requirements</a:t>
            </a:r>
          </a:p>
        </p:txBody>
      </p:sp>
    </p:spTree>
    <p:extLst>
      <p:ext uri="{BB962C8B-B14F-4D97-AF65-F5344CB8AC3E}">
        <p14:creationId xmlns:p14="http://schemas.microsoft.com/office/powerpoint/2010/main" val="406898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222504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Traffic</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Analyzed</a:t>
                      </a:r>
                    </a:p>
                  </a:txBody>
                  <a:tcPr/>
                </a:tc>
                <a:tc>
                  <a:txBody>
                    <a:bodyPr/>
                    <a:lstStyle/>
                    <a:p>
                      <a:pPr algn="ctr"/>
                      <a:r>
                        <a:rPr lang="en-US" sz="1600" b="0" i="0" dirty="0">
                          <a:latin typeface="Calibri" panose="020F0502020204030204" pitchFamily="34" charset="0"/>
                        </a:rPr>
                        <a:t>E/W + N/S</a:t>
                      </a:r>
                    </a:p>
                  </a:txBody>
                  <a:tcPr/>
                </a:tc>
                <a:tc>
                  <a:txBody>
                    <a:bodyPr/>
                    <a:lstStyle/>
                    <a:p>
                      <a:pPr algn="ctr"/>
                      <a:r>
                        <a:rPr lang="en-US" sz="1600" b="0" i="0" dirty="0">
                          <a:latin typeface="Calibri" panose="020F0502020204030204" pitchFamily="34" charset="0"/>
                        </a:rPr>
                        <a:t>N/S</a:t>
                      </a:r>
                    </a:p>
                  </a:txBody>
                  <a:tcPr/>
                </a:tc>
                <a:extLst>
                  <a:ext uri="{0D108BD9-81ED-4DB2-BD59-A6C34878D82A}">
                    <a16:rowId xmlns:a16="http://schemas.microsoft.com/office/drawing/2014/main" val="3240521552"/>
                  </a:ext>
                </a:extLst>
              </a:tr>
              <a:tr h="370840">
                <a:tc>
                  <a:txBody>
                    <a:bodyPr/>
                    <a:lstStyle/>
                    <a:p>
                      <a:r>
                        <a:rPr lang="en-US" b="1" i="0" dirty="0">
                          <a:latin typeface="Calibri" panose="020F0502020204030204" pitchFamily="34" charset="0"/>
                        </a:rPr>
                        <a:t>Mode</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990175124"/>
                  </a:ext>
                </a:extLst>
              </a:tr>
              <a:tr h="370840">
                <a:tc>
                  <a:txBody>
                    <a:bodyPr/>
                    <a:lstStyle/>
                    <a:p>
                      <a:pPr lvl="1"/>
                      <a:r>
                        <a:rPr lang="en-US" b="0" i="0" dirty="0">
                          <a:latin typeface="Calibri" panose="020F0502020204030204" pitchFamily="34" charset="0"/>
                        </a:rPr>
                        <a:t>Detection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16610827"/>
                  </a:ext>
                </a:extLst>
              </a:tr>
              <a:tr h="370840">
                <a:tc>
                  <a:txBody>
                    <a:bodyPr/>
                    <a:lstStyle/>
                    <a:p>
                      <a:pPr lvl="1"/>
                      <a:r>
                        <a:rPr lang="en-US" b="0" i="0" dirty="0">
                          <a:latin typeface="Calibri" panose="020F0502020204030204" pitchFamily="34" charset="0"/>
                        </a:rPr>
                        <a:t>Prevention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No</a:t>
                      </a:r>
                    </a:p>
                  </a:txBody>
                  <a:tcPr/>
                </a:tc>
                <a:extLst>
                  <a:ext uri="{0D108BD9-81ED-4DB2-BD59-A6C34878D82A}">
                    <a16:rowId xmlns:a16="http://schemas.microsoft.com/office/drawing/2014/main" val="3022073621"/>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394190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44246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Analysis</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8000189"/>
                  </a:ext>
                </a:extLst>
              </a:tr>
              <a:tr h="370840">
                <a:tc>
                  <a:txBody>
                    <a:bodyPr/>
                    <a:lstStyle/>
                    <a:p>
                      <a:pPr lvl="1"/>
                      <a:r>
                        <a:rPr lang="en-US" b="0" i="0" dirty="0">
                          <a:latin typeface="Calibri" panose="020F0502020204030204" pitchFamily="34" charset="0"/>
                        </a:rPr>
                        <a:t>Local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3076518"/>
                  </a:ext>
                </a:extLst>
              </a:tr>
              <a:tr h="370840">
                <a:tc>
                  <a:txBody>
                    <a:bodyPr/>
                    <a:lstStyle/>
                    <a:p>
                      <a:pPr lvl="1"/>
                      <a:r>
                        <a:rPr lang="en-US" b="0" i="0" dirty="0">
                          <a:latin typeface="Calibri" panose="020F0502020204030204" pitchFamily="34" charset="0"/>
                        </a:rPr>
                        <a:t>Cloud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4054919838"/>
                  </a:ext>
                </a:extLst>
              </a:tr>
              <a:tr h="370840">
                <a:tc>
                  <a:txBody>
                    <a:bodyPr/>
                    <a:lstStyle/>
                    <a:p>
                      <a:pPr lvl="1"/>
                      <a:r>
                        <a:rPr lang="en-US" b="0" i="0" dirty="0">
                          <a:latin typeface="Calibri" panose="020F0502020204030204" pitchFamily="34" charset="0"/>
                        </a:rPr>
                        <a:t>VM Operating System</a:t>
                      </a:r>
                    </a:p>
                  </a:txBody>
                  <a:tcPr/>
                </a:tc>
                <a:tc>
                  <a:txBody>
                    <a:bodyPr/>
                    <a:lstStyle/>
                    <a:p>
                      <a:pPr algn="ctr"/>
                      <a:r>
                        <a:rPr lang="en-US" sz="1600" b="0" i="0" u="none" dirty="0">
                          <a:solidFill>
                            <a:schemeClr val="tx1"/>
                          </a:solidFill>
                          <a:latin typeface="Calibri" panose="020F0502020204030204" pitchFamily="34" charset="0"/>
                        </a:rPr>
                        <a:t>Windows </a:t>
                      </a:r>
                      <a:r>
                        <a:rPr lang="en-US" sz="1100" b="0" i="1" u="none" dirty="0">
                          <a:solidFill>
                            <a:schemeClr val="tx1"/>
                          </a:solidFill>
                          <a:latin typeface="Calibri" panose="020F0502020204030204" pitchFamily="34" charset="0"/>
                        </a:rPr>
                        <a:t>(new file)</a:t>
                      </a:r>
                      <a:r>
                        <a:rPr lang="en-US" sz="1600" b="0" i="0" u="none" dirty="0">
                          <a:solidFill>
                            <a:schemeClr val="tx1"/>
                          </a:solidFill>
                          <a:latin typeface="Calibri" panose="020F0502020204030204" pitchFamily="34" charset="0"/>
                        </a:rPr>
                        <a:t>,</a:t>
                      </a:r>
                    </a:p>
                    <a:p>
                      <a:pPr algn="ctr"/>
                      <a:r>
                        <a:rPr lang="en-US" sz="1600" b="0" i="0" u="none" dirty="0">
                          <a:solidFill>
                            <a:schemeClr val="tx1"/>
                          </a:solidFill>
                          <a:latin typeface="Calibri" panose="020F0502020204030204" pitchFamily="34" charset="0"/>
                        </a:rPr>
                        <a:t>Linux</a:t>
                      </a:r>
                      <a:r>
                        <a:rPr lang="en-US" sz="1200" b="0" i="0" u="none" dirty="0">
                          <a:solidFill>
                            <a:schemeClr val="tx1"/>
                          </a:solidFill>
                          <a:latin typeface="Calibri" panose="020F0502020204030204" pitchFamily="34" charset="0"/>
                        </a:rPr>
                        <a:t> </a:t>
                      </a:r>
                      <a:r>
                        <a:rPr lang="en-US" sz="1100" b="0" i="1" u="none" dirty="0">
                          <a:solidFill>
                            <a:schemeClr val="tx1"/>
                          </a:solidFill>
                          <a:latin typeface="Calibri" panose="020F0502020204030204" pitchFamily="34" charset="0"/>
                        </a:rPr>
                        <a:t>(new file)</a:t>
                      </a:r>
                      <a:endParaRPr lang="en-US" sz="1600" b="0" i="1" u="none" dirty="0">
                        <a:solidFill>
                          <a:schemeClr val="tx1"/>
                        </a:solidFill>
                        <a:latin typeface="Calibri" panose="020F0502020204030204" pitchFamily="34" charset="0"/>
                      </a:endParaRP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traffic through T1)</a:t>
                      </a:r>
                      <a:endParaRPr lang="en-US" sz="1600" b="0" i="1" dirty="0">
                        <a:latin typeface="Calibri" panose="020F0502020204030204" pitchFamily="34" charset="0"/>
                      </a:endParaRPr>
                    </a:p>
                  </a:txBody>
                  <a:tcPr/>
                </a:tc>
                <a:extLst>
                  <a:ext uri="{0D108BD9-81ED-4DB2-BD59-A6C34878D82A}">
                    <a16:rowId xmlns:a16="http://schemas.microsoft.com/office/drawing/2014/main" val="3600318807"/>
                  </a:ext>
                </a:extLst>
              </a:tr>
              <a:tr h="370840">
                <a:tc>
                  <a:txBody>
                    <a:bodyPr/>
                    <a:lstStyle/>
                    <a:p>
                      <a:pPr lvl="1"/>
                      <a:r>
                        <a:rPr lang="en-US" b="0" i="0" dirty="0">
                          <a:latin typeface="Calibri" panose="020F0502020204030204" pitchFamily="34" charset="0"/>
                        </a:rPr>
                        <a:t>Dataplane protocol</a:t>
                      </a:r>
                    </a:p>
                  </a:txBody>
                  <a:tcPr/>
                </a:tc>
                <a:tc>
                  <a:txBody>
                    <a:bodyPr/>
                    <a:lstStyle/>
                    <a:p>
                      <a:pPr algn="ctr"/>
                      <a:r>
                        <a:rPr lang="en-US" sz="1600" b="0" i="0" u="none" dirty="0">
                          <a:solidFill>
                            <a:schemeClr val="tx1"/>
                          </a:solidFill>
                          <a:latin typeface="Calibri" panose="020F0502020204030204" pitchFamily="34" charset="0"/>
                        </a:rPr>
                        <a:t>N/A </a:t>
                      </a:r>
                      <a:r>
                        <a:rPr lang="en-US" sz="1100" b="0" i="1" u="none" dirty="0">
                          <a:solidFill>
                            <a:schemeClr val="tx1"/>
                          </a:solidFill>
                          <a:latin typeface="Calibri" panose="020F0502020204030204" pitchFamily="34" charset="0"/>
                        </a:rPr>
                        <a:t>(analyze on disk write)</a:t>
                      </a:r>
                      <a:endParaRPr lang="en-US" sz="1600" b="0" i="1" u="none" dirty="0">
                        <a:solidFill>
                          <a:schemeClr val="tx1"/>
                        </a:solidFill>
                        <a:latin typeface="Calibri" panose="020F0502020204030204" pitchFamily="34" charset="0"/>
                      </a:endParaRPr>
                    </a:p>
                  </a:txBody>
                  <a:tcPr/>
                </a:tc>
                <a:tc>
                  <a:txBody>
                    <a:bodyPr/>
                    <a:lstStyle/>
                    <a:p>
                      <a:pPr algn="ctr"/>
                      <a:r>
                        <a:rPr lang="en-US" sz="1600" b="0" i="0" dirty="0">
                          <a:latin typeface="Calibri" panose="020F0502020204030204" pitchFamily="34" charset="0"/>
                        </a:rPr>
                        <a:t>HTTP or FTP (or HTTPS if TLS Inspection is enabled)</a:t>
                      </a:r>
                    </a:p>
                    <a:p>
                      <a:pPr algn="ctr"/>
                      <a:r>
                        <a:rPr lang="en-US" sz="1100" b="0" i="1" dirty="0">
                          <a:latin typeface="Calibri" panose="020F0502020204030204" pitchFamily="34" charset="0"/>
                        </a:rPr>
                        <a:t>(Files download only)</a:t>
                      </a:r>
                    </a:p>
                  </a:txBody>
                  <a:tcPr/>
                </a:tc>
                <a:extLst>
                  <a:ext uri="{0D108BD9-81ED-4DB2-BD59-A6C34878D82A}">
                    <a16:rowId xmlns:a16="http://schemas.microsoft.com/office/drawing/2014/main" val="522361832"/>
                  </a:ext>
                </a:extLst>
              </a:tr>
              <a:tr h="370840">
                <a:tc>
                  <a:txBody>
                    <a:bodyPr/>
                    <a:lstStyle/>
                    <a:p>
                      <a:pPr lvl="1"/>
                      <a:r>
                        <a:rPr lang="en-US" b="0" i="0" dirty="0">
                          <a:latin typeface="Calibri" panose="020F0502020204030204" pitchFamily="34" charset="0"/>
                        </a:rPr>
                        <a:t>Reporting - Sender Server IP</a:t>
                      </a:r>
                    </a:p>
                  </a:txBody>
                  <a:tcPr/>
                </a:tc>
                <a:tc>
                  <a:txBody>
                    <a:bodyPr/>
                    <a:lstStyle/>
                    <a:p>
                      <a:pPr algn="ctr"/>
                      <a:r>
                        <a:rPr lang="en-US" sz="1600" b="0" i="0" u="none" dirty="0">
                          <a:solidFill>
                            <a:schemeClr val="tx1"/>
                          </a:solidFill>
                          <a:latin typeface="Calibri" panose="020F0502020204030204" pitchFamily="34" charset="0"/>
                        </a:rPr>
                        <a:t>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1" u="none" dirty="0">
                          <a:solidFill>
                            <a:schemeClr val="tx1"/>
                          </a:solidFill>
                          <a:latin typeface="Calibri" panose="020F0502020204030204" pitchFamily="34" charset="0"/>
                        </a:rPr>
                        <a:t>(works on disk write and so doesn’t have IP visibility)</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1524169792"/>
                  </a:ext>
                </a:extLst>
              </a:tr>
              <a:tr h="370840">
                <a:tc>
                  <a:txBody>
                    <a:bodyPr/>
                    <a:lstStyle/>
                    <a:p>
                      <a:pPr lvl="1"/>
                      <a:r>
                        <a:rPr lang="en-US" b="0" i="0" dirty="0">
                          <a:latin typeface="Calibri" panose="020F0502020204030204" pitchFamily="34" charset="0"/>
                        </a:rPr>
                        <a:t>File Size</a:t>
                      </a:r>
                    </a:p>
                  </a:txBody>
                  <a:tcPr/>
                </a:tc>
                <a:tc>
                  <a:txBody>
                    <a:bodyPr/>
                    <a:lstStyle/>
                    <a:p>
                      <a:pPr algn="ctr"/>
                      <a:r>
                        <a:rPr lang="en-US" sz="1600" b="0" i="0" u="none" dirty="0">
                          <a:solidFill>
                            <a:schemeClr val="tx1"/>
                          </a:solidFill>
                          <a:latin typeface="Calibri" panose="020F0502020204030204" pitchFamily="34" charset="0"/>
                        </a:rPr>
                        <a:t>Up to 64 MB</a:t>
                      </a:r>
                    </a:p>
                  </a:txBody>
                  <a:tcPr/>
                </a:tc>
                <a:tc>
                  <a:txBody>
                    <a:bodyPr/>
                    <a:lstStyle/>
                    <a:p>
                      <a:pPr algn="ctr"/>
                      <a:r>
                        <a:rPr lang="en-US" sz="1600" b="0" i="0" dirty="0">
                          <a:latin typeface="Calibri" panose="020F0502020204030204" pitchFamily="34" charset="0"/>
                        </a:rPr>
                        <a:t>Up to 64 MB</a:t>
                      </a:r>
                    </a:p>
                  </a:txBody>
                  <a:tcPr/>
                </a:tc>
                <a:extLst>
                  <a:ext uri="{0D108BD9-81ED-4DB2-BD59-A6C34878D82A}">
                    <a16:rowId xmlns:a16="http://schemas.microsoft.com/office/drawing/2014/main" val="2831374668"/>
                  </a:ext>
                </a:extLst>
              </a:tr>
              <a:tr h="370840">
                <a:tc>
                  <a:txBody>
                    <a:bodyPr/>
                    <a:lstStyle/>
                    <a:p>
                      <a:pPr lvl="1"/>
                      <a:r>
                        <a:rPr lang="en-US" b="0" i="0" dirty="0">
                          <a:latin typeface="Calibri" panose="020F0502020204030204" pitchFamily="34" charset="0"/>
                        </a:rPr>
                        <a:t>File Type </a:t>
                      </a:r>
                      <a:r>
                        <a:rPr lang="en-US" sz="1200" b="0" i="1" dirty="0">
                          <a:latin typeface="Calibri" panose="020F0502020204030204" pitchFamily="34" charset="0"/>
                        </a:rPr>
                        <a:t>(see Notes for more information)</a:t>
                      </a:r>
                      <a:endParaRPr lang="en-US" b="0" i="1"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u="none" dirty="0">
                          <a:solidFill>
                            <a:schemeClr val="tx1"/>
                          </a:solidFill>
                          <a:latin typeface="Calibri" panose="020F0502020204030204" pitchFamily="34" charset="0"/>
                        </a:rPr>
                        <a:t>exe, </a:t>
                      </a:r>
                      <a:r>
                        <a:rPr lang="en-US" sz="1600" b="0" i="0" u="none" dirty="0" err="1">
                          <a:solidFill>
                            <a:schemeClr val="tx1"/>
                          </a:solidFill>
                          <a:latin typeface="Calibri" panose="020F0502020204030204" pitchFamily="34" charset="0"/>
                        </a:rPr>
                        <a:t>xls</a:t>
                      </a:r>
                      <a:r>
                        <a:rPr lang="en-US" sz="1600" b="0" i="0" u="none" dirty="0">
                          <a:solidFill>
                            <a:schemeClr val="tx1"/>
                          </a:solidFill>
                          <a:latin typeface="Calibri" panose="020F0502020204030204" pitchFamily="34" charset="0"/>
                        </a:rPr>
                        <a:t>, </a:t>
                      </a:r>
                      <a:r>
                        <a:rPr lang="en-US" sz="1600" b="0" i="0" u="none" dirty="0" err="1">
                          <a:solidFill>
                            <a:schemeClr val="tx1"/>
                          </a:solidFill>
                          <a:latin typeface="Calibri" panose="020F0502020204030204" pitchFamily="34" charset="0"/>
                        </a:rPr>
                        <a:t>vba</a:t>
                      </a:r>
                      <a:r>
                        <a:rPr lang="en-US" sz="1600" b="0" i="0" u="none" dirty="0">
                          <a:solidFill>
                            <a:schemeClr val="tx1"/>
                          </a:solidFill>
                          <a:latin typeface="Calibri" panose="020F0502020204030204" pitchFamily="34" charset="0"/>
                        </a:rPr>
                        <a:t>, zip, </a:t>
                      </a:r>
                      <a:r>
                        <a:rPr lang="en-US" sz="1600" b="0" i="0" u="none" dirty="0" err="1">
                          <a:solidFill>
                            <a:schemeClr val="tx1"/>
                          </a:solidFill>
                          <a:latin typeface="Calibri" panose="020F0502020204030204" pitchFamily="34" charset="0"/>
                        </a:rPr>
                        <a:t>etc</a:t>
                      </a:r>
                      <a:endParaRPr lang="en-US" sz="1600" b="0" i="0" u="none" dirty="0">
                        <a:solidFill>
                          <a:schemeClr val="tx1"/>
                        </a:solidFill>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 </a:t>
                      </a:r>
                      <a:r>
                        <a:rPr lang="en-US" sz="1600" b="0" i="0" dirty="0" err="1">
                          <a:latin typeface="Calibri" panose="020F0502020204030204" pitchFamily="34" charset="0"/>
                        </a:rPr>
                        <a:t>xls</a:t>
                      </a:r>
                      <a:r>
                        <a:rPr lang="en-US" sz="1600" b="0" i="0" dirty="0">
                          <a:latin typeface="Calibri" panose="020F0502020204030204" pitchFamily="34" charset="0"/>
                        </a:rPr>
                        <a:t>, </a:t>
                      </a:r>
                      <a:r>
                        <a:rPr lang="en-US" sz="1600" b="0" i="0" dirty="0" err="1">
                          <a:latin typeface="Calibri" panose="020F0502020204030204" pitchFamily="34" charset="0"/>
                        </a:rPr>
                        <a:t>vba</a:t>
                      </a:r>
                      <a:r>
                        <a:rPr lang="en-US" sz="1600" b="0" i="0" dirty="0">
                          <a:latin typeface="Calibri" panose="020F0502020204030204" pitchFamily="34" charset="0"/>
                        </a:rPr>
                        <a:t>, zip, </a:t>
                      </a:r>
                      <a:r>
                        <a:rPr lang="en-US" sz="1600" b="0" i="0" dirty="0" err="1">
                          <a:latin typeface="Calibri" panose="020F0502020204030204" pitchFamily="34" charset="0"/>
                        </a:rPr>
                        <a:t>etc</a:t>
                      </a:r>
                      <a:endParaRPr lang="en-US" sz="1600" b="0" i="0" dirty="0">
                        <a:latin typeface="Calibri" panose="020F0502020204030204" pitchFamily="34" charset="0"/>
                      </a:endParaRPr>
                    </a:p>
                  </a:txBody>
                  <a:tcPr/>
                </a:tc>
                <a:extLst>
                  <a:ext uri="{0D108BD9-81ED-4DB2-BD59-A6C34878D82A}">
                    <a16:rowId xmlns:a16="http://schemas.microsoft.com/office/drawing/2014/main" val="464282367"/>
                  </a:ext>
                </a:extLst>
              </a:tr>
              <a:tr h="370840">
                <a:tc>
                  <a:txBody>
                    <a:bodyPr/>
                    <a:lstStyle/>
                    <a:p>
                      <a:pPr lvl="1"/>
                      <a:r>
                        <a:rPr lang="en-US" b="0" i="0" dirty="0">
                          <a:latin typeface="Calibri" panose="020F0502020204030204" pitchFamily="34" charset="0"/>
                        </a:rPr>
                        <a:t>Anti-Malware events to NDR</a:t>
                      </a:r>
                    </a:p>
                  </a:txBody>
                  <a:tcPr/>
                </a:tc>
                <a:tc>
                  <a:txBody>
                    <a:bodyPr/>
                    <a:lstStyle/>
                    <a:p>
                      <a:pPr algn="ctr"/>
                      <a:r>
                        <a:rPr lang="en-US" sz="1600" b="0" i="0" dirty="0">
                          <a:latin typeface="Calibri" panose="020F0502020204030204" pitchFamily="34" charset="0"/>
                        </a:rPr>
                        <a:t>No</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914952219"/>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261142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Scale</a:t>
            </a:r>
          </a:p>
        </p:txBody>
      </p:sp>
      <p:sp>
        <p:nvSpPr>
          <p:cNvPr id="3" name="Content Placeholder 2">
            <a:extLst>
              <a:ext uri="{FF2B5EF4-FFF2-40B4-BE49-F238E27FC236}">
                <a16:creationId xmlns:a16="http://schemas.microsoft.com/office/drawing/2014/main" id="{F1E899EB-21DB-ACF0-8209-57EC08ADCFF0}"/>
              </a:ext>
            </a:extLst>
          </p:cNvPr>
          <p:cNvSpPr>
            <a:spLocks noGrp="1"/>
          </p:cNvSpPr>
          <p:nvPr>
            <p:ph sz="quarter" idx="14"/>
          </p:nvPr>
        </p:nvSpPr>
        <p:spPr/>
        <p:txBody>
          <a:bodyPr/>
          <a:lstStyle/>
          <a:p>
            <a:r>
              <a:rPr lang="en-US" dirty="0"/>
              <a:t>Malware Detection and Prevention scale is publicly on </a:t>
            </a:r>
            <a:r>
              <a:rPr lang="en-US" dirty="0" err="1"/>
              <a:t>configmax</a:t>
            </a:r>
            <a:r>
              <a:rPr lang="en-US" dirty="0"/>
              <a:t>: </a:t>
            </a:r>
            <a:r>
              <a:rPr lang="en-US" dirty="0">
                <a:hlinkClick r:id="rId3"/>
              </a:rPr>
              <a:t>https://configmax.esp.vmware.com</a:t>
            </a:r>
            <a:endParaRPr lang="en-US" dirty="0"/>
          </a:p>
          <a:p>
            <a:endParaRPr lang="en-US" dirty="0"/>
          </a:p>
        </p:txBody>
      </p:sp>
      <p:sp>
        <p:nvSpPr>
          <p:cNvPr id="6" name="Rectangle 5">
            <a:extLst>
              <a:ext uri="{FF2B5EF4-FFF2-40B4-BE49-F238E27FC236}">
                <a16:creationId xmlns:a16="http://schemas.microsoft.com/office/drawing/2014/main" id="{22D7DA71-FF90-9E34-E0A2-77CAF5E19ADA}"/>
              </a:ext>
            </a:extLst>
          </p:cNvPr>
          <p:cNvSpPr/>
          <p:nvPr/>
        </p:nvSpPr>
        <p:spPr>
          <a:xfrm>
            <a:off x="9581018" y="2676351"/>
            <a:ext cx="2577396" cy="523220"/>
          </a:xfrm>
          <a:prstGeom prst="rect">
            <a:avLst/>
          </a:prstGeom>
        </p:spPr>
        <p:txBody>
          <a:bodyPr wrap="square">
            <a:spAutoFit/>
          </a:bodyPr>
          <a:lstStyle/>
          <a:p>
            <a:r>
              <a:rPr lang="en-US" sz="1400" i="1" dirty="0">
                <a:latin typeface="Calibri" panose="020F0502020204030204" pitchFamily="34" charset="0"/>
              </a:rPr>
              <a:t>NSX 4.1.0 Malware Detection and Prevention scale</a:t>
            </a:r>
          </a:p>
        </p:txBody>
      </p:sp>
      <p:pic>
        <p:nvPicPr>
          <p:cNvPr id="4" name="Picture 3">
            <a:extLst>
              <a:ext uri="{FF2B5EF4-FFF2-40B4-BE49-F238E27FC236}">
                <a16:creationId xmlns:a16="http://schemas.microsoft.com/office/drawing/2014/main" id="{A29760B9-25CF-8117-067D-1D10C06BDBC8}"/>
              </a:ext>
            </a:extLst>
          </p:cNvPr>
          <p:cNvPicPr>
            <a:picLocks noChangeAspect="1"/>
          </p:cNvPicPr>
          <p:nvPr/>
        </p:nvPicPr>
        <p:blipFill>
          <a:blip r:embed="rId4"/>
          <a:stretch>
            <a:fillRect/>
          </a:stretch>
        </p:blipFill>
        <p:spPr>
          <a:xfrm>
            <a:off x="1816559" y="1942092"/>
            <a:ext cx="7772400" cy="4503157"/>
          </a:xfrm>
          <a:prstGeom prst="rect">
            <a:avLst/>
          </a:prstGeom>
        </p:spPr>
      </p:pic>
    </p:spTree>
    <p:extLst>
      <p:ext uri="{BB962C8B-B14F-4D97-AF65-F5344CB8AC3E}">
        <p14:creationId xmlns:p14="http://schemas.microsoft.com/office/powerpoint/2010/main" val="246002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424927755"/>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tx1"/>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922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145593384"/>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noProof="0" dirty="0">
                          <a:solidFill>
                            <a:schemeClr val="accent1"/>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109745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New Cloud Malware </a:t>
            </a:r>
            <a:r>
              <a:rPr lang="en-US" b="1" dirty="0" err="1"/>
              <a:t>PoP</a:t>
            </a:r>
            <a:endParaRPr lang="en-US" b="1" dirty="0"/>
          </a:p>
          <a:p>
            <a:pPr marL="742504" lvl="1" indent="-285578"/>
            <a:r>
              <a:rPr lang="en-US" dirty="0"/>
              <a:t>Australia</a:t>
            </a:r>
          </a:p>
          <a:p>
            <a:pPr marL="456926" lvl="1" indent="0">
              <a:buNone/>
            </a:pPr>
            <a:endParaRPr lang="en-US" dirty="0"/>
          </a:p>
          <a:p>
            <a:pPr marL="456926" lvl="1" indent="0">
              <a:buNone/>
            </a:pPr>
            <a:endParaRPr lang="en-US" dirty="0"/>
          </a:p>
          <a:p>
            <a:pPr marL="456926" lvl="1" indent="0">
              <a:buNone/>
            </a:pPr>
            <a:endParaRPr lang="en-US" dirty="0"/>
          </a:p>
          <a:p>
            <a:pPr marL="456926" lvl="1" indent="0">
              <a:buNone/>
            </a:pPr>
            <a:endParaRPr lang="en-US" dirty="0"/>
          </a:p>
          <a:p>
            <a:pPr marL="456926" lvl="1" indent="0">
              <a:buNone/>
            </a:pPr>
            <a:endParaRPr lang="en-US" dirty="0"/>
          </a:p>
          <a:p>
            <a:pPr indent="-274">
              <a:buNone/>
            </a:pPr>
            <a:r>
              <a:rPr lang="en-US" sz="1400" i="1" dirty="0"/>
              <a:t>Note: This new </a:t>
            </a:r>
            <a:r>
              <a:rPr lang="en-US" sz="1400" i="1" dirty="0" err="1"/>
              <a:t>PoP</a:t>
            </a:r>
            <a:r>
              <a:rPr lang="en-US" sz="1400" i="1" dirty="0"/>
              <a:t> is launched at the time of NSX 4.1.1 release but is also available to older NSX </a:t>
            </a:r>
            <a:r>
              <a:rPr lang="en-US" sz="1400" i="1"/>
              <a:t>releases from 3.2.</a:t>
            </a:r>
            <a:endParaRPr lang="en-US" sz="1400" i="1"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4.1.1 Enhancements</a:t>
            </a:r>
          </a:p>
        </p:txBody>
      </p:sp>
      <p:pic>
        <p:nvPicPr>
          <p:cNvPr id="83" name="Graphic 82" descr="one dimensional map of world in gray color">
            <a:extLst>
              <a:ext uri="{FF2B5EF4-FFF2-40B4-BE49-F238E27FC236}">
                <a16:creationId xmlns:a16="http://schemas.microsoft.com/office/drawing/2014/main" id="{E35AA87A-0865-B807-4B9C-3D972FB5F4F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16614" r="335" b="16492"/>
          <a:stretch/>
        </p:blipFill>
        <p:spPr>
          <a:xfrm>
            <a:off x="593021" y="1722994"/>
            <a:ext cx="6626689" cy="4447779"/>
          </a:xfrm>
          <a:prstGeom prst="rect">
            <a:avLst/>
          </a:prstGeom>
        </p:spPr>
      </p:pic>
      <p:sp>
        <p:nvSpPr>
          <p:cNvPr id="84" name="Oval 83">
            <a:extLst>
              <a:ext uri="{FF2B5EF4-FFF2-40B4-BE49-F238E27FC236}">
                <a16:creationId xmlns:a16="http://schemas.microsoft.com/office/drawing/2014/main" id="{1406CEAC-FC6B-3D18-EF63-858EB3D74A7C}"/>
              </a:ext>
              <a:ext uri="{C183D7F6-B498-43B3-948B-1728B52AA6E4}">
                <adec:decorative xmlns:adec="http://schemas.microsoft.com/office/drawing/2017/decorative" val="1"/>
              </a:ext>
            </a:extLst>
          </p:cNvPr>
          <p:cNvSpPr/>
          <p:nvPr/>
        </p:nvSpPr>
        <p:spPr>
          <a:xfrm>
            <a:off x="6444282" y="5419114"/>
            <a:ext cx="124953" cy="124953"/>
          </a:xfrm>
          <a:prstGeom prst="ellipse">
            <a:avLst/>
          </a:prstGeom>
          <a:solidFill>
            <a:schemeClr val="accent5"/>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6" name="Oval 85">
            <a:extLst>
              <a:ext uri="{FF2B5EF4-FFF2-40B4-BE49-F238E27FC236}">
                <a16:creationId xmlns:a16="http://schemas.microsoft.com/office/drawing/2014/main" id="{D4AB6898-1A06-EFCA-BB8D-48BFB5A21247}"/>
              </a:ext>
              <a:ext uri="{C183D7F6-B498-43B3-948B-1728B52AA6E4}">
                <adec:decorative xmlns:adec="http://schemas.microsoft.com/office/drawing/2017/decorative" val="1"/>
              </a:ext>
            </a:extLst>
          </p:cNvPr>
          <p:cNvSpPr/>
          <p:nvPr/>
        </p:nvSpPr>
        <p:spPr>
          <a:xfrm>
            <a:off x="1450393" y="3946883"/>
            <a:ext cx="124953" cy="124953"/>
          </a:xfrm>
          <a:prstGeom prst="ellipse">
            <a:avLst/>
          </a:prstGeom>
          <a:solidFill>
            <a:schemeClr val="accent5"/>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7" name="Oval 86">
            <a:extLst>
              <a:ext uri="{FF2B5EF4-FFF2-40B4-BE49-F238E27FC236}">
                <a16:creationId xmlns:a16="http://schemas.microsoft.com/office/drawing/2014/main" id="{AA268D03-3C7B-B9F0-0A05-9A81650AF1AB}"/>
              </a:ext>
              <a:ext uri="{C183D7F6-B498-43B3-948B-1728B52AA6E4}">
                <adec:decorative xmlns:adec="http://schemas.microsoft.com/office/drawing/2017/decorative" val="1"/>
              </a:ext>
            </a:extLst>
          </p:cNvPr>
          <p:cNvSpPr/>
          <p:nvPr/>
        </p:nvSpPr>
        <p:spPr>
          <a:xfrm>
            <a:off x="3768123" y="3642083"/>
            <a:ext cx="124953" cy="124953"/>
          </a:xfrm>
          <a:prstGeom prst="ellipse">
            <a:avLst/>
          </a:prstGeom>
          <a:solidFill>
            <a:schemeClr val="accent5"/>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2" name="Rectangle 91">
            <a:extLst>
              <a:ext uri="{FF2B5EF4-FFF2-40B4-BE49-F238E27FC236}">
                <a16:creationId xmlns:a16="http://schemas.microsoft.com/office/drawing/2014/main" id="{1AE21956-8CE7-4BB7-DB3C-0DD14E7A72C2}"/>
              </a:ext>
            </a:extLst>
          </p:cNvPr>
          <p:cNvSpPr/>
          <p:nvPr/>
        </p:nvSpPr>
        <p:spPr>
          <a:xfrm flipH="1" flipV="1">
            <a:off x="6379512" y="5387588"/>
            <a:ext cx="243511" cy="196820"/>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3742515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500"/>
                                        <p:tgtEl>
                                          <p:spTgt spid="3">
                                            <p:txEl>
                                              <p:pRg st="7" end="7"/>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New Cloud Malware </a:t>
            </a:r>
            <a:r>
              <a:rPr lang="en-US" b="1" dirty="0" err="1"/>
              <a:t>PoP</a:t>
            </a:r>
            <a:endParaRPr lang="en-US" b="1" dirty="0"/>
          </a:p>
          <a:p>
            <a:pPr marL="742504" lvl="1" indent="-285578"/>
            <a:r>
              <a:rPr lang="en-US" dirty="0"/>
              <a:t>Australia</a:t>
            </a:r>
          </a:p>
          <a:p>
            <a:pPr marL="285578" indent="-285578">
              <a:buFont typeface="Arial" panose="020B0604020202020204" pitchFamily="34" charset="0"/>
              <a:buChar char="•"/>
            </a:pPr>
            <a:r>
              <a:rPr lang="en-US" b="1" dirty="0"/>
              <a:t>New Sandbox</a:t>
            </a:r>
          </a:p>
          <a:p>
            <a:pPr marL="742504" lvl="1" indent="-285578"/>
            <a:r>
              <a:rPr lang="en-US" b="1" dirty="0"/>
              <a:t>Advanced Threat Hunting </a:t>
            </a:r>
            <a:r>
              <a:rPr lang="en-US" dirty="0"/>
              <a:t>– Elasticsearch with ML and AI through all anonymized customers files events and behaviors</a:t>
            </a:r>
            <a:endParaRPr lang="en-US" b="1" dirty="0"/>
          </a:p>
          <a:p>
            <a:pPr marL="849690" lvl="1" indent="-380648" defTabSz="912687">
              <a:spcBef>
                <a:spcPct val="0"/>
              </a:spcBef>
              <a:spcAft>
                <a:spcPct val="0"/>
              </a:spcAft>
              <a:buFont typeface="Arial"/>
              <a:buChar char="•"/>
            </a:pPr>
            <a:r>
              <a:rPr lang="en-US" b="1" dirty="0"/>
              <a:t>High-Visibility</a:t>
            </a:r>
            <a:r>
              <a:rPr lang="en-US" dirty="0"/>
              <a:t>– Full visibility into malware actions (disk, memory, network, </a:t>
            </a:r>
            <a:r>
              <a:rPr lang="en-US" dirty="0" err="1"/>
              <a:t>cpu</a:t>
            </a:r>
            <a:r>
              <a:rPr lang="en-US" dirty="0"/>
              <a:t> instruction)</a:t>
            </a:r>
            <a:endParaRPr lang="en-US" dirty="0">
              <a:cs typeface="Calibri"/>
            </a:endParaRPr>
          </a:p>
          <a:p>
            <a:pPr marL="849690" lvl="1" indent="-380648" defTabSz="912687">
              <a:spcBef>
                <a:spcPct val="0"/>
              </a:spcBef>
              <a:spcAft>
                <a:spcPct val="0"/>
              </a:spcAft>
              <a:buFont typeface="Arial"/>
              <a:buChar char="•"/>
            </a:pPr>
            <a:r>
              <a:rPr lang="en-US" b="1" dirty="0"/>
              <a:t>Faster File Analysis </a:t>
            </a:r>
            <a:r>
              <a:rPr lang="en-US" dirty="0"/>
              <a:t>– than previous Sandbox generation</a:t>
            </a:r>
            <a:endParaRPr lang="en-US" b="1" dirty="0"/>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 (such as dormant code in memory)</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4.1.1 Enhancements</a:t>
            </a:r>
          </a:p>
        </p:txBody>
      </p:sp>
      <p:pic>
        <p:nvPicPr>
          <p:cNvPr id="8" name="Picture 7">
            <a:extLst>
              <a:ext uri="{FF2B5EF4-FFF2-40B4-BE49-F238E27FC236}">
                <a16:creationId xmlns:a16="http://schemas.microsoft.com/office/drawing/2014/main" id="{A9364E8E-D637-86B0-BB76-9B918731A1BA}"/>
              </a:ext>
            </a:extLst>
          </p:cNvPr>
          <p:cNvPicPr>
            <a:picLocks noChangeAspect="1"/>
          </p:cNvPicPr>
          <p:nvPr/>
        </p:nvPicPr>
        <p:blipFill>
          <a:blip r:embed="rId3"/>
          <a:stretch>
            <a:fillRect/>
          </a:stretch>
        </p:blipFill>
        <p:spPr>
          <a:xfrm>
            <a:off x="299519" y="1691689"/>
            <a:ext cx="7311476" cy="4354480"/>
          </a:xfrm>
          <a:prstGeom prst="rect">
            <a:avLst/>
          </a:prstGeom>
        </p:spPr>
      </p:pic>
    </p:spTree>
    <p:extLst>
      <p:ext uri="{BB962C8B-B14F-4D97-AF65-F5344CB8AC3E}">
        <p14:creationId xmlns:p14="http://schemas.microsoft.com/office/powerpoint/2010/main" val="157338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734777708"/>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accent1"/>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332921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dirty="0"/>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3177" y="1238661"/>
            <a:ext cx="12185651" cy="481398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2897" y="3250389"/>
            <a:ext cx="7826208" cy="735540"/>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4340" y="2124991"/>
            <a:ext cx="8126886" cy="2812371"/>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8202" y="1221846"/>
            <a:ext cx="3073285" cy="434888"/>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790" y="1499097"/>
            <a:ext cx="6106603" cy="533344"/>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789"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39723"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69" y="4068410"/>
            <a:ext cx="3866836" cy="72832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Gateway Firewall</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8" y="4819860"/>
              <a:ext cx="3867842"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45720" rIns="45720"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App/User ID</a:t>
              </a:r>
              <a:r>
                <a:rPr lang="en-US" sz="1000">
                  <a:solidFill>
                    <a:schemeClr val="bg1">
                      <a:lumMod val="95000"/>
                    </a:schemeClr>
                  </a:solidFill>
                  <a:latin typeface="Calibri" panose="020F0502020204030204" pitchFamily="34" charset="0"/>
                  <a:ea typeface="+mn-lt"/>
                  <a:cs typeface="Calibri" panose="020F0502020204030204" pitchFamily="34" charset="0"/>
                </a:rPr>
                <a:t>   |   FQDN Analysis</a:t>
              </a:r>
              <a:r>
                <a:rPr lang="en-US" sz="1000">
                  <a:solidFill>
                    <a:schemeClr val="bg1">
                      <a:lumMod val="95000"/>
                    </a:schemeClr>
                  </a:solidFill>
                  <a:latin typeface="Calibri" panose="020F0502020204030204" pitchFamily="34" charset="0"/>
                  <a:cs typeface="Calibri" panose="020F0502020204030204" pitchFamily="34" charset="0"/>
                </a:rPr>
                <a:t>   |   URL Filtering    |   TLS Decryption</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2898" y="4068527"/>
            <a:ext cx="3866836" cy="73107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dirty="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 &amp; User ID    |    FQDN</a:t>
              </a:r>
              <a:r>
                <a:rPr lang="en-US" sz="1000">
                  <a:solidFill>
                    <a:schemeClr val="bg1">
                      <a:lumMod val="95000"/>
                    </a:schemeClr>
                  </a:solidFill>
                  <a:latin typeface="Calibri" panose="020F0502020204030204" pitchFamily="34" charset="0"/>
                  <a:ea typeface="+mn-lt"/>
                  <a:cs typeface="Calibri" panose="020F0502020204030204" pitchFamily="34" charset="0"/>
                </a:rPr>
                <a:t> Filtering   |    Malicious IP</a:t>
              </a:r>
              <a:endParaRPr lang="en-US" sz="1000">
                <a:solidFill>
                  <a:schemeClr val="bg1">
                    <a:lumMod val="95000"/>
                  </a:schemeClr>
                </a:solidFill>
                <a:latin typeface="Calibri" panose="020F0502020204030204" pitchFamily="34" charset="0"/>
                <a:cs typeface="Calibri" panose="020F0502020204030204" pitchFamily="34" charset="0"/>
              </a:endParaRP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9454" y="1877753"/>
            <a:ext cx="4253092" cy="461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999">
                <a:solidFill>
                  <a:srgbClr val="3F3F3F"/>
                </a:solidFill>
                <a:latin typeface="Calibri" panose="020F0502020204030204" pitchFamily="34" charset="0"/>
              </a:rPr>
              <a:t>VMware NSX Security</a:t>
            </a:r>
            <a:br>
              <a:rPr lang="en-US" sz="1999">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5232" y="2422268"/>
            <a:ext cx="7823872" cy="738530"/>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100" dirty="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3177" y="5708540"/>
            <a:ext cx="12185651" cy="38646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1618" y="5120211"/>
            <a:ext cx="551309" cy="26893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447" y="5389141"/>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6168" y="5098982"/>
            <a:ext cx="319731" cy="319731"/>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769"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481" y="5077067"/>
            <a:ext cx="349130" cy="34631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097" y="5048623"/>
            <a:ext cx="367668" cy="367669"/>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sz="1799">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295"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830"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5" name="Subtitle 4">
            <a:extLst>
              <a:ext uri="{FF2B5EF4-FFF2-40B4-BE49-F238E27FC236}">
                <a16:creationId xmlns:a16="http://schemas.microsoft.com/office/drawing/2014/main" id="{BB676562-5CEE-CF74-F437-F59FD278D1DF}"/>
              </a:ext>
            </a:extLst>
          </p:cNvPr>
          <p:cNvSpPr>
            <a:spLocks noGrp="1"/>
          </p:cNvSpPr>
          <p:nvPr>
            <p:ph type="subTitle" idx="10"/>
          </p:nvPr>
        </p:nvSpPr>
        <p:spPr/>
        <p:txBody>
          <a:bodyPr/>
          <a:lstStyle/>
          <a:p>
            <a:r>
              <a:rPr lang="en-US" dirty="0"/>
              <a:t>NSX Malware Detection and Prevention is one component of NSX Security solution</a:t>
            </a:r>
          </a:p>
        </p:txBody>
      </p:sp>
      <p:sp>
        <p:nvSpPr>
          <p:cNvPr id="2" name="Rectangle 1">
            <a:extLst>
              <a:ext uri="{FF2B5EF4-FFF2-40B4-BE49-F238E27FC236}">
                <a16:creationId xmlns:a16="http://schemas.microsoft.com/office/drawing/2014/main" id="{855C9F31-7395-5B1E-531E-7AEC0E70AFC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65871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Rectangle 335">
            <a:extLst>
              <a:ext uri="{FF2B5EF4-FFF2-40B4-BE49-F238E27FC236}">
                <a16:creationId xmlns:a16="http://schemas.microsoft.com/office/drawing/2014/main" id="{F5605248-3C02-5641-ABE6-5118634434C4}"/>
              </a:ext>
            </a:extLst>
          </p:cNvPr>
          <p:cNvSpPr/>
          <p:nvPr/>
        </p:nvSpPr>
        <p:spPr>
          <a:xfrm>
            <a:off x="1588" y="1362724"/>
            <a:ext cx="12188824" cy="4090214"/>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data source of NSX Network Detection and Response</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grpSp>
        <p:nvGrpSpPr>
          <p:cNvPr id="194" name="Group 193">
            <a:extLst>
              <a:ext uri="{FF2B5EF4-FFF2-40B4-BE49-F238E27FC236}">
                <a16:creationId xmlns:a16="http://schemas.microsoft.com/office/drawing/2014/main" id="{5E53059A-3E4C-F049-A1E4-9CD0DC74DAA6}"/>
              </a:ext>
            </a:extLst>
          </p:cNvPr>
          <p:cNvGrpSpPr>
            <a:grpSpLocks noChangeAspect="1"/>
          </p:cNvGrpSpPr>
          <p:nvPr/>
        </p:nvGrpSpPr>
        <p:grpSpPr>
          <a:xfrm>
            <a:off x="2369987" y="2834272"/>
            <a:ext cx="1283365" cy="829663"/>
            <a:chOff x="4847528" y="1473404"/>
            <a:chExt cx="2370015" cy="1532155"/>
          </a:xfrm>
        </p:grpSpPr>
        <p:sp>
          <p:nvSpPr>
            <p:cNvPr id="195" name="Title 2">
              <a:extLst>
                <a:ext uri="{FF2B5EF4-FFF2-40B4-BE49-F238E27FC236}">
                  <a16:creationId xmlns:a16="http://schemas.microsoft.com/office/drawing/2014/main" id="{BD087B47-F968-954A-86D8-075B77CD252A}"/>
                </a:ext>
              </a:extLst>
            </p:cNvPr>
            <p:cNvSpPr txBox="1">
              <a:spLocks/>
            </p:cNvSpPr>
            <p:nvPr/>
          </p:nvSpPr>
          <p:spPr>
            <a:xfrm>
              <a:off x="4847528" y="2048983"/>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Malware</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6" name="Hexagon 195">
              <a:extLst>
                <a:ext uri="{FF2B5EF4-FFF2-40B4-BE49-F238E27FC236}">
                  <a16:creationId xmlns:a16="http://schemas.microsoft.com/office/drawing/2014/main" id="{8146FD3A-3DA9-F34E-9864-674DF43EFE5C}"/>
                </a:ext>
              </a:extLst>
            </p:cNvPr>
            <p:cNvSpPr/>
            <p:nvPr/>
          </p:nvSpPr>
          <p:spPr>
            <a:xfrm>
              <a:off x="5143886" y="1473405"/>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197" name="Group 196">
            <a:extLst>
              <a:ext uri="{FF2B5EF4-FFF2-40B4-BE49-F238E27FC236}">
                <a16:creationId xmlns:a16="http://schemas.microsoft.com/office/drawing/2014/main" id="{10A7570D-A132-2E42-9CF9-6FD8262707E1}"/>
              </a:ext>
            </a:extLst>
          </p:cNvPr>
          <p:cNvGrpSpPr>
            <a:grpSpLocks noChangeAspect="1"/>
          </p:cNvGrpSpPr>
          <p:nvPr/>
        </p:nvGrpSpPr>
        <p:grpSpPr>
          <a:xfrm>
            <a:off x="3347107" y="4454410"/>
            <a:ext cx="1283365" cy="829663"/>
            <a:chOff x="6281189" y="3907613"/>
            <a:chExt cx="2370015" cy="1532156"/>
          </a:xfrm>
        </p:grpSpPr>
        <p:sp>
          <p:nvSpPr>
            <p:cNvPr id="198" name="Title 2">
              <a:extLst>
                <a:ext uri="{FF2B5EF4-FFF2-40B4-BE49-F238E27FC236}">
                  <a16:creationId xmlns:a16="http://schemas.microsoft.com/office/drawing/2014/main" id="{C551EB84-D10A-F243-A1E5-E354B9292CA6}"/>
                </a:ext>
              </a:extLst>
            </p:cNvPr>
            <p:cNvSpPr txBox="1">
              <a:spLocks/>
            </p:cNvSpPr>
            <p:nvPr/>
          </p:nvSpPr>
          <p:spPr>
            <a:xfrm>
              <a:off x="6281189" y="4438714"/>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Anomaly</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9" name="Hexagon 198">
              <a:extLst>
                <a:ext uri="{FF2B5EF4-FFF2-40B4-BE49-F238E27FC236}">
                  <a16:creationId xmlns:a16="http://schemas.microsoft.com/office/drawing/2014/main" id="{14D57C81-DF2D-5E40-BC0D-9397B8980089}"/>
                </a:ext>
              </a:extLst>
            </p:cNvPr>
            <p:cNvSpPr/>
            <p:nvPr/>
          </p:nvSpPr>
          <p:spPr>
            <a:xfrm>
              <a:off x="6556765"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200" name="Group 199">
            <a:extLst>
              <a:ext uri="{FF2B5EF4-FFF2-40B4-BE49-F238E27FC236}">
                <a16:creationId xmlns:a16="http://schemas.microsoft.com/office/drawing/2014/main" id="{473BA4AC-1D8F-A747-BCFB-6EF07A4F45A0}"/>
              </a:ext>
            </a:extLst>
          </p:cNvPr>
          <p:cNvGrpSpPr>
            <a:grpSpLocks noChangeAspect="1"/>
          </p:cNvGrpSpPr>
          <p:nvPr/>
        </p:nvGrpSpPr>
        <p:grpSpPr>
          <a:xfrm>
            <a:off x="1367226" y="4454410"/>
            <a:ext cx="1283365" cy="829663"/>
            <a:chOff x="3398110" y="3907613"/>
            <a:chExt cx="2370015" cy="1532156"/>
          </a:xfrm>
        </p:grpSpPr>
        <p:sp>
          <p:nvSpPr>
            <p:cNvPr id="201" name="Title 2">
              <a:extLst>
                <a:ext uri="{FF2B5EF4-FFF2-40B4-BE49-F238E27FC236}">
                  <a16:creationId xmlns:a16="http://schemas.microsoft.com/office/drawing/2014/main" id="{D1FF680C-0FB6-9A40-8D14-AA05F2FB6F27}"/>
                </a:ext>
              </a:extLst>
            </p:cNvPr>
            <p:cNvSpPr txBox="1">
              <a:spLocks/>
            </p:cNvSpPr>
            <p:nvPr/>
          </p:nvSpPr>
          <p:spPr>
            <a:xfrm>
              <a:off x="3398110" y="4454391"/>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100">
                  <a:solidFill>
                    <a:schemeClr val="tx1"/>
                  </a:solidFill>
                  <a:latin typeface="Calibri" panose="020F0502020204030204" pitchFamily="34" charset="0"/>
                </a:rPr>
                <a:t>Threat </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Detection</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Events </a:t>
              </a:r>
            </a:p>
          </p:txBody>
        </p:sp>
        <p:sp>
          <p:nvSpPr>
            <p:cNvPr id="202" name="Hexagon 201">
              <a:extLst>
                <a:ext uri="{FF2B5EF4-FFF2-40B4-BE49-F238E27FC236}">
                  <a16:creationId xmlns:a16="http://schemas.microsoft.com/office/drawing/2014/main" id="{373C47C3-99AA-8446-9B59-FC62042B8ACD}"/>
                </a:ext>
              </a:extLst>
            </p:cNvPr>
            <p:cNvSpPr/>
            <p:nvPr/>
          </p:nvSpPr>
          <p:spPr>
            <a:xfrm>
              <a:off x="3694468"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sp>
        <p:nvSpPr>
          <p:cNvPr id="207" name="Arc 206">
            <a:extLst>
              <a:ext uri="{FF2B5EF4-FFF2-40B4-BE49-F238E27FC236}">
                <a16:creationId xmlns:a16="http://schemas.microsoft.com/office/drawing/2014/main" id="{2ED1B3FA-5093-C942-B34B-57F41E6CD24D}"/>
              </a:ext>
            </a:extLst>
          </p:cNvPr>
          <p:cNvSpPr/>
          <p:nvPr/>
        </p:nvSpPr>
        <p:spPr bwMode="gray">
          <a:xfrm rot="14400000">
            <a:off x="2287907" y="3628167"/>
            <a:ext cx="1458097" cy="1458095"/>
          </a:xfrm>
          <a:prstGeom prst="arc">
            <a:avLst>
              <a:gd name="adj1" fmla="val 18121548"/>
              <a:gd name="adj2" fmla="val 21542456"/>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08" name="Arc 207">
            <a:extLst>
              <a:ext uri="{FF2B5EF4-FFF2-40B4-BE49-F238E27FC236}">
                <a16:creationId xmlns:a16="http://schemas.microsoft.com/office/drawing/2014/main" id="{7CBE2640-6046-7340-86DA-A162C894EBAD}"/>
              </a:ext>
            </a:extLst>
          </p:cNvPr>
          <p:cNvSpPr/>
          <p:nvPr/>
        </p:nvSpPr>
        <p:spPr bwMode="gray">
          <a:xfrm rot="14400000">
            <a:off x="2287906" y="3628167"/>
            <a:ext cx="1458097" cy="1458095"/>
          </a:xfrm>
          <a:prstGeom prst="arc">
            <a:avLst>
              <a:gd name="adj1" fmla="val 10915218"/>
              <a:gd name="adj2" fmla="val 14391032"/>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10" name="Hexagon 209">
            <a:extLst>
              <a:ext uri="{FF2B5EF4-FFF2-40B4-BE49-F238E27FC236}">
                <a16:creationId xmlns:a16="http://schemas.microsoft.com/office/drawing/2014/main" id="{9E965ACA-7AD6-CB44-BAC1-9FBE5D690A65}"/>
              </a:ext>
            </a:extLst>
          </p:cNvPr>
          <p:cNvSpPr/>
          <p:nvPr/>
        </p:nvSpPr>
        <p:spPr>
          <a:xfrm>
            <a:off x="2529156" y="3933167"/>
            <a:ext cx="962409" cy="829664"/>
          </a:xfrm>
          <a:prstGeom prst="hexagon">
            <a:avLst>
              <a:gd name="adj" fmla="val 29770"/>
              <a:gd name="vf" fmla="val 115470"/>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sp>
        <p:nvSpPr>
          <p:cNvPr id="211" name="Arc 210">
            <a:extLst>
              <a:ext uri="{FF2B5EF4-FFF2-40B4-BE49-F238E27FC236}">
                <a16:creationId xmlns:a16="http://schemas.microsoft.com/office/drawing/2014/main" id="{C7B75E20-CF8F-0443-9D80-5BF4AF82E2D0}"/>
              </a:ext>
            </a:extLst>
          </p:cNvPr>
          <p:cNvSpPr/>
          <p:nvPr/>
        </p:nvSpPr>
        <p:spPr bwMode="gray">
          <a:xfrm>
            <a:off x="2287907" y="3628167"/>
            <a:ext cx="1458097" cy="1458095"/>
          </a:xfrm>
          <a:prstGeom prst="arc">
            <a:avLst>
              <a:gd name="adj1" fmla="val 18121548"/>
              <a:gd name="adj2" fmla="val 21364917"/>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cxnSp>
        <p:nvCxnSpPr>
          <p:cNvPr id="212" name="Straight Arrow Connector 211">
            <a:extLst>
              <a:ext uri="{FF2B5EF4-FFF2-40B4-BE49-F238E27FC236}">
                <a16:creationId xmlns:a16="http://schemas.microsoft.com/office/drawing/2014/main" id="{4BC0D060-FB08-4941-B449-A85DB50D7E56}"/>
              </a:ext>
            </a:extLst>
          </p:cNvPr>
          <p:cNvCxnSpPr>
            <a:cxnSpLocks/>
          </p:cNvCxnSpPr>
          <p:nvPr/>
        </p:nvCxnSpPr>
        <p:spPr bwMode="gray">
          <a:xfrm flipV="1">
            <a:off x="2412609" y="4546329"/>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13" name="Title 2">
            <a:extLst>
              <a:ext uri="{FF2B5EF4-FFF2-40B4-BE49-F238E27FC236}">
                <a16:creationId xmlns:a16="http://schemas.microsoft.com/office/drawing/2014/main" id="{23476EFC-EF2D-2F48-AD34-7B29120F3E17}"/>
              </a:ext>
            </a:extLst>
          </p:cNvPr>
          <p:cNvSpPr txBox="1">
            <a:spLocks/>
          </p:cNvSpPr>
          <p:nvPr/>
        </p:nvSpPr>
        <p:spPr>
          <a:xfrm>
            <a:off x="2375273" y="4229032"/>
            <a:ext cx="1283365" cy="206312"/>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2399">
                <a:solidFill>
                  <a:srgbClr val="0091DA"/>
                </a:solidFill>
                <a:latin typeface="Calibri" panose="020F0502020204030204" pitchFamily="34" charset="0"/>
              </a:rPr>
              <a:t>NDR</a:t>
            </a:r>
          </a:p>
        </p:txBody>
      </p:sp>
      <p:cxnSp>
        <p:nvCxnSpPr>
          <p:cNvPr id="205" name="Straight Arrow Connector 204">
            <a:extLst>
              <a:ext uri="{FF2B5EF4-FFF2-40B4-BE49-F238E27FC236}">
                <a16:creationId xmlns:a16="http://schemas.microsoft.com/office/drawing/2014/main" id="{EB7999E3-77F0-4345-9640-020CC5BC4B62}"/>
              </a:ext>
            </a:extLst>
          </p:cNvPr>
          <p:cNvCxnSpPr>
            <a:cxnSpLocks/>
          </p:cNvCxnSpPr>
          <p:nvPr/>
        </p:nvCxnSpPr>
        <p:spPr bwMode="gray">
          <a:xfrm flipH="1" flipV="1">
            <a:off x="3377358" y="453692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F93074A2-1B0A-BD49-836C-4FAA54B6302C}"/>
              </a:ext>
            </a:extLst>
          </p:cNvPr>
          <p:cNvCxnSpPr>
            <a:cxnSpLocks/>
          </p:cNvCxnSpPr>
          <p:nvPr/>
        </p:nvCxnSpPr>
        <p:spPr bwMode="gray">
          <a:xfrm rot="14580000" flipH="1" flipV="1">
            <a:off x="2894806" y="375161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34" name="Group">
            <a:extLst>
              <a:ext uri="{FF2B5EF4-FFF2-40B4-BE49-F238E27FC236}">
                <a16:creationId xmlns:a16="http://schemas.microsoft.com/office/drawing/2014/main" id="{B6B5A011-5D52-4347-970D-92877511C516}"/>
              </a:ext>
            </a:extLst>
          </p:cNvPr>
          <p:cNvSpPr txBox="1"/>
          <p:nvPr/>
        </p:nvSpPr>
        <p:spPr>
          <a:xfrm>
            <a:off x="-305648" y="4006259"/>
            <a:ext cx="1984378" cy="1741002"/>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Code</a:t>
            </a:r>
            <a:br>
              <a:rPr lang="en-US" sz="1200">
                <a:solidFill>
                  <a:srgbClr val="FF0000"/>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 Execution</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335" name="Graphic 334">
            <a:extLst>
              <a:ext uri="{FF2B5EF4-FFF2-40B4-BE49-F238E27FC236}">
                <a16:creationId xmlns:a16="http://schemas.microsoft.com/office/drawing/2014/main" id="{DFF4FCD9-C14A-A943-B55A-27B766D942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401481" y="4692427"/>
            <a:ext cx="570120" cy="528749"/>
          </a:xfrm>
          <a:prstGeom prst="rect">
            <a:avLst/>
          </a:prstGeom>
        </p:spPr>
      </p:pic>
      <p:sp>
        <p:nvSpPr>
          <p:cNvPr id="99" name="Group">
            <a:extLst>
              <a:ext uri="{FF2B5EF4-FFF2-40B4-BE49-F238E27FC236}">
                <a16:creationId xmlns:a16="http://schemas.microsoft.com/office/drawing/2014/main" id="{41916C55-4711-BE47-A431-937B88117A6A}"/>
              </a:ext>
            </a:extLst>
          </p:cNvPr>
          <p:cNvSpPr txBox="1"/>
          <p:nvPr/>
        </p:nvSpPr>
        <p:spPr>
          <a:xfrm>
            <a:off x="2049785" y="1444330"/>
            <a:ext cx="1963068" cy="1057580"/>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Darkside</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0" name="Graphic 99">
            <a:extLst>
              <a:ext uri="{FF2B5EF4-FFF2-40B4-BE49-F238E27FC236}">
                <a16:creationId xmlns:a16="http://schemas.microsoft.com/office/drawing/2014/main" id="{772EC5C2-E6C0-A447-AC08-2D0AB26422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2746259" y="1961565"/>
            <a:ext cx="570120" cy="528749"/>
          </a:xfrm>
          <a:prstGeom prst="rect">
            <a:avLst/>
          </a:prstGeom>
        </p:spPr>
      </p:pic>
      <p:sp>
        <p:nvSpPr>
          <p:cNvPr id="101" name="Group">
            <a:extLst>
              <a:ext uri="{FF2B5EF4-FFF2-40B4-BE49-F238E27FC236}">
                <a16:creationId xmlns:a16="http://schemas.microsoft.com/office/drawing/2014/main" id="{0CC47A15-E775-E741-9A94-FBE47D84B6E1}"/>
              </a:ext>
            </a:extLst>
          </p:cNvPr>
          <p:cNvSpPr txBox="1"/>
          <p:nvPr/>
        </p:nvSpPr>
        <p:spPr>
          <a:xfrm>
            <a:off x="4430210" y="3617443"/>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Services</a:t>
            </a:r>
          </a:p>
          <a:p>
            <a:pPr algn="ctr" defTabSz="913852">
              <a:defRPr>
                <a:solidFill>
                  <a:srgbClr val="1A428A"/>
                </a:solidFill>
                <a:latin typeface="Metropolis Medium"/>
                <a:ea typeface="Metropolis Medium"/>
                <a:cs typeface="Metropolis Medium"/>
                <a:sym typeface="Metropolis Medium"/>
              </a:defRPr>
            </a:pPr>
            <a:r>
              <a:rPr lang="en-US" sz="1200">
                <a:solidFill>
                  <a:srgbClr val="FF0000"/>
                </a:solidFill>
                <a:latin typeface="Calibri" panose="020F0502020204030204" pitchFamily="34" charset="0"/>
                <a:sym typeface="Metropolis Medium"/>
              </a:rPr>
              <a:t> Anomaly</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2" name="Graphic 101">
            <a:extLst>
              <a:ext uri="{FF2B5EF4-FFF2-40B4-BE49-F238E27FC236}">
                <a16:creationId xmlns:a16="http://schemas.microsoft.com/office/drawing/2014/main" id="{2F1424C9-31B3-694E-94B1-891EEF057C2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4308540"/>
            <a:ext cx="570120" cy="528749"/>
          </a:xfrm>
          <a:prstGeom prst="rect">
            <a:avLst/>
          </a:prstGeom>
        </p:spPr>
      </p:pic>
      <p:sp>
        <p:nvSpPr>
          <p:cNvPr id="103" name="Group">
            <a:extLst>
              <a:ext uri="{FF2B5EF4-FFF2-40B4-BE49-F238E27FC236}">
                <a16:creationId xmlns:a16="http://schemas.microsoft.com/office/drawing/2014/main" id="{26009105-82A5-EF41-BF1F-1801C180213D}"/>
              </a:ext>
            </a:extLst>
          </p:cNvPr>
          <p:cNvSpPr txBox="1"/>
          <p:nvPr/>
        </p:nvSpPr>
        <p:spPr>
          <a:xfrm>
            <a:off x="4430210" y="4739930"/>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DNS Tunneling</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4" name="Graphic 103">
            <a:extLst>
              <a:ext uri="{FF2B5EF4-FFF2-40B4-BE49-F238E27FC236}">
                <a16:creationId xmlns:a16="http://schemas.microsoft.com/office/drawing/2014/main" id="{61829DFC-167C-B547-B3DF-ABCF223024A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5253378"/>
            <a:ext cx="570120" cy="528749"/>
          </a:xfrm>
          <a:prstGeom prst="rect">
            <a:avLst/>
          </a:prstGeom>
        </p:spPr>
      </p:pic>
      <p:sp>
        <p:nvSpPr>
          <p:cNvPr id="2" name="Right Brace 1">
            <a:extLst>
              <a:ext uri="{FF2B5EF4-FFF2-40B4-BE49-F238E27FC236}">
                <a16:creationId xmlns:a16="http://schemas.microsoft.com/office/drawing/2014/main" id="{F2B7BE9D-9977-7742-BC13-D4BA8164EFD1}"/>
              </a:ext>
            </a:extLst>
          </p:cNvPr>
          <p:cNvSpPr/>
          <p:nvPr/>
        </p:nvSpPr>
        <p:spPr bwMode="gray">
          <a:xfrm>
            <a:off x="1215723" y="4229157"/>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sp>
        <p:nvSpPr>
          <p:cNvPr id="38" name="Right Brace 37">
            <a:extLst>
              <a:ext uri="{FF2B5EF4-FFF2-40B4-BE49-F238E27FC236}">
                <a16:creationId xmlns:a16="http://schemas.microsoft.com/office/drawing/2014/main" id="{D29B1D6A-F2AD-7249-9A8D-EE8F1DD1DA57}"/>
              </a:ext>
            </a:extLst>
          </p:cNvPr>
          <p:cNvSpPr/>
          <p:nvPr/>
        </p:nvSpPr>
        <p:spPr bwMode="gray">
          <a:xfrm rot="10800000">
            <a:off x="4476589" y="3837211"/>
            <a:ext cx="294640" cy="1991798"/>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Calibri" panose="020F0502020204030204" pitchFamily="34" charset="0"/>
            </a:endParaRPr>
          </a:p>
        </p:txBody>
      </p:sp>
      <p:sp>
        <p:nvSpPr>
          <p:cNvPr id="40" name="Right Brace 39">
            <a:extLst>
              <a:ext uri="{FF2B5EF4-FFF2-40B4-BE49-F238E27FC236}">
                <a16:creationId xmlns:a16="http://schemas.microsoft.com/office/drawing/2014/main" id="{C9474032-D71B-A84C-8D7B-A0C2ECCE6B2B}"/>
              </a:ext>
            </a:extLst>
          </p:cNvPr>
          <p:cNvSpPr/>
          <p:nvPr/>
        </p:nvSpPr>
        <p:spPr bwMode="gray">
          <a:xfrm rot="5400000">
            <a:off x="2863039" y="2044483"/>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pic>
        <p:nvPicPr>
          <p:cNvPr id="42" name="Picture 41">
            <a:extLst>
              <a:ext uri="{FF2B5EF4-FFF2-40B4-BE49-F238E27FC236}">
                <a16:creationId xmlns:a16="http://schemas.microsoft.com/office/drawing/2014/main" id="{869D6832-9EB1-5E40-B855-E3568E5A0930}"/>
              </a:ext>
            </a:extLst>
          </p:cNvPr>
          <p:cNvPicPr>
            <a:picLocks noChangeAspect="1"/>
          </p:cNvPicPr>
          <p:nvPr/>
        </p:nvPicPr>
        <p:blipFill rotWithShape="1">
          <a:blip r:embed="rId5"/>
          <a:srcRect r="30712"/>
          <a:stretch/>
        </p:blipFill>
        <p:spPr>
          <a:xfrm>
            <a:off x="6731892" y="1941789"/>
            <a:ext cx="5282197" cy="3708472"/>
          </a:xfrm>
          <a:prstGeom prst="rect">
            <a:avLst/>
          </a:prstGeom>
          <a:ln>
            <a:solidFill>
              <a:schemeClr val="accent1"/>
            </a:solidFill>
          </a:ln>
        </p:spPr>
      </p:pic>
      <p:sp>
        <p:nvSpPr>
          <p:cNvPr id="43" name="Rectangle 42">
            <a:extLst>
              <a:ext uri="{FF2B5EF4-FFF2-40B4-BE49-F238E27FC236}">
                <a16:creationId xmlns:a16="http://schemas.microsoft.com/office/drawing/2014/main" id="{2448ABD4-82CD-594A-B1BC-EC3745A29995}"/>
              </a:ext>
            </a:extLst>
          </p:cNvPr>
          <p:cNvSpPr/>
          <p:nvPr/>
        </p:nvSpPr>
        <p:spPr>
          <a:xfrm flipH="1" flipV="1">
            <a:off x="2385868" y="2744034"/>
            <a:ext cx="1267482" cy="1051183"/>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9202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VMware 2019">
      <a:dk1>
        <a:srgbClr val="717074"/>
      </a:dk1>
      <a:lt1>
        <a:sysClr val="window" lastClr="FFFFFF"/>
      </a:lt1>
      <a:dk2>
        <a:srgbClr val="3F3F3F"/>
      </a:dk2>
      <a:lt2>
        <a:srgbClr val="F2F2F2"/>
      </a:lt2>
      <a:accent1>
        <a:srgbClr val="0091DA"/>
      </a:accent1>
      <a:accent2>
        <a:srgbClr val="1A428A"/>
      </a:accent2>
      <a:accent3>
        <a:srgbClr val="00C1D5"/>
      </a:accent3>
      <a:accent4>
        <a:srgbClr val="78BE20"/>
      </a:accent4>
      <a:accent5>
        <a:srgbClr val="7F35B2"/>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Lst>
  <a:extLst>
    <a:ext uri="{05A4C25C-085E-4340-85A3-A5531E510DB2}">
      <thm15:themeFamily xmlns:thm15="http://schemas.microsoft.com/office/thememl/2012/main" name="VMWR_CorpTempRefresh_Light_07_21_hr.potx" id="{05DAF37D-AD21-46CA-8327-AA29D585B2C3}" vid="{AA349161-A6C3-488A-A8B7-7A2D5F4915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4FCE7564CCB741B7A6959CCD25F839" ma:contentTypeVersion="17" ma:contentTypeDescription="Create a new document." ma:contentTypeScope="" ma:versionID="cb15dcd40416db1b31010a792c833a83">
  <xsd:schema xmlns:xsd="http://www.w3.org/2001/XMLSchema" xmlns:xs="http://www.w3.org/2001/XMLSchema" xmlns:p="http://schemas.microsoft.com/office/2006/metadata/properties" xmlns:ns2="38e4f13d-54b3-4601-ae5b-3f60736340ab" xmlns:ns3="1fbc43ac-356d-4db5-b3b2-55f657e28f54" xmlns:ns4="eb3a237d-4129-4a2a-8fb3-b20be8ca4bd3" targetNamespace="http://schemas.microsoft.com/office/2006/metadata/properties" ma:root="true" ma:fieldsID="21b13e89a5f92e1445597f6295666e15" ns2:_="" ns3:_="" ns4:_="">
    <xsd:import namespace="38e4f13d-54b3-4601-ae5b-3f60736340ab"/>
    <xsd:import namespace="1fbc43ac-356d-4db5-b3b2-55f657e28f54"/>
    <xsd:import namespace="eb3a237d-4129-4a2a-8fb3-b20be8ca4bd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2:MediaServiceLocation" minOccurs="0"/>
                <xsd:element ref="ns3:SharedWithDetails" minOccurs="0"/>
                <xsd:element ref="ns2:MediaServiceOCR"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f13d-54b3-4601-ae5b-3f60736340a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e2881d-93c9-4b6d-a08c-48bb4ed1ec6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bc43ac-356d-4db5-b3b2-55f657e28f54"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3a237d-4129-4a2a-8fb3-b20be8ca4bd3"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89297e3d-c727-49b0-a432-6ab1669b55d6}" ma:internalName="TaxCatchAll" ma:showField="CatchAllData" ma:web="1fbc43ac-356d-4db5-b3b2-55f657e28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fbc43ac-356d-4db5-b3b2-55f657e28f54">
      <UserInfo>
        <DisplayName>Harsh Waghmare</DisplayName>
        <AccountId>5121</AccountId>
        <AccountType/>
      </UserInfo>
    </SharedWithUsers>
    <lcf76f155ced4ddcb4097134ff3c332f xmlns="38e4f13d-54b3-4601-ae5b-3f60736340ab">
      <Terms xmlns="http://schemas.microsoft.com/office/infopath/2007/PartnerControls"/>
    </lcf76f155ced4ddcb4097134ff3c332f>
    <TaxCatchAll xmlns="eb3a237d-4129-4a2a-8fb3-b20be8ca4bd3" xsi:nil="true"/>
  </documentManagement>
</p:properties>
</file>

<file path=customXml/itemProps1.xml><?xml version="1.0" encoding="utf-8"?>
<ds:datastoreItem xmlns:ds="http://schemas.openxmlformats.org/officeDocument/2006/customXml" ds:itemID="{48B13154-8F92-49B5-8367-D0256BB18021}">
  <ds:schemaRefs>
    <ds:schemaRef ds:uri="http://schemas.microsoft.com/sharepoint/v3/contenttype/forms"/>
  </ds:schemaRefs>
</ds:datastoreItem>
</file>

<file path=customXml/itemProps2.xml><?xml version="1.0" encoding="utf-8"?>
<ds:datastoreItem xmlns:ds="http://schemas.openxmlformats.org/officeDocument/2006/customXml" ds:itemID="{D0F6DE9E-829B-4739-BD9F-E769250D9B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f13d-54b3-4601-ae5b-3f60736340ab"/>
    <ds:schemaRef ds:uri="1fbc43ac-356d-4db5-b3b2-55f657e28f54"/>
    <ds:schemaRef ds:uri="eb3a237d-4129-4a2a-8fb3-b20be8ca4b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6F568DE-D351-4A33-83E2-3AD02F644DA6}">
  <ds:schemaRefs>
    <ds:schemaRef ds:uri="1fbc43ac-356d-4db5-b3b2-55f657e28f54"/>
    <ds:schemaRef ds:uri="http://purl.org/dc/dcmitype/"/>
    <ds:schemaRef ds:uri="http://schemas.microsoft.com/office/infopath/2007/PartnerControls"/>
    <ds:schemaRef ds:uri="http://schemas.microsoft.com/office/2006/metadata/properties"/>
    <ds:schemaRef ds:uri="http://schemas.microsoft.com/office/2006/documentManagement/types"/>
    <ds:schemaRef ds:uri="http://purl.org/dc/terms/"/>
    <ds:schemaRef ds:uri="http://purl.org/dc/elements/1.1/"/>
    <ds:schemaRef ds:uri="http://www.w3.org/XML/1998/namespace"/>
    <ds:schemaRef ds:uri="eb3a237d-4129-4a2a-8fb3-b20be8ca4bd3"/>
    <ds:schemaRef ds:uri="http://schemas.openxmlformats.org/package/2006/metadata/core-properties"/>
    <ds:schemaRef ds:uri="38e4f13d-54b3-4601-ae5b-3f60736340ab"/>
  </ds:schemaRefs>
</ds:datastoreItem>
</file>

<file path=docProps/app.xml><?xml version="1.0" encoding="utf-8"?>
<Properties xmlns="http://schemas.openxmlformats.org/officeDocument/2006/extended-properties" xmlns:vt="http://schemas.openxmlformats.org/officeDocument/2006/docPropsVTypes">
  <Template/>
  <TotalTime>383</TotalTime>
  <Words>3076</Words>
  <Application>Microsoft Macintosh PowerPoint</Application>
  <PresentationFormat>Widescreen</PresentationFormat>
  <Paragraphs>475</Paragraphs>
  <Slides>27</Slides>
  <Notes>16</Notes>
  <HiddenSlides>4</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Almaden Sans</vt:lpstr>
      <vt:lpstr>Aptos</vt:lpstr>
      <vt:lpstr>Arial</vt:lpstr>
      <vt:lpstr>Calibri</vt:lpstr>
      <vt:lpstr>Camphor Std</vt:lpstr>
      <vt:lpstr>Courier New</vt:lpstr>
      <vt:lpstr>Metropolis</vt:lpstr>
      <vt:lpstr>Open Sans</vt:lpstr>
      <vt:lpstr>Slack-Lato</vt:lpstr>
      <vt:lpstr>VMware_white_16x9</vt:lpstr>
      <vt:lpstr>NSX Anti-Malware Detection and Prevention</vt:lpstr>
      <vt:lpstr>NSX Malware Detection and Prevention</vt:lpstr>
      <vt:lpstr>PowerPoint Presentation</vt:lpstr>
      <vt:lpstr>PowerPoint Presentation</vt:lpstr>
      <vt:lpstr>Detection and Prevention </vt:lpstr>
      <vt:lpstr>Detection and Prevention </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vt:lpstr>
      <vt:lpstr>NSX Malware Detection and Prevention</vt:lpstr>
      <vt:lpstr>NSX Malware Detection and Prevention</vt:lpstr>
      <vt:lpstr>NSX Malware Detection and Prevention</vt:lpstr>
      <vt:lpstr>New NSX Sandbox – Deep Dive</vt:lpstr>
      <vt:lpstr>PowerPoint Presentation</vt:lpstr>
      <vt:lpstr>NSX Malware Detection and Prevention</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 Requirements</vt:lpstr>
      <vt:lpstr>NSX Malware Detection and Prevention Limitations</vt:lpstr>
      <vt:lpstr>NSX Malware Detection and Prevention Limitations</vt:lpstr>
      <vt:lpstr>NSX Malware Detection and Prevention Scale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Loria</dc:creator>
  <cp:lastModifiedBy>Dimitri Desmidt</cp:lastModifiedBy>
  <cp:revision>2</cp:revision>
  <cp:lastPrinted>2021-11-23T14:37:47Z</cp:lastPrinted>
  <dcterms:created xsi:type="dcterms:W3CDTF">2020-12-16T14:58:47Z</dcterms:created>
  <dcterms:modified xsi:type="dcterms:W3CDTF">2023-09-19T21:55:10Z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0x010100574FCE7564CCB741B7A6959CCD25F839</vt:lpwstr>
  </property>
  <property fmtid="{D5CDD505-2E9C-101B-9397-08002B2CF9AE}" pid="3" name="MediaServiceImageTags">
    <vt:lpwstr/>
  </property>
</Properties>
</file>