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ink/ink1.xml" ContentType="application/inkml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871" r:id="rId4"/>
  </p:sldMasterIdLst>
  <p:notesMasterIdLst>
    <p:notesMasterId r:id="rId13"/>
  </p:notesMasterIdLst>
  <p:handoutMasterIdLst>
    <p:handoutMasterId r:id="rId14"/>
  </p:handoutMasterIdLst>
  <p:sldIdLst>
    <p:sldId id="324" r:id="rId5"/>
    <p:sldId id="2147471395" r:id="rId6"/>
    <p:sldId id="2147471398" r:id="rId7"/>
    <p:sldId id="2494" r:id="rId8"/>
    <p:sldId id="2147471399" r:id="rId9"/>
    <p:sldId id="2501" r:id="rId10"/>
    <p:sldId id="2147471400" r:id="rId11"/>
    <p:sldId id="2577" r:id="rId12"/>
  </p:sldIdLst>
  <p:sldSz cx="12188825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449F640-A24B-4974-9A13-FCFF763442B6}">
          <p14:sldIdLst>
            <p14:sldId id="324"/>
            <p14:sldId id="2147471395"/>
          </p14:sldIdLst>
        </p14:section>
        <p14:section name="Topologies" id="{611689FB-E434-4CA5-AEB1-0A93E18B6196}">
          <p14:sldIdLst>
            <p14:sldId id="2147471398"/>
            <p14:sldId id="2494"/>
          </p14:sldIdLst>
        </p14:section>
        <p14:section name="NSX Services" id="{7B0C7C96-F17E-DD40-95E7-37BD98A51511}">
          <p14:sldIdLst>
            <p14:sldId id="2147471399"/>
            <p14:sldId id="2501"/>
          </p14:sldIdLst>
        </p14:section>
        <p14:section name="More information" id="{91BAC2A4-34DA-804B-B9DB-CA101A82AA78}">
          <p14:sldIdLst>
            <p14:sldId id="2147471400"/>
            <p14:sldId id="257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4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5F7"/>
    <a:srgbClr val="9E5ECE"/>
    <a:srgbClr val="B3B3B3"/>
    <a:srgbClr val="BFBFBF"/>
    <a:srgbClr val="B2B2B2"/>
    <a:srgbClr val="D0D0D0"/>
    <a:srgbClr val="C4C4C4"/>
    <a:srgbClr val="C7C7C7"/>
    <a:srgbClr val="CECECE"/>
    <a:srgbClr val="D7D7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0A5384-635A-374E-826C-836D9BA9AB54}" v="13" dt="2023-03-15T18:29:41.512"/>
  </p1510:revLst>
</p1510:revInfo>
</file>

<file path=ppt/tableStyles.xml><?xml version="1.0" encoding="utf-8"?>
<a:tblStyleLst xmlns:a="http://schemas.openxmlformats.org/drawingml/2006/main" def="{EB9631B5-78F2-41C9-869B-9F39066F8104}"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1" autoAdjust="0"/>
    <p:restoredTop sz="69524" autoAdjust="0"/>
  </p:normalViewPr>
  <p:slideViewPr>
    <p:cSldViewPr snapToGrid="0">
      <p:cViewPr varScale="1">
        <p:scale>
          <a:sx n="87" d="100"/>
          <a:sy n="87" d="100"/>
        </p:scale>
        <p:origin x="69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052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mitri Desmidt" userId="64dfcb71-c89a-4eed-a7b2-a6b8697ca05d" providerId="ADAL" clId="{820A5384-635A-374E-826C-836D9BA9AB54}"/>
    <pc:docChg chg="undo custSel addSld delSld modSld addSection delSection modSection">
      <pc:chgData name="Dimitri Desmidt" userId="64dfcb71-c89a-4eed-a7b2-a6b8697ca05d" providerId="ADAL" clId="{820A5384-635A-374E-826C-836D9BA9AB54}" dt="2023-03-15T18:29:43.744" v="142" actId="1076"/>
      <pc:docMkLst>
        <pc:docMk/>
      </pc:docMkLst>
      <pc:sldChg chg="modSp mod">
        <pc:chgData name="Dimitri Desmidt" userId="64dfcb71-c89a-4eed-a7b2-a6b8697ca05d" providerId="ADAL" clId="{820A5384-635A-374E-826C-836D9BA9AB54}" dt="2023-03-15T17:32:49.740" v="2" actId="20577"/>
        <pc:sldMkLst>
          <pc:docMk/>
          <pc:sldMk cId="1561796847" sldId="324"/>
        </pc:sldMkLst>
        <pc:spChg chg="mod">
          <ac:chgData name="Dimitri Desmidt" userId="64dfcb71-c89a-4eed-a7b2-a6b8697ca05d" providerId="ADAL" clId="{820A5384-635A-374E-826C-836D9BA9AB54}" dt="2023-03-15T17:32:49.740" v="2" actId="20577"/>
          <ac:spMkLst>
            <pc:docMk/>
            <pc:sldMk cId="1561796847" sldId="324"/>
            <ac:spMk id="7" creationId="{1F107F7C-FE7F-47A5-851E-D2E6599D77CB}"/>
          </ac:spMkLst>
        </pc:spChg>
      </pc:sldChg>
      <pc:sldChg chg="del">
        <pc:chgData name="Dimitri Desmidt" userId="64dfcb71-c89a-4eed-a7b2-a6b8697ca05d" providerId="ADAL" clId="{820A5384-635A-374E-826C-836D9BA9AB54}" dt="2023-03-15T18:24:48.379" v="81" actId="2696"/>
        <pc:sldMkLst>
          <pc:docMk/>
          <pc:sldMk cId="755742427" sldId="1728"/>
        </pc:sldMkLst>
      </pc:sldChg>
      <pc:sldChg chg="del">
        <pc:chgData name="Dimitri Desmidt" userId="64dfcb71-c89a-4eed-a7b2-a6b8697ca05d" providerId="ADAL" clId="{820A5384-635A-374E-826C-836D9BA9AB54}" dt="2023-03-15T18:28:02.896" v="111" actId="18676"/>
        <pc:sldMkLst>
          <pc:docMk/>
          <pc:sldMk cId="858171417" sldId="2398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3200788903" sldId="2511"/>
        </pc:sldMkLst>
      </pc:sldChg>
      <pc:sldChg chg="del">
        <pc:chgData name="Dimitri Desmidt" userId="64dfcb71-c89a-4eed-a7b2-a6b8697ca05d" providerId="ADAL" clId="{820A5384-635A-374E-826C-836D9BA9AB54}" dt="2023-03-15T18:28:02.896" v="111" actId="18676"/>
        <pc:sldMkLst>
          <pc:docMk/>
          <pc:sldMk cId="3894270560" sldId="2513"/>
        </pc:sldMkLst>
      </pc:sldChg>
      <pc:sldChg chg="del">
        <pc:chgData name="Dimitri Desmidt" userId="64dfcb71-c89a-4eed-a7b2-a6b8697ca05d" providerId="ADAL" clId="{820A5384-635A-374E-826C-836D9BA9AB54}" dt="2023-03-15T18:28:02.896" v="111" actId="18676"/>
        <pc:sldMkLst>
          <pc:docMk/>
          <pc:sldMk cId="311969605" sldId="2514"/>
        </pc:sldMkLst>
      </pc:sldChg>
      <pc:sldChg chg="del">
        <pc:chgData name="Dimitri Desmidt" userId="64dfcb71-c89a-4eed-a7b2-a6b8697ca05d" providerId="ADAL" clId="{820A5384-635A-374E-826C-836D9BA9AB54}" dt="2023-03-15T18:28:02.896" v="111" actId="18676"/>
        <pc:sldMkLst>
          <pc:docMk/>
          <pc:sldMk cId="184939614" sldId="2516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3651217730" sldId="2522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688665275" sldId="2523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3121246952" sldId="2524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1292805507" sldId="2525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2412845484" sldId="2527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3340091111" sldId="2534"/>
        </pc:sldMkLst>
      </pc:sldChg>
      <pc:sldChg chg="del">
        <pc:chgData name="Dimitri Desmidt" userId="64dfcb71-c89a-4eed-a7b2-a6b8697ca05d" providerId="ADAL" clId="{820A5384-635A-374E-826C-836D9BA9AB54}" dt="2023-03-15T18:21:11.105" v="8" actId="18676"/>
        <pc:sldMkLst>
          <pc:docMk/>
          <pc:sldMk cId="792097851" sldId="2536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3973244562" sldId="2543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230291263" sldId="2544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1098791828" sldId="2546"/>
        </pc:sldMkLst>
      </pc:sldChg>
      <pc:sldChg chg="del">
        <pc:chgData name="Dimitri Desmidt" userId="64dfcb71-c89a-4eed-a7b2-a6b8697ca05d" providerId="ADAL" clId="{820A5384-635A-374E-826C-836D9BA9AB54}" dt="2023-03-15T18:28:02.896" v="111" actId="18676"/>
        <pc:sldMkLst>
          <pc:docMk/>
          <pc:sldMk cId="1525753431" sldId="2547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1368940590" sldId="2552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722343531" sldId="2553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3435794796" sldId="2554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1790790701" sldId="2555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742981922" sldId="2556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4106692363" sldId="2558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2970826136" sldId="2559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898397505" sldId="2560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1048715455" sldId="2563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3380255831" sldId="2564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610181936" sldId="2566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657907797" sldId="2567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2387917554" sldId="2568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1957931056" sldId="2570"/>
        </pc:sldMkLst>
      </pc:sldChg>
      <pc:sldChg chg="del">
        <pc:chgData name="Dimitri Desmidt" userId="64dfcb71-c89a-4eed-a7b2-a6b8697ca05d" providerId="ADAL" clId="{820A5384-635A-374E-826C-836D9BA9AB54}" dt="2023-03-15T18:21:11.105" v="8" actId="18676"/>
        <pc:sldMkLst>
          <pc:docMk/>
          <pc:sldMk cId="4265679206" sldId="2571"/>
        </pc:sldMkLst>
      </pc:sldChg>
      <pc:sldChg chg="del">
        <pc:chgData name="Dimitri Desmidt" userId="64dfcb71-c89a-4eed-a7b2-a6b8697ca05d" providerId="ADAL" clId="{820A5384-635A-374E-826C-836D9BA9AB54}" dt="2023-03-15T18:28:29.732" v="115" actId="2696"/>
        <pc:sldMkLst>
          <pc:docMk/>
          <pc:sldMk cId="2403027403" sldId="2573"/>
        </pc:sldMkLst>
      </pc:sldChg>
      <pc:sldChg chg="addSp delSp modSp del mod modClrScheme chgLayout">
        <pc:chgData name="Dimitri Desmidt" userId="64dfcb71-c89a-4eed-a7b2-a6b8697ca05d" providerId="ADAL" clId="{820A5384-635A-374E-826C-836D9BA9AB54}" dt="2023-03-15T18:29:43.744" v="142" actId="1076"/>
        <pc:sldMkLst>
          <pc:docMk/>
          <pc:sldMk cId="2760582599" sldId="2577"/>
        </pc:sldMkLst>
        <pc:spChg chg="mod ord">
          <ac:chgData name="Dimitri Desmidt" userId="64dfcb71-c89a-4eed-a7b2-a6b8697ca05d" providerId="ADAL" clId="{820A5384-635A-374E-826C-836D9BA9AB54}" dt="2023-03-15T18:29:18.458" v="138" actId="700"/>
          <ac:spMkLst>
            <pc:docMk/>
            <pc:sldMk cId="2760582599" sldId="2577"/>
            <ac:spMk id="3" creationId="{AFBB1E11-F215-1C42-935B-7EE167AB500A}"/>
          </ac:spMkLst>
        </pc:spChg>
        <pc:spChg chg="mod ord">
          <ac:chgData name="Dimitri Desmidt" userId="64dfcb71-c89a-4eed-a7b2-a6b8697ca05d" providerId="ADAL" clId="{820A5384-635A-374E-826C-836D9BA9AB54}" dt="2023-03-15T18:29:18.458" v="138" actId="700"/>
          <ac:spMkLst>
            <pc:docMk/>
            <pc:sldMk cId="2760582599" sldId="2577"/>
            <ac:spMk id="4" creationId="{C41FDF9A-8F35-624B-9A79-24852F445BA4}"/>
          </ac:spMkLst>
        </pc:spChg>
        <pc:spChg chg="del">
          <ac:chgData name="Dimitri Desmidt" userId="64dfcb71-c89a-4eed-a7b2-a6b8697ca05d" providerId="ADAL" clId="{820A5384-635A-374E-826C-836D9BA9AB54}" dt="2023-03-15T18:29:06.466" v="136" actId="478"/>
          <ac:spMkLst>
            <pc:docMk/>
            <pc:sldMk cId="2760582599" sldId="2577"/>
            <ac:spMk id="5" creationId="{5094E727-9D12-624C-A82B-E49874DBBB0D}"/>
          </ac:spMkLst>
        </pc:spChg>
        <pc:spChg chg="add del mod">
          <ac:chgData name="Dimitri Desmidt" userId="64dfcb71-c89a-4eed-a7b2-a6b8697ca05d" providerId="ADAL" clId="{820A5384-635A-374E-826C-836D9BA9AB54}" dt="2023-03-15T18:29:10.099" v="137" actId="478"/>
          <ac:spMkLst>
            <pc:docMk/>
            <pc:sldMk cId="2760582599" sldId="2577"/>
            <ac:spMk id="6" creationId="{772707CE-A53B-A4C4-6B15-6F665441F01E}"/>
          </ac:spMkLst>
        </pc:spChg>
        <pc:spChg chg="del">
          <ac:chgData name="Dimitri Desmidt" userId="64dfcb71-c89a-4eed-a7b2-a6b8697ca05d" providerId="ADAL" clId="{820A5384-635A-374E-826C-836D9BA9AB54}" dt="2023-03-15T18:29:06.466" v="136" actId="478"/>
          <ac:spMkLst>
            <pc:docMk/>
            <pc:sldMk cId="2760582599" sldId="2577"/>
            <ac:spMk id="13" creationId="{892D7D64-F341-6741-BEE8-0A9E479BE858}"/>
          </ac:spMkLst>
        </pc:spChg>
        <pc:grpChg chg="del">
          <ac:chgData name="Dimitri Desmidt" userId="64dfcb71-c89a-4eed-a7b2-a6b8697ca05d" providerId="ADAL" clId="{820A5384-635A-374E-826C-836D9BA9AB54}" dt="2023-03-15T18:29:06.466" v="136" actId="478"/>
          <ac:grpSpMkLst>
            <pc:docMk/>
            <pc:sldMk cId="2760582599" sldId="2577"/>
            <ac:grpSpMk id="8" creationId="{61F43C3F-AC75-094F-A5AA-3C47305E0090}"/>
          </ac:grpSpMkLst>
        </pc:grpChg>
        <pc:picChg chg="del">
          <ac:chgData name="Dimitri Desmidt" userId="64dfcb71-c89a-4eed-a7b2-a6b8697ca05d" providerId="ADAL" clId="{820A5384-635A-374E-826C-836D9BA9AB54}" dt="2023-03-15T18:29:06.466" v="136" actId="478"/>
          <ac:picMkLst>
            <pc:docMk/>
            <pc:sldMk cId="2760582599" sldId="2577"/>
            <ac:picMk id="7" creationId="{6D7B01D0-5E85-E64E-9980-C2320A4E31D8}"/>
          </ac:picMkLst>
        </pc:picChg>
        <pc:picChg chg="add mod">
          <ac:chgData name="Dimitri Desmidt" userId="64dfcb71-c89a-4eed-a7b2-a6b8697ca05d" providerId="ADAL" clId="{820A5384-635A-374E-826C-836D9BA9AB54}" dt="2023-03-15T18:29:43.744" v="142" actId="1076"/>
          <ac:picMkLst>
            <pc:docMk/>
            <pc:sldMk cId="2760582599" sldId="2577"/>
            <ac:picMk id="11" creationId="{20F10D15-3365-B1AF-39D2-C7A1069839FB}"/>
          </ac:picMkLst>
        </pc:picChg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1557193126" sldId="2582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3697040975" sldId="2583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4276569706" sldId="2585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2516969908" sldId="2586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3385202584" sldId="2587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146285593" sldId="2590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235322620" sldId="2592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3733508272" sldId="2593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2215659988" sldId="2597"/>
        </pc:sldMkLst>
      </pc:sldChg>
      <pc:sldChg chg="del">
        <pc:chgData name="Dimitri Desmidt" userId="64dfcb71-c89a-4eed-a7b2-a6b8697ca05d" providerId="ADAL" clId="{820A5384-635A-374E-826C-836D9BA9AB54}" dt="2023-03-15T18:20:49.086" v="7" actId="18676"/>
        <pc:sldMkLst>
          <pc:docMk/>
          <pc:sldMk cId="4086115594" sldId="2602"/>
        </pc:sldMkLst>
      </pc:sldChg>
      <pc:sldChg chg="del">
        <pc:chgData name="Dimitri Desmidt" userId="64dfcb71-c89a-4eed-a7b2-a6b8697ca05d" providerId="ADAL" clId="{820A5384-635A-374E-826C-836D9BA9AB54}" dt="2023-03-15T18:20:49.086" v="7" actId="18676"/>
        <pc:sldMkLst>
          <pc:docMk/>
          <pc:sldMk cId="1515510522" sldId="2607"/>
        </pc:sldMkLst>
      </pc:sldChg>
      <pc:sldChg chg="del">
        <pc:chgData name="Dimitri Desmidt" userId="64dfcb71-c89a-4eed-a7b2-a6b8697ca05d" providerId="ADAL" clId="{820A5384-635A-374E-826C-836D9BA9AB54}" dt="2023-03-15T18:27:49.111" v="106" actId="18676"/>
        <pc:sldMkLst>
          <pc:docMk/>
          <pc:sldMk cId="1875646104" sldId="2620"/>
        </pc:sldMkLst>
      </pc:sldChg>
      <pc:sldChg chg="del">
        <pc:chgData name="Dimitri Desmidt" userId="64dfcb71-c89a-4eed-a7b2-a6b8697ca05d" providerId="ADAL" clId="{820A5384-635A-374E-826C-836D9BA9AB54}" dt="2023-03-15T18:26:26.360" v="98" actId="2696"/>
        <pc:sldMkLst>
          <pc:docMk/>
          <pc:sldMk cId="4205731690" sldId="2623"/>
        </pc:sldMkLst>
      </pc:sldChg>
      <pc:sldChg chg="del">
        <pc:chgData name="Dimitri Desmidt" userId="64dfcb71-c89a-4eed-a7b2-a6b8697ca05d" providerId="ADAL" clId="{820A5384-635A-374E-826C-836D9BA9AB54}" dt="2023-03-15T18:26:47.515" v="104" actId="2696"/>
        <pc:sldMkLst>
          <pc:docMk/>
          <pc:sldMk cId="2535795227" sldId="2624"/>
        </pc:sldMkLst>
      </pc:sldChg>
      <pc:sldChg chg="del">
        <pc:chgData name="Dimitri Desmidt" userId="64dfcb71-c89a-4eed-a7b2-a6b8697ca05d" providerId="ADAL" clId="{820A5384-635A-374E-826C-836D9BA9AB54}" dt="2023-03-15T18:21:11.105" v="8" actId="18676"/>
        <pc:sldMkLst>
          <pc:docMk/>
          <pc:sldMk cId="339634391" sldId="2625"/>
        </pc:sldMkLst>
      </pc:sldChg>
      <pc:sldChg chg="modSp add del mod">
        <pc:chgData name="Dimitri Desmidt" userId="64dfcb71-c89a-4eed-a7b2-a6b8697ca05d" providerId="ADAL" clId="{820A5384-635A-374E-826C-836D9BA9AB54}" dt="2023-03-15T18:24:52.741" v="82" actId="2696"/>
        <pc:sldMkLst>
          <pc:docMk/>
          <pc:sldMk cId="1395357662" sldId="2625"/>
        </pc:sldMkLst>
        <pc:graphicFrameChg chg="mod modGraphic">
          <ac:chgData name="Dimitri Desmidt" userId="64dfcb71-c89a-4eed-a7b2-a6b8697ca05d" providerId="ADAL" clId="{820A5384-635A-374E-826C-836D9BA9AB54}" dt="2023-03-15T18:24:33.346" v="79" actId="21"/>
          <ac:graphicFrameMkLst>
            <pc:docMk/>
            <pc:sldMk cId="1395357662" sldId="2625"/>
            <ac:graphicFrameMk id="6" creationId="{7D204091-C49F-4785-9A3F-D44C89152143}"/>
          </ac:graphicFrameMkLst>
        </pc:graphicFrameChg>
      </pc:sldChg>
      <pc:sldChg chg="del">
        <pc:chgData name="Dimitri Desmidt" userId="64dfcb71-c89a-4eed-a7b2-a6b8697ca05d" providerId="ADAL" clId="{820A5384-635A-374E-826C-836D9BA9AB54}" dt="2023-03-15T18:20:49.086" v="7" actId="18676"/>
        <pc:sldMkLst>
          <pc:docMk/>
          <pc:sldMk cId="3185759110" sldId="2626"/>
        </pc:sldMkLst>
      </pc:sldChg>
      <pc:sldChg chg="del">
        <pc:chgData name="Dimitri Desmidt" userId="64dfcb71-c89a-4eed-a7b2-a6b8697ca05d" providerId="ADAL" clId="{820A5384-635A-374E-826C-836D9BA9AB54}" dt="2023-03-15T18:27:49.111" v="106" actId="18676"/>
        <pc:sldMkLst>
          <pc:docMk/>
          <pc:sldMk cId="3048357822" sldId="2627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3425735608" sldId="2628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3265456247" sldId="2629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710176625" sldId="2630"/>
        </pc:sldMkLst>
      </pc:sldChg>
      <pc:sldChg chg="del">
        <pc:chgData name="Dimitri Desmidt" userId="64dfcb71-c89a-4eed-a7b2-a6b8697ca05d" providerId="ADAL" clId="{820A5384-635A-374E-826C-836D9BA9AB54}" dt="2023-03-15T18:28:00.215" v="110" actId="18676"/>
        <pc:sldMkLst>
          <pc:docMk/>
          <pc:sldMk cId="3199998625" sldId="2631"/>
        </pc:sldMkLst>
      </pc:sldChg>
      <pc:sldChg chg="del">
        <pc:chgData name="Dimitri Desmidt" userId="64dfcb71-c89a-4eed-a7b2-a6b8697ca05d" providerId="ADAL" clId="{820A5384-635A-374E-826C-836D9BA9AB54}" dt="2023-03-15T18:27:49.111" v="106" actId="18676"/>
        <pc:sldMkLst>
          <pc:docMk/>
          <pc:sldMk cId="3522137507" sldId="2632"/>
        </pc:sldMkLst>
      </pc:sldChg>
      <pc:sldChg chg="del">
        <pc:chgData name="Dimitri Desmidt" userId="64dfcb71-c89a-4eed-a7b2-a6b8697ca05d" providerId="ADAL" clId="{820A5384-635A-374E-826C-836D9BA9AB54}" dt="2023-03-15T18:27:49.111" v="106" actId="18676"/>
        <pc:sldMkLst>
          <pc:docMk/>
          <pc:sldMk cId="28862716" sldId="2633"/>
        </pc:sldMkLst>
      </pc:sldChg>
      <pc:sldChg chg="del">
        <pc:chgData name="Dimitri Desmidt" userId="64dfcb71-c89a-4eed-a7b2-a6b8697ca05d" providerId="ADAL" clId="{820A5384-635A-374E-826C-836D9BA9AB54}" dt="2023-03-15T18:27:49.111" v="106" actId="18676"/>
        <pc:sldMkLst>
          <pc:docMk/>
          <pc:sldMk cId="853610092" sldId="2634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4043660600" sldId="2635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839897756" sldId="2638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1986282301" sldId="2641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2005676229" sldId="2644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2970914559" sldId="2647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94733133" sldId="2660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3865570472" sldId="2661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1930454636" sldId="2662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3073133098" sldId="2664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3471388470" sldId="2667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2290099005" sldId="2669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133665067" sldId="2673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4238743527" sldId="2674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3927009914" sldId="2675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1007974397" sldId="2676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2935559587" sldId="2677"/>
        </pc:sldMkLst>
      </pc:sldChg>
      <pc:sldChg chg="del">
        <pc:chgData name="Dimitri Desmidt" userId="64dfcb71-c89a-4eed-a7b2-a6b8697ca05d" providerId="ADAL" clId="{820A5384-635A-374E-826C-836D9BA9AB54}" dt="2023-03-15T18:20:49.086" v="7" actId="18676"/>
        <pc:sldMkLst>
          <pc:docMk/>
          <pc:sldMk cId="3160884781" sldId="2679"/>
        </pc:sldMkLst>
      </pc:sldChg>
      <pc:sldChg chg="del">
        <pc:chgData name="Dimitri Desmidt" userId="64dfcb71-c89a-4eed-a7b2-a6b8697ca05d" providerId="ADAL" clId="{820A5384-635A-374E-826C-836D9BA9AB54}" dt="2023-03-15T17:33:31.921" v="5" actId="2696"/>
        <pc:sldMkLst>
          <pc:docMk/>
          <pc:sldMk cId="3994047932" sldId="2681"/>
        </pc:sldMkLst>
      </pc:sldChg>
      <pc:sldChg chg="del">
        <pc:chgData name="Dimitri Desmidt" userId="64dfcb71-c89a-4eed-a7b2-a6b8697ca05d" providerId="ADAL" clId="{820A5384-635A-374E-826C-836D9BA9AB54}" dt="2023-03-15T17:33:30.960" v="4" actId="2696"/>
        <pc:sldMkLst>
          <pc:docMk/>
          <pc:sldMk cId="159565564" sldId="2682"/>
        </pc:sldMkLst>
      </pc:sldChg>
      <pc:sldChg chg="del">
        <pc:chgData name="Dimitri Desmidt" userId="64dfcb71-c89a-4eed-a7b2-a6b8697ca05d" providerId="ADAL" clId="{820A5384-635A-374E-826C-836D9BA9AB54}" dt="2023-03-15T17:33:32.776" v="6" actId="2696"/>
        <pc:sldMkLst>
          <pc:docMk/>
          <pc:sldMk cId="2672415832" sldId="2683"/>
        </pc:sldMkLst>
      </pc:sldChg>
      <pc:sldChg chg="del">
        <pc:chgData name="Dimitri Desmidt" userId="64dfcb71-c89a-4eed-a7b2-a6b8697ca05d" providerId="ADAL" clId="{820A5384-635A-374E-826C-836D9BA9AB54}" dt="2023-03-15T18:21:11.105" v="8" actId="18676"/>
        <pc:sldMkLst>
          <pc:docMk/>
          <pc:sldMk cId="406712741" sldId="2684"/>
        </pc:sldMkLst>
      </pc:sldChg>
      <pc:sldChg chg="del">
        <pc:chgData name="Dimitri Desmidt" userId="64dfcb71-c89a-4eed-a7b2-a6b8697ca05d" providerId="ADAL" clId="{820A5384-635A-374E-826C-836D9BA9AB54}" dt="2023-03-15T18:21:11.105" v="8" actId="18676"/>
        <pc:sldMkLst>
          <pc:docMk/>
          <pc:sldMk cId="2868286142" sldId="2685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205370756" sldId="2692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204113449" sldId="2697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4109232366" sldId="2698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3535962198" sldId="2699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3459858911" sldId="2702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776368724" sldId="2703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3132248136" sldId="2704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2752440093" sldId="2707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25281378" sldId="2708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1763491575" sldId="2709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3583948513" sldId="2710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3583865523" sldId="2711"/>
        </pc:sldMkLst>
      </pc:sldChg>
      <pc:sldChg chg="del">
        <pc:chgData name="Dimitri Desmidt" userId="64dfcb71-c89a-4eed-a7b2-a6b8697ca05d" providerId="ADAL" clId="{820A5384-635A-374E-826C-836D9BA9AB54}" dt="2023-03-15T18:27:51.862" v="107" actId="18676"/>
        <pc:sldMkLst>
          <pc:docMk/>
          <pc:sldMk cId="1680570141" sldId="2712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3946039550" sldId="2713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1650204087" sldId="2714"/>
        </pc:sldMkLst>
      </pc:sldChg>
      <pc:sldChg chg="del">
        <pc:chgData name="Dimitri Desmidt" userId="64dfcb71-c89a-4eed-a7b2-a6b8697ca05d" providerId="ADAL" clId="{820A5384-635A-374E-826C-836D9BA9AB54}" dt="2023-03-15T17:33:29.719" v="3" actId="2696"/>
        <pc:sldMkLst>
          <pc:docMk/>
          <pc:sldMk cId="2563023730" sldId="2715"/>
        </pc:sldMkLst>
      </pc:sldChg>
      <pc:sldChg chg="del">
        <pc:chgData name="Dimitri Desmidt" userId="64dfcb71-c89a-4eed-a7b2-a6b8697ca05d" providerId="ADAL" clId="{820A5384-635A-374E-826C-836D9BA9AB54}" dt="2023-03-15T18:28:05.550" v="112" actId="18676"/>
        <pc:sldMkLst>
          <pc:docMk/>
          <pc:sldMk cId="1654007609" sldId="2716"/>
        </pc:sldMkLst>
      </pc:sldChg>
      <pc:sldChg chg="del">
        <pc:chgData name="Dimitri Desmidt" userId="64dfcb71-c89a-4eed-a7b2-a6b8697ca05d" providerId="ADAL" clId="{820A5384-635A-374E-826C-836D9BA9AB54}" dt="2023-03-15T18:28:05.550" v="112" actId="18676"/>
        <pc:sldMkLst>
          <pc:docMk/>
          <pc:sldMk cId="2962274667" sldId="2717"/>
        </pc:sldMkLst>
      </pc:sldChg>
      <pc:sldChg chg="del">
        <pc:chgData name="Dimitri Desmidt" userId="64dfcb71-c89a-4eed-a7b2-a6b8697ca05d" providerId="ADAL" clId="{820A5384-635A-374E-826C-836D9BA9AB54}" dt="2023-03-15T18:28:05.550" v="112" actId="18676"/>
        <pc:sldMkLst>
          <pc:docMk/>
          <pc:sldMk cId="3458944200" sldId="2720"/>
        </pc:sldMkLst>
      </pc:sldChg>
      <pc:sldChg chg="del">
        <pc:chgData name="Dimitri Desmidt" userId="64dfcb71-c89a-4eed-a7b2-a6b8697ca05d" providerId="ADAL" clId="{820A5384-635A-374E-826C-836D9BA9AB54}" dt="2023-03-15T18:25:35.213" v="89" actId="2696"/>
        <pc:sldMkLst>
          <pc:docMk/>
          <pc:sldMk cId="733751956" sldId="2721"/>
        </pc:sldMkLst>
      </pc:sldChg>
      <pc:sldChg chg="add del">
        <pc:chgData name="Dimitri Desmidt" userId="64dfcb71-c89a-4eed-a7b2-a6b8697ca05d" providerId="ADAL" clId="{820A5384-635A-374E-826C-836D9BA9AB54}" dt="2023-03-15T18:27:38.153" v="105" actId="18676"/>
        <pc:sldMkLst>
          <pc:docMk/>
          <pc:sldMk cId="210825085" sldId="2147471392"/>
        </pc:sldMkLst>
      </pc:sldChg>
      <pc:sldChg chg="del">
        <pc:chgData name="Dimitri Desmidt" userId="64dfcb71-c89a-4eed-a7b2-a6b8697ca05d" providerId="ADAL" clId="{820A5384-635A-374E-826C-836D9BA9AB54}" dt="2023-03-15T18:27:57.010" v="109" actId="18676"/>
        <pc:sldMkLst>
          <pc:docMk/>
          <pc:sldMk cId="2881604195" sldId="2147471393"/>
        </pc:sldMkLst>
      </pc:sldChg>
      <pc:sldChg chg="del">
        <pc:chgData name="Dimitri Desmidt" userId="64dfcb71-c89a-4eed-a7b2-a6b8697ca05d" providerId="ADAL" clId="{820A5384-635A-374E-826C-836D9BA9AB54}" dt="2023-03-15T18:27:54.377" v="108" actId="18676"/>
        <pc:sldMkLst>
          <pc:docMk/>
          <pc:sldMk cId="3243644491" sldId="2147471394"/>
        </pc:sldMkLst>
      </pc:sldChg>
      <pc:sldChg chg="modSp add mod">
        <pc:chgData name="Dimitri Desmidt" userId="64dfcb71-c89a-4eed-a7b2-a6b8697ca05d" providerId="ADAL" clId="{820A5384-635A-374E-826C-836D9BA9AB54}" dt="2023-03-15T18:24:56.863" v="84" actId="113"/>
        <pc:sldMkLst>
          <pc:docMk/>
          <pc:sldMk cId="684891266" sldId="2147471395"/>
        </pc:sldMkLst>
        <pc:graphicFrameChg chg="modGraphic">
          <ac:chgData name="Dimitri Desmidt" userId="64dfcb71-c89a-4eed-a7b2-a6b8697ca05d" providerId="ADAL" clId="{820A5384-635A-374E-826C-836D9BA9AB54}" dt="2023-03-15T18:24:56.863" v="84" actId="113"/>
          <ac:graphicFrameMkLst>
            <pc:docMk/>
            <pc:sldMk cId="684891266" sldId="2147471395"/>
            <ac:graphicFrameMk id="6" creationId="{7D204091-C49F-4785-9A3F-D44C89152143}"/>
          </ac:graphicFrameMkLst>
        </pc:graphicFrameChg>
      </pc:sldChg>
      <pc:sldChg chg="modSp add del mod">
        <pc:chgData name="Dimitri Desmidt" userId="64dfcb71-c89a-4eed-a7b2-a6b8697ca05d" providerId="ADAL" clId="{820A5384-635A-374E-826C-836D9BA9AB54}" dt="2023-03-15T18:27:38.153" v="105" actId="18676"/>
        <pc:sldMkLst>
          <pc:docMk/>
          <pc:sldMk cId="105961965" sldId="2147471396"/>
        </pc:sldMkLst>
        <pc:graphicFrameChg chg="modGraphic">
          <ac:chgData name="Dimitri Desmidt" userId="64dfcb71-c89a-4eed-a7b2-a6b8697ca05d" providerId="ADAL" clId="{820A5384-635A-374E-826C-836D9BA9AB54}" dt="2023-03-15T18:25:19.377" v="88" actId="207"/>
          <ac:graphicFrameMkLst>
            <pc:docMk/>
            <pc:sldMk cId="105961965" sldId="2147471396"/>
            <ac:graphicFrameMk id="6" creationId="{7D204091-C49F-4785-9A3F-D44C89152143}"/>
          </ac:graphicFrameMkLst>
        </pc:graphicFrameChg>
      </pc:sldChg>
      <pc:sldChg chg="add del">
        <pc:chgData name="Dimitri Desmidt" userId="64dfcb71-c89a-4eed-a7b2-a6b8697ca05d" providerId="ADAL" clId="{820A5384-635A-374E-826C-836D9BA9AB54}" dt="2023-03-15T18:26:28.299" v="99" actId="2696"/>
        <pc:sldMkLst>
          <pc:docMk/>
          <pc:sldMk cId="1374097595" sldId="2147471397"/>
        </pc:sldMkLst>
      </pc:sldChg>
      <pc:sldChg chg="add del">
        <pc:chgData name="Dimitri Desmidt" userId="64dfcb71-c89a-4eed-a7b2-a6b8697ca05d" providerId="ADAL" clId="{820A5384-635A-374E-826C-836D9BA9AB54}" dt="2023-03-15T18:25:44.987" v="91" actId="2696"/>
        <pc:sldMkLst>
          <pc:docMk/>
          <pc:sldMk cId="2054656688" sldId="2147471397"/>
        </pc:sldMkLst>
      </pc:sldChg>
      <pc:sldChg chg="add">
        <pc:chgData name="Dimitri Desmidt" userId="64dfcb71-c89a-4eed-a7b2-a6b8697ca05d" providerId="ADAL" clId="{820A5384-635A-374E-826C-836D9BA9AB54}" dt="2023-03-15T18:26:24.892" v="97"/>
        <pc:sldMkLst>
          <pc:docMk/>
          <pc:sldMk cId="1074148262" sldId="2147471398"/>
        </pc:sldMkLst>
      </pc:sldChg>
      <pc:sldChg chg="add del">
        <pc:chgData name="Dimitri Desmidt" userId="64dfcb71-c89a-4eed-a7b2-a6b8697ca05d" providerId="ADAL" clId="{820A5384-635A-374E-826C-836D9BA9AB54}" dt="2023-03-15T18:26:20.387" v="96" actId="2696"/>
        <pc:sldMkLst>
          <pc:docMk/>
          <pc:sldMk cId="1866964437" sldId="2147471398"/>
        </pc:sldMkLst>
      </pc:sldChg>
      <pc:sldChg chg="modSp add mod">
        <pc:chgData name="Dimitri Desmidt" userId="64dfcb71-c89a-4eed-a7b2-a6b8697ca05d" providerId="ADAL" clId="{820A5384-635A-374E-826C-836D9BA9AB54}" dt="2023-03-15T18:26:44.594" v="103" actId="113"/>
        <pc:sldMkLst>
          <pc:docMk/>
          <pc:sldMk cId="2373404315" sldId="2147471399"/>
        </pc:sldMkLst>
        <pc:graphicFrameChg chg="modGraphic">
          <ac:chgData name="Dimitri Desmidt" userId="64dfcb71-c89a-4eed-a7b2-a6b8697ca05d" providerId="ADAL" clId="{820A5384-635A-374E-826C-836D9BA9AB54}" dt="2023-03-15T18:26:44.594" v="103" actId="113"/>
          <ac:graphicFrameMkLst>
            <pc:docMk/>
            <pc:sldMk cId="2373404315" sldId="2147471399"/>
            <ac:graphicFrameMk id="6" creationId="{7D204091-C49F-4785-9A3F-D44C89152143}"/>
          </ac:graphicFrameMkLst>
        </pc:graphicFrameChg>
      </pc:sldChg>
      <pc:sldChg chg="modSp add mod">
        <pc:chgData name="Dimitri Desmidt" userId="64dfcb71-c89a-4eed-a7b2-a6b8697ca05d" providerId="ADAL" clId="{820A5384-635A-374E-826C-836D9BA9AB54}" dt="2023-03-15T18:28:39.293" v="117" actId="113"/>
        <pc:sldMkLst>
          <pc:docMk/>
          <pc:sldMk cId="3310077254" sldId="2147471400"/>
        </pc:sldMkLst>
        <pc:graphicFrameChg chg="modGraphic">
          <ac:chgData name="Dimitri Desmidt" userId="64dfcb71-c89a-4eed-a7b2-a6b8697ca05d" providerId="ADAL" clId="{820A5384-635A-374E-826C-836D9BA9AB54}" dt="2023-03-15T18:28:39.293" v="117" actId="113"/>
          <ac:graphicFrameMkLst>
            <pc:docMk/>
            <pc:sldMk cId="3310077254" sldId="2147471400"/>
            <ac:graphicFrameMk id="6" creationId="{7D204091-C49F-4785-9A3F-D44C89152143}"/>
          </ac:graphicFrameMkLst>
        </pc:graphicFrameChg>
      </pc:sldChg>
      <pc:sldChg chg="add del">
        <pc:chgData name="Dimitri Desmidt" userId="64dfcb71-c89a-4eed-a7b2-a6b8697ca05d" providerId="ADAL" clId="{820A5384-635A-374E-826C-836D9BA9AB54}" dt="2023-03-15T18:29:34.333" v="140"/>
        <pc:sldMkLst>
          <pc:docMk/>
          <pc:sldMk cId="126310651" sldId="2147471401"/>
        </pc:sldMkLst>
      </pc:sldChg>
    </pc:docChg>
  </pc:docChgLst>
  <pc:docChgLst>
    <pc:chgData name="Dimitri Desmidt" userId="64dfcb71-c89a-4eed-a7b2-a6b8697ca05d" providerId="ADAL" clId="{859B44AB-C903-CA46-9675-1650459D9B74}"/>
    <pc:docChg chg="undo redo custSel addSld delSld modSld modSection">
      <pc:chgData name="Dimitri Desmidt" userId="64dfcb71-c89a-4eed-a7b2-a6b8697ca05d" providerId="ADAL" clId="{859B44AB-C903-CA46-9675-1650459D9B74}" dt="2022-06-20T07:30:49.240" v="3080" actId="20577"/>
      <pc:docMkLst>
        <pc:docMk/>
      </pc:docMkLst>
      <pc:sldChg chg="addSp delSp modSp mod">
        <pc:chgData name="Dimitri Desmidt" userId="64dfcb71-c89a-4eed-a7b2-a6b8697ca05d" providerId="ADAL" clId="{859B44AB-C903-CA46-9675-1650459D9B74}" dt="2022-05-28T00:30:35.219" v="737" actId="255"/>
        <pc:sldMkLst>
          <pc:docMk/>
          <pc:sldMk cId="3279546619" sldId="2498"/>
        </pc:sldMkLst>
        <pc:spChg chg="mod">
          <ac:chgData name="Dimitri Desmidt" userId="64dfcb71-c89a-4eed-a7b2-a6b8697ca05d" providerId="ADAL" clId="{859B44AB-C903-CA46-9675-1650459D9B74}" dt="2022-05-27T18:55:46.807" v="695" actId="20577"/>
          <ac:spMkLst>
            <pc:docMk/>
            <pc:sldMk cId="3279546619" sldId="2498"/>
            <ac:spMk id="3" creationId="{9E62EEBE-418C-1545-8C66-59E6662ACC23}"/>
          </ac:spMkLst>
        </pc:spChg>
        <pc:spChg chg="mod">
          <ac:chgData name="Dimitri Desmidt" userId="64dfcb71-c89a-4eed-a7b2-a6b8697ca05d" providerId="ADAL" clId="{859B44AB-C903-CA46-9675-1650459D9B74}" dt="2022-05-28T00:30:27.353" v="736" actId="255"/>
          <ac:spMkLst>
            <pc:docMk/>
            <pc:sldMk cId="3279546619" sldId="2498"/>
            <ac:spMk id="37" creationId="{66EA27FB-8386-3C43-8391-0EB2FE9BDEEF}"/>
          </ac:spMkLst>
        </pc:spChg>
        <pc:spChg chg="mod">
          <ac:chgData name="Dimitri Desmidt" userId="64dfcb71-c89a-4eed-a7b2-a6b8697ca05d" providerId="ADAL" clId="{859B44AB-C903-CA46-9675-1650459D9B74}" dt="2022-05-24T01:50:41.264" v="563" actId="20577"/>
          <ac:spMkLst>
            <pc:docMk/>
            <pc:sldMk cId="3279546619" sldId="2498"/>
            <ac:spMk id="91" creationId="{0CAE0F53-5614-C44C-80E7-29C7E8BE6BD4}"/>
          </ac:spMkLst>
        </pc:spChg>
        <pc:spChg chg="mod">
          <ac:chgData name="Dimitri Desmidt" userId="64dfcb71-c89a-4eed-a7b2-a6b8697ca05d" providerId="ADAL" clId="{859B44AB-C903-CA46-9675-1650459D9B74}" dt="2022-05-28T00:30:35.219" v="737" actId="255"/>
          <ac:spMkLst>
            <pc:docMk/>
            <pc:sldMk cId="3279546619" sldId="2498"/>
            <ac:spMk id="100" creationId="{8978017F-10B5-2F45-92F5-27B3FE29B508}"/>
          </ac:spMkLst>
        </pc:spChg>
        <pc:spChg chg="mod">
          <ac:chgData name="Dimitri Desmidt" userId="64dfcb71-c89a-4eed-a7b2-a6b8697ca05d" providerId="ADAL" clId="{859B44AB-C903-CA46-9675-1650459D9B74}" dt="2022-05-24T01:50:46.906" v="569" actId="20577"/>
          <ac:spMkLst>
            <pc:docMk/>
            <pc:sldMk cId="3279546619" sldId="2498"/>
            <ac:spMk id="110" creationId="{B561BE31-2073-9D4E-8F72-D8B140E863DD}"/>
          </ac:spMkLst>
        </pc:spChg>
        <pc:spChg chg="mod">
          <ac:chgData name="Dimitri Desmidt" userId="64dfcb71-c89a-4eed-a7b2-a6b8697ca05d" providerId="ADAL" clId="{859B44AB-C903-CA46-9675-1650459D9B74}" dt="2022-05-24T01:50:49.833" v="572" actId="20577"/>
          <ac:spMkLst>
            <pc:docMk/>
            <pc:sldMk cId="3279546619" sldId="2498"/>
            <ac:spMk id="114" creationId="{FBE090B6-925F-2746-BB38-9C5A5DBE13A4}"/>
          </ac:spMkLst>
        </pc:spChg>
        <pc:spChg chg="mod">
          <ac:chgData name="Dimitri Desmidt" userId="64dfcb71-c89a-4eed-a7b2-a6b8697ca05d" providerId="ADAL" clId="{859B44AB-C903-CA46-9675-1650459D9B74}" dt="2022-05-24T01:51:02.528" v="575" actId="20577"/>
          <ac:spMkLst>
            <pc:docMk/>
            <pc:sldMk cId="3279546619" sldId="2498"/>
            <ac:spMk id="116" creationId="{4C0EE478-7F17-A549-B8DA-8D30C310DA03}"/>
          </ac:spMkLst>
        </pc:spChg>
        <pc:spChg chg="mod">
          <ac:chgData name="Dimitri Desmidt" userId="64dfcb71-c89a-4eed-a7b2-a6b8697ca05d" providerId="ADAL" clId="{859B44AB-C903-CA46-9675-1650459D9B74}" dt="2022-05-24T01:51:05.254" v="578" actId="20577"/>
          <ac:spMkLst>
            <pc:docMk/>
            <pc:sldMk cId="3279546619" sldId="2498"/>
            <ac:spMk id="124" creationId="{1EFB93BE-7884-E746-B526-94A1755F1249}"/>
          </ac:spMkLst>
        </pc:spChg>
        <pc:spChg chg="mod">
          <ac:chgData name="Dimitri Desmidt" userId="64dfcb71-c89a-4eed-a7b2-a6b8697ca05d" providerId="ADAL" clId="{859B44AB-C903-CA46-9675-1650459D9B74}" dt="2022-05-24T01:50:44.042" v="566" actId="20577"/>
          <ac:spMkLst>
            <pc:docMk/>
            <pc:sldMk cId="3279546619" sldId="2498"/>
            <ac:spMk id="145" creationId="{91FADCAA-974D-2F4A-823B-F25DB4C416BA}"/>
          </ac:spMkLst>
        </pc:spChg>
        <pc:spChg chg="add del mod">
          <ac:chgData name="Dimitri Desmidt" userId="64dfcb71-c89a-4eed-a7b2-a6b8697ca05d" providerId="ADAL" clId="{859B44AB-C903-CA46-9675-1650459D9B74}" dt="2022-05-25T18:48:04.185" v="689" actId="478"/>
          <ac:spMkLst>
            <pc:docMk/>
            <pc:sldMk cId="3279546619" sldId="2498"/>
            <ac:spMk id="154" creationId="{39C15836-71B3-9F47-FBAC-3A07EA2C842D}"/>
          </ac:spMkLst>
        </pc:spChg>
        <pc:spChg chg="add del mod">
          <ac:chgData name="Dimitri Desmidt" userId="64dfcb71-c89a-4eed-a7b2-a6b8697ca05d" providerId="ADAL" clId="{859B44AB-C903-CA46-9675-1650459D9B74}" dt="2022-05-25T18:47:26.890" v="688" actId="478"/>
          <ac:spMkLst>
            <pc:docMk/>
            <pc:sldMk cId="3279546619" sldId="2498"/>
            <ac:spMk id="155" creationId="{E08A113D-1F53-6DE2-21AF-08C848691DF4}"/>
          </ac:spMkLst>
        </pc:spChg>
      </pc:sldChg>
      <pc:sldChg chg="addSp modSp mod modNotesTx">
        <pc:chgData name="Dimitri Desmidt" userId="64dfcb71-c89a-4eed-a7b2-a6b8697ca05d" providerId="ADAL" clId="{859B44AB-C903-CA46-9675-1650459D9B74}" dt="2022-06-20T07:30:49.240" v="3080" actId="20577"/>
        <pc:sldMkLst>
          <pc:docMk/>
          <pc:sldMk cId="2664505056" sldId="2501"/>
        </pc:sldMkLst>
        <pc:spChg chg="mod">
          <ac:chgData name="Dimitri Desmidt" userId="64dfcb71-c89a-4eed-a7b2-a6b8697ca05d" providerId="ADAL" clId="{859B44AB-C903-CA46-9675-1650459D9B74}" dt="2022-06-10T16:34:33.662" v="2987" actId="115"/>
          <ac:spMkLst>
            <pc:docMk/>
            <pc:sldMk cId="2664505056" sldId="2501"/>
            <ac:spMk id="6" creationId="{B59F52FF-010D-E54E-B52E-0941E1A03691}"/>
          </ac:spMkLst>
        </pc:spChg>
        <pc:spChg chg="mod">
          <ac:chgData name="Dimitri Desmidt" userId="64dfcb71-c89a-4eed-a7b2-a6b8697ca05d" providerId="ADAL" clId="{859B44AB-C903-CA46-9675-1650459D9B74}" dt="2022-06-10T16:34:50.974" v="3012" actId="1035"/>
          <ac:spMkLst>
            <pc:docMk/>
            <pc:sldMk cId="2664505056" sldId="2501"/>
            <ac:spMk id="7" creationId="{B5DC7E55-C6CA-E24F-90C6-FA68DBF68989}"/>
          </ac:spMkLst>
        </pc:spChg>
        <pc:spChg chg="add mod">
          <ac:chgData name="Dimitri Desmidt" userId="64dfcb71-c89a-4eed-a7b2-a6b8697ca05d" providerId="ADAL" clId="{859B44AB-C903-CA46-9675-1650459D9B74}" dt="2022-06-10T16:34:50.974" v="3012" actId="1035"/>
          <ac:spMkLst>
            <pc:docMk/>
            <pc:sldMk cId="2664505056" sldId="2501"/>
            <ac:spMk id="8" creationId="{BCBB9BC2-B5BE-B6A6-8B5D-2124267D37FF}"/>
          </ac:spMkLst>
        </pc:spChg>
      </pc:sldChg>
      <pc:sldChg chg="addSp delSp modSp mod">
        <pc:chgData name="Dimitri Desmidt" userId="64dfcb71-c89a-4eed-a7b2-a6b8697ca05d" providerId="ADAL" clId="{859B44AB-C903-CA46-9675-1650459D9B74}" dt="2022-06-08T21:07:28.802" v="2827"/>
        <pc:sldMkLst>
          <pc:docMk/>
          <pc:sldMk cId="688665275" sldId="2523"/>
        </pc:sldMkLst>
        <pc:spChg chg="mod">
          <ac:chgData name="Dimitri Desmidt" userId="64dfcb71-c89a-4eed-a7b2-a6b8697ca05d" providerId="ADAL" clId="{859B44AB-C903-CA46-9675-1650459D9B74}" dt="2022-06-08T21:07:03.658" v="2822" actId="166"/>
          <ac:spMkLst>
            <pc:docMk/>
            <pc:sldMk cId="688665275" sldId="2523"/>
            <ac:spMk id="26" creationId="{5DB9C7BD-3A3D-B64A-BEAD-77AD28ABB4B5}"/>
          </ac:spMkLst>
        </pc:spChg>
        <pc:spChg chg="mod">
          <ac:chgData name="Dimitri Desmidt" userId="64dfcb71-c89a-4eed-a7b2-a6b8697ca05d" providerId="ADAL" clId="{859B44AB-C903-CA46-9675-1650459D9B74}" dt="2022-06-08T21:07:03.658" v="2822" actId="166"/>
          <ac:spMkLst>
            <pc:docMk/>
            <pc:sldMk cId="688665275" sldId="2523"/>
            <ac:spMk id="28" creationId="{D7373929-5356-4542-B75D-08BABC981834}"/>
          </ac:spMkLst>
        </pc:spChg>
        <pc:spChg chg="mod">
          <ac:chgData name="Dimitri Desmidt" userId="64dfcb71-c89a-4eed-a7b2-a6b8697ca05d" providerId="ADAL" clId="{859B44AB-C903-CA46-9675-1650459D9B74}" dt="2022-06-08T21:06:53.398" v="2821" actId="14100"/>
          <ac:spMkLst>
            <pc:docMk/>
            <pc:sldMk cId="688665275" sldId="2523"/>
            <ac:spMk id="30" creationId="{8C751E4A-F378-E046-98BE-FFC7E0ACBCBD}"/>
          </ac:spMkLst>
        </pc:spChg>
        <pc:picChg chg="mod">
          <ac:chgData name="Dimitri Desmidt" userId="64dfcb71-c89a-4eed-a7b2-a6b8697ca05d" providerId="ADAL" clId="{859B44AB-C903-CA46-9675-1650459D9B74}" dt="2022-06-08T21:07:03.658" v="2822" actId="166"/>
          <ac:picMkLst>
            <pc:docMk/>
            <pc:sldMk cId="688665275" sldId="2523"/>
            <ac:picMk id="11" creationId="{99FDFF7D-94C6-7144-86D1-90F561BC5391}"/>
          </ac:picMkLst>
        </pc:picChg>
        <pc:cxnChg chg="add mod">
          <ac:chgData name="Dimitri Desmidt" userId="64dfcb71-c89a-4eed-a7b2-a6b8697ca05d" providerId="ADAL" clId="{859B44AB-C903-CA46-9675-1650459D9B74}" dt="2022-06-08T21:07:28.802" v="2827"/>
          <ac:cxnSpMkLst>
            <pc:docMk/>
            <pc:sldMk cId="688665275" sldId="2523"/>
            <ac:cxnSpMk id="19" creationId="{61A68687-98EF-2407-74E4-E1DE632B2B16}"/>
          </ac:cxnSpMkLst>
        </pc:cxnChg>
        <pc:cxnChg chg="mod">
          <ac:chgData name="Dimitri Desmidt" userId="64dfcb71-c89a-4eed-a7b2-a6b8697ca05d" providerId="ADAL" clId="{859B44AB-C903-CA46-9675-1650459D9B74}" dt="2022-06-08T21:07:24.521" v="2825" actId="14100"/>
          <ac:cxnSpMkLst>
            <pc:docMk/>
            <pc:sldMk cId="688665275" sldId="2523"/>
            <ac:cxnSpMk id="31" creationId="{D8293270-AF69-CC40-91D4-DE73CAB6860D}"/>
          </ac:cxnSpMkLst>
        </pc:cxnChg>
        <pc:cxnChg chg="del mod">
          <ac:chgData name="Dimitri Desmidt" userId="64dfcb71-c89a-4eed-a7b2-a6b8697ca05d" providerId="ADAL" clId="{859B44AB-C903-CA46-9675-1650459D9B74}" dt="2022-06-08T21:07:28.267" v="2826" actId="21"/>
          <ac:cxnSpMkLst>
            <pc:docMk/>
            <pc:sldMk cId="688665275" sldId="2523"/>
            <ac:cxnSpMk id="32" creationId="{4AC199A7-9AA5-ED46-9BD6-2D14471ED146}"/>
          </ac:cxnSpMkLst>
        </pc:cxnChg>
      </pc:sldChg>
      <pc:sldChg chg="modSp mod">
        <pc:chgData name="Dimitri Desmidt" userId="64dfcb71-c89a-4eed-a7b2-a6b8697ca05d" providerId="ADAL" clId="{859B44AB-C903-CA46-9675-1650459D9B74}" dt="2022-06-08T20:56:22.496" v="2690" actId="14100"/>
        <pc:sldMkLst>
          <pc:docMk/>
          <pc:sldMk cId="230291263" sldId="2544"/>
        </pc:sldMkLst>
        <pc:spChg chg="mod">
          <ac:chgData name="Dimitri Desmidt" userId="64dfcb71-c89a-4eed-a7b2-a6b8697ca05d" providerId="ADAL" clId="{859B44AB-C903-CA46-9675-1650459D9B74}" dt="2022-06-08T20:56:22.496" v="2690" actId="14100"/>
          <ac:spMkLst>
            <pc:docMk/>
            <pc:sldMk cId="230291263" sldId="2544"/>
            <ac:spMk id="15" creationId="{5A6CCC23-F808-474A-A43C-4C14E8D1C362}"/>
          </ac:spMkLst>
        </pc:spChg>
        <pc:spChg chg="mod">
          <ac:chgData name="Dimitri Desmidt" userId="64dfcb71-c89a-4eed-a7b2-a6b8697ca05d" providerId="ADAL" clId="{859B44AB-C903-CA46-9675-1650459D9B74}" dt="2022-06-08T20:56:19.140" v="2689" actId="14100"/>
          <ac:spMkLst>
            <pc:docMk/>
            <pc:sldMk cId="230291263" sldId="2544"/>
            <ac:spMk id="18" creationId="{3B369439-F0DB-7540-88D5-AF6357B3F77C}"/>
          </ac:spMkLst>
        </pc:spChg>
        <pc:grpChg chg="mod">
          <ac:chgData name="Dimitri Desmidt" userId="64dfcb71-c89a-4eed-a7b2-a6b8697ca05d" providerId="ADAL" clId="{859B44AB-C903-CA46-9675-1650459D9B74}" dt="2022-06-08T20:55:48.319" v="2681"/>
          <ac:grpSpMkLst>
            <pc:docMk/>
            <pc:sldMk cId="230291263" sldId="2544"/>
            <ac:grpSpMk id="17" creationId="{C05FB652-1AC0-DE43-8A02-669A37E4828B}"/>
          </ac:grpSpMkLst>
        </pc:grpChg>
        <pc:cxnChg chg="mod">
          <ac:chgData name="Dimitri Desmidt" userId="64dfcb71-c89a-4eed-a7b2-a6b8697ca05d" providerId="ADAL" clId="{859B44AB-C903-CA46-9675-1650459D9B74}" dt="2022-06-08T20:56:22.496" v="2690" actId="14100"/>
          <ac:cxnSpMkLst>
            <pc:docMk/>
            <pc:sldMk cId="230291263" sldId="2544"/>
            <ac:cxnSpMk id="16" creationId="{970E052A-D7F9-1741-9F82-978568D612C2}"/>
          </ac:cxnSpMkLst>
        </pc:cxnChg>
        <pc:cxnChg chg="mod">
          <ac:chgData name="Dimitri Desmidt" userId="64dfcb71-c89a-4eed-a7b2-a6b8697ca05d" providerId="ADAL" clId="{859B44AB-C903-CA46-9675-1650459D9B74}" dt="2022-06-08T20:56:19.140" v="2689" actId="14100"/>
          <ac:cxnSpMkLst>
            <pc:docMk/>
            <pc:sldMk cId="230291263" sldId="2544"/>
            <ac:cxnSpMk id="19" creationId="{60C61B0B-BE15-A341-A224-01416E6B7862}"/>
          </ac:cxnSpMkLst>
        </pc:cxnChg>
        <pc:cxnChg chg="mod">
          <ac:chgData name="Dimitri Desmidt" userId="64dfcb71-c89a-4eed-a7b2-a6b8697ca05d" providerId="ADAL" clId="{859B44AB-C903-CA46-9675-1650459D9B74}" dt="2022-06-08T20:56:22.496" v="2690" actId="14100"/>
          <ac:cxnSpMkLst>
            <pc:docMk/>
            <pc:sldMk cId="230291263" sldId="2544"/>
            <ac:cxnSpMk id="20" creationId="{38D1A7D2-52CA-844B-A666-7EC9B6C446DC}"/>
          </ac:cxnSpMkLst>
        </pc:cxnChg>
      </pc:sldChg>
      <pc:sldChg chg="addSp delSp modSp mod">
        <pc:chgData name="Dimitri Desmidt" userId="64dfcb71-c89a-4eed-a7b2-a6b8697ca05d" providerId="ADAL" clId="{859B44AB-C903-CA46-9675-1650459D9B74}" dt="2022-06-08T21:06:29.348" v="2815" actId="20577"/>
        <pc:sldMkLst>
          <pc:docMk/>
          <pc:sldMk cId="742981922" sldId="2556"/>
        </pc:sldMkLst>
        <pc:spChg chg="mod">
          <ac:chgData name="Dimitri Desmidt" userId="64dfcb71-c89a-4eed-a7b2-a6b8697ca05d" providerId="ADAL" clId="{859B44AB-C903-CA46-9675-1650459D9B74}" dt="2022-06-08T20:53:07.750" v="2662" actId="1076"/>
          <ac:spMkLst>
            <pc:docMk/>
            <pc:sldMk cId="742981922" sldId="2556"/>
            <ac:spMk id="4" creationId="{C41FDF9A-8F35-624B-9A79-24852F445BA4}"/>
          </ac:spMkLst>
        </pc:spChg>
        <pc:spChg chg="mod">
          <ac:chgData name="Dimitri Desmidt" userId="64dfcb71-c89a-4eed-a7b2-a6b8697ca05d" providerId="ADAL" clId="{859B44AB-C903-CA46-9675-1650459D9B74}" dt="2022-06-08T21:06:29.348" v="2815" actId="20577"/>
          <ac:spMkLst>
            <pc:docMk/>
            <pc:sldMk cId="742981922" sldId="2556"/>
            <ac:spMk id="21" creationId="{FE51D9A9-1CED-D44B-863B-D7DA58574863}"/>
          </ac:spMkLst>
        </pc:spChg>
        <pc:spChg chg="mod">
          <ac:chgData name="Dimitri Desmidt" userId="64dfcb71-c89a-4eed-a7b2-a6b8697ca05d" providerId="ADAL" clId="{859B44AB-C903-CA46-9675-1650459D9B74}" dt="2022-06-08T20:54:13.398" v="2675" actId="14100"/>
          <ac:spMkLst>
            <pc:docMk/>
            <pc:sldMk cId="742981922" sldId="2556"/>
            <ac:spMk id="23" creationId="{E5DBA32E-5B28-EA46-996F-0A17049DA096}"/>
          </ac:spMkLst>
        </pc:spChg>
        <pc:spChg chg="mod">
          <ac:chgData name="Dimitri Desmidt" userId="64dfcb71-c89a-4eed-a7b2-a6b8697ca05d" providerId="ADAL" clId="{859B44AB-C903-CA46-9675-1650459D9B74}" dt="2022-06-08T20:54:06.680" v="2674" actId="1076"/>
          <ac:spMkLst>
            <pc:docMk/>
            <pc:sldMk cId="742981922" sldId="2556"/>
            <ac:spMk id="26" creationId="{9E625B22-BBEE-4046-A1F5-6EE7A3A4DFA8}"/>
          </ac:spMkLst>
        </pc:spChg>
        <pc:grpChg chg="mod">
          <ac:chgData name="Dimitri Desmidt" userId="64dfcb71-c89a-4eed-a7b2-a6b8697ca05d" providerId="ADAL" clId="{859B44AB-C903-CA46-9675-1650459D9B74}" dt="2022-06-08T20:53:23.579" v="2665" actId="1076"/>
          <ac:grpSpMkLst>
            <pc:docMk/>
            <pc:sldMk cId="742981922" sldId="2556"/>
            <ac:grpSpMk id="9" creationId="{6B8B7B97-7B10-BB4A-83D7-8F4FFB805C63}"/>
          </ac:grpSpMkLst>
        </pc:grpChg>
        <pc:grpChg chg="mod">
          <ac:chgData name="Dimitri Desmidt" userId="64dfcb71-c89a-4eed-a7b2-a6b8697ca05d" providerId="ADAL" clId="{859B44AB-C903-CA46-9675-1650459D9B74}" dt="2022-06-08T21:03:48.191" v="2754" actId="166"/>
          <ac:grpSpMkLst>
            <pc:docMk/>
            <pc:sldMk cId="742981922" sldId="2556"/>
            <ac:grpSpMk id="17" creationId="{B4A183F6-BEBE-4E4E-90D8-7D653712ADA7}"/>
          </ac:grpSpMkLst>
        </pc:grpChg>
        <pc:grpChg chg="del mod">
          <ac:chgData name="Dimitri Desmidt" userId="64dfcb71-c89a-4eed-a7b2-a6b8697ca05d" providerId="ADAL" clId="{859B44AB-C903-CA46-9675-1650459D9B74}" dt="2022-06-08T20:51:21.596" v="2656" actId="478"/>
          <ac:grpSpMkLst>
            <pc:docMk/>
            <pc:sldMk cId="742981922" sldId="2556"/>
            <ac:grpSpMk id="28" creationId="{A962F1BE-565C-DD42-BCE8-45D187A86164}"/>
          </ac:grpSpMkLst>
        </pc:grpChg>
        <pc:picChg chg="add mod modCrop">
          <ac:chgData name="Dimitri Desmidt" userId="64dfcb71-c89a-4eed-a7b2-a6b8697ca05d" providerId="ADAL" clId="{859B44AB-C903-CA46-9675-1650459D9B74}" dt="2022-06-08T20:53:49.982" v="2672" actId="1076"/>
          <ac:picMkLst>
            <pc:docMk/>
            <pc:sldMk cId="742981922" sldId="2556"/>
            <ac:picMk id="2" creationId="{AF2E2B40-9786-EBB7-1492-EDE599F80109}"/>
          </ac:picMkLst>
        </pc:picChg>
        <pc:picChg chg="del">
          <ac:chgData name="Dimitri Desmidt" userId="64dfcb71-c89a-4eed-a7b2-a6b8697ca05d" providerId="ADAL" clId="{859B44AB-C903-CA46-9675-1650459D9B74}" dt="2022-06-08T20:53:39.171" v="2669" actId="478"/>
          <ac:picMkLst>
            <pc:docMk/>
            <pc:sldMk cId="742981922" sldId="2556"/>
            <ac:picMk id="7" creationId="{A89F3BA2-FE7F-2248-B885-3C9BE8AD7EC0}"/>
          </ac:picMkLst>
        </pc:picChg>
        <pc:cxnChg chg="mod">
          <ac:chgData name="Dimitri Desmidt" userId="64dfcb71-c89a-4eed-a7b2-a6b8697ca05d" providerId="ADAL" clId="{859B44AB-C903-CA46-9675-1650459D9B74}" dt="2022-06-08T21:02:11.898" v="2718"/>
          <ac:cxnSpMkLst>
            <pc:docMk/>
            <pc:sldMk cId="742981922" sldId="2556"/>
            <ac:cxnSpMk id="25" creationId="{154DEF29-036C-BC4C-A7D2-828D3103BF2B}"/>
          </ac:cxnSpMkLst>
        </pc:cxnChg>
        <pc:cxnChg chg="mod">
          <ac:chgData name="Dimitri Desmidt" userId="64dfcb71-c89a-4eed-a7b2-a6b8697ca05d" providerId="ADAL" clId="{859B44AB-C903-CA46-9675-1650459D9B74}" dt="2022-06-08T21:02:11.898" v="2718"/>
          <ac:cxnSpMkLst>
            <pc:docMk/>
            <pc:sldMk cId="742981922" sldId="2556"/>
            <ac:cxnSpMk id="27" creationId="{47736EA0-E093-F447-8EE2-5225D3625DFD}"/>
          </ac:cxnSpMkLst>
        </pc:cxnChg>
        <pc:cxnChg chg="mod">
          <ac:chgData name="Dimitri Desmidt" userId="64dfcb71-c89a-4eed-a7b2-a6b8697ca05d" providerId="ADAL" clId="{859B44AB-C903-CA46-9675-1650459D9B74}" dt="2022-06-08T20:51:21.596" v="2656" actId="478"/>
          <ac:cxnSpMkLst>
            <pc:docMk/>
            <pc:sldMk cId="742981922" sldId="2556"/>
            <ac:cxnSpMk id="30" creationId="{BD3E985E-0071-1341-AA1F-76B036D59D70}"/>
          </ac:cxnSpMkLst>
        </pc:cxnChg>
      </pc:sldChg>
      <pc:sldChg chg="addSp delSp modSp mod modNotes modNotesTx">
        <pc:chgData name="Dimitri Desmidt" userId="64dfcb71-c89a-4eed-a7b2-a6b8697ca05d" providerId="ADAL" clId="{859B44AB-C903-CA46-9675-1650459D9B74}" dt="2022-06-08T20:47:04.317" v="2621" actId="20577"/>
        <pc:sldMkLst>
          <pc:docMk/>
          <pc:sldMk cId="657907797" sldId="2567"/>
        </pc:sldMkLst>
        <pc:spChg chg="mod">
          <ac:chgData name="Dimitri Desmidt" userId="64dfcb71-c89a-4eed-a7b2-a6b8697ca05d" providerId="ADAL" clId="{859B44AB-C903-CA46-9675-1650459D9B74}" dt="2022-06-08T20:45:49.182" v="2568" actId="20577"/>
          <ac:spMkLst>
            <pc:docMk/>
            <pc:sldMk cId="657907797" sldId="2567"/>
            <ac:spMk id="11" creationId="{87D9140B-2FDD-3A43-A4B9-47A9838ED36E}"/>
          </ac:spMkLst>
        </pc:spChg>
        <pc:spChg chg="mod">
          <ac:chgData name="Dimitri Desmidt" userId="64dfcb71-c89a-4eed-a7b2-a6b8697ca05d" providerId="ADAL" clId="{859B44AB-C903-CA46-9675-1650459D9B74}" dt="2022-06-08T01:49:38.191" v="2047" actId="20577"/>
          <ac:spMkLst>
            <pc:docMk/>
            <pc:sldMk cId="657907797" sldId="2567"/>
            <ac:spMk id="20" creationId="{32349554-AE9B-F043-A4D0-F2EEED0841DF}"/>
          </ac:spMkLst>
        </pc:spChg>
        <pc:spChg chg="mod">
          <ac:chgData name="Dimitri Desmidt" userId="64dfcb71-c89a-4eed-a7b2-a6b8697ca05d" providerId="ADAL" clId="{859B44AB-C903-CA46-9675-1650459D9B74}" dt="2022-06-08T20:47:04.317" v="2621" actId="20577"/>
          <ac:spMkLst>
            <pc:docMk/>
            <pc:sldMk cId="657907797" sldId="2567"/>
            <ac:spMk id="23" creationId="{38AA9409-AB23-293F-428F-4A315CFBBFA3}"/>
          </ac:spMkLst>
        </pc:spChg>
        <pc:spChg chg="mod">
          <ac:chgData name="Dimitri Desmidt" userId="64dfcb71-c89a-4eed-a7b2-a6b8697ca05d" providerId="ADAL" clId="{859B44AB-C903-CA46-9675-1650459D9B74}" dt="2022-06-08T20:45:53.774" v="2570"/>
          <ac:spMkLst>
            <pc:docMk/>
            <pc:sldMk cId="657907797" sldId="2567"/>
            <ac:spMk id="26" creationId="{17397A30-7369-948A-5F31-AB0D004404D0}"/>
          </ac:spMkLst>
        </pc:spChg>
        <pc:spChg chg="mod">
          <ac:chgData name="Dimitri Desmidt" userId="64dfcb71-c89a-4eed-a7b2-a6b8697ca05d" providerId="ADAL" clId="{859B44AB-C903-CA46-9675-1650459D9B74}" dt="2022-06-08T01:48:40.416" v="1996"/>
          <ac:spMkLst>
            <pc:docMk/>
            <pc:sldMk cId="657907797" sldId="2567"/>
            <ac:spMk id="31" creationId="{82320573-8D51-36EA-7D6F-320FF10146FF}"/>
          </ac:spMkLst>
        </pc:spChg>
        <pc:spChg chg="mod">
          <ac:chgData name="Dimitri Desmidt" userId="64dfcb71-c89a-4eed-a7b2-a6b8697ca05d" providerId="ADAL" clId="{859B44AB-C903-CA46-9675-1650459D9B74}" dt="2022-06-08T01:48:40.416" v="1996"/>
          <ac:spMkLst>
            <pc:docMk/>
            <pc:sldMk cId="657907797" sldId="2567"/>
            <ac:spMk id="34" creationId="{9DA98D09-0C77-5FC0-26F4-063270DF6A6D}"/>
          </ac:spMkLst>
        </pc:spChg>
        <pc:grpChg chg="del">
          <ac:chgData name="Dimitri Desmidt" userId="64dfcb71-c89a-4eed-a7b2-a6b8697ca05d" providerId="ADAL" clId="{859B44AB-C903-CA46-9675-1650459D9B74}" dt="2022-06-08T01:48:39.980" v="1995" actId="478"/>
          <ac:grpSpMkLst>
            <pc:docMk/>
            <pc:sldMk cId="657907797" sldId="2567"/>
            <ac:grpSpMk id="21" creationId="{441D7D38-DDEA-DC4C-A5E5-F8ED6E3B894A}"/>
          </ac:grpSpMkLst>
        </pc:grpChg>
        <pc:grpChg chg="add mod">
          <ac:chgData name="Dimitri Desmidt" userId="64dfcb71-c89a-4eed-a7b2-a6b8697ca05d" providerId="ADAL" clId="{859B44AB-C903-CA46-9675-1650459D9B74}" dt="2022-06-08T20:45:58.414" v="2585" actId="1036"/>
          <ac:grpSpMkLst>
            <pc:docMk/>
            <pc:sldMk cId="657907797" sldId="2567"/>
            <ac:grpSpMk id="22" creationId="{E77C96D2-8E85-DB77-1C44-834F867084CF}"/>
          </ac:grpSpMkLst>
        </pc:grpChg>
        <pc:grpChg chg="del">
          <ac:chgData name="Dimitri Desmidt" userId="64dfcb71-c89a-4eed-a7b2-a6b8697ca05d" providerId="ADAL" clId="{859B44AB-C903-CA46-9675-1650459D9B74}" dt="2022-06-08T01:48:39.980" v="1995" actId="478"/>
          <ac:grpSpMkLst>
            <pc:docMk/>
            <pc:sldMk cId="657907797" sldId="2567"/>
            <ac:grpSpMk id="24" creationId="{15ADC782-0460-3D4E-94A3-0B20F2C516E9}"/>
          </ac:grpSpMkLst>
        </pc:grpChg>
        <pc:grpChg chg="add mod">
          <ac:chgData name="Dimitri Desmidt" userId="64dfcb71-c89a-4eed-a7b2-a6b8697ca05d" providerId="ADAL" clId="{859B44AB-C903-CA46-9675-1650459D9B74}" dt="2022-06-08T20:45:58.414" v="2585" actId="1036"/>
          <ac:grpSpMkLst>
            <pc:docMk/>
            <pc:sldMk cId="657907797" sldId="2567"/>
            <ac:grpSpMk id="25" creationId="{233AE5A3-67AD-F53C-415E-FE8D7F0EE357}"/>
          </ac:grpSpMkLst>
        </pc:grpChg>
        <pc:grpChg chg="add del mod">
          <ac:chgData name="Dimitri Desmidt" userId="64dfcb71-c89a-4eed-a7b2-a6b8697ca05d" providerId="ADAL" clId="{859B44AB-C903-CA46-9675-1650459D9B74}" dt="2022-06-08T20:45:53.370" v="2569" actId="478"/>
          <ac:grpSpMkLst>
            <pc:docMk/>
            <pc:sldMk cId="657907797" sldId="2567"/>
            <ac:grpSpMk id="27" creationId="{2D41698D-9DB0-60B3-BD8B-026273586280}"/>
          </ac:grpSpMkLst>
        </pc:grpChg>
        <pc:grpChg chg="add del mod">
          <ac:chgData name="Dimitri Desmidt" userId="64dfcb71-c89a-4eed-a7b2-a6b8697ca05d" providerId="ADAL" clId="{859B44AB-C903-CA46-9675-1650459D9B74}" dt="2022-06-08T20:45:53.370" v="2569" actId="478"/>
          <ac:grpSpMkLst>
            <pc:docMk/>
            <pc:sldMk cId="657907797" sldId="2567"/>
            <ac:grpSpMk id="33" creationId="{A776CAFF-780C-8210-0EC8-A206DB052ED2}"/>
          </ac:grpSpMkLst>
        </pc:grpChg>
        <pc:cxnChg chg="mod">
          <ac:chgData name="Dimitri Desmidt" userId="64dfcb71-c89a-4eed-a7b2-a6b8697ca05d" providerId="ADAL" clId="{859B44AB-C903-CA46-9675-1650459D9B74}" dt="2022-06-08T01:48:39.980" v="1995" actId="478"/>
          <ac:cxnSpMkLst>
            <pc:docMk/>
            <pc:sldMk cId="657907797" sldId="2567"/>
            <ac:cxnSpMk id="23" creationId="{0211B8C6-A8CE-4547-8515-0337227BC768}"/>
          </ac:cxnSpMkLst>
        </pc:cxnChg>
        <pc:cxnChg chg="mod">
          <ac:chgData name="Dimitri Desmidt" userId="64dfcb71-c89a-4eed-a7b2-a6b8697ca05d" providerId="ADAL" clId="{859B44AB-C903-CA46-9675-1650459D9B74}" dt="2022-06-08T20:46:08.888" v="2587" actId="14100"/>
          <ac:cxnSpMkLst>
            <pc:docMk/>
            <pc:sldMk cId="657907797" sldId="2567"/>
            <ac:cxnSpMk id="24" creationId="{31F8BEFF-B8AB-B8F8-FBDE-457287F75D66}"/>
          </ac:cxnSpMkLst>
        </pc:cxnChg>
        <pc:cxnChg chg="mod">
          <ac:chgData name="Dimitri Desmidt" userId="64dfcb71-c89a-4eed-a7b2-a6b8697ca05d" providerId="ADAL" clId="{859B44AB-C903-CA46-9675-1650459D9B74}" dt="2022-06-08T01:48:39.980" v="1995" actId="478"/>
          <ac:cxnSpMkLst>
            <pc:docMk/>
            <pc:sldMk cId="657907797" sldId="2567"/>
            <ac:cxnSpMk id="26" creationId="{1DEDE01A-1E80-524D-B627-D67064DEB902}"/>
          </ac:cxnSpMkLst>
        </pc:cxnChg>
        <pc:cxnChg chg="mod">
          <ac:chgData name="Dimitri Desmidt" userId="64dfcb71-c89a-4eed-a7b2-a6b8697ca05d" providerId="ADAL" clId="{859B44AB-C903-CA46-9675-1650459D9B74}" dt="2022-06-08T20:45:53.370" v="2569" actId="478"/>
          <ac:cxnSpMkLst>
            <pc:docMk/>
            <pc:sldMk cId="657907797" sldId="2567"/>
            <ac:cxnSpMk id="32" creationId="{4BAEDA69-EB85-E7F1-D1C5-63BE49AAD7F0}"/>
          </ac:cxnSpMkLst>
        </pc:cxnChg>
        <pc:cxnChg chg="mod">
          <ac:chgData name="Dimitri Desmidt" userId="64dfcb71-c89a-4eed-a7b2-a6b8697ca05d" providerId="ADAL" clId="{859B44AB-C903-CA46-9675-1650459D9B74}" dt="2022-06-08T20:45:53.370" v="2569" actId="478"/>
          <ac:cxnSpMkLst>
            <pc:docMk/>
            <pc:sldMk cId="657907797" sldId="2567"/>
            <ac:cxnSpMk id="35" creationId="{4D548D1A-6489-580D-1B77-D2118CD94F7A}"/>
          </ac:cxnSpMkLst>
        </pc:cxnChg>
        <pc:cxnChg chg="mod">
          <ac:chgData name="Dimitri Desmidt" userId="64dfcb71-c89a-4eed-a7b2-a6b8697ca05d" providerId="ADAL" clId="{859B44AB-C903-CA46-9675-1650459D9B74}" dt="2022-06-08T20:46:05.282" v="2586" actId="14100"/>
          <ac:cxnSpMkLst>
            <pc:docMk/>
            <pc:sldMk cId="657907797" sldId="2567"/>
            <ac:cxnSpMk id="44" creationId="{F81686FF-3F5F-5E64-26A3-E4398942B94D}"/>
          </ac:cxnSpMkLst>
        </pc:cxnChg>
      </pc:sldChg>
      <pc:sldChg chg="modSp mod">
        <pc:chgData name="Dimitri Desmidt" userId="64dfcb71-c89a-4eed-a7b2-a6b8697ca05d" providerId="ADAL" clId="{859B44AB-C903-CA46-9675-1650459D9B74}" dt="2022-06-08T20:57:10.114" v="2702" actId="20577"/>
        <pc:sldMkLst>
          <pc:docMk/>
          <pc:sldMk cId="2387917554" sldId="2568"/>
        </pc:sldMkLst>
        <pc:spChg chg="mod">
          <ac:chgData name="Dimitri Desmidt" userId="64dfcb71-c89a-4eed-a7b2-a6b8697ca05d" providerId="ADAL" clId="{859B44AB-C903-CA46-9675-1650459D9B74}" dt="2022-06-08T20:57:10.114" v="2702" actId="20577"/>
          <ac:spMkLst>
            <pc:docMk/>
            <pc:sldMk cId="2387917554" sldId="2568"/>
            <ac:spMk id="18" creationId="{3B369439-F0DB-7540-88D5-AF6357B3F77C}"/>
          </ac:spMkLst>
        </pc:spChg>
        <pc:grpChg chg="mod">
          <ac:chgData name="Dimitri Desmidt" userId="64dfcb71-c89a-4eed-a7b2-a6b8697ca05d" providerId="ADAL" clId="{859B44AB-C903-CA46-9675-1650459D9B74}" dt="2022-06-08T20:56:32.138" v="2691"/>
          <ac:grpSpMkLst>
            <pc:docMk/>
            <pc:sldMk cId="2387917554" sldId="2568"/>
            <ac:grpSpMk id="17" creationId="{C05FB652-1AC0-DE43-8A02-669A37E4828B}"/>
          </ac:grpSpMkLst>
        </pc:grpChg>
        <pc:cxnChg chg="mod">
          <ac:chgData name="Dimitri Desmidt" userId="64dfcb71-c89a-4eed-a7b2-a6b8697ca05d" providerId="ADAL" clId="{859B44AB-C903-CA46-9675-1650459D9B74}" dt="2022-06-08T20:56:35.629" v="2692" actId="14100"/>
          <ac:cxnSpMkLst>
            <pc:docMk/>
            <pc:sldMk cId="2387917554" sldId="2568"/>
            <ac:cxnSpMk id="19" creationId="{60C61B0B-BE15-A341-A224-01416E6B7862}"/>
          </ac:cxnSpMkLst>
        </pc:cxnChg>
      </pc:sldChg>
      <pc:sldChg chg="modSp mod">
        <pc:chgData name="Dimitri Desmidt" userId="64dfcb71-c89a-4eed-a7b2-a6b8697ca05d" providerId="ADAL" clId="{859B44AB-C903-CA46-9675-1650459D9B74}" dt="2022-06-08T20:55:16.439" v="2680" actId="14100"/>
        <pc:sldMkLst>
          <pc:docMk/>
          <pc:sldMk cId="1957931056" sldId="2570"/>
        </pc:sldMkLst>
        <pc:spChg chg="mod">
          <ac:chgData name="Dimitri Desmidt" userId="64dfcb71-c89a-4eed-a7b2-a6b8697ca05d" providerId="ADAL" clId="{859B44AB-C903-CA46-9675-1650459D9B74}" dt="2022-06-08T20:55:08.532" v="2679" actId="14100"/>
          <ac:spMkLst>
            <pc:docMk/>
            <pc:sldMk cId="1957931056" sldId="2570"/>
            <ac:spMk id="44" creationId="{EFA4A8F8-AF63-D749-A8C1-B905AD047304}"/>
          </ac:spMkLst>
        </pc:spChg>
        <pc:spChg chg="mod">
          <ac:chgData name="Dimitri Desmidt" userId="64dfcb71-c89a-4eed-a7b2-a6b8697ca05d" providerId="ADAL" clId="{859B44AB-C903-CA46-9675-1650459D9B74}" dt="2022-06-08T20:55:16.439" v="2680" actId="14100"/>
          <ac:spMkLst>
            <pc:docMk/>
            <pc:sldMk cId="1957931056" sldId="2570"/>
            <ac:spMk id="47" creationId="{3B00CF41-99E3-764C-B54E-344AF3C31D73}"/>
          </ac:spMkLst>
        </pc:spChg>
        <pc:grpChg chg="mod">
          <ac:chgData name="Dimitri Desmidt" userId="64dfcb71-c89a-4eed-a7b2-a6b8697ca05d" providerId="ADAL" clId="{859B44AB-C903-CA46-9675-1650459D9B74}" dt="2022-06-08T20:46:28.813" v="2588"/>
          <ac:grpSpMkLst>
            <pc:docMk/>
            <pc:sldMk cId="1957931056" sldId="2570"/>
            <ac:grpSpMk id="43" creationId="{D6AD7AFE-240F-FF48-BB0F-935FCBA580CC}"/>
          </ac:grpSpMkLst>
        </pc:grpChg>
        <pc:cxnChg chg="mod">
          <ac:chgData name="Dimitri Desmidt" userId="64dfcb71-c89a-4eed-a7b2-a6b8697ca05d" providerId="ADAL" clId="{859B44AB-C903-CA46-9675-1650459D9B74}" dt="2022-06-08T20:55:08.532" v="2679" actId="14100"/>
          <ac:cxnSpMkLst>
            <pc:docMk/>
            <pc:sldMk cId="1957931056" sldId="2570"/>
            <ac:cxnSpMk id="45" creationId="{6F55CAA0-B96F-4942-8C35-2F63C165EDBD}"/>
          </ac:cxnSpMkLst>
        </pc:cxnChg>
        <pc:cxnChg chg="mod">
          <ac:chgData name="Dimitri Desmidt" userId="64dfcb71-c89a-4eed-a7b2-a6b8697ca05d" providerId="ADAL" clId="{859B44AB-C903-CA46-9675-1650459D9B74}" dt="2022-06-08T20:55:16.439" v="2680" actId="14100"/>
          <ac:cxnSpMkLst>
            <pc:docMk/>
            <pc:sldMk cId="1957931056" sldId="2570"/>
            <ac:cxnSpMk id="48" creationId="{9C06B660-0C32-8A4F-9785-CD56091DCCD7}"/>
          </ac:cxnSpMkLst>
        </pc:cxnChg>
        <pc:cxnChg chg="mod">
          <ac:chgData name="Dimitri Desmidt" userId="64dfcb71-c89a-4eed-a7b2-a6b8697ca05d" providerId="ADAL" clId="{859B44AB-C903-CA46-9675-1650459D9B74}" dt="2022-06-08T20:55:16.439" v="2680" actId="14100"/>
          <ac:cxnSpMkLst>
            <pc:docMk/>
            <pc:sldMk cId="1957931056" sldId="2570"/>
            <ac:cxnSpMk id="49" creationId="{B7B1D448-D350-714A-9EA8-B187EAE08B01}"/>
          </ac:cxnSpMkLst>
        </pc:cxnChg>
      </pc:sldChg>
      <pc:sldChg chg="modSp mod modNotes modNotesTx">
        <pc:chgData name="Dimitri Desmidt" userId="64dfcb71-c89a-4eed-a7b2-a6b8697ca05d" providerId="ADAL" clId="{859B44AB-C903-CA46-9675-1650459D9B74}" dt="2022-06-08T17:29:55.393" v="2274" actId="27636"/>
        <pc:sldMkLst>
          <pc:docMk/>
          <pc:sldMk cId="1557193126" sldId="2582"/>
        </pc:sldMkLst>
        <pc:spChg chg="mod">
          <ac:chgData name="Dimitri Desmidt" userId="64dfcb71-c89a-4eed-a7b2-a6b8697ca05d" providerId="ADAL" clId="{859B44AB-C903-CA46-9675-1650459D9B74}" dt="2022-05-23T20:41:58.651" v="10" actId="20577"/>
          <ac:spMkLst>
            <pc:docMk/>
            <pc:sldMk cId="1557193126" sldId="2582"/>
            <ac:spMk id="5" creationId="{5094E727-9D12-624C-A82B-E49874DBBB0D}"/>
          </ac:spMkLst>
        </pc:spChg>
      </pc:sldChg>
      <pc:sldChg chg="modSp mod">
        <pc:chgData name="Dimitri Desmidt" userId="64dfcb71-c89a-4eed-a7b2-a6b8697ca05d" providerId="ADAL" clId="{859B44AB-C903-CA46-9675-1650459D9B74}" dt="2022-06-08T20:48:45.087" v="2643" actId="14100"/>
        <pc:sldMkLst>
          <pc:docMk/>
          <pc:sldMk cId="3733508272" sldId="2593"/>
        </pc:sldMkLst>
        <pc:spChg chg="mod">
          <ac:chgData name="Dimitri Desmidt" userId="64dfcb71-c89a-4eed-a7b2-a6b8697ca05d" providerId="ADAL" clId="{859B44AB-C903-CA46-9675-1650459D9B74}" dt="2022-06-08T20:48:37.338" v="2642" actId="14100"/>
          <ac:spMkLst>
            <pc:docMk/>
            <pc:sldMk cId="3733508272" sldId="2593"/>
            <ac:spMk id="44" creationId="{EFA4A8F8-AF63-D749-A8C1-B905AD047304}"/>
          </ac:spMkLst>
        </pc:spChg>
        <pc:spChg chg="mod">
          <ac:chgData name="Dimitri Desmidt" userId="64dfcb71-c89a-4eed-a7b2-a6b8697ca05d" providerId="ADAL" clId="{859B44AB-C903-CA46-9675-1650459D9B74}" dt="2022-06-08T20:48:45.087" v="2643" actId="14100"/>
          <ac:spMkLst>
            <pc:docMk/>
            <pc:sldMk cId="3733508272" sldId="2593"/>
            <ac:spMk id="47" creationId="{3B00CF41-99E3-764C-B54E-344AF3C31D73}"/>
          </ac:spMkLst>
        </pc:spChg>
        <pc:grpChg chg="mod">
          <ac:chgData name="Dimitri Desmidt" userId="64dfcb71-c89a-4eed-a7b2-a6b8697ca05d" providerId="ADAL" clId="{859B44AB-C903-CA46-9675-1650459D9B74}" dt="2022-06-08T20:47:58.927" v="2630"/>
          <ac:grpSpMkLst>
            <pc:docMk/>
            <pc:sldMk cId="3733508272" sldId="2593"/>
            <ac:grpSpMk id="43" creationId="{D6AD7AFE-240F-FF48-BB0F-935FCBA580CC}"/>
          </ac:grpSpMkLst>
        </pc:grpChg>
        <pc:cxnChg chg="mod">
          <ac:chgData name="Dimitri Desmidt" userId="64dfcb71-c89a-4eed-a7b2-a6b8697ca05d" providerId="ADAL" clId="{859B44AB-C903-CA46-9675-1650459D9B74}" dt="2022-06-08T20:48:37.338" v="2642" actId="14100"/>
          <ac:cxnSpMkLst>
            <pc:docMk/>
            <pc:sldMk cId="3733508272" sldId="2593"/>
            <ac:cxnSpMk id="45" creationId="{6F55CAA0-B96F-4942-8C35-2F63C165EDBD}"/>
          </ac:cxnSpMkLst>
        </pc:cxnChg>
        <pc:cxnChg chg="mod">
          <ac:chgData name="Dimitri Desmidt" userId="64dfcb71-c89a-4eed-a7b2-a6b8697ca05d" providerId="ADAL" clId="{859B44AB-C903-CA46-9675-1650459D9B74}" dt="2022-06-08T20:48:45.087" v="2643" actId="14100"/>
          <ac:cxnSpMkLst>
            <pc:docMk/>
            <pc:sldMk cId="3733508272" sldId="2593"/>
            <ac:cxnSpMk id="48" creationId="{9C06B660-0C32-8A4F-9785-CD56091DCCD7}"/>
          </ac:cxnSpMkLst>
        </pc:cxnChg>
        <pc:cxnChg chg="mod">
          <ac:chgData name="Dimitri Desmidt" userId="64dfcb71-c89a-4eed-a7b2-a6b8697ca05d" providerId="ADAL" clId="{859B44AB-C903-CA46-9675-1650459D9B74}" dt="2022-06-08T20:48:45.087" v="2643" actId="14100"/>
          <ac:cxnSpMkLst>
            <pc:docMk/>
            <pc:sldMk cId="3733508272" sldId="2593"/>
            <ac:cxnSpMk id="49" creationId="{B7B1D448-D350-714A-9EA8-B187EAE08B01}"/>
          </ac:cxnSpMkLst>
        </pc:cxnChg>
      </pc:sldChg>
      <pc:sldChg chg="addSp delSp modSp mod">
        <pc:chgData name="Dimitri Desmidt" userId="64dfcb71-c89a-4eed-a7b2-a6b8697ca05d" providerId="ADAL" clId="{859B44AB-C903-CA46-9675-1650459D9B74}" dt="2022-06-07T23:37:20.892" v="1165" actId="1036"/>
        <pc:sldMkLst>
          <pc:docMk/>
          <pc:sldMk cId="4043660600" sldId="2635"/>
        </pc:sldMkLst>
        <pc:spChg chg="mod">
          <ac:chgData name="Dimitri Desmidt" userId="64dfcb71-c89a-4eed-a7b2-a6b8697ca05d" providerId="ADAL" clId="{859B44AB-C903-CA46-9675-1650459D9B74}" dt="2022-06-07T23:37:20.892" v="1165" actId="1036"/>
          <ac:spMkLst>
            <pc:docMk/>
            <pc:sldMk cId="4043660600" sldId="2635"/>
            <ac:spMk id="16" creationId="{F995A7CE-7F6B-AA48-9C6E-27E7109AB49E}"/>
          </ac:spMkLst>
        </pc:spChg>
        <pc:spChg chg="mod">
          <ac:chgData name="Dimitri Desmidt" userId="64dfcb71-c89a-4eed-a7b2-a6b8697ca05d" providerId="ADAL" clId="{859B44AB-C903-CA46-9675-1650459D9B74}" dt="2022-06-07T23:37:07.810" v="1133" actId="404"/>
          <ac:spMkLst>
            <pc:docMk/>
            <pc:sldMk cId="4043660600" sldId="2635"/>
            <ac:spMk id="30" creationId="{FAF85565-8306-AA41-B245-04B2671EC1DF}"/>
          </ac:spMkLst>
        </pc:spChg>
        <pc:spChg chg="mod">
          <ac:chgData name="Dimitri Desmidt" userId="64dfcb71-c89a-4eed-a7b2-a6b8697ca05d" providerId="ADAL" clId="{859B44AB-C903-CA46-9675-1650459D9B74}" dt="2022-06-07T23:37:01.011" v="1129" actId="14100"/>
          <ac:spMkLst>
            <pc:docMk/>
            <pc:sldMk cId="4043660600" sldId="2635"/>
            <ac:spMk id="51" creationId="{0FE0FAE0-A340-224B-B5BC-51B68BC00F39}"/>
          </ac:spMkLst>
        </pc:spChg>
        <pc:spChg chg="del">
          <ac:chgData name="Dimitri Desmidt" userId="64dfcb71-c89a-4eed-a7b2-a6b8697ca05d" providerId="ADAL" clId="{859B44AB-C903-CA46-9675-1650459D9B74}" dt="2022-06-07T23:29:13.656" v="1023" actId="478"/>
          <ac:spMkLst>
            <pc:docMk/>
            <pc:sldMk cId="4043660600" sldId="2635"/>
            <ac:spMk id="52" creationId="{E03FC99A-C28F-CA49-9A26-934CD056862C}"/>
          </ac:spMkLst>
        </pc:spChg>
        <pc:spChg chg="mod">
          <ac:chgData name="Dimitri Desmidt" userId="64dfcb71-c89a-4eed-a7b2-a6b8697ca05d" providerId="ADAL" clId="{859B44AB-C903-CA46-9675-1650459D9B74}" dt="2022-06-07T23:37:20.892" v="1165" actId="1036"/>
          <ac:spMkLst>
            <pc:docMk/>
            <pc:sldMk cId="4043660600" sldId="2635"/>
            <ac:spMk id="56" creationId="{797076BB-43BF-C047-8137-0B260B42FEA3}"/>
          </ac:spMkLst>
        </pc:spChg>
        <pc:spChg chg="mod">
          <ac:chgData name="Dimitri Desmidt" userId="64dfcb71-c89a-4eed-a7b2-a6b8697ca05d" providerId="ADAL" clId="{859B44AB-C903-CA46-9675-1650459D9B74}" dt="2022-06-07T23:37:20.892" v="1165" actId="1036"/>
          <ac:spMkLst>
            <pc:docMk/>
            <pc:sldMk cId="4043660600" sldId="2635"/>
            <ac:spMk id="57" creationId="{591CE2C7-A0B0-A74B-BD15-86A7C1B82FE0}"/>
          </ac:spMkLst>
        </pc:spChg>
        <pc:spChg chg="mod">
          <ac:chgData name="Dimitri Desmidt" userId="64dfcb71-c89a-4eed-a7b2-a6b8697ca05d" providerId="ADAL" clId="{859B44AB-C903-CA46-9675-1650459D9B74}" dt="2022-06-07T23:29:45.739" v="1026" actId="20577"/>
          <ac:spMkLst>
            <pc:docMk/>
            <pc:sldMk cId="4043660600" sldId="2635"/>
            <ac:spMk id="66" creationId="{1DD53C92-41C4-F046-993D-7B96F8C156AE}"/>
          </ac:spMkLst>
        </pc:spChg>
        <pc:grpChg chg="mod">
          <ac:chgData name="Dimitri Desmidt" userId="64dfcb71-c89a-4eed-a7b2-a6b8697ca05d" providerId="ADAL" clId="{859B44AB-C903-CA46-9675-1650459D9B74}" dt="2022-06-07T23:37:20.892" v="1165" actId="1036"/>
          <ac:grpSpMkLst>
            <pc:docMk/>
            <pc:sldMk cId="4043660600" sldId="2635"/>
            <ac:grpSpMk id="58" creationId="{0D273DA2-65DE-6A45-B88F-677062FDC0E6}"/>
          </ac:grpSpMkLst>
        </pc:grpChg>
        <pc:grpChg chg="mod">
          <ac:chgData name="Dimitri Desmidt" userId="64dfcb71-c89a-4eed-a7b2-a6b8697ca05d" providerId="ADAL" clId="{859B44AB-C903-CA46-9675-1650459D9B74}" dt="2022-06-07T23:37:20.892" v="1165" actId="1036"/>
          <ac:grpSpMkLst>
            <pc:docMk/>
            <pc:sldMk cId="4043660600" sldId="2635"/>
            <ac:grpSpMk id="65" creationId="{0D734558-4223-2646-9B98-4E4EC6C8EE8D}"/>
          </ac:grpSpMkLst>
        </pc:grpChg>
        <pc:picChg chg="add del mod">
          <ac:chgData name="Dimitri Desmidt" userId="64dfcb71-c89a-4eed-a7b2-a6b8697ca05d" providerId="ADAL" clId="{859B44AB-C903-CA46-9675-1650459D9B74}" dt="2022-06-07T23:36:53.779" v="1127" actId="478"/>
          <ac:picMkLst>
            <pc:docMk/>
            <pc:sldMk cId="4043660600" sldId="2635"/>
            <ac:picMk id="2" creationId="{3623C2A1-EACC-D2F0-331D-3B463F581C37}"/>
          </ac:picMkLst>
        </pc:picChg>
        <pc:picChg chg="del">
          <ac:chgData name="Dimitri Desmidt" userId="64dfcb71-c89a-4eed-a7b2-a6b8697ca05d" providerId="ADAL" clId="{859B44AB-C903-CA46-9675-1650459D9B74}" dt="2022-06-07T23:29:09.609" v="1022" actId="478"/>
          <ac:picMkLst>
            <pc:docMk/>
            <pc:sldMk cId="4043660600" sldId="2635"/>
            <ac:picMk id="3" creationId="{05A42A98-E68D-B840-BE33-4C50688FF591}"/>
          </ac:picMkLst>
        </pc:picChg>
        <pc:picChg chg="del">
          <ac:chgData name="Dimitri Desmidt" userId="64dfcb71-c89a-4eed-a7b2-a6b8697ca05d" providerId="ADAL" clId="{859B44AB-C903-CA46-9675-1650459D9B74}" dt="2022-06-07T23:28:55.262" v="1020" actId="478"/>
          <ac:picMkLst>
            <pc:docMk/>
            <pc:sldMk cId="4043660600" sldId="2635"/>
            <ac:picMk id="4" creationId="{59AB72EC-012A-054D-A7E8-D0A6D080C0B7}"/>
          </ac:picMkLst>
        </pc:picChg>
        <pc:picChg chg="add mod">
          <ac:chgData name="Dimitri Desmidt" userId="64dfcb71-c89a-4eed-a7b2-a6b8697ca05d" providerId="ADAL" clId="{859B44AB-C903-CA46-9675-1650459D9B74}" dt="2022-06-07T23:36:56.253" v="1128" actId="1076"/>
          <ac:picMkLst>
            <pc:docMk/>
            <pc:sldMk cId="4043660600" sldId="2635"/>
            <ac:picMk id="5" creationId="{9AF756D2-5212-11EF-B05D-12FD874587B9}"/>
          </ac:picMkLst>
        </pc:picChg>
      </pc:sldChg>
      <pc:sldChg chg="addSp delSp modSp mod">
        <pc:chgData name="Dimitri Desmidt" userId="64dfcb71-c89a-4eed-a7b2-a6b8697ca05d" providerId="ADAL" clId="{859B44AB-C903-CA46-9675-1650459D9B74}" dt="2022-06-07T23:42:45.569" v="1241" actId="14100"/>
        <pc:sldMkLst>
          <pc:docMk/>
          <pc:sldMk cId="839897756" sldId="2638"/>
        </pc:sldMkLst>
        <pc:spChg chg="mod">
          <ac:chgData name="Dimitri Desmidt" userId="64dfcb71-c89a-4eed-a7b2-a6b8697ca05d" providerId="ADAL" clId="{859B44AB-C903-CA46-9675-1650459D9B74}" dt="2022-06-07T23:35:40.855" v="1100" actId="1038"/>
          <ac:spMkLst>
            <pc:docMk/>
            <pc:sldMk cId="839897756" sldId="2638"/>
            <ac:spMk id="16" creationId="{F995A7CE-7F6B-AA48-9C6E-27E7109AB49E}"/>
          </ac:spMkLst>
        </pc:spChg>
        <pc:spChg chg="mod">
          <ac:chgData name="Dimitri Desmidt" userId="64dfcb71-c89a-4eed-a7b2-a6b8697ca05d" providerId="ADAL" clId="{859B44AB-C903-CA46-9675-1650459D9B74}" dt="2022-06-07T23:36:16.601" v="1123" actId="1035"/>
          <ac:spMkLst>
            <pc:docMk/>
            <pc:sldMk cId="839897756" sldId="2638"/>
            <ac:spMk id="23" creationId="{80533933-F644-D04D-B4E8-ABC7A91990F9}"/>
          </ac:spMkLst>
        </pc:spChg>
        <pc:spChg chg="mod">
          <ac:chgData name="Dimitri Desmidt" userId="64dfcb71-c89a-4eed-a7b2-a6b8697ca05d" providerId="ADAL" clId="{859B44AB-C903-CA46-9675-1650459D9B74}" dt="2022-06-07T23:36:16.601" v="1123" actId="1035"/>
          <ac:spMkLst>
            <pc:docMk/>
            <pc:sldMk cId="839897756" sldId="2638"/>
            <ac:spMk id="24" creationId="{DD29D811-C6C4-4C41-BE65-21327BC5AE56}"/>
          </ac:spMkLst>
        </pc:spChg>
        <pc:spChg chg="mod">
          <ac:chgData name="Dimitri Desmidt" userId="64dfcb71-c89a-4eed-a7b2-a6b8697ca05d" providerId="ADAL" clId="{859B44AB-C903-CA46-9675-1650459D9B74}" dt="2022-06-07T23:35:24.360" v="1066" actId="403"/>
          <ac:spMkLst>
            <pc:docMk/>
            <pc:sldMk cId="839897756" sldId="2638"/>
            <ac:spMk id="30" creationId="{FAF85565-8306-AA41-B245-04B2671EC1DF}"/>
          </ac:spMkLst>
        </pc:spChg>
        <pc:spChg chg="add mod">
          <ac:chgData name="Dimitri Desmidt" userId="64dfcb71-c89a-4eed-a7b2-a6b8697ca05d" providerId="ADAL" clId="{859B44AB-C903-CA46-9675-1650459D9B74}" dt="2022-06-07T23:42:45.569" v="1241" actId="14100"/>
          <ac:spMkLst>
            <pc:docMk/>
            <pc:sldMk cId="839897756" sldId="2638"/>
            <ac:spMk id="35" creationId="{CB10D5C6-A134-98B5-02A1-ECB3F63E9072}"/>
          </ac:spMkLst>
        </pc:spChg>
        <pc:grpChg chg="mod">
          <ac:chgData name="Dimitri Desmidt" userId="64dfcb71-c89a-4eed-a7b2-a6b8697ca05d" providerId="ADAL" clId="{859B44AB-C903-CA46-9675-1650459D9B74}" dt="2022-06-07T23:35:40.855" v="1100" actId="1038"/>
          <ac:grpSpMkLst>
            <pc:docMk/>
            <pc:sldMk cId="839897756" sldId="2638"/>
            <ac:grpSpMk id="25" creationId="{86D7BE54-B9E5-8341-B4AB-6C9A1C5A9AB3}"/>
          </ac:grpSpMkLst>
        </pc:grpChg>
        <pc:grpChg chg="mod">
          <ac:chgData name="Dimitri Desmidt" userId="64dfcb71-c89a-4eed-a7b2-a6b8697ca05d" providerId="ADAL" clId="{859B44AB-C903-CA46-9675-1650459D9B74}" dt="2022-06-07T23:36:16.601" v="1123" actId="1035"/>
          <ac:grpSpMkLst>
            <pc:docMk/>
            <pc:sldMk cId="839897756" sldId="2638"/>
            <ac:grpSpMk id="31" creationId="{2E5A3EE7-EB18-6D48-B757-89B7C35AB43D}"/>
          </ac:grpSpMkLst>
        </pc:grpChg>
        <pc:picChg chg="add del mod">
          <ac:chgData name="Dimitri Desmidt" userId="64dfcb71-c89a-4eed-a7b2-a6b8697ca05d" providerId="ADAL" clId="{859B44AB-C903-CA46-9675-1650459D9B74}" dt="2022-06-07T23:31:48.212" v="1032" actId="478"/>
          <ac:picMkLst>
            <pc:docMk/>
            <pc:sldMk cId="839897756" sldId="2638"/>
            <ac:picMk id="2" creationId="{9C9DABEA-2C21-F9C2-FF70-B5EC23B954F7}"/>
          </ac:picMkLst>
        </pc:picChg>
        <pc:picChg chg="add del mod">
          <ac:chgData name="Dimitri Desmidt" userId="64dfcb71-c89a-4eed-a7b2-a6b8697ca05d" providerId="ADAL" clId="{859B44AB-C903-CA46-9675-1650459D9B74}" dt="2022-06-07T23:31:48.212" v="1032" actId="478"/>
          <ac:picMkLst>
            <pc:docMk/>
            <pc:sldMk cId="839897756" sldId="2638"/>
            <ac:picMk id="3" creationId="{9F621D93-1310-0D6C-B809-CADAC592164A}"/>
          </ac:picMkLst>
        </pc:picChg>
        <pc:picChg chg="add del mod">
          <ac:chgData name="Dimitri Desmidt" userId="64dfcb71-c89a-4eed-a7b2-a6b8697ca05d" providerId="ADAL" clId="{859B44AB-C903-CA46-9675-1650459D9B74}" dt="2022-06-07T23:32:22.306" v="1035" actId="478"/>
          <ac:picMkLst>
            <pc:docMk/>
            <pc:sldMk cId="839897756" sldId="2638"/>
            <ac:picMk id="4" creationId="{E870AF28-7F2E-2A8A-36E6-6BE2C3939855}"/>
          </ac:picMkLst>
        </pc:picChg>
        <pc:picChg chg="add del mod">
          <ac:chgData name="Dimitri Desmidt" userId="64dfcb71-c89a-4eed-a7b2-a6b8697ca05d" providerId="ADAL" clId="{859B44AB-C903-CA46-9675-1650459D9B74}" dt="2022-06-07T23:34:06.105" v="1048" actId="478"/>
          <ac:picMkLst>
            <pc:docMk/>
            <pc:sldMk cId="839897756" sldId="2638"/>
            <ac:picMk id="5" creationId="{FF261AD4-F4A7-E54F-90F7-CC5ED2888694}"/>
          </ac:picMkLst>
        </pc:picChg>
        <pc:picChg chg="add mod">
          <ac:chgData name="Dimitri Desmidt" userId="64dfcb71-c89a-4eed-a7b2-a6b8697ca05d" providerId="ADAL" clId="{859B44AB-C903-CA46-9675-1650459D9B74}" dt="2022-06-07T23:42:23.136" v="1237" actId="408"/>
          <ac:picMkLst>
            <pc:docMk/>
            <pc:sldMk cId="839897756" sldId="2638"/>
            <ac:picMk id="6" creationId="{D0CCAFDD-DF49-1619-68EF-E71C31B6E599}"/>
          </ac:picMkLst>
        </pc:picChg>
        <pc:picChg chg="add mod">
          <ac:chgData name="Dimitri Desmidt" userId="64dfcb71-c89a-4eed-a7b2-a6b8697ca05d" providerId="ADAL" clId="{859B44AB-C903-CA46-9675-1650459D9B74}" dt="2022-06-07T23:42:23.136" v="1237" actId="408"/>
          <ac:picMkLst>
            <pc:docMk/>
            <pc:sldMk cId="839897756" sldId="2638"/>
            <ac:picMk id="7" creationId="{6580045C-0D22-5701-7084-17746883814C}"/>
          </ac:picMkLst>
        </pc:picChg>
        <pc:picChg chg="add mod">
          <ac:chgData name="Dimitri Desmidt" userId="64dfcb71-c89a-4eed-a7b2-a6b8697ca05d" providerId="ADAL" clId="{859B44AB-C903-CA46-9675-1650459D9B74}" dt="2022-06-07T23:42:23.136" v="1237" actId="408"/>
          <ac:picMkLst>
            <pc:docMk/>
            <pc:sldMk cId="839897756" sldId="2638"/>
            <ac:picMk id="8" creationId="{9FCD7006-9AD0-673A-800C-63376120A2DC}"/>
          </ac:picMkLst>
        </pc:picChg>
        <pc:cxnChg chg="mod">
          <ac:chgData name="Dimitri Desmidt" userId="64dfcb71-c89a-4eed-a7b2-a6b8697ca05d" providerId="ADAL" clId="{859B44AB-C903-CA46-9675-1650459D9B74}" dt="2022-06-07T23:36:22.136" v="1124" actId="14100"/>
          <ac:cxnSpMkLst>
            <pc:docMk/>
            <pc:sldMk cId="839897756" sldId="2638"/>
            <ac:cxnSpMk id="33" creationId="{8D713E93-3E54-7948-B469-1B9E5ACE2713}"/>
          </ac:cxnSpMkLst>
        </pc:cxnChg>
      </pc:sldChg>
      <pc:sldChg chg="addSp delSp modSp mod">
        <pc:chgData name="Dimitri Desmidt" userId="64dfcb71-c89a-4eed-a7b2-a6b8697ca05d" providerId="ADAL" clId="{859B44AB-C903-CA46-9675-1650459D9B74}" dt="2022-06-07T23:43:38.444" v="1299" actId="1036"/>
        <pc:sldMkLst>
          <pc:docMk/>
          <pc:sldMk cId="2005676229" sldId="2644"/>
        </pc:sldMkLst>
        <pc:spChg chg="add del mod">
          <ac:chgData name="Dimitri Desmidt" userId="64dfcb71-c89a-4eed-a7b2-a6b8697ca05d" providerId="ADAL" clId="{859B44AB-C903-CA46-9675-1650459D9B74}" dt="2022-06-07T23:38:50.805" v="1172" actId="478"/>
          <ac:spMkLst>
            <pc:docMk/>
            <pc:sldMk cId="2005676229" sldId="2644"/>
            <ac:spMk id="2" creationId="{05D1092B-6099-7D77-0D94-A78565B36047}"/>
          </ac:spMkLst>
        </pc:spChg>
        <pc:spChg chg="mod">
          <ac:chgData name="Dimitri Desmidt" userId="64dfcb71-c89a-4eed-a7b2-a6b8697ca05d" providerId="ADAL" clId="{859B44AB-C903-CA46-9675-1650459D9B74}" dt="2022-06-07T23:39:12.471" v="1218" actId="1037"/>
          <ac:spMkLst>
            <pc:docMk/>
            <pc:sldMk cId="2005676229" sldId="2644"/>
            <ac:spMk id="15" creationId="{EE6830E4-3A8E-124B-93A8-9AD16D9E324B}"/>
          </ac:spMkLst>
        </pc:spChg>
        <pc:spChg chg="mod">
          <ac:chgData name="Dimitri Desmidt" userId="64dfcb71-c89a-4eed-a7b2-a6b8697ca05d" providerId="ADAL" clId="{859B44AB-C903-CA46-9675-1650459D9B74}" dt="2022-06-07T23:39:12.471" v="1218" actId="1037"/>
          <ac:spMkLst>
            <pc:docMk/>
            <pc:sldMk cId="2005676229" sldId="2644"/>
            <ac:spMk id="16" creationId="{F995A7CE-7F6B-AA48-9C6E-27E7109AB49E}"/>
          </ac:spMkLst>
        </pc:spChg>
        <pc:spChg chg="mod">
          <ac:chgData name="Dimitri Desmidt" userId="64dfcb71-c89a-4eed-a7b2-a6b8697ca05d" providerId="ADAL" clId="{859B44AB-C903-CA46-9675-1650459D9B74}" dt="2022-06-07T23:39:12.471" v="1218" actId="1037"/>
          <ac:spMkLst>
            <pc:docMk/>
            <pc:sldMk cId="2005676229" sldId="2644"/>
            <ac:spMk id="23" creationId="{80533933-F644-D04D-B4E8-ABC7A91990F9}"/>
          </ac:spMkLst>
        </pc:spChg>
        <pc:spChg chg="mod">
          <ac:chgData name="Dimitri Desmidt" userId="64dfcb71-c89a-4eed-a7b2-a6b8697ca05d" providerId="ADAL" clId="{859B44AB-C903-CA46-9675-1650459D9B74}" dt="2022-06-07T23:39:12.471" v="1218" actId="1037"/>
          <ac:spMkLst>
            <pc:docMk/>
            <pc:sldMk cId="2005676229" sldId="2644"/>
            <ac:spMk id="24" creationId="{DD29D811-C6C4-4C41-BE65-21327BC5AE56}"/>
          </ac:spMkLst>
        </pc:spChg>
        <pc:spChg chg="add mod">
          <ac:chgData name="Dimitri Desmidt" userId="64dfcb71-c89a-4eed-a7b2-a6b8697ca05d" providerId="ADAL" clId="{859B44AB-C903-CA46-9675-1650459D9B74}" dt="2022-06-07T23:43:24.749" v="1276" actId="14100"/>
          <ac:spMkLst>
            <pc:docMk/>
            <pc:sldMk cId="2005676229" sldId="2644"/>
            <ac:spMk id="26" creationId="{D7409017-06B8-0B09-F223-D498831D3A7D}"/>
          </ac:spMkLst>
        </pc:spChg>
        <pc:spChg chg="mod">
          <ac:chgData name="Dimitri Desmidt" userId="64dfcb71-c89a-4eed-a7b2-a6b8697ca05d" providerId="ADAL" clId="{859B44AB-C903-CA46-9675-1650459D9B74}" dt="2022-06-07T23:38:41.374" v="1170" actId="404"/>
          <ac:spMkLst>
            <pc:docMk/>
            <pc:sldMk cId="2005676229" sldId="2644"/>
            <ac:spMk id="30" creationId="{FAF85565-8306-AA41-B245-04B2671EC1DF}"/>
          </ac:spMkLst>
        </pc:spChg>
        <pc:spChg chg="mod">
          <ac:chgData name="Dimitri Desmidt" userId="64dfcb71-c89a-4eed-a7b2-a6b8697ca05d" providerId="ADAL" clId="{859B44AB-C903-CA46-9675-1650459D9B74}" dt="2022-06-07T23:43:38.444" v="1299" actId="1036"/>
          <ac:spMkLst>
            <pc:docMk/>
            <pc:sldMk cId="2005676229" sldId="2644"/>
            <ac:spMk id="38" creationId="{63721755-0AF3-AE4A-8A19-B280ED80C945}"/>
          </ac:spMkLst>
        </pc:spChg>
        <pc:grpChg chg="mod">
          <ac:chgData name="Dimitri Desmidt" userId="64dfcb71-c89a-4eed-a7b2-a6b8697ca05d" providerId="ADAL" clId="{859B44AB-C903-CA46-9675-1650459D9B74}" dt="2022-06-07T23:39:12.471" v="1218" actId="1037"/>
          <ac:grpSpMkLst>
            <pc:docMk/>
            <pc:sldMk cId="2005676229" sldId="2644"/>
            <ac:grpSpMk id="12" creationId="{5066AD2D-5C63-0243-A4B6-6DAC17359C27}"/>
          </ac:grpSpMkLst>
        </pc:grpChg>
        <pc:grpChg chg="mod">
          <ac:chgData name="Dimitri Desmidt" userId="64dfcb71-c89a-4eed-a7b2-a6b8697ca05d" providerId="ADAL" clId="{859B44AB-C903-CA46-9675-1650459D9B74}" dt="2022-06-07T23:39:12.471" v="1218" actId="1037"/>
          <ac:grpSpMkLst>
            <pc:docMk/>
            <pc:sldMk cId="2005676229" sldId="2644"/>
            <ac:grpSpMk id="18" creationId="{23EE4803-C41F-3346-90FB-F43208E065F2}"/>
          </ac:grpSpMkLst>
        </pc:grpChg>
        <pc:grpChg chg="mod">
          <ac:chgData name="Dimitri Desmidt" userId="64dfcb71-c89a-4eed-a7b2-a6b8697ca05d" providerId="ADAL" clId="{859B44AB-C903-CA46-9675-1650459D9B74}" dt="2022-06-07T23:39:12.471" v="1218" actId="1037"/>
          <ac:grpSpMkLst>
            <pc:docMk/>
            <pc:sldMk cId="2005676229" sldId="2644"/>
            <ac:grpSpMk id="21" creationId="{E2058C2C-ABB8-A646-A547-01080A437670}"/>
          </ac:grpSpMkLst>
        </pc:grpChg>
        <pc:picChg chg="mod">
          <ac:chgData name="Dimitri Desmidt" userId="64dfcb71-c89a-4eed-a7b2-a6b8697ca05d" providerId="ADAL" clId="{859B44AB-C903-CA46-9675-1650459D9B74}" dt="2022-06-07T23:43:32.674" v="1295" actId="1035"/>
          <ac:picMkLst>
            <pc:docMk/>
            <pc:sldMk cId="2005676229" sldId="2644"/>
            <ac:picMk id="3" creationId="{042ABEF4-C735-0A4F-B8B6-36C0D2CAA355}"/>
          </ac:picMkLst>
        </pc:picChg>
        <pc:picChg chg="add del mod">
          <ac:chgData name="Dimitri Desmidt" userId="64dfcb71-c89a-4eed-a7b2-a6b8697ca05d" providerId="ADAL" clId="{859B44AB-C903-CA46-9675-1650459D9B74}" dt="2022-06-07T23:40:23.866" v="1223" actId="478"/>
          <ac:picMkLst>
            <pc:docMk/>
            <pc:sldMk cId="2005676229" sldId="2644"/>
            <ac:picMk id="4" creationId="{E334260E-E0E3-CA96-9CF7-53C83F4A6259}"/>
          </ac:picMkLst>
        </pc:picChg>
        <pc:picChg chg="add mod">
          <ac:chgData name="Dimitri Desmidt" userId="64dfcb71-c89a-4eed-a7b2-a6b8697ca05d" providerId="ADAL" clId="{859B44AB-C903-CA46-9675-1650459D9B74}" dt="2022-06-07T23:43:16.173" v="1274" actId="408"/>
          <ac:picMkLst>
            <pc:docMk/>
            <pc:sldMk cId="2005676229" sldId="2644"/>
            <ac:picMk id="5" creationId="{1EDAA3C9-04F6-073F-E832-17C0C963788E}"/>
          </ac:picMkLst>
        </pc:picChg>
        <pc:picChg chg="add mod">
          <ac:chgData name="Dimitri Desmidt" userId="64dfcb71-c89a-4eed-a7b2-a6b8697ca05d" providerId="ADAL" clId="{859B44AB-C903-CA46-9675-1650459D9B74}" dt="2022-06-07T23:43:16.173" v="1274" actId="408"/>
          <ac:picMkLst>
            <pc:docMk/>
            <pc:sldMk cId="2005676229" sldId="2644"/>
            <ac:picMk id="6" creationId="{78F76972-1CA5-43CB-9F1C-26E8CEB3FBBE}"/>
          </ac:picMkLst>
        </pc:picChg>
        <pc:picChg chg="del">
          <ac:chgData name="Dimitri Desmidt" userId="64dfcb71-c89a-4eed-a7b2-a6b8697ca05d" providerId="ADAL" clId="{859B44AB-C903-CA46-9675-1650459D9B74}" dt="2022-06-07T23:38:33.763" v="1166" actId="478"/>
          <ac:picMkLst>
            <pc:docMk/>
            <pc:sldMk cId="2005676229" sldId="2644"/>
            <ac:picMk id="7" creationId="{AEF2399D-8DCB-224F-ACCE-1D95AD0FE314}"/>
          </ac:picMkLst>
        </pc:picChg>
        <pc:picChg chg="add mod">
          <ac:chgData name="Dimitri Desmidt" userId="64dfcb71-c89a-4eed-a7b2-a6b8697ca05d" providerId="ADAL" clId="{859B44AB-C903-CA46-9675-1650459D9B74}" dt="2022-06-07T23:43:16.173" v="1274" actId="408"/>
          <ac:picMkLst>
            <pc:docMk/>
            <pc:sldMk cId="2005676229" sldId="2644"/>
            <ac:picMk id="8" creationId="{3AA0847A-E9B4-6DAB-6B33-24125F6DD8D4}"/>
          </ac:picMkLst>
        </pc:picChg>
        <pc:picChg chg="mod">
          <ac:chgData name="Dimitri Desmidt" userId="64dfcb71-c89a-4eed-a7b2-a6b8697ca05d" providerId="ADAL" clId="{859B44AB-C903-CA46-9675-1650459D9B74}" dt="2022-06-07T23:43:32.674" v="1295" actId="1035"/>
          <ac:picMkLst>
            <pc:docMk/>
            <pc:sldMk cId="2005676229" sldId="2644"/>
            <ac:picMk id="17" creationId="{47BA1272-A11F-F94B-800A-0B12E6EE4CDF}"/>
          </ac:picMkLst>
        </pc:picChg>
        <pc:picChg chg="add del mod">
          <ac:chgData name="Dimitri Desmidt" userId="64dfcb71-c89a-4eed-a7b2-a6b8697ca05d" providerId="ADAL" clId="{859B44AB-C903-CA46-9675-1650459D9B74}" dt="2022-06-07T23:39:25.535" v="1220" actId="478"/>
          <ac:picMkLst>
            <pc:docMk/>
            <pc:sldMk cId="2005676229" sldId="2644"/>
            <ac:picMk id="27" creationId="{4BEC9BAE-49A2-7356-57CE-9327CFFF0232}"/>
          </ac:picMkLst>
        </pc:picChg>
        <pc:picChg chg="add del mod">
          <ac:chgData name="Dimitri Desmidt" userId="64dfcb71-c89a-4eed-a7b2-a6b8697ca05d" providerId="ADAL" clId="{859B44AB-C903-CA46-9675-1650459D9B74}" dt="2022-06-07T23:39:25.535" v="1220" actId="478"/>
          <ac:picMkLst>
            <pc:docMk/>
            <pc:sldMk cId="2005676229" sldId="2644"/>
            <ac:picMk id="31" creationId="{70D32F7B-134F-8EA0-72A7-6A396842ADDC}"/>
          </ac:picMkLst>
        </pc:picChg>
        <pc:picChg chg="add del mod">
          <ac:chgData name="Dimitri Desmidt" userId="64dfcb71-c89a-4eed-a7b2-a6b8697ca05d" providerId="ADAL" clId="{859B44AB-C903-CA46-9675-1650459D9B74}" dt="2022-06-07T23:39:25.535" v="1220" actId="478"/>
          <ac:picMkLst>
            <pc:docMk/>
            <pc:sldMk cId="2005676229" sldId="2644"/>
            <ac:picMk id="32" creationId="{D542427F-0ACD-0D53-BEF6-CAB2B956351C}"/>
          </ac:picMkLst>
        </pc:picChg>
        <pc:cxnChg chg="mod">
          <ac:chgData name="Dimitri Desmidt" userId="64dfcb71-c89a-4eed-a7b2-a6b8697ca05d" providerId="ADAL" clId="{859B44AB-C903-CA46-9675-1650459D9B74}" dt="2022-06-07T23:43:38.444" v="1299" actId="1036"/>
          <ac:cxnSpMkLst>
            <pc:docMk/>
            <pc:sldMk cId="2005676229" sldId="2644"/>
            <ac:cxnSpMk id="39" creationId="{D6629535-575F-A44E-A6EC-6FAEB4DD986E}"/>
          </ac:cxnSpMkLst>
        </pc:cxnChg>
        <pc:cxnChg chg="mod">
          <ac:chgData name="Dimitri Desmidt" userId="64dfcb71-c89a-4eed-a7b2-a6b8697ca05d" providerId="ADAL" clId="{859B44AB-C903-CA46-9675-1650459D9B74}" dt="2022-06-07T23:43:38.444" v="1299" actId="1036"/>
          <ac:cxnSpMkLst>
            <pc:docMk/>
            <pc:sldMk cId="2005676229" sldId="2644"/>
            <ac:cxnSpMk id="40" creationId="{87ACFC3F-A1D0-2046-800B-031AF203340C}"/>
          </ac:cxnSpMkLst>
        </pc:cxnChg>
      </pc:sldChg>
      <pc:sldChg chg="addSp delSp modSp mod">
        <pc:chgData name="Dimitri Desmidt" userId="64dfcb71-c89a-4eed-a7b2-a6b8697ca05d" providerId="ADAL" clId="{859B44AB-C903-CA46-9675-1650459D9B74}" dt="2022-06-07T23:55:59.019" v="1480"/>
        <pc:sldMkLst>
          <pc:docMk/>
          <pc:sldMk cId="94733133" sldId="2660"/>
        </pc:sldMkLst>
        <pc:spChg chg="add mod">
          <ac:chgData name="Dimitri Desmidt" userId="64dfcb71-c89a-4eed-a7b2-a6b8697ca05d" providerId="ADAL" clId="{859B44AB-C903-CA46-9675-1650459D9B74}" dt="2022-06-07T23:55:59.019" v="1480"/>
          <ac:spMkLst>
            <pc:docMk/>
            <pc:sldMk cId="94733133" sldId="2660"/>
            <ac:spMk id="21" creationId="{55D75D81-879B-F095-5E70-DADCD9616F2B}"/>
          </ac:spMkLst>
        </pc:spChg>
        <pc:picChg chg="del">
          <ac:chgData name="Dimitri Desmidt" userId="64dfcb71-c89a-4eed-a7b2-a6b8697ca05d" providerId="ADAL" clId="{859B44AB-C903-CA46-9675-1650459D9B74}" dt="2022-06-07T23:55:58.537" v="1479" actId="478"/>
          <ac:picMkLst>
            <pc:docMk/>
            <pc:sldMk cId="94733133" sldId="2660"/>
            <ac:picMk id="15" creationId="{56A1CC9A-D2D0-7E48-898F-69D52D3AC88E}"/>
          </ac:picMkLst>
        </pc:picChg>
        <pc:picChg chg="add mod">
          <ac:chgData name="Dimitri Desmidt" userId="64dfcb71-c89a-4eed-a7b2-a6b8697ca05d" providerId="ADAL" clId="{859B44AB-C903-CA46-9675-1650459D9B74}" dt="2022-06-07T23:55:59.019" v="1480"/>
          <ac:picMkLst>
            <pc:docMk/>
            <pc:sldMk cId="94733133" sldId="2660"/>
            <ac:picMk id="22" creationId="{42089769-8663-A102-0542-EACC7922EF48}"/>
          </ac:picMkLst>
        </pc:picChg>
        <pc:picChg chg="add mod">
          <ac:chgData name="Dimitri Desmidt" userId="64dfcb71-c89a-4eed-a7b2-a6b8697ca05d" providerId="ADAL" clId="{859B44AB-C903-CA46-9675-1650459D9B74}" dt="2022-06-07T23:55:59.019" v="1480"/>
          <ac:picMkLst>
            <pc:docMk/>
            <pc:sldMk cId="94733133" sldId="2660"/>
            <ac:picMk id="23" creationId="{F4B1B230-B2C1-E7A2-5FCA-0B7C9432C3E5}"/>
          </ac:picMkLst>
        </pc:picChg>
        <pc:picChg chg="add mod">
          <ac:chgData name="Dimitri Desmidt" userId="64dfcb71-c89a-4eed-a7b2-a6b8697ca05d" providerId="ADAL" clId="{859B44AB-C903-CA46-9675-1650459D9B74}" dt="2022-06-07T23:55:59.019" v="1480"/>
          <ac:picMkLst>
            <pc:docMk/>
            <pc:sldMk cId="94733133" sldId="2660"/>
            <ac:picMk id="24" creationId="{BAC9D285-643D-FD59-CD93-8DA4A152C182}"/>
          </ac:picMkLst>
        </pc:picChg>
      </pc:sldChg>
      <pc:sldChg chg="addSp delSp modSp mod">
        <pc:chgData name="Dimitri Desmidt" userId="64dfcb71-c89a-4eed-a7b2-a6b8697ca05d" providerId="ADAL" clId="{859B44AB-C903-CA46-9675-1650459D9B74}" dt="2022-06-08T20:44:11.506" v="2552" actId="14100"/>
        <pc:sldMkLst>
          <pc:docMk/>
          <pc:sldMk cId="3865570472" sldId="2661"/>
        </pc:sldMkLst>
        <pc:spChg chg="add mod">
          <ac:chgData name="Dimitri Desmidt" userId="64dfcb71-c89a-4eed-a7b2-a6b8697ca05d" providerId="ADAL" clId="{859B44AB-C903-CA46-9675-1650459D9B74}" dt="2022-06-07T23:56:30.666" v="1484"/>
          <ac:spMkLst>
            <pc:docMk/>
            <pc:sldMk cId="3865570472" sldId="2661"/>
            <ac:spMk id="17" creationId="{32706DA3-9FF8-39F3-4142-32B7A027C178}"/>
          </ac:spMkLst>
        </pc:spChg>
        <pc:spChg chg="mod">
          <ac:chgData name="Dimitri Desmidt" userId="64dfcb71-c89a-4eed-a7b2-a6b8697ca05d" providerId="ADAL" clId="{859B44AB-C903-CA46-9675-1650459D9B74}" dt="2022-06-08T20:44:11.506" v="2552" actId="14100"/>
          <ac:spMkLst>
            <pc:docMk/>
            <pc:sldMk cId="3865570472" sldId="2661"/>
            <ac:spMk id="38" creationId="{8EA9FD53-D819-3445-909B-06CDF9DAF9F5}"/>
          </ac:spMkLst>
        </pc:spChg>
        <pc:spChg chg="del">
          <ac:chgData name="Dimitri Desmidt" userId="64dfcb71-c89a-4eed-a7b2-a6b8697ca05d" providerId="ADAL" clId="{859B44AB-C903-CA46-9675-1650459D9B74}" dt="2022-06-07T23:56:30.238" v="1483" actId="478"/>
          <ac:spMkLst>
            <pc:docMk/>
            <pc:sldMk cId="3865570472" sldId="2661"/>
            <ac:spMk id="42" creationId="{DBA3789B-0017-FA41-8E2F-46E07CD787BF}"/>
          </ac:spMkLst>
        </pc:spChg>
        <pc:picChg chg="add mod">
          <ac:chgData name="Dimitri Desmidt" userId="64dfcb71-c89a-4eed-a7b2-a6b8697ca05d" providerId="ADAL" clId="{859B44AB-C903-CA46-9675-1650459D9B74}" dt="2022-06-07T23:56:49.172" v="1518" actId="1038"/>
          <ac:picMkLst>
            <pc:docMk/>
            <pc:sldMk cId="3865570472" sldId="2661"/>
            <ac:picMk id="18" creationId="{96E583A2-E601-A1C2-6B60-A6030CB443FB}"/>
          </ac:picMkLst>
        </pc:picChg>
        <pc:picChg chg="add del mod">
          <ac:chgData name="Dimitri Desmidt" userId="64dfcb71-c89a-4eed-a7b2-a6b8697ca05d" providerId="ADAL" clId="{859B44AB-C903-CA46-9675-1650459D9B74}" dt="2022-06-07T23:56:40.737" v="1485" actId="478"/>
          <ac:picMkLst>
            <pc:docMk/>
            <pc:sldMk cId="3865570472" sldId="2661"/>
            <ac:picMk id="19" creationId="{AE3B9A0E-C3AE-2B42-14AA-13529B9ED5B6}"/>
          </ac:picMkLst>
        </pc:picChg>
        <pc:picChg chg="del">
          <ac:chgData name="Dimitri Desmidt" userId="64dfcb71-c89a-4eed-a7b2-a6b8697ca05d" providerId="ADAL" clId="{859B44AB-C903-CA46-9675-1650459D9B74}" dt="2022-06-07T23:56:30.238" v="1483" actId="478"/>
          <ac:picMkLst>
            <pc:docMk/>
            <pc:sldMk cId="3865570472" sldId="2661"/>
            <ac:picMk id="41" creationId="{D31602D9-45CA-D04C-8F8A-D7C3358D6EC3}"/>
          </ac:picMkLst>
        </pc:picChg>
      </pc:sldChg>
      <pc:sldChg chg="addSp delSp modSp mod">
        <pc:chgData name="Dimitri Desmidt" userId="64dfcb71-c89a-4eed-a7b2-a6b8697ca05d" providerId="ADAL" clId="{859B44AB-C903-CA46-9675-1650459D9B74}" dt="2022-06-07T23:56:14.857" v="1482"/>
        <pc:sldMkLst>
          <pc:docMk/>
          <pc:sldMk cId="1930454636" sldId="2662"/>
        </pc:sldMkLst>
        <pc:spChg chg="add mod">
          <ac:chgData name="Dimitri Desmidt" userId="64dfcb71-c89a-4eed-a7b2-a6b8697ca05d" providerId="ADAL" clId="{859B44AB-C903-CA46-9675-1650459D9B74}" dt="2022-06-07T23:56:14.857" v="1482"/>
          <ac:spMkLst>
            <pc:docMk/>
            <pc:sldMk cId="1930454636" sldId="2662"/>
            <ac:spMk id="20" creationId="{1D008BA4-7A79-40E6-53DF-E25E36C01434}"/>
          </ac:spMkLst>
        </pc:spChg>
        <pc:picChg chg="add mod">
          <ac:chgData name="Dimitri Desmidt" userId="64dfcb71-c89a-4eed-a7b2-a6b8697ca05d" providerId="ADAL" clId="{859B44AB-C903-CA46-9675-1650459D9B74}" dt="2022-06-07T23:56:14.857" v="1482"/>
          <ac:picMkLst>
            <pc:docMk/>
            <pc:sldMk cId="1930454636" sldId="2662"/>
            <ac:picMk id="16" creationId="{4CB59141-868F-11A1-C35C-73599FB97812}"/>
          </ac:picMkLst>
        </pc:picChg>
        <pc:picChg chg="del">
          <ac:chgData name="Dimitri Desmidt" userId="64dfcb71-c89a-4eed-a7b2-a6b8697ca05d" providerId="ADAL" clId="{859B44AB-C903-CA46-9675-1650459D9B74}" dt="2022-06-07T23:56:14.387" v="1481" actId="478"/>
          <ac:picMkLst>
            <pc:docMk/>
            <pc:sldMk cId="1930454636" sldId="2662"/>
            <ac:picMk id="17" creationId="{0225A27B-B67B-754C-B727-C8BA9F148E5A}"/>
          </ac:picMkLst>
        </pc:picChg>
        <pc:picChg chg="add mod">
          <ac:chgData name="Dimitri Desmidt" userId="64dfcb71-c89a-4eed-a7b2-a6b8697ca05d" providerId="ADAL" clId="{859B44AB-C903-CA46-9675-1650459D9B74}" dt="2022-06-07T23:56:14.857" v="1482"/>
          <ac:picMkLst>
            <pc:docMk/>
            <pc:sldMk cId="1930454636" sldId="2662"/>
            <ac:picMk id="18" creationId="{D6093F13-59B1-9D9E-0374-60462EB7A9FC}"/>
          </ac:picMkLst>
        </pc:picChg>
        <pc:picChg chg="add mod">
          <ac:chgData name="Dimitri Desmidt" userId="64dfcb71-c89a-4eed-a7b2-a6b8697ca05d" providerId="ADAL" clId="{859B44AB-C903-CA46-9675-1650459D9B74}" dt="2022-06-07T23:56:14.857" v="1482"/>
          <ac:picMkLst>
            <pc:docMk/>
            <pc:sldMk cId="1930454636" sldId="2662"/>
            <ac:picMk id="19" creationId="{69C491D0-3CBB-0B4B-351B-9302E2A27D36}"/>
          </ac:picMkLst>
        </pc:picChg>
      </pc:sldChg>
      <pc:sldChg chg="modSp mod">
        <pc:chgData name="Dimitri Desmidt" userId="64dfcb71-c89a-4eed-a7b2-a6b8697ca05d" providerId="ADAL" clId="{859B44AB-C903-CA46-9675-1650459D9B74}" dt="2022-06-08T21:05:29.521" v="2814" actId="14100"/>
        <pc:sldMkLst>
          <pc:docMk/>
          <pc:sldMk cId="3073133098" sldId="2664"/>
        </pc:sldMkLst>
        <pc:spChg chg="mod">
          <ac:chgData name="Dimitri Desmidt" userId="64dfcb71-c89a-4eed-a7b2-a6b8697ca05d" providerId="ADAL" clId="{859B44AB-C903-CA46-9675-1650459D9B74}" dt="2022-06-08T21:04:49.401" v="2795" actId="20577"/>
          <ac:spMkLst>
            <pc:docMk/>
            <pc:sldMk cId="3073133098" sldId="2664"/>
            <ac:spMk id="21" creationId="{FE51D9A9-1CED-D44B-863B-D7DA58574863}"/>
          </ac:spMkLst>
        </pc:spChg>
        <pc:spChg chg="mod">
          <ac:chgData name="Dimitri Desmidt" userId="64dfcb71-c89a-4eed-a7b2-a6b8697ca05d" providerId="ADAL" clId="{859B44AB-C903-CA46-9675-1650459D9B74}" dt="2022-06-08T21:05:19.991" v="2812" actId="166"/>
          <ac:spMkLst>
            <pc:docMk/>
            <pc:sldMk cId="3073133098" sldId="2664"/>
            <ac:spMk id="23" creationId="{E5DBA32E-5B28-EA46-996F-0A17049DA096}"/>
          </ac:spMkLst>
        </pc:spChg>
        <pc:spChg chg="mod">
          <ac:chgData name="Dimitri Desmidt" userId="64dfcb71-c89a-4eed-a7b2-a6b8697ca05d" providerId="ADAL" clId="{859B44AB-C903-CA46-9675-1650459D9B74}" dt="2022-06-08T21:05:19.991" v="2812" actId="166"/>
          <ac:spMkLst>
            <pc:docMk/>
            <pc:sldMk cId="3073133098" sldId="2664"/>
            <ac:spMk id="26" creationId="{9E625B22-BBEE-4046-A1F5-6EE7A3A4DFA8}"/>
          </ac:spMkLst>
        </pc:spChg>
        <pc:grpChg chg="mod">
          <ac:chgData name="Dimitri Desmidt" userId="64dfcb71-c89a-4eed-a7b2-a6b8697ca05d" providerId="ADAL" clId="{859B44AB-C903-CA46-9675-1650459D9B74}" dt="2022-06-08T21:05:05.195" v="2811" actId="1035"/>
          <ac:grpSpMkLst>
            <pc:docMk/>
            <pc:sldMk cId="3073133098" sldId="2664"/>
            <ac:grpSpMk id="17" creationId="{B4A183F6-BEBE-4E4E-90D8-7D653712ADA7}"/>
          </ac:grpSpMkLst>
        </pc:grpChg>
        <pc:picChg chg="mod">
          <ac:chgData name="Dimitri Desmidt" userId="64dfcb71-c89a-4eed-a7b2-a6b8697ca05d" providerId="ADAL" clId="{859B44AB-C903-CA46-9675-1650459D9B74}" dt="2022-06-08T21:05:19.991" v="2812" actId="166"/>
          <ac:picMkLst>
            <pc:docMk/>
            <pc:sldMk cId="3073133098" sldId="2664"/>
            <ac:picMk id="7" creationId="{A89F3BA2-FE7F-2248-B885-3C9BE8AD7EC0}"/>
          </ac:picMkLst>
        </pc:picChg>
        <pc:cxnChg chg="mod">
          <ac:chgData name="Dimitri Desmidt" userId="64dfcb71-c89a-4eed-a7b2-a6b8697ca05d" providerId="ADAL" clId="{859B44AB-C903-CA46-9675-1650459D9B74}" dt="2022-06-08T21:05:29.521" v="2814" actId="14100"/>
          <ac:cxnSpMkLst>
            <pc:docMk/>
            <pc:sldMk cId="3073133098" sldId="2664"/>
            <ac:cxnSpMk id="25" creationId="{154DEF29-036C-BC4C-A7D2-828D3103BF2B}"/>
          </ac:cxnSpMkLst>
        </pc:cxnChg>
        <pc:cxnChg chg="mod">
          <ac:chgData name="Dimitri Desmidt" userId="64dfcb71-c89a-4eed-a7b2-a6b8697ca05d" providerId="ADAL" clId="{859B44AB-C903-CA46-9675-1650459D9B74}" dt="2022-06-08T21:04:01.823" v="2755"/>
          <ac:cxnSpMkLst>
            <pc:docMk/>
            <pc:sldMk cId="3073133098" sldId="2664"/>
            <ac:cxnSpMk id="27" creationId="{47736EA0-E093-F447-8EE2-5225D3625DFD}"/>
          </ac:cxnSpMkLst>
        </pc:cxnChg>
      </pc:sldChg>
      <pc:sldChg chg="modNotesTx">
        <pc:chgData name="Dimitri Desmidt" userId="64dfcb71-c89a-4eed-a7b2-a6b8697ca05d" providerId="ADAL" clId="{859B44AB-C903-CA46-9675-1650459D9B74}" dt="2022-05-23T20:42:26.563" v="23" actId="20577"/>
        <pc:sldMkLst>
          <pc:docMk/>
          <pc:sldMk cId="3471388470" sldId="2667"/>
        </pc:sldMkLst>
      </pc:sldChg>
      <pc:sldChg chg="addSp delSp modSp mod">
        <pc:chgData name="Dimitri Desmidt" userId="64dfcb71-c89a-4eed-a7b2-a6b8697ca05d" providerId="ADAL" clId="{859B44AB-C903-CA46-9675-1650459D9B74}" dt="2022-06-08T18:04:32.754" v="2462" actId="14100"/>
        <pc:sldMkLst>
          <pc:docMk/>
          <pc:sldMk cId="133665067" sldId="2673"/>
        </pc:sldMkLst>
        <pc:spChg chg="mod">
          <ac:chgData name="Dimitri Desmidt" userId="64dfcb71-c89a-4eed-a7b2-a6b8697ca05d" providerId="ADAL" clId="{859B44AB-C903-CA46-9675-1650459D9B74}" dt="2022-06-07T23:51:25.430" v="1385" actId="14100"/>
          <ac:spMkLst>
            <pc:docMk/>
            <pc:sldMk cId="133665067" sldId="2673"/>
            <ac:spMk id="17" creationId="{F0A9EFFE-3369-2B4F-972E-F1593717DD5F}"/>
          </ac:spMkLst>
        </pc:spChg>
        <pc:spChg chg="del">
          <ac:chgData name="Dimitri Desmidt" userId="64dfcb71-c89a-4eed-a7b2-a6b8697ca05d" providerId="ADAL" clId="{859B44AB-C903-CA46-9675-1650459D9B74}" dt="2022-06-07T23:51:11.476" v="1381" actId="478"/>
          <ac:spMkLst>
            <pc:docMk/>
            <pc:sldMk cId="133665067" sldId="2673"/>
            <ac:spMk id="18" creationId="{E0A44DD9-17D0-1144-A257-5AF5B8CFD3F6}"/>
          </ac:spMkLst>
        </pc:spChg>
        <pc:spChg chg="mod">
          <ac:chgData name="Dimitri Desmidt" userId="64dfcb71-c89a-4eed-a7b2-a6b8697ca05d" providerId="ADAL" clId="{859B44AB-C903-CA46-9675-1650459D9B74}" dt="2022-06-08T18:04:32.754" v="2462" actId="14100"/>
          <ac:spMkLst>
            <pc:docMk/>
            <pc:sldMk cId="133665067" sldId="2673"/>
            <ac:spMk id="38" creationId="{8EA9FD53-D819-3445-909B-06CDF9DAF9F5}"/>
          </ac:spMkLst>
        </pc:spChg>
        <pc:picChg chg="add mod">
          <ac:chgData name="Dimitri Desmidt" userId="64dfcb71-c89a-4eed-a7b2-a6b8697ca05d" providerId="ADAL" clId="{859B44AB-C903-CA46-9675-1650459D9B74}" dt="2022-06-07T23:51:18.380" v="1383" actId="1076"/>
          <ac:picMkLst>
            <pc:docMk/>
            <pc:sldMk cId="133665067" sldId="2673"/>
            <ac:picMk id="2" creationId="{ED1CF73A-D4F8-8AF4-55CA-7BCD59D689BC}"/>
          </ac:picMkLst>
        </pc:picChg>
        <pc:picChg chg="add mod">
          <ac:chgData name="Dimitri Desmidt" userId="64dfcb71-c89a-4eed-a7b2-a6b8697ca05d" providerId="ADAL" clId="{859B44AB-C903-CA46-9675-1650459D9B74}" dt="2022-06-07T23:51:14.730" v="1382" actId="1076"/>
          <ac:picMkLst>
            <pc:docMk/>
            <pc:sldMk cId="133665067" sldId="2673"/>
            <ac:picMk id="3" creationId="{0DEB673C-5AF2-C4E7-E039-5623282E31D8}"/>
          </ac:picMkLst>
        </pc:picChg>
        <pc:picChg chg="del">
          <ac:chgData name="Dimitri Desmidt" userId="64dfcb71-c89a-4eed-a7b2-a6b8697ca05d" providerId="ADAL" clId="{859B44AB-C903-CA46-9675-1650459D9B74}" dt="2022-06-07T23:51:11.476" v="1381" actId="478"/>
          <ac:picMkLst>
            <pc:docMk/>
            <pc:sldMk cId="133665067" sldId="2673"/>
            <ac:picMk id="19" creationId="{E0648778-2E57-7643-9796-89D12F5E561C}"/>
          </ac:picMkLst>
        </pc:picChg>
        <pc:picChg chg="del">
          <ac:chgData name="Dimitri Desmidt" userId="64dfcb71-c89a-4eed-a7b2-a6b8697ca05d" providerId="ADAL" clId="{859B44AB-C903-CA46-9675-1650459D9B74}" dt="2022-06-07T23:51:11.476" v="1381" actId="478"/>
          <ac:picMkLst>
            <pc:docMk/>
            <pc:sldMk cId="133665067" sldId="2673"/>
            <ac:picMk id="20" creationId="{1AA91D03-EC2E-274D-AFB7-AA6CCD666254}"/>
          </ac:picMkLst>
        </pc:picChg>
      </pc:sldChg>
      <pc:sldChg chg="addSp delSp modSp mod">
        <pc:chgData name="Dimitri Desmidt" userId="64dfcb71-c89a-4eed-a7b2-a6b8697ca05d" providerId="ADAL" clId="{859B44AB-C903-CA46-9675-1650459D9B74}" dt="2022-06-07T23:53:12.582" v="1410" actId="1036"/>
        <pc:sldMkLst>
          <pc:docMk/>
          <pc:sldMk cId="4238743527" sldId="2674"/>
        </pc:sldMkLst>
        <pc:spChg chg="add mod">
          <ac:chgData name="Dimitri Desmidt" userId="64dfcb71-c89a-4eed-a7b2-a6b8697ca05d" providerId="ADAL" clId="{859B44AB-C903-CA46-9675-1650459D9B74}" dt="2022-06-07T23:53:12.582" v="1410" actId="1036"/>
          <ac:spMkLst>
            <pc:docMk/>
            <pc:sldMk cId="4238743527" sldId="2674"/>
            <ac:spMk id="19" creationId="{FF9DD834-77B0-A828-F1C8-B0AFA1AA2CBF}"/>
          </ac:spMkLst>
        </pc:spChg>
        <pc:picChg chg="del">
          <ac:chgData name="Dimitri Desmidt" userId="64dfcb71-c89a-4eed-a7b2-a6b8697ca05d" providerId="ADAL" clId="{859B44AB-C903-CA46-9675-1650459D9B74}" dt="2022-06-07T23:52:07.781" v="1386" actId="478"/>
          <ac:picMkLst>
            <pc:docMk/>
            <pc:sldMk cId="4238743527" sldId="2674"/>
            <ac:picMk id="2" creationId="{76E0A5D9-32AD-4441-B051-3F035806EA73}"/>
          </ac:picMkLst>
        </pc:picChg>
        <pc:picChg chg="add mod">
          <ac:chgData name="Dimitri Desmidt" userId="64dfcb71-c89a-4eed-a7b2-a6b8697ca05d" providerId="ADAL" clId="{859B44AB-C903-CA46-9675-1650459D9B74}" dt="2022-06-07T23:53:12.582" v="1410" actId="1036"/>
          <ac:picMkLst>
            <pc:docMk/>
            <pc:sldMk cId="4238743527" sldId="2674"/>
            <ac:picMk id="3" creationId="{9C72261F-AD9D-6C9D-A080-9A75324644AD}"/>
          </ac:picMkLst>
        </pc:picChg>
        <pc:picChg chg="add mod">
          <ac:chgData name="Dimitri Desmidt" userId="64dfcb71-c89a-4eed-a7b2-a6b8697ca05d" providerId="ADAL" clId="{859B44AB-C903-CA46-9675-1650459D9B74}" dt="2022-06-07T23:53:12.582" v="1410" actId="1036"/>
          <ac:picMkLst>
            <pc:docMk/>
            <pc:sldMk cId="4238743527" sldId="2674"/>
            <ac:picMk id="4" creationId="{114B1D0B-C4C8-E6E7-137F-B9D7F3B7D65A}"/>
          </ac:picMkLst>
        </pc:picChg>
        <pc:picChg chg="add mod">
          <ac:chgData name="Dimitri Desmidt" userId="64dfcb71-c89a-4eed-a7b2-a6b8697ca05d" providerId="ADAL" clId="{859B44AB-C903-CA46-9675-1650459D9B74}" dt="2022-06-07T23:53:12.582" v="1410" actId="1036"/>
          <ac:picMkLst>
            <pc:docMk/>
            <pc:sldMk cId="4238743527" sldId="2674"/>
            <ac:picMk id="5" creationId="{35EEBC1B-CCF6-8B75-CD14-026F2799A0A9}"/>
          </ac:picMkLst>
        </pc:picChg>
      </pc:sldChg>
      <pc:sldChg chg="addSp delSp modSp mod">
        <pc:chgData name="Dimitri Desmidt" userId="64dfcb71-c89a-4eed-a7b2-a6b8697ca05d" providerId="ADAL" clId="{859B44AB-C903-CA46-9675-1650459D9B74}" dt="2022-06-07T23:55:33.534" v="1478" actId="1036"/>
        <pc:sldMkLst>
          <pc:docMk/>
          <pc:sldMk cId="3927009914" sldId="2675"/>
        </pc:sldMkLst>
        <pc:spChg chg="add mod">
          <ac:chgData name="Dimitri Desmidt" userId="64dfcb71-c89a-4eed-a7b2-a6b8697ca05d" providerId="ADAL" clId="{859B44AB-C903-CA46-9675-1650459D9B74}" dt="2022-06-07T23:55:33.534" v="1478" actId="1036"/>
          <ac:spMkLst>
            <pc:docMk/>
            <pc:sldMk cId="3927009914" sldId="2675"/>
            <ac:spMk id="24" creationId="{105F7D5A-AEC5-CE50-228D-C6635A820B41}"/>
          </ac:spMkLst>
        </pc:spChg>
        <pc:picChg chg="add mod">
          <ac:chgData name="Dimitri Desmidt" userId="64dfcb71-c89a-4eed-a7b2-a6b8697ca05d" providerId="ADAL" clId="{859B44AB-C903-CA46-9675-1650459D9B74}" dt="2022-06-07T23:55:33.534" v="1478" actId="1036"/>
          <ac:picMkLst>
            <pc:docMk/>
            <pc:sldMk cId="3927009914" sldId="2675"/>
            <ac:picMk id="2" creationId="{257651C0-5E26-CEA3-6561-362C3D0362BC}"/>
          </ac:picMkLst>
        </pc:picChg>
        <pc:picChg chg="add mod">
          <ac:chgData name="Dimitri Desmidt" userId="64dfcb71-c89a-4eed-a7b2-a6b8697ca05d" providerId="ADAL" clId="{859B44AB-C903-CA46-9675-1650459D9B74}" dt="2022-06-07T23:55:33.534" v="1478" actId="1036"/>
          <ac:picMkLst>
            <pc:docMk/>
            <pc:sldMk cId="3927009914" sldId="2675"/>
            <ac:picMk id="3" creationId="{4E75DD9D-C605-A1F9-9501-D02901204741}"/>
          </ac:picMkLst>
        </pc:picChg>
        <pc:picChg chg="add mod">
          <ac:chgData name="Dimitri Desmidt" userId="64dfcb71-c89a-4eed-a7b2-a6b8697ca05d" providerId="ADAL" clId="{859B44AB-C903-CA46-9675-1650459D9B74}" dt="2022-06-07T23:55:33.534" v="1478" actId="1036"/>
          <ac:picMkLst>
            <pc:docMk/>
            <pc:sldMk cId="3927009914" sldId="2675"/>
            <ac:picMk id="4" creationId="{ED2122AD-E68C-1985-2734-92A5A0F0D5A3}"/>
          </ac:picMkLst>
        </pc:picChg>
        <pc:picChg chg="del">
          <ac:chgData name="Dimitri Desmidt" userId="64dfcb71-c89a-4eed-a7b2-a6b8697ca05d" providerId="ADAL" clId="{859B44AB-C903-CA46-9675-1650459D9B74}" dt="2022-06-07T23:54:29.969" v="1417" actId="478"/>
          <ac:picMkLst>
            <pc:docMk/>
            <pc:sldMk cId="3927009914" sldId="2675"/>
            <ac:picMk id="15" creationId="{56A1CC9A-D2D0-7E48-898F-69D52D3AC88E}"/>
          </ac:picMkLst>
        </pc:picChg>
      </pc:sldChg>
      <pc:sldChg chg="modSp mod">
        <pc:chgData name="Dimitri Desmidt" userId="64dfcb71-c89a-4eed-a7b2-a6b8697ca05d" providerId="ADAL" clId="{859B44AB-C903-CA46-9675-1650459D9B74}" dt="2022-06-08T20:48:52.573" v="2645" actId="20577"/>
        <pc:sldMkLst>
          <pc:docMk/>
          <pc:sldMk cId="1007974397" sldId="2676"/>
        </pc:sldMkLst>
        <pc:spChg chg="mod">
          <ac:chgData name="Dimitri Desmidt" userId="64dfcb71-c89a-4eed-a7b2-a6b8697ca05d" providerId="ADAL" clId="{859B44AB-C903-CA46-9675-1650459D9B74}" dt="2022-06-08T01:47:00.829" v="1978" actId="1076"/>
          <ac:spMkLst>
            <pc:docMk/>
            <pc:sldMk cId="1007974397" sldId="2676"/>
            <ac:spMk id="10" creationId="{AF71DDBE-2BC6-5043-97C9-D05B63908F69}"/>
          </ac:spMkLst>
        </pc:spChg>
        <pc:spChg chg="mod">
          <ac:chgData name="Dimitri Desmidt" userId="64dfcb71-c89a-4eed-a7b2-a6b8697ca05d" providerId="ADAL" clId="{859B44AB-C903-CA46-9675-1650459D9B74}" dt="2022-06-08T18:07:43.688" v="2488" actId="20577"/>
          <ac:spMkLst>
            <pc:docMk/>
            <pc:sldMk cId="1007974397" sldId="2676"/>
            <ac:spMk id="11" creationId="{87D9140B-2FDD-3A43-A4B9-47A9838ED36E}"/>
          </ac:spMkLst>
        </pc:spChg>
        <pc:spChg chg="mod">
          <ac:chgData name="Dimitri Desmidt" userId="64dfcb71-c89a-4eed-a7b2-a6b8697ca05d" providerId="ADAL" clId="{859B44AB-C903-CA46-9675-1650459D9B74}" dt="2022-06-08T20:48:52.573" v="2645" actId="20577"/>
          <ac:spMkLst>
            <pc:docMk/>
            <pc:sldMk cId="1007974397" sldId="2676"/>
            <ac:spMk id="22" creationId="{D8570A23-B2E8-6B40-ACB5-A5C5B3D15563}"/>
          </ac:spMkLst>
        </pc:spChg>
        <pc:spChg chg="mod">
          <ac:chgData name="Dimitri Desmidt" userId="64dfcb71-c89a-4eed-a7b2-a6b8697ca05d" providerId="ADAL" clId="{859B44AB-C903-CA46-9675-1650459D9B74}" dt="2022-06-08T01:46:48.179" v="1973" actId="14100"/>
          <ac:spMkLst>
            <pc:docMk/>
            <pc:sldMk cId="1007974397" sldId="2676"/>
            <ac:spMk id="25" creationId="{89834644-EFA4-294C-B52D-2D69A2A83256}"/>
          </ac:spMkLst>
        </pc:spChg>
        <pc:grpChg chg="mod">
          <ac:chgData name="Dimitri Desmidt" userId="64dfcb71-c89a-4eed-a7b2-a6b8697ca05d" providerId="ADAL" clId="{859B44AB-C903-CA46-9675-1650459D9B74}" dt="2022-06-08T01:47:09.582" v="1992" actId="1035"/>
          <ac:grpSpMkLst>
            <pc:docMk/>
            <pc:sldMk cId="1007974397" sldId="2676"/>
            <ac:grpSpMk id="21" creationId="{441D7D38-DDEA-DC4C-A5E5-F8ED6E3B894A}"/>
          </ac:grpSpMkLst>
        </pc:grpChg>
        <pc:grpChg chg="mod">
          <ac:chgData name="Dimitri Desmidt" userId="64dfcb71-c89a-4eed-a7b2-a6b8697ca05d" providerId="ADAL" clId="{859B44AB-C903-CA46-9675-1650459D9B74}" dt="2022-06-08T01:47:09.582" v="1992" actId="1035"/>
          <ac:grpSpMkLst>
            <pc:docMk/>
            <pc:sldMk cId="1007974397" sldId="2676"/>
            <ac:grpSpMk id="24" creationId="{15ADC782-0460-3D4E-94A3-0B20F2C516E9}"/>
          </ac:grpSpMkLst>
        </pc:grpChg>
        <pc:cxnChg chg="mod">
          <ac:chgData name="Dimitri Desmidt" userId="64dfcb71-c89a-4eed-a7b2-a6b8697ca05d" providerId="ADAL" clId="{859B44AB-C903-CA46-9675-1650459D9B74}" dt="2022-06-08T18:08:01.807" v="2489" actId="6549"/>
          <ac:cxnSpMkLst>
            <pc:docMk/>
            <pc:sldMk cId="1007974397" sldId="2676"/>
            <ac:cxnSpMk id="23" creationId="{0211B8C6-A8CE-4547-8515-0337227BC768}"/>
          </ac:cxnSpMkLst>
        </pc:cxnChg>
        <pc:cxnChg chg="mod">
          <ac:chgData name="Dimitri Desmidt" userId="64dfcb71-c89a-4eed-a7b2-a6b8697ca05d" providerId="ADAL" clId="{859B44AB-C903-CA46-9675-1650459D9B74}" dt="2022-06-08T01:47:19.080" v="1994" actId="14100"/>
          <ac:cxnSpMkLst>
            <pc:docMk/>
            <pc:sldMk cId="1007974397" sldId="2676"/>
            <ac:cxnSpMk id="26" creationId="{1DEDE01A-1E80-524D-B627-D67064DEB902}"/>
          </ac:cxnSpMkLst>
        </pc:cxnChg>
      </pc:sldChg>
      <pc:sldChg chg="modSp mod">
        <pc:chgData name="Dimitri Desmidt" userId="64dfcb71-c89a-4eed-a7b2-a6b8697ca05d" providerId="ADAL" clId="{859B44AB-C903-CA46-9675-1650459D9B74}" dt="2022-06-08T00:24:47.714" v="1560" actId="1036"/>
        <pc:sldMkLst>
          <pc:docMk/>
          <pc:sldMk cId="3994047932" sldId="2681"/>
        </pc:sldMkLst>
        <pc:spChg chg="mod">
          <ac:chgData name="Dimitri Desmidt" userId="64dfcb71-c89a-4eed-a7b2-a6b8697ca05d" providerId="ADAL" clId="{859B44AB-C903-CA46-9675-1650459D9B74}" dt="2022-05-27T18:55:50.615" v="699" actId="20577"/>
          <ac:spMkLst>
            <pc:docMk/>
            <pc:sldMk cId="3994047932" sldId="2681"/>
            <ac:spMk id="3" creationId="{9E62EEBE-418C-1545-8C66-59E6662ACC23}"/>
          </ac:spMkLst>
        </pc:spChg>
        <pc:spChg chg="mod">
          <ac:chgData name="Dimitri Desmidt" userId="64dfcb71-c89a-4eed-a7b2-a6b8697ca05d" providerId="ADAL" clId="{859B44AB-C903-CA46-9675-1650459D9B74}" dt="2022-06-08T00:24:43.651" v="1558" actId="1035"/>
          <ac:spMkLst>
            <pc:docMk/>
            <pc:sldMk cId="3994047932" sldId="2681"/>
            <ac:spMk id="28" creationId="{6AA74FE5-0C04-AD47-B910-54BC3A2CC25F}"/>
          </ac:spMkLst>
        </pc:spChg>
        <pc:spChg chg="mod">
          <ac:chgData name="Dimitri Desmidt" userId="64dfcb71-c89a-4eed-a7b2-a6b8697ca05d" providerId="ADAL" clId="{859B44AB-C903-CA46-9675-1650459D9B74}" dt="2022-05-28T01:22:41.768" v="769" actId="255"/>
          <ac:spMkLst>
            <pc:docMk/>
            <pc:sldMk cId="3994047932" sldId="2681"/>
            <ac:spMk id="42" creationId="{41D3FF4C-6F81-2A48-AD68-258DD0AAF609}"/>
          </ac:spMkLst>
        </pc:spChg>
        <pc:spChg chg="mod">
          <ac:chgData name="Dimitri Desmidt" userId="64dfcb71-c89a-4eed-a7b2-a6b8697ca05d" providerId="ADAL" clId="{859B44AB-C903-CA46-9675-1650459D9B74}" dt="2022-05-28T00:27:01.178" v="720" actId="20577"/>
          <ac:spMkLst>
            <pc:docMk/>
            <pc:sldMk cId="3994047932" sldId="2681"/>
            <ac:spMk id="96" creationId="{22FFEE02-5484-7644-AD3C-DF09FC6E2519}"/>
          </ac:spMkLst>
        </pc:spChg>
        <pc:spChg chg="mod">
          <ac:chgData name="Dimitri Desmidt" userId="64dfcb71-c89a-4eed-a7b2-a6b8697ca05d" providerId="ADAL" clId="{859B44AB-C903-CA46-9675-1650459D9B74}" dt="2022-05-28T00:26:51.692" v="714" actId="20577"/>
          <ac:spMkLst>
            <pc:docMk/>
            <pc:sldMk cId="3994047932" sldId="2681"/>
            <ac:spMk id="114" creationId="{FBE090B6-925F-2746-BB38-9C5A5DBE13A4}"/>
          </ac:spMkLst>
        </pc:spChg>
        <pc:spChg chg="mod">
          <ac:chgData name="Dimitri Desmidt" userId="64dfcb71-c89a-4eed-a7b2-a6b8697ca05d" providerId="ADAL" clId="{859B44AB-C903-CA46-9675-1650459D9B74}" dt="2022-05-28T00:26:54.420" v="717" actId="20577"/>
          <ac:spMkLst>
            <pc:docMk/>
            <pc:sldMk cId="3994047932" sldId="2681"/>
            <ac:spMk id="116" creationId="{4C0EE478-7F17-A549-B8DA-8D30C310DA03}"/>
          </ac:spMkLst>
        </pc:spChg>
        <pc:spChg chg="mod">
          <ac:chgData name="Dimitri Desmidt" userId="64dfcb71-c89a-4eed-a7b2-a6b8697ca05d" providerId="ADAL" clId="{859B44AB-C903-CA46-9675-1650459D9B74}" dt="2022-06-08T00:24:47.714" v="1560" actId="1036"/>
          <ac:spMkLst>
            <pc:docMk/>
            <pc:sldMk cId="3994047932" sldId="2681"/>
            <ac:spMk id="146" creationId="{4C4958E9-D805-974C-A1ED-8DD080878943}"/>
          </ac:spMkLst>
        </pc:spChg>
        <pc:spChg chg="mod">
          <ac:chgData name="Dimitri Desmidt" userId="64dfcb71-c89a-4eed-a7b2-a6b8697ca05d" providerId="ADAL" clId="{859B44AB-C903-CA46-9675-1650459D9B74}" dt="2022-05-28T00:26:48.680" v="711" actId="20577"/>
          <ac:spMkLst>
            <pc:docMk/>
            <pc:sldMk cId="3994047932" sldId="2681"/>
            <ac:spMk id="151" creationId="{0E2A513B-15F3-0A4F-949F-EC658CAFC95F}"/>
          </ac:spMkLst>
        </pc:spChg>
      </pc:sldChg>
      <pc:sldChg chg="modSp mod">
        <pc:chgData name="Dimitri Desmidt" userId="64dfcb71-c89a-4eed-a7b2-a6b8697ca05d" providerId="ADAL" clId="{859B44AB-C903-CA46-9675-1650459D9B74}" dt="2022-05-28T01:22:31.690" v="750" actId="1076"/>
        <pc:sldMkLst>
          <pc:docMk/>
          <pc:sldMk cId="159565564" sldId="2682"/>
        </pc:sldMkLst>
        <pc:spChg chg="mod">
          <ac:chgData name="Dimitri Desmidt" userId="64dfcb71-c89a-4eed-a7b2-a6b8697ca05d" providerId="ADAL" clId="{859B44AB-C903-CA46-9675-1650459D9B74}" dt="2022-05-27T18:56:01.591" v="707" actId="20577"/>
          <ac:spMkLst>
            <pc:docMk/>
            <pc:sldMk cId="159565564" sldId="2682"/>
            <ac:spMk id="3" creationId="{9E62EEBE-418C-1545-8C66-59E6662ACC23}"/>
          </ac:spMkLst>
        </pc:spChg>
        <pc:spChg chg="mod">
          <ac:chgData name="Dimitri Desmidt" userId="64dfcb71-c89a-4eed-a7b2-a6b8697ca05d" providerId="ADAL" clId="{859B44AB-C903-CA46-9675-1650459D9B74}" dt="2022-05-28T01:22:31.690" v="750" actId="1076"/>
          <ac:spMkLst>
            <pc:docMk/>
            <pc:sldMk cId="159565564" sldId="2682"/>
            <ac:spMk id="134" creationId="{4FC2BB80-9EB0-8644-B12B-245463178EF8}"/>
          </ac:spMkLst>
        </pc:spChg>
        <pc:spChg chg="mod">
          <ac:chgData name="Dimitri Desmidt" userId="64dfcb71-c89a-4eed-a7b2-a6b8697ca05d" providerId="ADAL" clId="{859B44AB-C903-CA46-9675-1650459D9B74}" dt="2022-05-28T01:22:25.940" v="749" actId="255"/>
          <ac:spMkLst>
            <pc:docMk/>
            <pc:sldMk cId="159565564" sldId="2682"/>
            <ac:spMk id="148" creationId="{DD44E949-17BB-1049-BCD0-9FAF199ED034}"/>
          </ac:spMkLst>
        </pc:spChg>
        <pc:spChg chg="mod">
          <ac:chgData name="Dimitri Desmidt" userId="64dfcb71-c89a-4eed-a7b2-a6b8697ca05d" providerId="ADAL" clId="{859B44AB-C903-CA46-9675-1650459D9B74}" dt="2022-05-28T01:22:17.933" v="744" actId="20577"/>
          <ac:spMkLst>
            <pc:docMk/>
            <pc:sldMk cId="159565564" sldId="2682"/>
            <ac:spMk id="157" creationId="{0DA6D48C-7A04-5C4C-B4F7-15CCCA1FEC32}"/>
          </ac:spMkLst>
        </pc:spChg>
        <pc:spChg chg="mod">
          <ac:chgData name="Dimitri Desmidt" userId="64dfcb71-c89a-4eed-a7b2-a6b8697ca05d" providerId="ADAL" clId="{859B44AB-C903-CA46-9675-1650459D9B74}" dt="2022-05-28T01:22:15.174" v="741" actId="20577"/>
          <ac:spMkLst>
            <pc:docMk/>
            <pc:sldMk cId="159565564" sldId="2682"/>
            <ac:spMk id="161" creationId="{C6E157CA-EEBE-8946-9C69-988E5492B033}"/>
          </ac:spMkLst>
        </pc:spChg>
        <pc:spChg chg="mod">
          <ac:chgData name="Dimitri Desmidt" userId="64dfcb71-c89a-4eed-a7b2-a6b8697ca05d" providerId="ADAL" clId="{859B44AB-C903-CA46-9675-1650459D9B74}" dt="2022-05-28T01:22:31.690" v="750" actId="1076"/>
          <ac:spMkLst>
            <pc:docMk/>
            <pc:sldMk cId="159565564" sldId="2682"/>
            <ac:spMk id="204" creationId="{3CC58AEA-57FA-C549-A578-B43988B02EA2}"/>
          </ac:spMkLst>
        </pc:spChg>
      </pc:sldChg>
      <pc:sldChg chg="addSp delSp modSp mod">
        <pc:chgData name="Dimitri Desmidt" userId="64dfcb71-c89a-4eed-a7b2-a6b8697ca05d" providerId="ADAL" clId="{859B44AB-C903-CA46-9675-1650459D9B74}" dt="2022-05-28T01:24:22.588" v="809" actId="14100"/>
        <pc:sldMkLst>
          <pc:docMk/>
          <pc:sldMk cId="2672415832" sldId="2683"/>
        </pc:sldMkLst>
        <pc:spChg chg="mod">
          <ac:chgData name="Dimitri Desmidt" userId="64dfcb71-c89a-4eed-a7b2-a6b8697ca05d" providerId="ADAL" clId="{859B44AB-C903-CA46-9675-1650459D9B74}" dt="2022-05-27T18:55:56.888" v="703" actId="20577"/>
          <ac:spMkLst>
            <pc:docMk/>
            <pc:sldMk cId="2672415832" sldId="2683"/>
            <ac:spMk id="3" creationId="{9E62EEBE-418C-1545-8C66-59E6662ACC23}"/>
          </ac:spMkLst>
        </pc:spChg>
        <pc:spChg chg="add del mod">
          <ac:chgData name="Dimitri Desmidt" userId="64dfcb71-c89a-4eed-a7b2-a6b8697ca05d" providerId="ADAL" clId="{859B44AB-C903-CA46-9675-1650459D9B74}" dt="2022-05-28T01:23:34.014" v="795" actId="478"/>
          <ac:spMkLst>
            <pc:docMk/>
            <pc:sldMk cId="2672415832" sldId="2683"/>
            <ac:spMk id="9" creationId="{A5F1D432-5B0B-2EC3-5D8A-E9BD35FC7C0C}"/>
          </ac:spMkLst>
        </pc:spChg>
        <pc:spChg chg="mod">
          <ac:chgData name="Dimitri Desmidt" userId="64dfcb71-c89a-4eed-a7b2-a6b8697ca05d" providerId="ADAL" clId="{859B44AB-C903-CA46-9675-1650459D9B74}" dt="2022-05-28T01:22:54.336" v="780" actId="255"/>
          <ac:spMkLst>
            <pc:docMk/>
            <pc:sldMk cId="2672415832" sldId="2683"/>
            <ac:spMk id="37" creationId="{66EA27FB-8386-3C43-8391-0EB2FE9BDEEF}"/>
          </ac:spMkLst>
        </pc:spChg>
        <pc:spChg chg="mod">
          <ac:chgData name="Dimitri Desmidt" userId="64dfcb71-c89a-4eed-a7b2-a6b8697ca05d" providerId="ADAL" clId="{859B44AB-C903-CA46-9675-1650459D9B74}" dt="2022-05-28T01:24:14.884" v="808" actId="167"/>
          <ac:spMkLst>
            <pc:docMk/>
            <pc:sldMk cId="2672415832" sldId="2683"/>
            <ac:spMk id="52" creationId="{BAB86081-8BFC-2846-3700-FC9CEBFFB132}"/>
          </ac:spMkLst>
        </pc:spChg>
        <pc:spChg chg="add mod">
          <ac:chgData name="Dimitri Desmidt" userId="64dfcb71-c89a-4eed-a7b2-a6b8697ca05d" providerId="ADAL" clId="{859B44AB-C903-CA46-9675-1650459D9B74}" dt="2022-05-28T01:24:09.369" v="807" actId="167"/>
          <ac:spMkLst>
            <pc:docMk/>
            <pc:sldMk cId="2672415832" sldId="2683"/>
            <ac:spMk id="53" creationId="{9ED4362F-DB8A-B3C8-416E-FA946C7581E1}"/>
          </ac:spMkLst>
        </pc:spChg>
        <pc:spChg chg="mod">
          <ac:chgData name="Dimitri Desmidt" userId="64dfcb71-c89a-4eed-a7b2-a6b8697ca05d" providerId="ADAL" clId="{859B44AB-C903-CA46-9675-1650459D9B74}" dt="2022-05-28T01:22:57.510" v="783" actId="20577"/>
          <ac:spMkLst>
            <pc:docMk/>
            <pc:sldMk cId="2672415832" sldId="2683"/>
            <ac:spMk id="91" creationId="{0CAE0F53-5614-C44C-80E7-29C7E8BE6BD4}"/>
          </ac:spMkLst>
        </pc:spChg>
        <pc:spChg chg="mod">
          <ac:chgData name="Dimitri Desmidt" userId="64dfcb71-c89a-4eed-a7b2-a6b8697ca05d" providerId="ADAL" clId="{859B44AB-C903-CA46-9675-1650459D9B74}" dt="2022-05-28T01:23:57.090" v="806" actId="14100"/>
          <ac:spMkLst>
            <pc:docMk/>
            <pc:sldMk cId="2672415832" sldId="2683"/>
            <ac:spMk id="125" creationId="{D5DDA05E-717D-1D41-AE70-919C62A3ABA8}"/>
          </ac:spMkLst>
        </pc:spChg>
        <pc:spChg chg="mod">
          <ac:chgData name="Dimitri Desmidt" userId="64dfcb71-c89a-4eed-a7b2-a6b8697ca05d" providerId="ADAL" clId="{859B44AB-C903-CA46-9675-1650459D9B74}" dt="2022-05-28T01:24:22.588" v="809" actId="14100"/>
          <ac:spMkLst>
            <pc:docMk/>
            <pc:sldMk cId="2672415832" sldId="2683"/>
            <ac:spMk id="128" creationId="{EA049566-643B-B74F-ABB5-99E7B2DB37D9}"/>
          </ac:spMkLst>
        </pc:spChg>
      </pc:sldChg>
      <pc:sldChg chg="addSp delSp modSp mod">
        <pc:chgData name="Dimitri Desmidt" userId="64dfcb71-c89a-4eed-a7b2-a6b8697ca05d" providerId="ADAL" clId="{859B44AB-C903-CA46-9675-1650459D9B74}" dt="2022-06-08T00:22:33.053" v="1548" actId="1076"/>
        <pc:sldMkLst>
          <pc:docMk/>
          <pc:sldMk cId="205370756" sldId="2692"/>
        </pc:sldMkLst>
        <pc:spChg chg="mod">
          <ac:chgData name="Dimitri Desmidt" userId="64dfcb71-c89a-4eed-a7b2-a6b8697ca05d" providerId="ADAL" clId="{859B44AB-C903-CA46-9675-1650459D9B74}" dt="2022-05-28T00:29:21.128" v="723" actId="20577"/>
          <ac:spMkLst>
            <pc:docMk/>
            <pc:sldMk cId="205370756" sldId="2692"/>
            <ac:spMk id="16" creationId="{BB5290AA-E508-623A-BCA7-0C752240FD6F}"/>
          </ac:spMkLst>
        </pc:spChg>
        <pc:spChg chg="mod">
          <ac:chgData name="Dimitri Desmidt" userId="64dfcb71-c89a-4eed-a7b2-a6b8697ca05d" providerId="ADAL" clId="{859B44AB-C903-CA46-9675-1650459D9B74}" dt="2022-05-28T01:27:15.504" v="866" actId="6549"/>
          <ac:spMkLst>
            <pc:docMk/>
            <pc:sldMk cId="205370756" sldId="2692"/>
            <ac:spMk id="20" creationId="{7F0DAF19-165B-0936-54D0-CC0099236F3D}"/>
          </ac:spMkLst>
        </pc:spChg>
        <pc:spChg chg="add mod">
          <ac:chgData name="Dimitri Desmidt" userId="64dfcb71-c89a-4eed-a7b2-a6b8697ca05d" providerId="ADAL" clId="{859B44AB-C903-CA46-9675-1650459D9B74}" dt="2022-05-28T01:27:13.988" v="865" actId="1076"/>
          <ac:spMkLst>
            <pc:docMk/>
            <pc:sldMk cId="205370756" sldId="2692"/>
            <ac:spMk id="23" creationId="{EA908681-0582-1B6D-9DB8-EFE3BC1DF377}"/>
          </ac:spMkLst>
        </pc:spChg>
        <pc:spChg chg="mod">
          <ac:chgData name="Dimitri Desmidt" userId="64dfcb71-c89a-4eed-a7b2-a6b8697ca05d" providerId="ADAL" clId="{859B44AB-C903-CA46-9675-1650459D9B74}" dt="2022-05-28T01:28:20.048" v="1017" actId="6549"/>
          <ac:spMkLst>
            <pc:docMk/>
            <pc:sldMk cId="205370756" sldId="2692"/>
            <ac:spMk id="46" creationId="{5338B2A1-716F-ADC5-6AB8-6555865365FA}"/>
          </ac:spMkLst>
        </pc:spChg>
        <pc:picChg chg="add mod">
          <ac:chgData name="Dimitri Desmidt" userId="64dfcb71-c89a-4eed-a7b2-a6b8697ca05d" providerId="ADAL" clId="{859B44AB-C903-CA46-9675-1650459D9B74}" dt="2022-06-08T00:22:33.053" v="1548" actId="1076"/>
          <ac:picMkLst>
            <pc:docMk/>
            <pc:sldMk cId="205370756" sldId="2692"/>
            <ac:picMk id="2" creationId="{4CD0842D-24DD-81A9-FCED-CA2DEC81BCED}"/>
          </ac:picMkLst>
        </pc:picChg>
        <pc:picChg chg="add del mod">
          <ac:chgData name="Dimitri Desmidt" userId="64dfcb71-c89a-4eed-a7b2-a6b8697ca05d" providerId="ADAL" clId="{859B44AB-C903-CA46-9675-1650459D9B74}" dt="2022-06-08T00:21:08.571" v="1540" actId="478"/>
          <ac:picMkLst>
            <pc:docMk/>
            <pc:sldMk cId="205370756" sldId="2692"/>
            <ac:picMk id="3" creationId="{05CCD1A8-423D-A393-1403-C030DD0F0E8B}"/>
          </ac:picMkLst>
        </pc:picChg>
        <pc:picChg chg="add mod">
          <ac:chgData name="Dimitri Desmidt" userId="64dfcb71-c89a-4eed-a7b2-a6b8697ca05d" providerId="ADAL" clId="{859B44AB-C903-CA46-9675-1650459D9B74}" dt="2022-06-08T00:22:28.203" v="1547" actId="1076"/>
          <ac:picMkLst>
            <pc:docMk/>
            <pc:sldMk cId="205370756" sldId="2692"/>
            <ac:picMk id="4" creationId="{60651A1C-3E47-6B41-E4B7-8FD3F06F2E7F}"/>
          </ac:picMkLst>
        </pc:picChg>
        <pc:picChg chg="del mod">
          <ac:chgData name="Dimitri Desmidt" userId="64dfcb71-c89a-4eed-a7b2-a6b8697ca05d" providerId="ADAL" clId="{859B44AB-C903-CA46-9675-1650459D9B74}" dt="2022-06-08T00:20:10.079" v="1536" actId="478"/>
          <ac:picMkLst>
            <pc:docMk/>
            <pc:sldMk cId="205370756" sldId="2692"/>
            <ac:picMk id="7" creationId="{F0686792-EA36-F451-A739-E498A5EFAC02}"/>
          </ac:picMkLst>
        </pc:picChg>
        <pc:picChg chg="del mod">
          <ac:chgData name="Dimitri Desmidt" userId="64dfcb71-c89a-4eed-a7b2-a6b8697ca05d" providerId="ADAL" clId="{859B44AB-C903-CA46-9675-1650459D9B74}" dt="2022-06-08T00:20:10.079" v="1536" actId="478"/>
          <ac:picMkLst>
            <pc:docMk/>
            <pc:sldMk cId="205370756" sldId="2692"/>
            <ac:picMk id="8" creationId="{E0EBAEAB-F18F-6316-9587-F5CD0A550451}"/>
          </ac:picMkLst>
        </pc:picChg>
      </pc:sldChg>
      <pc:sldChg chg="addSp delSp modSp mod">
        <pc:chgData name="Dimitri Desmidt" userId="64dfcb71-c89a-4eed-a7b2-a6b8697ca05d" providerId="ADAL" clId="{859B44AB-C903-CA46-9675-1650459D9B74}" dt="2022-06-08T00:22:39.164" v="1551"/>
        <pc:sldMkLst>
          <pc:docMk/>
          <pc:sldMk cId="204113449" sldId="2697"/>
        </pc:sldMkLst>
        <pc:spChg chg="mod">
          <ac:chgData name="Dimitri Desmidt" userId="64dfcb71-c89a-4eed-a7b2-a6b8697ca05d" providerId="ADAL" clId="{859B44AB-C903-CA46-9675-1650459D9B74}" dt="2022-05-28T01:25:42.696" v="812" actId="20577"/>
          <ac:spMkLst>
            <pc:docMk/>
            <pc:sldMk cId="204113449" sldId="2697"/>
            <ac:spMk id="16" creationId="{BB5290AA-E508-623A-BCA7-0C752240FD6F}"/>
          </ac:spMkLst>
        </pc:spChg>
        <pc:spChg chg="mod">
          <ac:chgData name="Dimitri Desmidt" userId="64dfcb71-c89a-4eed-a7b2-a6b8697ca05d" providerId="ADAL" clId="{859B44AB-C903-CA46-9675-1650459D9B74}" dt="2022-06-07T23:45:33.871" v="1307" actId="6549"/>
          <ac:spMkLst>
            <pc:docMk/>
            <pc:sldMk cId="204113449" sldId="2697"/>
            <ac:spMk id="20" creationId="{7F0DAF19-165B-0936-54D0-CC0099236F3D}"/>
          </ac:spMkLst>
        </pc:spChg>
        <pc:spChg chg="add mod">
          <ac:chgData name="Dimitri Desmidt" userId="64dfcb71-c89a-4eed-a7b2-a6b8697ca05d" providerId="ADAL" clId="{859B44AB-C903-CA46-9675-1650459D9B74}" dt="2022-06-07T23:45:39.725" v="1308"/>
          <ac:spMkLst>
            <pc:docMk/>
            <pc:sldMk cId="204113449" sldId="2697"/>
            <ac:spMk id="23" creationId="{D70B33C9-2B67-96C4-323B-E923C57B95A2}"/>
          </ac:spMkLst>
        </pc:spChg>
        <pc:spChg chg="mod">
          <ac:chgData name="Dimitri Desmidt" userId="64dfcb71-c89a-4eed-a7b2-a6b8697ca05d" providerId="ADAL" clId="{859B44AB-C903-CA46-9675-1650459D9B74}" dt="2022-06-07T23:44:45.647" v="1301" actId="6549"/>
          <ac:spMkLst>
            <pc:docMk/>
            <pc:sldMk cId="204113449" sldId="2697"/>
            <ac:spMk id="24" creationId="{BA359D05-6199-43C9-9BF9-ABE11119AF6A}"/>
          </ac:spMkLst>
        </pc:spChg>
        <pc:picChg chg="del mod">
          <ac:chgData name="Dimitri Desmidt" userId="64dfcb71-c89a-4eed-a7b2-a6b8697ca05d" providerId="ADAL" clId="{859B44AB-C903-CA46-9675-1650459D9B74}" dt="2022-06-08T00:22:38.418" v="1550" actId="478"/>
          <ac:picMkLst>
            <pc:docMk/>
            <pc:sldMk cId="204113449" sldId="2697"/>
            <ac:picMk id="7" creationId="{F0686792-EA36-F451-A739-E498A5EFAC02}"/>
          </ac:picMkLst>
        </pc:picChg>
        <pc:picChg chg="del mod">
          <ac:chgData name="Dimitri Desmidt" userId="64dfcb71-c89a-4eed-a7b2-a6b8697ca05d" providerId="ADAL" clId="{859B44AB-C903-CA46-9675-1650459D9B74}" dt="2022-06-08T00:22:38.418" v="1550" actId="478"/>
          <ac:picMkLst>
            <pc:docMk/>
            <pc:sldMk cId="204113449" sldId="2697"/>
            <ac:picMk id="8" creationId="{E0EBAEAB-F18F-6316-9587-F5CD0A550451}"/>
          </ac:picMkLst>
        </pc:picChg>
        <pc:picChg chg="add mod">
          <ac:chgData name="Dimitri Desmidt" userId="64dfcb71-c89a-4eed-a7b2-a6b8697ca05d" providerId="ADAL" clId="{859B44AB-C903-CA46-9675-1650459D9B74}" dt="2022-06-08T00:22:39.164" v="1551"/>
          <ac:picMkLst>
            <pc:docMk/>
            <pc:sldMk cId="204113449" sldId="2697"/>
            <ac:picMk id="25" creationId="{9DEFFC14-9BF7-6F75-63DE-BCE2801412E1}"/>
          </ac:picMkLst>
        </pc:picChg>
        <pc:picChg chg="add mod">
          <ac:chgData name="Dimitri Desmidt" userId="64dfcb71-c89a-4eed-a7b2-a6b8697ca05d" providerId="ADAL" clId="{859B44AB-C903-CA46-9675-1650459D9B74}" dt="2022-06-08T00:22:39.164" v="1551"/>
          <ac:picMkLst>
            <pc:docMk/>
            <pc:sldMk cId="204113449" sldId="2697"/>
            <ac:picMk id="26" creationId="{48553211-F233-9F9A-8562-FC72CC802AD2}"/>
          </ac:picMkLst>
        </pc:picChg>
      </pc:sldChg>
      <pc:sldChg chg="addSp delSp modSp mod">
        <pc:chgData name="Dimitri Desmidt" userId="64dfcb71-c89a-4eed-a7b2-a6b8697ca05d" providerId="ADAL" clId="{859B44AB-C903-CA46-9675-1650459D9B74}" dt="2022-06-08T00:22:46.109" v="1554"/>
        <pc:sldMkLst>
          <pc:docMk/>
          <pc:sldMk cId="4109232366" sldId="2698"/>
        </pc:sldMkLst>
        <pc:spChg chg="mod">
          <ac:chgData name="Dimitri Desmidt" userId="64dfcb71-c89a-4eed-a7b2-a6b8697ca05d" providerId="ADAL" clId="{859B44AB-C903-CA46-9675-1650459D9B74}" dt="2022-05-28T01:25:51.215" v="815" actId="20577"/>
          <ac:spMkLst>
            <pc:docMk/>
            <pc:sldMk cId="4109232366" sldId="2698"/>
            <ac:spMk id="16" creationId="{BB5290AA-E508-623A-BCA7-0C752240FD6F}"/>
          </ac:spMkLst>
        </pc:spChg>
        <pc:spChg chg="mod">
          <ac:chgData name="Dimitri Desmidt" userId="64dfcb71-c89a-4eed-a7b2-a6b8697ca05d" providerId="ADAL" clId="{859B44AB-C903-CA46-9675-1650459D9B74}" dt="2022-06-07T23:45:28.814" v="1305" actId="20577"/>
          <ac:spMkLst>
            <pc:docMk/>
            <pc:sldMk cId="4109232366" sldId="2698"/>
            <ac:spMk id="20" creationId="{7F0DAF19-165B-0936-54D0-CC0099236F3D}"/>
          </ac:spMkLst>
        </pc:spChg>
        <pc:spChg chg="mod">
          <ac:chgData name="Dimitri Desmidt" userId="64dfcb71-c89a-4eed-a7b2-a6b8697ca05d" providerId="ADAL" clId="{859B44AB-C903-CA46-9675-1650459D9B74}" dt="2022-06-07T23:44:54.800" v="1303" actId="6549"/>
          <ac:spMkLst>
            <pc:docMk/>
            <pc:sldMk cId="4109232366" sldId="2698"/>
            <ac:spMk id="24" creationId="{BA359D05-6199-43C9-9BF9-ABE11119AF6A}"/>
          </ac:spMkLst>
        </pc:spChg>
        <pc:spChg chg="add mod">
          <ac:chgData name="Dimitri Desmidt" userId="64dfcb71-c89a-4eed-a7b2-a6b8697ca05d" providerId="ADAL" clId="{859B44AB-C903-CA46-9675-1650459D9B74}" dt="2022-06-07T23:45:41.584" v="1309"/>
          <ac:spMkLst>
            <pc:docMk/>
            <pc:sldMk cId="4109232366" sldId="2698"/>
            <ac:spMk id="25" creationId="{58F98061-DDFE-9369-0400-30E96284604A}"/>
          </ac:spMkLst>
        </pc:spChg>
        <pc:picChg chg="del">
          <ac:chgData name="Dimitri Desmidt" userId="64dfcb71-c89a-4eed-a7b2-a6b8697ca05d" providerId="ADAL" clId="{859B44AB-C903-CA46-9675-1650459D9B74}" dt="2022-06-08T00:22:45.706" v="1553" actId="478"/>
          <ac:picMkLst>
            <pc:docMk/>
            <pc:sldMk cId="4109232366" sldId="2698"/>
            <ac:picMk id="7" creationId="{F0686792-EA36-F451-A739-E498A5EFAC02}"/>
          </ac:picMkLst>
        </pc:picChg>
        <pc:picChg chg="del mod">
          <ac:chgData name="Dimitri Desmidt" userId="64dfcb71-c89a-4eed-a7b2-a6b8697ca05d" providerId="ADAL" clId="{859B44AB-C903-CA46-9675-1650459D9B74}" dt="2022-06-08T00:22:45.706" v="1553" actId="478"/>
          <ac:picMkLst>
            <pc:docMk/>
            <pc:sldMk cId="4109232366" sldId="2698"/>
            <ac:picMk id="8" creationId="{E0EBAEAB-F18F-6316-9587-F5CD0A550451}"/>
          </ac:picMkLst>
        </pc:picChg>
        <pc:picChg chg="add mod">
          <ac:chgData name="Dimitri Desmidt" userId="64dfcb71-c89a-4eed-a7b2-a6b8697ca05d" providerId="ADAL" clId="{859B44AB-C903-CA46-9675-1650459D9B74}" dt="2022-06-08T00:22:46.109" v="1554"/>
          <ac:picMkLst>
            <pc:docMk/>
            <pc:sldMk cId="4109232366" sldId="2698"/>
            <ac:picMk id="26" creationId="{2BBD592D-B529-88EA-6C71-AD46C9020B92}"/>
          </ac:picMkLst>
        </pc:picChg>
        <pc:picChg chg="add mod">
          <ac:chgData name="Dimitri Desmidt" userId="64dfcb71-c89a-4eed-a7b2-a6b8697ca05d" providerId="ADAL" clId="{859B44AB-C903-CA46-9675-1650459D9B74}" dt="2022-06-08T00:22:46.109" v="1554"/>
          <ac:picMkLst>
            <pc:docMk/>
            <pc:sldMk cId="4109232366" sldId="2698"/>
            <ac:picMk id="28" creationId="{64382961-58F3-742E-0C62-86E36A265045}"/>
          </ac:picMkLst>
        </pc:picChg>
      </pc:sldChg>
      <pc:sldChg chg="addSp delSp modSp mod">
        <pc:chgData name="Dimitri Desmidt" userId="64dfcb71-c89a-4eed-a7b2-a6b8697ca05d" providerId="ADAL" clId="{859B44AB-C903-CA46-9675-1650459D9B74}" dt="2022-06-08T02:00:04.403" v="2142" actId="478"/>
        <pc:sldMkLst>
          <pc:docMk/>
          <pc:sldMk cId="3535962198" sldId="2699"/>
        </pc:sldMkLst>
        <pc:spChg chg="mod">
          <ac:chgData name="Dimitri Desmidt" userId="64dfcb71-c89a-4eed-a7b2-a6b8697ca05d" providerId="ADAL" clId="{859B44AB-C903-CA46-9675-1650459D9B74}" dt="2022-05-28T01:26:24.863" v="857" actId="1035"/>
          <ac:spMkLst>
            <pc:docMk/>
            <pc:sldMk cId="3535962198" sldId="2699"/>
            <ac:spMk id="16" creationId="{BB5290AA-E508-623A-BCA7-0C752240FD6F}"/>
          </ac:spMkLst>
        </pc:spChg>
        <pc:spChg chg="add del mod">
          <ac:chgData name="Dimitri Desmidt" userId="64dfcb71-c89a-4eed-a7b2-a6b8697ca05d" providerId="ADAL" clId="{859B44AB-C903-CA46-9675-1650459D9B74}" dt="2022-06-08T02:00:04.403" v="2142" actId="478"/>
          <ac:spMkLst>
            <pc:docMk/>
            <pc:sldMk cId="3535962198" sldId="2699"/>
            <ac:spMk id="22" creationId="{48C64C69-AEFE-1A1A-3E8B-3D80B040E824}"/>
          </ac:spMkLst>
        </pc:spChg>
        <pc:picChg chg="del mod">
          <ac:chgData name="Dimitri Desmidt" userId="64dfcb71-c89a-4eed-a7b2-a6b8697ca05d" providerId="ADAL" clId="{859B44AB-C903-CA46-9675-1650459D9B74}" dt="2022-06-08T00:25:33.249" v="1567" actId="478"/>
          <ac:picMkLst>
            <pc:docMk/>
            <pc:sldMk cId="3535962198" sldId="2699"/>
            <ac:picMk id="2" creationId="{513A08CE-C2E3-113F-38DE-38380B5E1C17}"/>
          </ac:picMkLst>
        </pc:picChg>
        <pc:picChg chg="del">
          <ac:chgData name="Dimitri Desmidt" userId="64dfcb71-c89a-4eed-a7b2-a6b8697ca05d" providerId="ADAL" clId="{859B44AB-C903-CA46-9675-1650459D9B74}" dt="2022-06-08T00:25:33.249" v="1567" actId="478"/>
          <ac:picMkLst>
            <pc:docMk/>
            <pc:sldMk cId="3535962198" sldId="2699"/>
            <ac:picMk id="3" creationId="{9F93216C-A25C-705D-F9E2-46BC34EA6C4F}"/>
          </ac:picMkLst>
        </pc:picChg>
        <pc:picChg chg="add mod">
          <ac:chgData name="Dimitri Desmidt" userId="64dfcb71-c89a-4eed-a7b2-a6b8697ca05d" providerId="ADAL" clId="{859B44AB-C903-CA46-9675-1650459D9B74}" dt="2022-06-08T00:25:58.050" v="1581" actId="1076"/>
          <ac:picMkLst>
            <pc:docMk/>
            <pc:sldMk cId="3535962198" sldId="2699"/>
            <ac:picMk id="4" creationId="{3D7E59C6-1FAE-1118-CBB6-0CEBA11CBB24}"/>
          </ac:picMkLst>
        </pc:picChg>
        <pc:picChg chg="add mod">
          <ac:chgData name="Dimitri Desmidt" userId="64dfcb71-c89a-4eed-a7b2-a6b8697ca05d" providerId="ADAL" clId="{859B44AB-C903-CA46-9675-1650459D9B74}" dt="2022-06-08T00:25:37.603" v="1568" actId="1076"/>
          <ac:picMkLst>
            <pc:docMk/>
            <pc:sldMk cId="3535962198" sldId="2699"/>
            <ac:picMk id="7" creationId="{3913F9F8-26FD-6166-522C-3FDB4049B007}"/>
          </ac:picMkLst>
        </pc:picChg>
      </pc:sldChg>
      <pc:sldChg chg="del">
        <pc:chgData name="Dimitri Desmidt" userId="64dfcb71-c89a-4eed-a7b2-a6b8697ca05d" providerId="ADAL" clId="{859B44AB-C903-CA46-9675-1650459D9B74}" dt="2022-05-27T22:27:25.882" v="708" actId="2696"/>
        <pc:sldMkLst>
          <pc:docMk/>
          <pc:sldMk cId="239092073" sldId="2700"/>
        </pc:sldMkLst>
      </pc:sldChg>
      <pc:sldChg chg="addSp delSp modSp mod">
        <pc:chgData name="Dimitri Desmidt" userId="64dfcb71-c89a-4eed-a7b2-a6b8697ca05d" providerId="ADAL" clId="{859B44AB-C903-CA46-9675-1650459D9B74}" dt="2022-06-08T02:00:08.107" v="2143" actId="478"/>
        <pc:sldMkLst>
          <pc:docMk/>
          <pc:sldMk cId="3459858911" sldId="2702"/>
        </pc:sldMkLst>
        <pc:spChg chg="mod">
          <ac:chgData name="Dimitri Desmidt" userId="64dfcb71-c89a-4eed-a7b2-a6b8697ca05d" providerId="ADAL" clId="{859B44AB-C903-CA46-9675-1650459D9B74}" dt="2022-06-07T23:47:18.328" v="1365" actId="255"/>
          <ac:spMkLst>
            <pc:docMk/>
            <pc:sldMk cId="3459858911" sldId="2702"/>
            <ac:spMk id="16" creationId="{BB5290AA-E508-623A-BCA7-0C752240FD6F}"/>
          </ac:spMkLst>
        </pc:spChg>
        <pc:spChg chg="add del mod">
          <ac:chgData name="Dimitri Desmidt" userId="64dfcb71-c89a-4eed-a7b2-a6b8697ca05d" providerId="ADAL" clId="{859B44AB-C903-CA46-9675-1650459D9B74}" dt="2022-06-07T23:46:33.294" v="1337"/>
          <ac:spMkLst>
            <pc:docMk/>
            <pc:sldMk cId="3459858911" sldId="2702"/>
            <ac:spMk id="22" creationId="{AEEA08A9-CC99-411C-73CE-3E220EE6E399}"/>
          </ac:spMkLst>
        </pc:spChg>
        <pc:spChg chg="add del mod">
          <ac:chgData name="Dimitri Desmidt" userId="64dfcb71-c89a-4eed-a7b2-a6b8697ca05d" providerId="ADAL" clId="{859B44AB-C903-CA46-9675-1650459D9B74}" dt="2022-06-07T23:48:25.676" v="1368" actId="478"/>
          <ac:spMkLst>
            <pc:docMk/>
            <pc:sldMk cId="3459858911" sldId="2702"/>
            <ac:spMk id="23" creationId="{8EF91873-7034-D874-69E9-1E4D316B08DD}"/>
          </ac:spMkLst>
        </pc:spChg>
        <pc:spChg chg="del">
          <ac:chgData name="Dimitri Desmidt" userId="64dfcb71-c89a-4eed-a7b2-a6b8697ca05d" providerId="ADAL" clId="{859B44AB-C903-CA46-9675-1650459D9B74}" dt="2022-05-25T18:48:24.183" v="690" actId="478"/>
          <ac:spMkLst>
            <pc:docMk/>
            <pc:sldMk cId="3459858911" sldId="2702"/>
            <ac:spMk id="24" creationId="{5C1D9F6A-BCB8-CA1F-7F35-823EEFD3C6FA}"/>
          </ac:spMkLst>
        </pc:spChg>
        <pc:spChg chg="mod">
          <ac:chgData name="Dimitri Desmidt" userId="64dfcb71-c89a-4eed-a7b2-a6b8697ca05d" providerId="ADAL" clId="{859B44AB-C903-CA46-9675-1650459D9B74}" dt="2022-06-07T23:48:26.087" v="1369"/>
          <ac:spMkLst>
            <pc:docMk/>
            <pc:sldMk cId="3459858911" sldId="2702"/>
            <ac:spMk id="25" creationId="{C2D1ECFC-6C21-48A0-9EF7-0737778F6558}"/>
          </ac:spMkLst>
        </pc:spChg>
        <pc:spChg chg="mod">
          <ac:chgData name="Dimitri Desmidt" userId="64dfcb71-c89a-4eed-a7b2-a6b8697ca05d" providerId="ADAL" clId="{859B44AB-C903-CA46-9675-1650459D9B74}" dt="2022-06-07T23:48:26.087" v="1369"/>
          <ac:spMkLst>
            <pc:docMk/>
            <pc:sldMk cId="3459858911" sldId="2702"/>
            <ac:spMk id="26" creationId="{610D17DA-6285-ED1D-6F20-CDE60134E1B1}"/>
          </ac:spMkLst>
        </pc:spChg>
        <pc:spChg chg="mod">
          <ac:chgData name="Dimitri Desmidt" userId="64dfcb71-c89a-4eed-a7b2-a6b8697ca05d" providerId="ADAL" clId="{859B44AB-C903-CA46-9675-1650459D9B74}" dt="2022-06-07T23:48:26.087" v="1369"/>
          <ac:spMkLst>
            <pc:docMk/>
            <pc:sldMk cId="3459858911" sldId="2702"/>
            <ac:spMk id="27" creationId="{1B633F0E-0C1B-CAA9-DC38-06FCC3758589}"/>
          </ac:spMkLst>
        </pc:spChg>
        <pc:spChg chg="mod">
          <ac:chgData name="Dimitri Desmidt" userId="64dfcb71-c89a-4eed-a7b2-a6b8697ca05d" providerId="ADAL" clId="{859B44AB-C903-CA46-9675-1650459D9B74}" dt="2022-06-07T23:48:26.087" v="1369"/>
          <ac:spMkLst>
            <pc:docMk/>
            <pc:sldMk cId="3459858911" sldId="2702"/>
            <ac:spMk id="28" creationId="{B0B7AA10-9702-3A22-817C-442976C11DA3}"/>
          </ac:spMkLst>
        </pc:spChg>
        <pc:spChg chg="mod">
          <ac:chgData name="Dimitri Desmidt" userId="64dfcb71-c89a-4eed-a7b2-a6b8697ca05d" providerId="ADAL" clId="{859B44AB-C903-CA46-9675-1650459D9B74}" dt="2022-06-07T23:48:26.087" v="1369"/>
          <ac:spMkLst>
            <pc:docMk/>
            <pc:sldMk cId="3459858911" sldId="2702"/>
            <ac:spMk id="32" creationId="{936C8C9D-EC2A-0374-A7EC-BE2C1B72F554}"/>
          </ac:spMkLst>
        </pc:spChg>
        <pc:spChg chg="mod">
          <ac:chgData name="Dimitri Desmidt" userId="64dfcb71-c89a-4eed-a7b2-a6b8697ca05d" providerId="ADAL" clId="{859B44AB-C903-CA46-9675-1650459D9B74}" dt="2022-06-07T23:48:26.087" v="1369"/>
          <ac:spMkLst>
            <pc:docMk/>
            <pc:sldMk cId="3459858911" sldId="2702"/>
            <ac:spMk id="35" creationId="{775C002F-DDD7-351F-2FB7-D7671A974DAB}"/>
          </ac:spMkLst>
        </pc:spChg>
        <pc:spChg chg="mod">
          <ac:chgData name="Dimitri Desmidt" userId="64dfcb71-c89a-4eed-a7b2-a6b8697ca05d" providerId="ADAL" clId="{859B44AB-C903-CA46-9675-1650459D9B74}" dt="2022-06-07T23:48:42.921" v="1372"/>
          <ac:spMkLst>
            <pc:docMk/>
            <pc:sldMk cId="3459858911" sldId="2702"/>
            <ac:spMk id="37" creationId="{96E5DF2C-E333-C860-D557-90A78D68F914}"/>
          </ac:spMkLst>
        </pc:spChg>
        <pc:spChg chg="add del mod">
          <ac:chgData name="Dimitri Desmidt" userId="64dfcb71-c89a-4eed-a7b2-a6b8697ca05d" providerId="ADAL" clId="{859B44AB-C903-CA46-9675-1650459D9B74}" dt="2022-06-08T02:00:08.107" v="2143" actId="478"/>
          <ac:spMkLst>
            <pc:docMk/>
            <pc:sldMk cId="3459858911" sldId="2702"/>
            <ac:spMk id="38" creationId="{3EBCBD07-55E8-D25D-9B93-8EEC2E89FABA}"/>
          </ac:spMkLst>
        </pc:spChg>
        <pc:grpChg chg="add mod">
          <ac:chgData name="Dimitri Desmidt" userId="64dfcb71-c89a-4eed-a7b2-a6b8697ca05d" providerId="ADAL" clId="{859B44AB-C903-CA46-9675-1650459D9B74}" dt="2022-06-07T23:48:26.087" v="1369"/>
          <ac:grpSpMkLst>
            <pc:docMk/>
            <pc:sldMk cId="3459858911" sldId="2702"/>
            <ac:grpSpMk id="24" creationId="{8C01E64D-F508-AEAF-7431-25CE623FABC2}"/>
          </ac:grpSpMkLst>
        </pc:grpChg>
        <pc:grpChg chg="del mod">
          <ac:chgData name="Dimitri Desmidt" userId="64dfcb71-c89a-4eed-a7b2-a6b8697ca05d" providerId="ADAL" clId="{859B44AB-C903-CA46-9675-1650459D9B74}" dt="2022-06-07T23:48:25.676" v="1368" actId="478"/>
          <ac:grpSpMkLst>
            <pc:docMk/>
            <pc:sldMk cId="3459858911" sldId="2702"/>
            <ac:grpSpMk id="36" creationId="{AFE3E61E-28E5-8460-4989-A39DB4D0E281}"/>
          </ac:grpSpMkLst>
        </pc:grpChg>
        <pc:picChg chg="del">
          <ac:chgData name="Dimitri Desmidt" userId="64dfcb71-c89a-4eed-a7b2-a6b8697ca05d" providerId="ADAL" clId="{859B44AB-C903-CA46-9675-1650459D9B74}" dt="2022-06-08T00:26:03.653" v="1582" actId="478"/>
          <ac:picMkLst>
            <pc:docMk/>
            <pc:sldMk cId="3459858911" sldId="2702"/>
            <ac:picMk id="2" creationId="{513A08CE-C2E3-113F-38DE-38380B5E1C17}"/>
          </ac:picMkLst>
        </pc:picChg>
        <pc:picChg chg="del">
          <ac:chgData name="Dimitri Desmidt" userId="64dfcb71-c89a-4eed-a7b2-a6b8697ca05d" providerId="ADAL" clId="{859B44AB-C903-CA46-9675-1650459D9B74}" dt="2022-06-08T00:26:03.653" v="1582" actId="478"/>
          <ac:picMkLst>
            <pc:docMk/>
            <pc:sldMk cId="3459858911" sldId="2702"/>
            <ac:picMk id="3" creationId="{9F93216C-A25C-705D-F9E2-46BC34EA6C4F}"/>
          </ac:picMkLst>
        </pc:picChg>
        <pc:picChg chg="add mod">
          <ac:chgData name="Dimitri Desmidt" userId="64dfcb71-c89a-4eed-a7b2-a6b8697ca05d" providerId="ADAL" clId="{859B44AB-C903-CA46-9675-1650459D9B74}" dt="2022-06-08T00:26:04.100" v="1583"/>
          <ac:picMkLst>
            <pc:docMk/>
            <pc:sldMk cId="3459858911" sldId="2702"/>
            <ac:picMk id="23" creationId="{1E6A7993-0499-419B-E8AD-085763DD4BD8}"/>
          </ac:picMkLst>
        </pc:picChg>
        <pc:picChg chg="add mod">
          <ac:chgData name="Dimitri Desmidt" userId="64dfcb71-c89a-4eed-a7b2-a6b8697ca05d" providerId="ADAL" clId="{859B44AB-C903-CA46-9675-1650459D9B74}" dt="2022-06-08T00:26:04.100" v="1583"/>
          <ac:picMkLst>
            <pc:docMk/>
            <pc:sldMk cId="3459858911" sldId="2702"/>
            <ac:picMk id="36" creationId="{6886E8E0-CC48-D495-324B-3DF0A23D974A}"/>
          </ac:picMkLst>
        </pc:picChg>
        <pc:cxnChg chg="mod">
          <ac:chgData name="Dimitri Desmidt" userId="64dfcb71-c89a-4eed-a7b2-a6b8697ca05d" providerId="ADAL" clId="{859B44AB-C903-CA46-9675-1650459D9B74}" dt="2022-06-07T23:48:26.087" v="1369"/>
          <ac:cxnSpMkLst>
            <pc:docMk/>
            <pc:sldMk cId="3459858911" sldId="2702"/>
            <ac:cxnSpMk id="33" creationId="{BF3E00F9-425C-3014-C073-29B8C8A7DD0B}"/>
          </ac:cxnSpMkLst>
        </pc:cxnChg>
        <pc:cxnChg chg="mod">
          <ac:chgData name="Dimitri Desmidt" userId="64dfcb71-c89a-4eed-a7b2-a6b8697ca05d" providerId="ADAL" clId="{859B44AB-C903-CA46-9675-1650459D9B74}" dt="2022-06-07T23:48:26.087" v="1369"/>
          <ac:cxnSpMkLst>
            <pc:docMk/>
            <pc:sldMk cId="3459858911" sldId="2702"/>
            <ac:cxnSpMk id="34" creationId="{22D1E061-EB60-8495-3CE7-4B118F2FE363}"/>
          </ac:cxnSpMkLst>
        </pc:cxnChg>
      </pc:sldChg>
      <pc:sldChg chg="addSp delSp modSp mod">
        <pc:chgData name="Dimitri Desmidt" userId="64dfcb71-c89a-4eed-a7b2-a6b8697ca05d" providerId="ADAL" clId="{859B44AB-C903-CA46-9675-1650459D9B74}" dt="2022-06-08T02:00:24.801" v="2144" actId="478"/>
        <pc:sldMkLst>
          <pc:docMk/>
          <pc:sldMk cId="776368724" sldId="2703"/>
        </pc:sldMkLst>
        <pc:spChg chg="mod">
          <ac:chgData name="Dimitri Desmidt" userId="64dfcb71-c89a-4eed-a7b2-a6b8697ca05d" providerId="ADAL" clId="{859B44AB-C903-CA46-9675-1650459D9B74}" dt="2022-06-07T23:47:25.579" v="1366" actId="255"/>
          <ac:spMkLst>
            <pc:docMk/>
            <pc:sldMk cId="776368724" sldId="2703"/>
            <ac:spMk id="16" creationId="{BB5290AA-E508-623A-BCA7-0C752240FD6F}"/>
          </ac:spMkLst>
        </pc:spChg>
        <pc:spChg chg="add del mod">
          <ac:chgData name="Dimitri Desmidt" userId="64dfcb71-c89a-4eed-a7b2-a6b8697ca05d" providerId="ADAL" clId="{859B44AB-C903-CA46-9675-1650459D9B74}" dt="2022-06-07T23:48:29.849" v="1370" actId="478"/>
          <ac:spMkLst>
            <pc:docMk/>
            <pc:sldMk cId="776368724" sldId="2703"/>
            <ac:spMk id="22" creationId="{64940D50-3197-4C69-A741-58795CB099F4}"/>
          </ac:spMkLst>
        </pc:spChg>
        <pc:spChg chg="del">
          <ac:chgData name="Dimitri Desmidt" userId="64dfcb71-c89a-4eed-a7b2-a6b8697ca05d" providerId="ADAL" clId="{859B44AB-C903-CA46-9675-1650459D9B74}" dt="2022-05-25T18:48:54.784" v="691" actId="478"/>
          <ac:spMkLst>
            <pc:docMk/>
            <pc:sldMk cId="776368724" sldId="2703"/>
            <ac:spMk id="24" creationId="{5C1D9F6A-BCB8-CA1F-7F35-823EEFD3C6FA}"/>
          </ac:spMkLst>
        </pc:spChg>
        <pc:spChg chg="mod">
          <ac:chgData name="Dimitri Desmidt" userId="64dfcb71-c89a-4eed-a7b2-a6b8697ca05d" providerId="ADAL" clId="{859B44AB-C903-CA46-9675-1650459D9B74}" dt="2022-06-07T23:48:30.334" v="1371"/>
          <ac:spMkLst>
            <pc:docMk/>
            <pc:sldMk cId="776368724" sldId="2703"/>
            <ac:spMk id="24" creationId="{EBF6D35E-5234-E357-8931-F3B8798F2A9D}"/>
          </ac:spMkLst>
        </pc:spChg>
        <pc:spChg chg="mod">
          <ac:chgData name="Dimitri Desmidt" userId="64dfcb71-c89a-4eed-a7b2-a6b8697ca05d" providerId="ADAL" clId="{859B44AB-C903-CA46-9675-1650459D9B74}" dt="2022-06-07T23:48:30.334" v="1371"/>
          <ac:spMkLst>
            <pc:docMk/>
            <pc:sldMk cId="776368724" sldId="2703"/>
            <ac:spMk id="25" creationId="{7E46CB64-DEA4-E225-BDA7-C76790D51B58}"/>
          </ac:spMkLst>
        </pc:spChg>
        <pc:spChg chg="mod">
          <ac:chgData name="Dimitri Desmidt" userId="64dfcb71-c89a-4eed-a7b2-a6b8697ca05d" providerId="ADAL" clId="{859B44AB-C903-CA46-9675-1650459D9B74}" dt="2022-06-07T23:48:30.334" v="1371"/>
          <ac:spMkLst>
            <pc:docMk/>
            <pc:sldMk cId="776368724" sldId="2703"/>
            <ac:spMk id="26" creationId="{940A299D-BEDB-0597-FB74-0D71738903BE}"/>
          </ac:spMkLst>
        </pc:spChg>
        <pc:spChg chg="mod">
          <ac:chgData name="Dimitri Desmidt" userId="64dfcb71-c89a-4eed-a7b2-a6b8697ca05d" providerId="ADAL" clId="{859B44AB-C903-CA46-9675-1650459D9B74}" dt="2022-06-07T23:48:30.334" v="1371"/>
          <ac:spMkLst>
            <pc:docMk/>
            <pc:sldMk cId="776368724" sldId="2703"/>
            <ac:spMk id="27" creationId="{56F800F4-3EE9-CDB8-8EB6-3EEC6AA2343F}"/>
          </ac:spMkLst>
        </pc:spChg>
        <pc:spChg chg="mod">
          <ac:chgData name="Dimitri Desmidt" userId="64dfcb71-c89a-4eed-a7b2-a6b8697ca05d" providerId="ADAL" clId="{859B44AB-C903-CA46-9675-1650459D9B74}" dt="2022-06-07T23:48:30.334" v="1371"/>
          <ac:spMkLst>
            <pc:docMk/>
            <pc:sldMk cId="776368724" sldId="2703"/>
            <ac:spMk id="28" creationId="{99018834-B95C-26BF-006B-E7F3AF49EB90}"/>
          </ac:spMkLst>
        </pc:spChg>
        <pc:spChg chg="mod">
          <ac:chgData name="Dimitri Desmidt" userId="64dfcb71-c89a-4eed-a7b2-a6b8697ca05d" providerId="ADAL" clId="{859B44AB-C903-CA46-9675-1650459D9B74}" dt="2022-06-07T23:48:30.334" v="1371"/>
          <ac:spMkLst>
            <pc:docMk/>
            <pc:sldMk cId="776368724" sldId="2703"/>
            <ac:spMk id="34" creationId="{32BC9DC7-B3C4-A250-D0B0-52B6719243A8}"/>
          </ac:spMkLst>
        </pc:spChg>
        <pc:spChg chg="mod">
          <ac:chgData name="Dimitri Desmidt" userId="64dfcb71-c89a-4eed-a7b2-a6b8697ca05d" providerId="ADAL" clId="{859B44AB-C903-CA46-9675-1650459D9B74}" dt="2022-06-07T23:48:53.199" v="1373"/>
          <ac:spMkLst>
            <pc:docMk/>
            <pc:sldMk cId="776368724" sldId="2703"/>
            <ac:spMk id="35" creationId="{EA7AA586-9A79-220B-5316-CA123D8FC069}"/>
          </ac:spMkLst>
        </pc:spChg>
        <pc:spChg chg="add del mod">
          <ac:chgData name="Dimitri Desmidt" userId="64dfcb71-c89a-4eed-a7b2-a6b8697ca05d" providerId="ADAL" clId="{859B44AB-C903-CA46-9675-1650459D9B74}" dt="2022-06-08T02:00:24.801" v="2144" actId="478"/>
          <ac:spMkLst>
            <pc:docMk/>
            <pc:sldMk cId="776368724" sldId="2703"/>
            <ac:spMk id="37" creationId="{B4288060-EC95-5291-BF48-E5D8FD706795}"/>
          </ac:spMkLst>
        </pc:spChg>
        <pc:grpChg chg="add mod">
          <ac:chgData name="Dimitri Desmidt" userId="64dfcb71-c89a-4eed-a7b2-a6b8697ca05d" providerId="ADAL" clId="{859B44AB-C903-CA46-9675-1650459D9B74}" dt="2022-06-07T23:48:30.334" v="1371"/>
          <ac:grpSpMkLst>
            <pc:docMk/>
            <pc:sldMk cId="776368724" sldId="2703"/>
            <ac:grpSpMk id="23" creationId="{743E818C-2599-54FA-DCE9-CB6ED0F959F2}"/>
          </ac:grpSpMkLst>
        </pc:grpChg>
        <pc:grpChg chg="del">
          <ac:chgData name="Dimitri Desmidt" userId="64dfcb71-c89a-4eed-a7b2-a6b8697ca05d" providerId="ADAL" clId="{859B44AB-C903-CA46-9675-1650459D9B74}" dt="2022-06-07T23:48:29.849" v="1370" actId="478"/>
          <ac:grpSpMkLst>
            <pc:docMk/>
            <pc:sldMk cId="776368724" sldId="2703"/>
            <ac:grpSpMk id="36" creationId="{AFE3E61E-28E5-8460-4989-A39DB4D0E281}"/>
          </ac:grpSpMkLst>
        </pc:grpChg>
        <pc:picChg chg="del">
          <ac:chgData name="Dimitri Desmidt" userId="64dfcb71-c89a-4eed-a7b2-a6b8697ca05d" providerId="ADAL" clId="{859B44AB-C903-CA46-9675-1650459D9B74}" dt="2022-06-08T00:26:07.651" v="1584" actId="478"/>
          <ac:picMkLst>
            <pc:docMk/>
            <pc:sldMk cId="776368724" sldId="2703"/>
            <ac:picMk id="2" creationId="{513A08CE-C2E3-113F-38DE-38380B5E1C17}"/>
          </ac:picMkLst>
        </pc:picChg>
        <pc:picChg chg="del">
          <ac:chgData name="Dimitri Desmidt" userId="64dfcb71-c89a-4eed-a7b2-a6b8697ca05d" providerId="ADAL" clId="{859B44AB-C903-CA46-9675-1650459D9B74}" dt="2022-06-08T00:26:07.651" v="1584" actId="478"/>
          <ac:picMkLst>
            <pc:docMk/>
            <pc:sldMk cId="776368724" sldId="2703"/>
            <ac:picMk id="3" creationId="{9F93216C-A25C-705D-F9E2-46BC34EA6C4F}"/>
          </ac:picMkLst>
        </pc:picChg>
        <pc:picChg chg="add mod">
          <ac:chgData name="Dimitri Desmidt" userId="64dfcb71-c89a-4eed-a7b2-a6b8697ca05d" providerId="ADAL" clId="{859B44AB-C903-CA46-9675-1650459D9B74}" dt="2022-06-08T00:26:08.057" v="1585"/>
          <ac:picMkLst>
            <pc:docMk/>
            <pc:sldMk cId="776368724" sldId="2703"/>
            <ac:picMk id="36" creationId="{6E83E709-6565-F33B-A447-98CBD97F8148}"/>
          </ac:picMkLst>
        </pc:picChg>
        <pc:picChg chg="add mod">
          <ac:chgData name="Dimitri Desmidt" userId="64dfcb71-c89a-4eed-a7b2-a6b8697ca05d" providerId="ADAL" clId="{859B44AB-C903-CA46-9675-1650459D9B74}" dt="2022-06-08T00:26:08.057" v="1585"/>
          <ac:picMkLst>
            <pc:docMk/>
            <pc:sldMk cId="776368724" sldId="2703"/>
            <ac:picMk id="38" creationId="{E54F2B87-4C28-39C0-AED4-B615D126A5FB}"/>
          </ac:picMkLst>
        </pc:picChg>
        <pc:cxnChg chg="mod">
          <ac:chgData name="Dimitri Desmidt" userId="64dfcb71-c89a-4eed-a7b2-a6b8697ca05d" providerId="ADAL" clId="{859B44AB-C903-CA46-9675-1650459D9B74}" dt="2022-06-07T23:48:30.334" v="1371"/>
          <ac:cxnSpMkLst>
            <pc:docMk/>
            <pc:sldMk cId="776368724" sldId="2703"/>
            <ac:cxnSpMk id="32" creationId="{3C4E012E-4378-D02A-0668-50CE2B7A4960}"/>
          </ac:cxnSpMkLst>
        </pc:cxnChg>
        <pc:cxnChg chg="mod">
          <ac:chgData name="Dimitri Desmidt" userId="64dfcb71-c89a-4eed-a7b2-a6b8697ca05d" providerId="ADAL" clId="{859B44AB-C903-CA46-9675-1650459D9B74}" dt="2022-06-07T23:48:30.334" v="1371"/>
          <ac:cxnSpMkLst>
            <pc:docMk/>
            <pc:sldMk cId="776368724" sldId="2703"/>
            <ac:cxnSpMk id="33" creationId="{4D382DE4-9D7A-AA27-0C7C-5FC998791A48}"/>
          </ac:cxnSpMkLst>
        </pc:cxnChg>
      </pc:sldChg>
      <pc:sldChg chg="addSp delSp modSp add mod modNotes modNotesTx">
        <pc:chgData name="Dimitri Desmidt" userId="64dfcb71-c89a-4eed-a7b2-a6b8697ca05d" providerId="ADAL" clId="{859B44AB-C903-CA46-9675-1650459D9B74}" dt="2022-06-08T18:01:10.595" v="2450" actId="20577"/>
        <pc:sldMkLst>
          <pc:docMk/>
          <pc:sldMk cId="3132248136" sldId="2704"/>
        </pc:sldMkLst>
        <pc:spChg chg="mod">
          <ac:chgData name="Dimitri Desmidt" userId="64dfcb71-c89a-4eed-a7b2-a6b8697ca05d" providerId="ADAL" clId="{859B44AB-C903-CA46-9675-1650459D9B74}" dt="2022-06-08T18:01:08.316" v="2448" actId="20577"/>
          <ac:spMkLst>
            <pc:docMk/>
            <pc:sldMk cId="3132248136" sldId="2704"/>
            <ac:spMk id="5" creationId="{71E49EF9-5903-67A9-F00E-7FD5107CA3F8}"/>
          </ac:spMkLst>
        </pc:spChg>
        <pc:spChg chg="mod">
          <ac:chgData name="Dimitri Desmidt" userId="64dfcb71-c89a-4eed-a7b2-a6b8697ca05d" providerId="ADAL" clId="{859B44AB-C903-CA46-9675-1650459D9B74}" dt="2022-06-08T18:01:10.595" v="2450" actId="20577"/>
          <ac:spMkLst>
            <pc:docMk/>
            <pc:sldMk cId="3132248136" sldId="2704"/>
            <ac:spMk id="6" creationId="{8E040CFE-76CF-C1D0-FFA1-7DB5046DE8D2}"/>
          </ac:spMkLst>
        </pc:spChg>
        <pc:spChg chg="mod">
          <ac:chgData name="Dimitri Desmidt" userId="64dfcb71-c89a-4eed-a7b2-a6b8697ca05d" providerId="ADAL" clId="{859B44AB-C903-CA46-9675-1650459D9B74}" dt="2022-06-08T00:32:03.419" v="1634" actId="14100"/>
          <ac:spMkLst>
            <pc:docMk/>
            <pc:sldMk cId="3132248136" sldId="2704"/>
            <ac:spMk id="30" creationId="{C846A7B9-C495-2886-80A0-4005554206FE}"/>
          </ac:spMkLst>
        </pc:spChg>
        <pc:spChg chg="mod">
          <ac:chgData name="Dimitri Desmidt" userId="64dfcb71-c89a-4eed-a7b2-a6b8697ca05d" providerId="ADAL" clId="{859B44AB-C903-CA46-9675-1650459D9B74}" dt="2022-06-08T17:58:22.576" v="2414"/>
          <ac:spMkLst>
            <pc:docMk/>
            <pc:sldMk cId="3132248136" sldId="2704"/>
            <ac:spMk id="44" creationId="{68249D40-1B38-7F80-A90B-7E85B5E122B5}"/>
          </ac:spMkLst>
        </pc:spChg>
        <pc:spChg chg="mod">
          <ac:chgData name="Dimitri Desmidt" userId="64dfcb71-c89a-4eed-a7b2-a6b8697ca05d" providerId="ADAL" clId="{859B44AB-C903-CA46-9675-1650459D9B74}" dt="2022-06-08T01:30:48.080" v="1739"/>
          <ac:spMkLst>
            <pc:docMk/>
            <pc:sldMk cId="3132248136" sldId="2704"/>
            <ac:spMk id="46" creationId="{5338B2A1-716F-ADC5-6AB8-6555865365FA}"/>
          </ac:spMkLst>
        </pc:spChg>
        <pc:picChg chg="add mod">
          <ac:chgData name="Dimitri Desmidt" userId="64dfcb71-c89a-4eed-a7b2-a6b8697ca05d" providerId="ADAL" clId="{859B44AB-C903-CA46-9675-1650459D9B74}" dt="2022-06-08T00:27:42.245" v="1592" actId="1076"/>
          <ac:picMkLst>
            <pc:docMk/>
            <pc:sldMk cId="3132248136" sldId="2704"/>
            <ac:picMk id="2" creationId="{BBDE3A84-E34B-61D5-CF1A-8AEE508CE38C}"/>
          </ac:picMkLst>
        </pc:picChg>
        <pc:picChg chg="add mod">
          <ac:chgData name="Dimitri Desmidt" userId="64dfcb71-c89a-4eed-a7b2-a6b8697ca05d" providerId="ADAL" clId="{859B44AB-C903-CA46-9675-1650459D9B74}" dt="2022-06-08T00:27:39.928" v="1591" actId="1076"/>
          <ac:picMkLst>
            <pc:docMk/>
            <pc:sldMk cId="3132248136" sldId="2704"/>
            <ac:picMk id="3" creationId="{A27EADFA-30F0-0659-BA33-CBDB8C1DE4E9}"/>
          </ac:picMkLst>
        </pc:picChg>
        <pc:picChg chg="add del mod">
          <ac:chgData name="Dimitri Desmidt" userId="64dfcb71-c89a-4eed-a7b2-a6b8697ca05d" providerId="ADAL" clId="{859B44AB-C903-CA46-9675-1650459D9B74}" dt="2022-06-08T17:42:39.345" v="2329" actId="478"/>
          <ac:picMkLst>
            <pc:docMk/>
            <pc:sldMk cId="3132248136" sldId="2704"/>
            <ac:picMk id="4" creationId="{FA9E8303-1686-6ACF-3661-2C181F840F32}"/>
          </ac:picMkLst>
        </pc:picChg>
        <pc:picChg chg="del">
          <ac:chgData name="Dimitri Desmidt" userId="64dfcb71-c89a-4eed-a7b2-a6b8697ca05d" providerId="ADAL" clId="{859B44AB-C903-CA46-9675-1650459D9B74}" dt="2022-06-08T00:27:36.274" v="1590" actId="478"/>
          <ac:picMkLst>
            <pc:docMk/>
            <pc:sldMk cId="3132248136" sldId="2704"/>
            <ac:picMk id="7" creationId="{F0686792-EA36-F451-A739-E498A5EFAC02}"/>
          </ac:picMkLst>
        </pc:picChg>
        <pc:picChg chg="del">
          <ac:chgData name="Dimitri Desmidt" userId="64dfcb71-c89a-4eed-a7b2-a6b8697ca05d" providerId="ADAL" clId="{859B44AB-C903-CA46-9675-1650459D9B74}" dt="2022-06-08T00:27:36.274" v="1590" actId="478"/>
          <ac:picMkLst>
            <pc:docMk/>
            <pc:sldMk cId="3132248136" sldId="2704"/>
            <ac:picMk id="8" creationId="{E0EBAEAB-F18F-6316-9587-F5CD0A550451}"/>
          </ac:picMkLst>
        </pc:picChg>
        <pc:picChg chg="del">
          <ac:chgData name="Dimitri Desmidt" userId="64dfcb71-c89a-4eed-a7b2-a6b8697ca05d" providerId="ADAL" clId="{859B44AB-C903-CA46-9675-1650459D9B74}" dt="2022-06-08T01:17:53.921" v="1669" actId="478"/>
          <ac:picMkLst>
            <pc:docMk/>
            <pc:sldMk cId="3132248136" sldId="2704"/>
            <ac:picMk id="45" creationId="{A338EEA1-8270-0B9D-4F8B-C8E81DE54AD3}"/>
          </ac:picMkLst>
        </pc:picChg>
      </pc:sldChg>
      <pc:sldChg chg="addSp delSp modSp add del mod modNotesTx">
        <pc:chgData name="Dimitri Desmidt" userId="64dfcb71-c89a-4eed-a7b2-a6b8697ca05d" providerId="ADAL" clId="{859B44AB-C903-CA46-9675-1650459D9B74}" dt="2022-06-08T01:34:23.427" v="1800" actId="2696"/>
        <pc:sldMkLst>
          <pc:docMk/>
          <pc:sldMk cId="3821602397" sldId="2705"/>
        </pc:sldMkLst>
        <pc:spChg chg="add del mod">
          <ac:chgData name="Dimitri Desmidt" userId="64dfcb71-c89a-4eed-a7b2-a6b8697ca05d" providerId="ADAL" clId="{859B44AB-C903-CA46-9675-1650459D9B74}" dt="2022-06-08T01:19:39.459" v="1686"/>
          <ac:spMkLst>
            <pc:docMk/>
            <pc:sldMk cId="3821602397" sldId="2705"/>
            <ac:spMk id="4" creationId="{5AE5F628-C53F-A0EF-7F18-9AC02F23CF23}"/>
          </ac:spMkLst>
        </pc:spChg>
        <pc:spChg chg="mod">
          <ac:chgData name="Dimitri Desmidt" userId="64dfcb71-c89a-4eed-a7b2-a6b8697ca05d" providerId="ADAL" clId="{859B44AB-C903-CA46-9675-1650459D9B74}" dt="2022-06-08T00:14:40.945" v="1521"/>
          <ac:spMkLst>
            <pc:docMk/>
            <pc:sldMk cId="3821602397" sldId="2705"/>
            <ac:spMk id="5" creationId="{71E49EF9-5903-67A9-F00E-7FD5107CA3F8}"/>
          </ac:spMkLst>
        </pc:spChg>
        <pc:spChg chg="add del mod">
          <ac:chgData name="Dimitri Desmidt" userId="64dfcb71-c89a-4eed-a7b2-a6b8697ca05d" providerId="ADAL" clId="{859B44AB-C903-CA46-9675-1650459D9B74}" dt="2022-06-08T01:19:42.252" v="1688"/>
          <ac:spMkLst>
            <pc:docMk/>
            <pc:sldMk cId="3821602397" sldId="2705"/>
            <ac:spMk id="10" creationId="{B4F44317-4DAC-0C7D-44B9-D15D803E4C10}"/>
          </ac:spMkLst>
        </pc:spChg>
        <pc:spChg chg="del">
          <ac:chgData name="Dimitri Desmidt" userId="64dfcb71-c89a-4eed-a7b2-a6b8697ca05d" providerId="ADAL" clId="{859B44AB-C903-CA46-9675-1650459D9B74}" dt="2022-06-08T01:19:11.645" v="1676" actId="478"/>
          <ac:spMkLst>
            <pc:docMk/>
            <pc:sldMk cId="3821602397" sldId="2705"/>
            <ac:spMk id="23" creationId="{D70B33C9-2B67-96C4-323B-E923C57B95A2}"/>
          </ac:spMkLst>
        </pc:spChg>
        <pc:spChg chg="del">
          <ac:chgData name="Dimitri Desmidt" userId="64dfcb71-c89a-4eed-a7b2-a6b8697ca05d" providerId="ADAL" clId="{859B44AB-C903-CA46-9675-1650459D9B74}" dt="2022-06-08T01:19:11.645" v="1676" actId="478"/>
          <ac:spMkLst>
            <pc:docMk/>
            <pc:sldMk cId="3821602397" sldId="2705"/>
            <ac:spMk id="24" creationId="{BA359D05-6199-43C9-9BF9-ABE11119AF6A}"/>
          </ac:spMkLst>
        </pc:spChg>
        <pc:spChg chg="mod">
          <ac:chgData name="Dimitri Desmidt" userId="64dfcb71-c89a-4eed-a7b2-a6b8697ca05d" providerId="ADAL" clId="{859B44AB-C903-CA46-9675-1650459D9B74}" dt="2022-06-08T01:19:12.122" v="1677"/>
          <ac:spMkLst>
            <pc:docMk/>
            <pc:sldMk cId="3821602397" sldId="2705"/>
            <ac:spMk id="28" creationId="{9B411CB8-D3E1-438F-2D7E-9423DEDE7D4E}"/>
          </ac:spMkLst>
        </pc:spChg>
        <pc:spChg chg="mod">
          <ac:chgData name="Dimitri Desmidt" userId="64dfcb71-c89a-4eed-a7b2-a6b8697ca05d" providerId="ADAL" clId="{859B44AB-C903-CA46-9675-1650459D9B74}" dt="2022-06-08T00:32:15.188" v="1636" actId="14100"/>
          <ac:spMkLst>
            <pc:docMk/>
            <pc:sldMk cId="3821602397" sldId="2705"/>
            <ac:spMk id="30" creationId="{C846A7B9-C495-2886-80A0-4005554206FE}"/>
          </ac:spMkLst>
        </pc:spChg>
        <pc:spChg chg="mod">
          <ac:chgData name="Dimitri Desmidt" userId="64dfcb71-c89a-4eed-a7b2-a6b8697ca05d" providerId="ADAL" clId="{859B44AB-C903-CA46-9675-1650459D9B74}" dt="2022-06-08T01:20:41.919" v="1702"/>
          <ac:spMkLst>
            <pc:docMk/>
            <pc:sldMk cId="3821602397" sldId="2705"/>
            <ac:spMk id="32" creationId="{97FC0DC6-1FE0-DAC3-219F-0C698AA055F1}"/>
          </ac:spMkLst>
        </pc:spChg>
        <pc:spChg chg="mod">
          <ac:chgData name="Dimitri Desmidt" userId="64dfcb71-c89a-4eed-a7b2-a6b8697ca05d" providerId="ADAL" clId="{859B44AB-C903-CA46-9675-1650459D9B74}" dt="2022-06-08T01:19:12.122" v="1677"/>
          <ac:spMkLst>
            <pc:docMk/>
            <pc:sldMk cId="3821602397" sldId="2705"/>
            <ac:spMk id="33" creationId="{E1120BB8-DDEA-C1FD-EE1C-CA1B115E9FD7}"/>
          </ac:spMkLst>
        </pc:spChg>
        <pc:spChg chg="mod">
          <ac:chgData name="Dimitri Desmidt" userId="64dfcb71-c89a-4eed-a7b2-a6b8697ca05d" providerId="ADAL" clId="{859B44AB-C903-CA46-9675-1650459D9B74}" dt="2022-06-08T01:19:12.122" v="1677"/>
          <ac:spMkLst>
            <pc:docMk/>
            <pc:sldMk cId="3821602397" sldId="2705"/>
            <ac:spMk id="34" creationId="{F2FED58E-6363-6441-BAC0-DFF936CD389D}"/>
          </ac:spMkLst>
        </pc:spChg>
        <pc:spChg chg="mod">
          <ac:chgData name="Dimitri Desmidt" userId="64dfcb71-c89a-4eed-a7b2-a6b8697ca05d" providerId="ADAL" clId="{859B44AB-C903-CA46-9675-1650459D9B74}" dt="2022-06-08T01:19:12.122" v="1677"/>
          <ac:spMkLst>
            <pc:docMk/>
            <pc:sldMk cId="3821602397" sldId="2705"/>
            <ac:spMk id="35" creationId="{0F96FFB2-D4F4-C1BE-4A93-F79AC32B3C54}"/>
          </ac:spMkLst>
        </pc:spChg>
        <pc:spChg chg="mod">
          <ac:chgData name="Dimitri Desmidt" userId="64dfcb71-c89a-4eed-a7b2-a6b8697ca05d" providerId="ADAL" clId="{859B44AB-C903-CA46-9675-1650459D9B74}" dt="2022-06-08T01:19:12.122" v="1677"/>
          <ac:spMkLst>
            <pc:docMk/>
            <pc:sldMk cId="3821602397" sldId="2705"/>
            <ac:spMk id="37" creationId="{F7F36403-6860-6C5F-AEE9-91A6A75731C6}"/>
          </ac:spMkLst>
        </pc:spChg>
        <pc:spChg chg="mod">
          <ac:chgData name="Dimitri Desmidt" userId="64dfcb71-c89a-4eed-a7b2-a6b8697ca05d" providerId="ADAL" clId="{859B44AB-C903-CA46-9675-1650459D9B74}" dt="2022-06-08T01:19:12.122" v="1677"/>
          <ac:spMkLst>
            <pc:docMk/>
            <pc:sldMk cId="3821602397" sldId="2705"/>
            <ac:spMk id="40" creationId="{C9AA91D3-66CE-7BA0-8E99-38851C6344DB}"/>
          </ac:spMkLst>
        </pc:spChg>
        <pc:spChg chg="mod">
          <ac:chgData name="Dimitri Desmidt" userId="64dfcb71-c89a-4eed-a7b2-a6b8697ca05d" providerId="ADAL" clId="{859B44AB-C903-CA46-9675-1650459D9B74}" dt="2022-06-08T01:19:12.122" v="1677"/>
          <ac:spMkLst>
            <pc:docMk/>
            <pc:sldMk cId="3821602397" sldId="2705"/>
            <ac:spMk id="41" creationId="{E95DCE3E-0BD8-62F9-0895-3141B225077B}"/>
          </ac:spMkLst>
        </pc:spChg>
        <pc:spChg chg="add mod">
          <ac:chgData name="Dimitri Desmidt" userId="64dfcb71-c89a-4eed-a7b2-a6b8697ca05d" providerId="ADAL" clId="{859B44AB-C903-CA46-9675-1650459D9B74}" dt="2022-06-08T01:20:06.474" v="1695" actId="20577"/>
          <ac:spMkLst>
            <pc:docMk/>
            <pc:sldMk cId="3821602397" sldId="2705"/>
            <ac:spMk id="43" creationId="{333A3029-0376-7EBC-EA69-3E673EC76BD7}"/>
          </ac:spMkLst>
        </pc:spChg>
        <pc:spChg chg="add mod">
          <ac:chgData name="Dimitri Desmidt" userId="64dfcb71-c89a-4eed-a7b2-a6b8697ca05d" providerId="ADAL" clId="{859B44AB-C903-CA46-9675-1650459D9B74}" dt="2022-06-08T01:19:12.122" v="1677"/>
          <ac:spMkLst>
            <pc:docMk/>
            <pc:sldMk cId="3821602397" sldId="2705"/>
            <ac:spMk id="44" creationId="{E4FD5734-5774-F890-2C20-D06FBAAE9332}"/>
          </ac:spMkLst>
        </pc:spChg>
        <pc:grpChg chg="add mod">
          <ac:chgData name="Dimitri Desmidt" userId="64dfcb71-c89a-4eed-a7b2-a6b8697ca05d" providerId="ADAL" clId="{859B44AB-C903-CA46-9675-1650459D9B74}" dt="2022-06-08T01:19:12.122" v="1677"/>
          <ac:grpSpMkLst>
            <pc:docMk/>
            <pc:sldMk cId="3821602397" sldId="2705"/>
            <ac:grpSpMk id="27" creationId="{2A515938-61EB-C724-A1DC-7B3E79C020D5}"/>
          </ac:grpSpMkLst>
        </pc:grpChg>
        <pc:grpChg chg="del">
          <ac:chgData name="Dimitri Desmidt" userId="64dfcb71-c89a-4eed-a7b2-a6b8697ca05d" providerId="ADAL" clId="{859B44AB-C903-CA46-9675-1650459D9B74}" dt="2022-06-08T01:19:11.645" v="1676" actId="478"/>
          <ac:grpSpMkLst>
            <pc:docMk/>
            <pc:sldMk cId="3821602397" sldId="2705"/>
            <ac:grpSpMk id="36" creationId="{AFE3E61E-28E5-8460-4989-A39DB4D0E281}"/>
          </ac:grpSpMkLst>
        </pc:grpChg>
        <pc:graphicFrameChg chg="add del mod">
          <ac:chgData name="Dimitri Desmidt" userId="64dfcb71-c89a-4eed-a7b2-a6b8697ca05d" providerId="ADAL" clId="{859B44AB-C903-CA46-9675-1650459D9B74}" dt="2022-06-08T01:19:39.459" v="1686"/>
          <ac:graphicFrameMkLst>
            <pc:docMk/>
            <pc:sldMk cId="3821602397" sldId="2705"/>
            <ac:graphicFrameMk id="3" creationId="{40B2E245-622A-F894-B0C1-FE1E9EC2AD2E}"/>
          </ac:graphicFrameMkLst>
        </pc:graphicFrameChg>
        <pc:graphicFrameChg chg="add del mod">
          <ac:chgData name="Dimitri Desmidt" userId="64dfcb71-c89a-4eed-a7b2-a6b8697ca05d" providerId="ADAL" clId="{859B44AB-C903-CA46-9675-1650459D9B74}" dt="2022-06-08T01:19:42.252" v="1688"/>
          <ac:graphicFrameMkLst>
            <pc:docMk/>
            <pc:sldMk cId="3821602397" sldId="2705"/>
            <ac:graphicFrameMk id="9" creationId="{807F6B0F-86DB-4C83-2A1A-C6527F3C5A1C}"/>
          </ac:graphicFrameMkLst>
        </pc:graphicFrameChg>
        <pc:picChg chg="del">
          <ac:chgData name="Dimitri Desmidt" userId="64dfcb71-c89a-4eed-a7b2-a6b8697ca05d" providerId="ADAL" clId="{859B44AB-C903-CA46-9675-1650459D9B74}" dt="2022-06-08T01:20:31.747" v="1699" actId="478"/>
          <ac:picMkLst>
            <pc:docMk/>
            <pc:sldMk cId="3821602397" sldId="2705"/>
            <ac:picMk id="2" creationId="{903930F7-8730-5F52-0BA1-CEF4D8342D7E}"/>
          </ac:picMkLst>
        </pc:picChg>
        <pc:picChg chg="del">
          <ac:chgData name="Dimitri Desmidt" userId="64dfcb71-c89a-4eed-a7b2-a6b8697ca05d" providerId="ADAL" clId="{859B44AB-C903-CA46-9675-1650459D9B74}" dt="2022-06-08T00:28:02.972" v="1597" actId="478"/>
          <ac:picMkLst>
            <pc:docMk/>
            <pc:sldMk cId="3821602397" sldId="2705"/>
            <ac:picMk id="7" creationId="{F0686792-EA36-F451-A739-E498A5EFAC02}"/>
          </ac:picMkLst>
        </pc:picChg>
        <pc:picChg chg="del">
          <ac:chgData name="Dimitri Desmidt" userId="64dfcb71-c89a-4eed-a7b2-a6b8697ca05d" providerId="ADAL" clId="{859B44AB-C903-CA46-9675-1650459D9B74}" dt="2022-06-08T00:28:02.972" v="1597" actId="478"/>
          <ac:picMkLst>
            <pc:docMk/>
            <pc:sldMk cId="3821602397" sldId="2705"/>
            <ac:picMk id="8" creationId="{E0EBAEAB-F18F-6316-9587-F5CD0A550451}"/>
          </ac:picMkLst>
        </pc:picChg>
        <pc:picChg chg="del">
          <ac:chgData name="Dimitri Desmidt" userId="64dfcb71-c89a-4eed-a7b2-a6b8697ca05d" providerId="ADAL" clId="{859B44AB-C903-CA46-9675-1650459D9B74}" dt="2022-06-08T01:19:11.645" v="1676" actId="478"/>
          <ac:picMkLst>
            <pc:docMk/>
            <pc:sldMk cId="3821602397" sldId="2705"/>
            <ac:picMk id="22" creationId="{4FCC8459-A727-79D2-1B7F-EE44A6987351}"/>
          </ac:picMkLst>
        </pc:picChg>
        <pc:picChg chg="add mod">
          <ac:chgData name="Dimitri Desmidt" userId="64dfcb71-c89a-4eed-a7b2-a6b8697ca05d" providerId="ADAL" clId="{859B44AB-C903-CA46-9675-1650459D9B74}" dt="2022-06-08T00:28:03.435" v="1598"/>
          <ac:picMkLst>
            <pc:docMk/>
            <pc:sldMk cId="3821602397" sldId="2705"/>
            <ac:picMk id="25" creationId="{51AEF184-AF9F-8E0D-F223-51ECA5B3910B}"/>
          </ac:picMkLst>
        </pc:picChg>
        <pc:picChg chg="add mod">
          <ac:chgData name="Dimitri Desmidt" userId="64dfcb71-c89a-4eed-a7b2-a6b8697ca05d" providerId="ADAL" clId="{859B44AB-C903-CA46-9675-1650459D9B74}" dt="2022-06-08T00:28:03.435" v="1598"/>
          <ac:picMkLst>
            <pc:docMk/>
            <pc:sldMk cId="3821602397" sldId="2705"/>
            <ac:picMk id="26" creationId="{047ECF21-B2E4-301A-A11E-AC3B1CC777BD}"/>
          </ac:picMkLst>
        </pc:picChg>
        <pc:picChg chg="add mod">
          <ac:chgData name="Dimitri Desmidt" userId="64dfcb71-c89a-4eed-a7b2-a6b8697ca05d" providerId="ADAL" clId="{859B44AB-C903-CA46-9675-1650459D9B74}" dt="2022-06-08T01:19:12.122" v="1677"/>
          <ac:picMkLst>
            <pc:docMk/>
            <pc:sldMk cId="3821602397" sldId="2705"/>
            <ac:picMk id="42" creationId="{450DFBF5-C2E9-7376-3164-226152633524}"/>
          </ac:picMkLst>
        </pc:picChg>
        <pc:cxnChg chg="mod">
          <ac:chgData name="Dimitri Desmidt" userId="64dfcb71-c89a-4eed-a7b2-a6b8697ca05d" providerId="ADAL" clId="{859B44AB-C903-CA46-9675-1650459D9B74}" dt="2022-06-08T01:19:12.122" v="1677"/>
          <ac:cxnSpMkLst>
            <pc:docMk/>
            <pc:sldMk cId="3821602397" sldId="2705"/>
            <ac:cxnSpMk id="38" creationId="{E37B53E3-CDA2-7740-09E7-1700C2D2F11C}"/>
          </ac:cxnSpMkLst>
        </pc:cxnChg>
        <pc:cxnChg chg="mod">
          <ac:chgData name="Dimitri Desmidt" userId="64dfcb71-c89a-4eed-a7b2-a6b8697ca05d" providerId="ADAL" clId="{859B44AB-C903-CA46-9675-1650459D9B74}" dt="2022-06-08T01:19:12.122" v="1677"/>
          <ac:cxnSpMkLst>
            <pc:docMk/>
            <pc:sldMk cId="3821602397" sldId="2705"/>
            <ac:cxnSpMk id="39" creationId="{20FCA9AC-F541-6BC7-378C-19899FF1019A}"/>
          </ac:cxnSpMkLst>
        </pc:cxnChg>
      </pc:sldChg>
      <pc:sldChg chg="addSp delSp modSp add del mod">
        <pc:chgData name="Dimitri Desmidt" userId="64dfcb71-c89a-4eed-a7b2-a6b8697ca05d" providerId="ADAL" clId="{859B44AB-C903-CA46-9675-1650459D9B74}" dt="2022-06-08T01:18:04.571" v="1675" actId="2696"/>
        <pc:sldMkLst>
          <pc:docMk/>
          <pc:sldMk cId="3644889864" sldId="2706"/>
        </pc:sldMkLst>
        <pc:spChg chg="mod">
          <ac:chgData name="Dimitri Desmidt" userId="64dfcb71-c89a-4eed-a7b2-a6b8697ca05d" providerId="ADAL" clId="{859B44AB-C903-CA46-9675-1650459D9B74}" dt="2022-06-08T00:14:43.144" v="1522"/>
          <ac:spMkLst>
            <pc:docMk/>
            <pc:sldMk cId="3644889864" sldId="2706"/>
            <ac:spMk id="5" creationId="{71E49EF9-5903-67A9-F00E-7FD5107CA3F8}"/>
          </ac:spMkLst>
        </pc:spChg>
        <pc:spChg chg="mod">
          <ac:chgData name="Dimitri Desmidt" userId="64dfcb71-c89a-4eed-a7b2-a6b8697ca05d" providerId="ADAL" clId="{859B44AB-C903-CA46-9675-1650459D9B74}" dt="2022-06-08T00:32:22.024" v="1638" actId="14100"/>
          <ac:spMkLst>
            <pc:docMk/>
            <pc:sldMk cId="3644889864" sldId="2706"/>
            <ac:spMk id="30" creationId="{C846A7B9-C495-2886-80A0-4005554206FE}"/>
          </ac:spMkLst>
        </pc:spChg>
        <pc:picChg chg="del">
          <ac:chgData name="Dimitri Desmidt" userId="64dfcb71-c89a-4eed-a7b2-a6b8697ca05d" providerId="ADAL" clId="{859B44AB-C903-CA46-9675-1650459D9B74}" dt="2022-06-08T00:27:55.916" v="1595" actId="478"/>
          <ac:picMkLst>
            <pc:docMk/>
            <pc:sldMk cId="3644889864" sldId="2706"/>
            <ac:picMk id="7" creationId="{F0686792-EA36-F451-A739-E498A5EFAC02}"/>
          </ac:picMkLst>
        </pc:picChg>
        <pc:picChg chg="del">
          <ac:chgData name="Dimitri Desmidt" userId="64dfcb71-c89a-4eed-a7b2-a6b8697ca05d" providerId="ADAL" clId="{859B44AB-C903-CA46-9675-1650459D9B74}" dt="2022-06-08T00:27:55.916" v="1595" actId="478"/>
          <ac:picMkLst>
            <pc:docMk/>
            <pc:sldMk cId="3644889864" sldId="2706"/>
            <ac:picMk id="8" creationId="{E0EBAEAB-F18F-6316-9587-F5CD0A550451}"/>
          </ac:picMkLst>
        </pc:picChg>
        <pc:picChg chg="add del mod">
          <ac:chgData name="Dimitri Desmidt" userId="64dfcb71-c89a-4eed-a7b2-a6b8697ca05d" providerId="ADAL" clId="{859B44AB-C903-CA46-9675-1650459D9B74}" dt="2022-06-08T00:27:52.783" v="1594"/>
          <ac:picMkLst>
            <pc:docMk/>
            <pc:sldMk cId="3644889864" sldId="2706"/>
            <ac:picMk id="26" creationId="{0B69C080-47FD-4408-290A-927120AE31E4}"/>
          </ac:picMkLst>
        </pc:picChg>
        <pc:picChg chg="add del mod">
          <ac:chgData name="Dimitri Desmidt" userId="64dfcb71-c89a-4eed-a7b2-a6b8697ca05d" providerId="ADAL" clId="{859B44AB-C903-CA46-9675-1650459D9B74}" dt="2022-06-08T00:27:52.783" v="1594"/>
          <ac:picMkLst>
            <pc:docMk/>
            <pc:sldMk cId="3644889864" sldId="2706"/>
            <ac:picMk id="28" creationId="{789543D4-BC42-85DA-635D-5E97871AD37B}"/>
          </ac:picMkLst>
        </pc:picChg>
        <pc:picChg chg="add mod">
          <ac:chgData name="Dimitri Desmidt" userId="64dfcb71-c89a-4eed-a7b2-a6b8697ca05d" providerId="ADAL" clId="{859B44AB-C903-CA46-9675-1650459D9B74}" dt="2022-06-08T00:27:56.364" v="1596"/>
          <ac:picMkLst>
            <pc:docMk/>
            <pc:sldMk cId="3644889864" sldId="2706"/>
            <ac:picMk id="33" creationId="{BB7FDF4A-1D23-A759-B205-B1F935A5A218}"/>
          </ac:picMkLst>
        </pc:picChg>
        <pc:picChg chg="add mod">
          <ac:chgData name="Dimitri Desmidt" userId="64dfcb71-c89a-4eed-a7b2-a6b8697ca05d" providerId="ADAL" clId="{859B44AB-C903-CA46-9675-1650459D9B74}" dt="2022-06-08T00:27:56.364" v="1596"/>
          <ac:picMkLst>
            <pc:docMk/>
            <pc:sldMk cId="3644889864" sldId="2706"/>
            <ac:picMk id="34" creationId="{5ED07A76-1782-1E5A-1E36-10D5EEC23E5E}"/>
          </ac:picMkLst>
        </pc:picChg>
      </pc:sldChg>
      <pc:sldChg chg="addSp delSp modSp add mod modNotes modNotesTx">
        <pc:chgData name="Dimitri Desmidt" userId="64dfcb71-c89a-4eed-a7b2-a6b8697ca05d" providerId="ADAL" clId="{859B44AB-C903-CA46-9675-1650459D9B74}" dt="2022-06-08T18:01:21.683" v="2460" actId="20577"/>
        <pc:sldMkLst>
          <pc:docMk/>
          <pc:sldMk cId="2752440093" sldId="2707"/>
        </pc:sldMkLst>
        <pc:spChg chg="mod">
          <ac:chgData name="Dimitri Desmidt" userId="64dfcb71-c89a-4eed-a7b2-a6b8697ca05d" providerId="ADAL" clId="{859B44AB-C903-CA46-9675-1650459D9B74}" dt="2022-06-08T18:01:21.683" v="2460" actId="20577"/>
          <ac:spMkLst>
            <pc:docMk/>
            <pc:sldMk cId="2752440093" sldId="2707"/>
            <ac:spMk id="5" creationId="{71E49EF9-5903-67A9-F00E-7FD5107CA3F8}"/>
          </ac:spMkLst>
        </pc:spChg>
        <pc:spChg chg="mod">
          <ac:chgData name="Dimitri Desmidt" userId="64dfcb71-c89a-4eed-a7b2-a6b8697ca05d" providerId="ADAL" clId="{859B44AB-C903-CA46-9675-1650459D9B74}" dt="2022-06-08T01:56:29.259" v="2098" actId="20577"/>
          <ac:spMkLst>
            <pc:docMk/>
            <pc:sldMk cId="2752440093" sldId="2707"/>
            <ac:spMk id="6" creationId="{8E040CFE-76CF-C1D0-FFA1-7DB5046DE8D2}"/>
          </ac:spMkLst>
        </pc:spChg>
        <pc:spChg chg="add mod">
          <ac:chgData name="Dimitri Desmidt" userId="64dfcb71-c89a-4eed-a7b2-a6b8697ca05d" providerId="ADAL" clId="{859B44AB-C903-CA46-9675-1650459D9B74}" dt="2022-06-08T17:58:22.576" v="2414"/>
          <ac:spMkLst>
            <pc:docMk/>
            <pc:sldMk cId="2752440093" sldId="2707"/>
            <ac:spMk id="7" creationId="{519F526D-EC53-1C91-59D8-FADF0F6C1ED6}"/>
          </ac:spMkLst>
        </pc:spChg>
        <pc:spChg chg="mod">
          <ac:chgData name="Dimitri Desmidt" userId="64dfcb71-c89a-4eed-a7b2-a6b8697ca05d" providerId="ADAL" clId="{859B44AB-C903-CA46-9675-1650459D9B74}" dt="2022-06-08T01:57:23.427" v="2114"/>
          <ac:spMkLst>
            <pc:docMk/>
            <pc:sldMk cId="2752440093" sldId="2707"/>
            <ac:spMk id="11" creationId="{18F30F75-F176-0D95-487B-B9F5B75FAD74}"/>
          </ac:spMkLst>
        </pc:spChg>
        <pc:spChg chg="mod">
          <ac:chgData name="Dimitri Desmidt" userId="64dfcb71-c89a-4eed-a7b2-a6b8697ca05d" providerId="ADAL" clId="{859B44AB-C903-CA46-9675-1650459D9B74}" dt="2022-06-08T01:57:34.463" v="2117" actId="14100"/>
          <ac:spMkLst>
            <pc:docMk/>
            <pc:sldMk cId="2752440093" sldId="2707"/>
            <ac:spMk id="12" creationId="{9DF671D1-032C-9CF9-2863-BC94A25BD50D}"/>
          </ac:spMkLst>
        </pc:spChg>
        <pc:spChg chg="mod">
          <ac:chgData name="Dimitri Desmidt" userId="64dfcb71-c89a-4eed-a7b2-a6b8697ca05d" providerId="ADAL" clId="{859B44AB-C903-CA46-9675-1650459D9B74}" dt="2022-06-08T01:57:23.427" v="2114"/>
          <ac:spMkLst>
            <pc:docMk/>
            <pc:sldMk cId="2752440093" sldId="2707"/>
            <ac:spMk id="14" creationId="{342F97BF-12F8-7C7A-CF29-33071C5726B6}"/>
          </ac:spMkLst>
        </pc:spChg>
        <pc:spChg chg="mod">
          <ac:chgData name="Dimitri Desmidt" userId="64dfcb71-c89a-4eed-a7b2-a6b8697ca05d" providerId="ADAL" clId="{859B44AB-C903-CA46-9675-1650459D9B74}" dt="2022-06-08T01:57:23.427" v="2114"/>
          <ac:spMkLst>
            <pc:docMk/>
            <pc:sldMk cId="2752440093" sldId="2707"/>
            <ac:spMk id="15" creationId="{02A264C4-3EA7-9218-9611-0DA603DCF2B9}"/>
          </ac:spMkLst>
        </pc:spChg>
        <pc:spChg chg="mod">
          <ac:chgData name="Dimitri Desmidt" userId="64dfcb71-c89a-4eed-a7b2-a6b8697ca05d" providerId="ADAL" clId="{859B44AB-C903-CA46-9675-1650459D9B74}" dt="2022-06-08T01:57:23.427" v="2114"/>
          <ac:spMkLst>
            <pc:docMk/>
            <pc:sldMk cId="2752440093" sldId="2707"/>
            <ac:spMk id="16" creationId="{BB5290AA-E508-623A-BCA7-0C752240FD6F}"/>
          </ac:spMkLst>
        </pc:spChg>
        <pc:spChg chg="mod">
          <ac:chgData name="Dimitri Desmidt" userId="64dfcb71-c89a-4eed-a7b2-a6b8697ca05d" providerId="ADAL" clId="{859B44AB-C903-CA46-9675-1650459D9B74}" dt="2022-06-08T01:57:23.427" v="2114"/>
          <ac:spMkLst>
            <pc:docMk/>
            <pc:sldMk cId="2752440093" sldId="2707"/>
            <ac:spMk id="19" creationId="{B5903389-C588-61C3-54B2-F167B8FE08B5}"/>
          </ac:spMkLst>
        </pc:spChg>
        <pc:spChg chg="mod">
          <ac:chgData name="Dimitri Desmidt" userId="64dfcb71-c89a-4eed-a7b2-a6b8697ca05d" providerId="ADAL" clId="{859B44AB-C903-CA46-9675-1650459D9B74}" dt="2022-06-08T01:57:29.400" v="2116" actId="20577"/>
          <ac:spMkLst>
            <pc:docMk/>
            <pc:sldMk cId="2752440093" sldId="2707"/>
            <ac:spMk id="20" creationId="{7F0DAF19-165B-0936-54D0-CC0099236F3D}"/>
          </ac:spMkLst>
        </pc:spChg>
        <pc:spChg chg="del mod">
          <ac:chgData name="Dimitri Desmidt" userId="64dfcb71-c89a-4eed-a7b2-a6b8697ca05d" providerId="ADAL" clId="{859B44AB-C903-CA46-9675-1650459D9B74}" dt="2022-06-08T02:00:39.451" v="2145" actId="478"/>
          <ac:spMkLst>
            <pc:docMk/>
            <pc:sldMk cId="2752440093" sldId="2707"/>
            <ac:spMk id="22" creationId="{48C64C69-AEFE-1A1A-3E8B-3D80B040E824}"/>
          </ac:spMkLst>
        </pc:spChg>
        <pc:spChg chg="mod">
          <ac:chgData name="Dimitri Desmidt" userId="64dfcb71-c89a-4eed-a7b2-a6b8697ca05d" providerId="ADAL" clId="{859B44AB-C903-CA46-9675-1650459D9B74}" dt="2022-06-08T02:01:09.516" v="2158" actId="20577"/>
          <ac:spMkLst>
            <pc:docMk/>
            <pc:sldMk cId="2752440093" sldId="2707"/>
            <ac:spMk id="29" creationId="{B5BD7830-1316-B509-59D3-2A2D153D9D23}"/>
          </ac:spMkLst>
        </pc:spChg>
        <pc:spChg chg="mod">
          <ac:chgData name="Dimitri Desmidt" userId="64dfcb71-c89a-4eed-a7b2-a6b8697ca05d" providerId="ADAL" clId="{859B44AB-C903-CA46-9675-1650459D9B74}" dt="2022-06-08T17:32:00.597" v="2325" actId="20577"/>
          <ac:spMkLst>
            <pc:docMk/>
            <pc:sldMk cId="2752440093" sldId="2707"/>
            <ac:spMk id="31" creationId="{B73A190D-95DC-E52E-9A3D-E947AE1741A6}"/>
          </ac:spMkLst>
        </pc:spChg>
        <pc:grpChg chg="mod">
          <ac:chgData name="Dimitri Desmidt" userId="64dfcb71-c89a-4eed-a7b2-a6b8697ca05d" providerId="ADAL" clId="{859B44AB-C903-CA46-9675-1650459D9B74}" dt="2022-06-08T01:59:18.274" v="2141" actId="1038"/>
          <ac:grpSpMkLst>
            <pc:docMk/>
            <pc:sldMk cId="2752440093" sldId="2707"/>
            <ac:grpSpMk id="36" creationId="{AFE3E61E-28E5-8460-4989-A39DB4D0E281}"/>
          </ac:grpSpMkLst>
        </pc:grpChg>
        <pc:picChg chg="del mod">
          <ac:chgData name="Dimitri Desmidt" userId="64dfcb71-c89a-4eed-a7b2-a6b8697ca05d" providerId="ADAL" clId="{859B44AB-C903-CA46-9675-1650459D9B74}" dt="2022-06-08T01:55:17.670" v="2064" actId="478"/>
          <ac:picMkLst>
            <pc:docMk/>
            <pc:sldMk cId="2752440093" sldId="2707"/>
            <ac:picMk id="2" creationId="{513A08CE-C2E3-113F-38DE-38380B5E1C17}"/>
          </ac:picMkLst>
        </pc:picChg>
        <pc:picChg chg="del mod">
          <ac:chgData name="Dimitri Desmidt" userId="64dfcb71-c89a-4eed-a7b2-a6b8697ca05d" providerId="ADAL" clId="{859B44AB-C903-CA46-9675-1650459D9B74}" dt="2022-06-08T01:55:17.670" v="2064" actId="478"/>
          <ac:picMkLst>
            <pc:docMk/>
            <pc:sldMk cId="2752440093" sldId="2707"/>
            <ac:picMk id="3" creationId="{9F93216C-A25C-705D-F9E2-46BC34EA6C4F}"/>
          </ac:picMkLst>
        </pc:picChg>
        <pc:picChg chg="add mod">
          <ac:chgData name="Dimitri Desmidt" userId="64dfcb71-c89a-4eed-a7b2-a6b8697ca05d" providerId="ADAL" clId="{859B44AB-C903-CA46-9675-1650459D9B74}" dt="2022-06-08T01:55:26.783" v="2068" actId="1076"/>
          <ac:picMkLst>
            <pc:docMk/>
            <pc:sldMk cId="2752440093" sldId="2707"/>
            <ac:picMk id="4" creationId="{DB31796D-65B8-C474-3C45-9E5BCC586EB5}"/>
          </ac:picMkLst>
        </pc:picChg>
        <pc:picChg chg="del">
          <ac:chgData name="Dimitri Desmidt" userId="64dfcb71-c89a-4eed-a7b2-a6b8697ca05d" providerId="ADAL" clId="{859B44AB-C903-CA46-9675-1650459D9B74}" dt="2022-06-08T01:56:11.451" v="2083" actId="478"/>
          <ac:picMkLst>
            <pc:docMk/>
            <pc:sldMk cId="2752440093" sldId="2707"/>
            <ac:picMk id="10" creationId="{B77FEAF5-B90C-18DF-E8D4-6E755EA5BEFA}"/>
          </ac:picMkLst>
        </pc:picChg>
        <pc:cxnChg chg="mod">
          <ac:chgData name="Dimitri Desmidt" userId="64dfcb71-c89a-4eed-a7b2-a6b8697ca05d" providerId="ADAL" clId="{859B44AB-C903-CA46-9675-1650459D9B74}" dt="2022-06-08T01:57:23.427" v="2114"/>
          <ac:cxnSpMkLst>
            <pc:docMk/>
            <pc:sldMk cId="2752440093" sldId="2707"/>
            <ac:cxnSpMk id="17" creationId="{C5245C97-08A6-1135-6368-D9D3337A0C10}"/>
          </ac:cxnSpMkLst>
        </pc:cxnChg>
        <pc:cxnChg chg="mod">
          <ac:chgData name="Dimitri Desmidt" userId="64dfcb71-c89a-4eed-a7b2-a6b8697ca05d" providerId="ADAL" clId="{859B44AB-C903-CA46-9675-1650459D9B74}" dt="2022-06-08T01:57:23.427" v="2114"/>
          <ac:cxnSpMkLst>
            <pc:docMk/>
            <pc:sldMk cId="2752440093" sldId="2707"/>
            <ac:cxnSpMk id="18" creationId="{5D4517C8-15DB-D78E-E639-21D9E33782E6}"/>
          </ac:cxnSpMkLst>
        </pc:cxnChg>
      </pc:sldChg>
      <pc:sldChg chg="delSp modSp add mod modNotes modNotesTx">
        <pc:chgData name="Dimitri Desmidt" userId="64dfcb71-c89a-4eed-a7b2-a6b8697ca05d" providerId="ADAL" clId="{859B44AB-C903-CA46-9675-1650459D9B74}" dt="2022-06-17T08:39:26.766" v="3036" actId="20577"/>
        <pc:sldMkLst>
          <pc:docMk/>
          <pc:sldMk cId="25281378" sldId="2708"/>
        </pc:sldMkLst>
        <pc:spChg chg="mod">
          <ac:chgData name="Dimitri Desmidt" userId="64dfcb71-c89a-4eed-a7b2-a6b8697ca05d" providerId="ADAL" clId="{859B44AB-C903-CA46-9675-1650459D9B74}" dt="2022-06-08T18:01:14.587" v="2452" actId="20577"/>
          <ac:spMkLst>
            <pc:docMk/>
            <pc:sldMk cId="25281378" sldId="2708"/>
            <ac:spMk id="5" creationId="{71E49EF9-5903-67A9-F00E-7FD5107CA3F8}"/>
          </ac:spMkLst>
        </pc:spChg>
        <pc:spChg chg="mod">
          <ac:chgData name="Dimitri Desmidt" userId="64dfcb71-c89a-4eed-a7b2-a6b8697ca05d" providerId="ADAL" clId="{859B44AB-C903-CA46-9675-1650459D9B74}" dt="2022-06-08T18:01:17.762" v="2458" actId="20577"/>
          <ac:spMkLst>
            <pc:docMk/>
            <pc:sldMk cId="25281378" sldId="2708"/>
            <ac:spMk id="6" creationId="{8E040CFE-76CF-C1D0-FFA1-7DB5046DE8D2}"/>
          </ac:spMkLst>
        </pc:spChg>
        <pc:spChg chg="mod">
          <ac:chgData name="Dimitri Desmidt" userId="64dfcb71-c89a-4eed-a7b2-a6b8697ca05d" providerId="ADAL" clId="{859B44AB-C903-CA46-9675-1650459D9B74}" dt="2022-06-08T17:44:20.161" v="2384" actId="14100"/>
          <ac:spMkLst>
            <pc:docMk/>
            <pc:sldMk cId="25281378" sldId="2708"/>
            <ac:spMk id="12" creationId="{9DF671D1-032C-9CF9-2863-BC94A25BD50D}"/>
          </ac:spMkLst>
        </pc:spChg>
        <pc:spChg chg="mod">
          <ac:chgData name="Dimitri Desmidt" userId="64dfcb71-c89a-4eed-a7b2-a6b8697ca05d" providerId="ADAL" clId="{859B44AB-C903-CA46-9675-1650459D9B74}" dt="2022-06-08T17:59:35.451" v="2440" actId="20577"/>
          <ac:spMkLst>
            <pc:docMk/>
            <pc:sldMk cId="25281378" sldId="2708"/>
            <ac:spMk id="20" creationId="{7F0DAF19-165B-0936-54D0-CC0099236F3D}"/>
          </ac:spMkLst>
        </pc:spChg>
        <pc:spChg chg="mod">
          <ac:chgData name="Dimitri Desmidt" userId="64dfcb71-c89a-4eed-a7b2-a6b8697ca05d" providerId="ADAL" clId="{859B44AB-C903-CA46-9675-1650459D9B74}" dt="2022-06-08T17:43:42.206" v="2367" actId="20577"/>
          <ac:spMkLst>
            <pc:docMk/>
            <pc:sldMk cId="25281378" sldId="2708"/>
            <ac:spMk id="31" creationId="{B73A190D-95DC-E52E-9A3D-E947AE1741A6}"/>
          </ac:spMkLst>
        </pc:spChg>
        <pc:spChg chg="mod">
          <ac:chgData name="Dimitri Desmidt" userId="64dfcb71-c89a-4eed-a7b2-a6b8697ca05d" providerId="ADAL" clId="{859B44AB-C903-CA46-9675-1650459D9B74}" dt="2022-06-17T08:39:26.766" v="3036" actId="20577"/>
          <ac:spMkLst>
            <pc:docMk/>
            <pc:sldMk cId="25281378" sldId="2708"/>
            <ac:spMk id="44" creationId="{68249D40-1B38-7F80-A90B-7E85B5E122B5}"/>
          </ac:spMkLst>
        </pc:spChg>
        <pc:spChg chg="mod">
          <ac:chgData name="Dimitri Desmidt" userId="64dfcb71-c89a-4eed-a7b2-a6b8697ca05d" providerId="ADAL" clId="{859B44AB-C903-CA46-9675-1650459D9B74}" dt="2022-06-08T18:00:29.859" v="2445"/>
          <ac:spMkLst>
            <pc:docMk/>
            <pc:sldMk cId="25281378" sldId="2708"/>
            <ac:spMk id="46" creationId="{5338B2A1-716F-ADC5-6AB8-6555865365FA}"/>
          </ac:spMkLst>
        </pc:spChg>
        <pc:picChg chg="mod">
          <ac:chgData name="Dimitri Desmidt" userId="64dfcb71-c89a-4eed-a7b2-a6b8697ca05d" providerId="ADAL" clId="{859B44AB-C903-CA46-9675-1650459D9B74}" dt="2022-06-08T17:44:25.060" v="2386" actId="1037"/>
          <ac:picMkLst>
            <pc:docMk/>
            <pc:sldMk cId="25281378" sldId="2708"/>
            <ac:picMk id="4" creationId="{FA9E8303-1686-6ACF-3661-2C181F840F32}"/>
          </ac:picMkLst>
        </pc:picChg>
        <pc:picChg chg="del mod">
          <ac:chgData name="Dimitri Desmidt" userId="64dfcb71-c89a-4eed-a7b2-a6b8697ca05d" providerId="ADAL" clId="{859B44AB-C903-CA46-9675-1650459D9B74}" dt="2022-06-08T17:42:50.956" v="2333" actId="478"/>
          <ac:picMkLst>
            <pc:docMk/>
            <pc:sldMk cId="25281378" sldId="2708"/>
            <ac:picMk id="37" creationId="{47BFA140-E54D-A08B-2F10-1EF150188F2C}"/>
          </ac:picMkLst>
        </pc:picChg>
        <pc:cxnChg chg="mod">
          <ac:chgData name="Dimitri Desmidt" userId="64dfcb71-c89a-4eed-a7b2-a6b8697ca05d" providerId="ADAL" clId="{859B44AB-C903-CA46-9675-1650459D9B74}" dt="2022-06-08T17:43:09.830" v="2336" actId="693"/>
          <ac:cxnSpMkLst>
            <pc:docMk/>
            <pc:sldMk cId="25281378" sldId="2708"/>
            <ac:cxnSpMk id="18" creationId="{5D4517C8-15DB-D78E-E639-21D9E33782E6}"/>
          </ac:cxnSpMkLst>
        </pc:cxnChg>
      </pc:sldChg>
      <pc:sldChg chg="modSp add del">
        <pc:chgData name="Dimitri Desmidt" userId="64dfcb71-c89a-4eed-a7b2-a6b8697ca05d" providerId="ADAL" clId="{859B44AB-C903-CA46-9675-1650459D9B74}" dt="2022-06-08T01:55:58.856" v="2081" actId="2696"/>
        <pc:sldMkLst>
          <pc:docMk/>
          <pc:sldMk cId="2464134005" sldId="2708"/>
        </pc:sldMkLst>
        <pc:spChg chg="mod">
          <ac:chgData name="Dimitri Desmidt" userId="64dfcb71-c89a-4eed-a7b2-a6b8697ca05d" providerId="ADAL" clId="{859B44AB-C903-CA46-9675-1650459D9B74}" dt="2022-06-08T00:14:48.556" v="1524"/>
          <ac:spMkLst>
            <pc:docMk/>
            <pc:sldMk cId="2464134005" sldId="2708"/>
            <ac:spMk id="5" creationId="{71E49EF9-5903-67A9-F00E-7FD5107CA3F8}"/>
          </ac:spMkLst>
        </pc:spChg>
      </pc:sldChg>
      <pc:sldChg chg="modSp add mod modNotesTx">
        <pc:chgData name="Dimitri Desmidt" userId="64dfcb71-c89a-4eed-a7b2-a6b8697ca05d" providerId="ADAL" clId="{859B44AB-C903-CA46-9675-1650459D9B74}" dt="2022-06-08T20:43:40.887" v="2550" actId="6549"/>
        <pc:sldMkLst>
          <pc:docMk/>
          <pc:sldMk cId="1763491575" sldId="2709"/>
        </pc:sldMkLst>
        <pc:spChg chg="mod">
          <ac:chgData name="Dimitri Desmidt" userId="64dfcb71-c89a-4eed-a7b2-a6b8697ca05d" providerId="ADAL" clId="{859B44AB-C903-CA46-9675-1650459D9B74}" dt="2022-06-08T18:37:07.010" v="2530" actId="20577"/>
          <ac:spMkLst>
            <pc:docMk/>
            <pc:sldMk cId="1763491575" sldId="2709"/>
            <ac:spMk id="5" creationId="{71E49EF9-5903-67A9-F00E-7FD5107CA3F8}"/>
          </ac:spMkLst>
        </pc:spChg>
        <pc:spChg chg="mod">
          <ac:chgData name="Dimitri Desmidt" userId="64dfcb71-c89a-4eed-a7b2-a6b8697ca05d" providerId="ADAL" clId="{859B44AB-C903-CA46-9675-1650459D9B74}" dt="2022-06-08T18:36:33.665" v="2524"/>
          <ac:spMkLst>
            <pc:docMk/>
            <pc:sldMk cId="1763491575" sldId="2709"/>
            <ac:spMk id="30" creationId="{C846A7B9-C495-2886-80A0-4005554206FE}"/>
          </ac:spMkLst>
        </pc:spChg>
        <pc:spChg chg="mod">
          <ac:chgData name="Dimitri Desmidt" userId="64dfcb71-c89a-4eed-a7b2-a6b8697ca05d" providerId="ADAL" clId="{859B44AB-C903-CA46-9675-1650459D9B74}" dt="2022-06-08T20:43:01.846" v="2549"/>
          <ac:spMkLst>
            <pc:docMk/>
            <pc:sldMk cId="1763491575" sldId="2709"/>
            <ac:spMk id="44" creationId="{68249D40-1B38-7F80-A90B-7E85B5E122B5}"/>
          </ac:spMkLst>
        </pc:spChg>
      </pc:sldChg>
      <pc:sldChg chg="modSp add del">
        <pc:chgData name="Dimitri Desmidt" userId="64dfcb71-c89a-4eed-a7b2-a6b8697ca05d" providerId="ADAL" clId="{859B44AB-C903-CA46-9675-1650459D9B74}" dt="2022-06-08T01:55:59.322" v="2082" actId="2696"/>
        <pc:sldMkLst>
          <pc:docMk/>
          <pc:sldMk cId="2526448330" sldId="2709"/>
        </pc:sldMkLst>
        <pc:spChg chg="mod">
          <ac:chgData name="Dimitri Desmidt" userId="64dfcb71-c89a-4eed-a7b2-a6b8697ca05d" providerId="ADAL" clId="{859B44AB-C903-CA46-9675-1650459D9B74}" dt="2022-06-08T00:14:51.288" v="1525"/>
          <ac:spMkLst>
            <pc:docMk/>
            <pc:sldMk cId="2526448330" sldId="2709"/>
            <ac:spMk id="5" creationId="{71E49EF9-5903-67A9-F00E-7FD5107CA3F8}"/>
          </ac:spMkLst>
        </pc:spChg>
      </pc:sldChg>
      <pc:sldChg chg="add del">
        <pc:chgData name="Dimitri Desmidt" userId="64dfcb71-c89a-4eed-a7b2-a6b8697ca05d" providerId="ADAL" clId="{859B44AB-C903-CA46-9675-1650459D9B74}" dt="2022-06-08T18:06:14.705" v="2465"/>
        <pc:sldMkLst>
          <pc:docMk/>
          <pc:sldMk cId="4186631522" sldId="2709"/>
        </pc:sldMkLst>
      </pc:sldChg>
      <pc:sldChg chg="modSp add mod modNotes modNotesTx">
        <pc:chgData name="Dimitri Desmidt" userId="64dfcb71-c89a-4eed-a7b2-a6b8697ca05d" providerId="ADAL" clId="{859B44AB-C903-CA46-9675-1650459D9B74}" dt="2022-06-17T08:39:05.302" v="3024" actId="20577"/>
        <pc:sldMkLst>
          <pc:docMk/>
          <pc:sldMk cId="3583948513" sldId="2710"/>
        </pc:sldMkLst>
        <pc:spChg chg="mod">
          <ac:chgData name="Dimitri Desmidt" userId="64dfcb71-c89a-4eed-a7b2-a6b8697ca05d" providerId="ADAL" clId="{859B44AB-C903-CA46-9675-1650459D9B74}" dt="2022-06-08T18:37:10.449" v="2532" actId="20577"/>
          <ac:spMkLst>
            <pc:docMk/>
            <pc:sldMk cId="3583948513" sldId="2710"/>
            <ac:spMk id="5" creationId="{71E49EF9-5903-67A9-F00E-7FD5107CA3F8}"/>
          </ac:spMkLst>
        </pc:spChg>
        <pc:spChg chg="mod">
          <ac:chgData name="Dimitri Desmidt" userId="64dfcb71-c89a-4eed-a7b2-a6b8697ca05d" providerId="ADAL" clId="{859B44AB-C903-CA46-9675-1650459D9B74}" dt="2022-06-08T18:36:29.901" v="2523"/>
          <ac:spMkLst>
            <pc:docMk/>
            <pc:sldMk cId="3583948513" sldId="2710"/>
            <ac:spMk id="30" creationId="{C846A7B9-C495-2886-80A0-4005554206FE}"/>
          </ac:spMkLst>
        </pc:spChg>
        <pc:spChg chg="mod">
          <ac:chgData name="Dimitri Desmidt" userId="64dfcb71-c89a-4eed-a7b2-a6b8697ca05d" providerId="ADAL" clId="{859B44AB-C903-CA46-9675-1650459D9B74}" dt="2022-06-17T08:39:05.302" v="3024" actId="20577"/>
          <ac:spMkLst>
            <pc:docMk/>
            <pc:sldMk cId="3583948513" sldId="2710"/>
            <ac:spMk id="44" creationId="{68249D40-1B38-7F80-A90B-7E85B5E122B5}"/>
          </ac:spMkLst>
        </pc:spChg>
      </pc:sldChg>
      <pc:sldChg chg="modSp add del">
        <pc:chgData name="Dimitri Desmidt" userId="64dfcb71-c89a-4eed-a7b2-a6b8697ca05d" providerId="ADAL" clId="{859B44AB-C903-CA46-9675-1650459D9B74}" dt="2022-06-08T18:37:03.667" v="2528" actId="2696"/>
        <pc:sldMkLst>
          <pc:docMk/>
          <pc:sldMk cId="941515232" sldId="2711"/>
        </pc:sldMkLst>
        <pc:spChg chg="mod">
          <ac:chgData name="Dimitri Desmidt" userId="64dfcb71-c89a-4eed-a7b2-a6b8697ca05d" providerId="ADAL" clId="{859B44AB-C903-CA46-9675-1650459D9B74}" dt="2022-06-08T18:36:40.465" v="2525"/>
          <ac:spMkLst>
            <pc:docMk/>
            <pc:sldMk cId="941515232" sldId="2711"/>
            <ac:spMk id="5" creationId="{71E49EF9-5903-67A9-F00E-7FD5107CA3F8}"/>
          </ac:spMkLst>
        </pc:spChg>
        <pc:spChg chg="mod">
          <ac:chgData name="Dimitri Desmidt" userId="64dfcb71-c89a-4eed-a7b2-a6b8697ca05d" providerId="ADAL" clId="{859B44AB-C903-CA46-9675-1650459D9B74}" dt="2022-06-08T18:36:43.325" v="2526"/>
          <ac:spMkLst>
            <pc:docMk/>
            <pc:sldMk cId="941515232" sldId="2711"/>
            <ac:spMk id="6" creationId="{8E040CFE-76CF-C1D0-FFA1-7DB5046DE8D2}"/>
          </ac:spMkLst>
        </pc:spChg>
        <pc:spChg chg="mod">
          <ac:chgData name="Dimitri Desmidt" userId="64dfcb71-c89a-4eed-a7b2-a6b8697ca05d" providerId="ADAL" clId="{859B44AB-C903-CA46-9675-1650459D9B74}" dt="2022-06-08T18:36:46.804" v="2527"/>
          <ac:spMkLst>
            <pc:docMk/>
            <pc:sldMk cId="941515232" sldId="2711"/>
            <ac:spMk id="29" creationId="{B5BD7830-1316-B509-59D3-2A2D153D9D23}"/>
          </ac:spMkLst>
        </pc:spChg>
      </pc:sldChg>
    </pc:docChg>
  </pc:docChgLst>
  <pc:docChgLst>
    <pc:chgData name="Dimitri Desmidt" userId="64dfcb71-c89a-4eed-a7b2-a6b8697ca05d" providerId="ADAL" clId="{8027137D-5CDD-C041-8E79-06BDF481B7A7}"/>
    <pc:docChg chg="undo custSel modSld">
      <pc:chgData name="Dimitri Desmidt" userId="64dfcb71-c89a-4eed-a7b2-a6b8697ca05d" providerId="ADAL" clId="{8027137D-5CDD-C041-8E79-06BDF481B7A7}" dt="2022-12-19T15:53:15.124" v="38" actId="1037"/>
      <pc:docMkLst>
        <pc:docMk/>
      </pc:docMkLst>
      <pc:sldChg chg="modSp mod">
        <pc:chgData name="Dimitri Desmidt" userId="64dfcb71-c89a-4eed-a7b2-a6b8697ca05d" providerId="ADAL" clId="{8027137D-5CDD-C041-8E79-06BDF481B7A7}" dt="2022-12-14T03:13:47.436" v="7" actId="20577"/>
        <pc:sldMkLst>
          <pc:docMk/>
          <pc:sldMk cId="1561796847" sldId="324"/>
        </pc:sldMkLst>
        <pc:spChg chg="mod">
          <ac:chgData name="Dimitri Desmidt" userId="64dfcb71-c89a-4eed-a7b2-a6b8697ca05d" providerId="ADAL" clId="{8027137D-5CDD-C041-8E79-06BDF481B7A7}" dt="2022-12-14T03:13:47.436" v="7" actId="20577"/>
          <ac:spMkLst>
            <pc:docMk/>
            <pc:sldMk cId="1561796847" sldId="324"/>
            <ac:spMk id="5" creationId="{40086289-C55E-4EC8-8B64-B3782F821783}"/>
          </ac:spMkLst>
        </pc:spChg>
      </pc:sldChg>
      <pc:sldChg chg="modSp mod">
        <pc:chgData name="Dimitri Desmidt" userId="64dfcb71-c89a-4eed-a7b2-a6b8697ca05d" providerId="ADAL" clId="{8027137D-5CDD-C041-8E79-06BDF481B7A7}" dt="2022-12-19T15:53:15.124" v="38" actId="1037"/>
        <pc:sldMkLst>
          <pc:docMk/>
          <pc:sldMk cId="159565564" sldId="2682"/>
        </pc:sldMkLst>
        <pc:spChg chg="mod">
          <ac:chgData name="Dimitri Desmidt" userId="64dfcb71-c89a-4eed-a7b2-a6b8697ca05d" providerId="ADAL" clId="{8027137D-5CDD-C041-8E79-06BDF481B7A7}" dt="2022-12-19T15:52:51.095" v="9" actId="1076"/>
          <ac:spMkLst>
            <pc:docMk/>
            <pc:sldMk cId="159565564" sldId="2682"/>
            <ac:spMk id="70" creationId="{D0E487AC-8BEA-B994-E0BC-07A921D8DC01}"/>
          </ac:spMkLst>
        </pc:spChg>
        <pc:spChg chg="mod">
          <ac:chgData name="Dimitri Desmidt" userId="64dfcb71-c89a-4eed-a7b2-a6b8697ca05d" providerId="ADAL" clId="{8027137D-5CDD-C041-8E79-06BDF481B7A7}" dt="2022-12-19T15:53:15.124" v="38" actId="1037"/>
          <ac:spMkLst>
            <pc:docMk/>
            <pc:sldMk cId="159565564" sldId="2682"/>
            <ac:spMk id="135" creationId="{ED3343A3-17A8-B945-A58D-7E7FE2B23C9A}"/>
          </ac:spMkLst>
        </pc:spChg>
        <pc:spChg chg="mod">
          <ac:chgData name="Dimitri Desmidt" userId="64dfcb71-c89a-4eed-a7b2-a6b8697ca05d" providerId="ADAL" clId="{8027137D-5CDD-C041-8E79-06BDF481B7A7}" dt="2022-12-19T15:52:57.081" v="10" actId="166"/>
          <ac:spMkLst>
            <pc:docMk/>
            <pc:sldMk cId="159565564" sldId="2682"/>
            <ac:spMk id="205" creationId="{8B4EF170-7C13-774B-8168-F3B3967BC526}"/>
          </ac:spMkLst>
        </pc:spChg>
      </pc:sldChg>
      <pc:sldChg chg="modSp mod">
        <pc:chgData name="Dimitri Desmidt" userId="64dfcb71-c89a-4eed-a7b2-a6b8697ca05d" providerId="ADAL" clId="{8027137D-5CDD-C041-8E79-06BDF481B7A7}" dt="2022-12-19T15:53:08.773" v="24" actId="1037"/>
        <pc:sldMkLst>
          <pc:docMk/>
          <pc:sldMk cId="2672415832" sldId="2683"/>
        </pc:sldMkLst>
        <pc:spChg chg="mod">
          <ac:chgData name="Dimitri Desmidt" userId="64dfcb71-c89a-4eed-a7b2-a6b8697ca05d" providerId="ADAL" clId="{8027137D-5CDD-C041-8E79-06BDF481B7A7}" dt="2022-12-19T15:53:08.773" v="24" actId="1037"/>
          <ac:spMkLst>
            <pc:docMk/>
            <pc:sldMk cId="2672415832" sldId="2683"/>
            <ac:spMk id="131" creationId="{C1DA0018-01D6-BA47-9314-CC281E2183EF}"/>
          </ac:spMkLst>
        </pc:spChg>
      </pc:sldChg>
    </pc:docChg>
  </pc:docChgLst>
  <pc:docChgLst>
    <pc:chgData name="Dimitri Desmidt" userId="64dfcb71-c89a-4eed-a7b2-a6b8697ca05d" providerId="ADAL" clId="{F9CFE263-6F03-DE40-818B-F4DAFBC41ECC}"/>
    <pc:docChg chg="custSel modSld">
      <pc:chgData name="Dimitri Desmidt" userId="64dfcb71-c89a-4eed-a7b2-a6b8697ca05d" providerId="ADAL" clId="{F9CFE263-6F03-DE40-818B-F4DAFBC41ECC}" dt="2022-11-29T16:15:17.020" v="28" actId="20577"/>
      <pc:docMkLst>
        <pc:docMk/>
      </pc:docMkLst>
      <pc:sldChg chg="modSp mod">
        <pc:chgData name="Dimitri Desmidt" userId="64dfcb71-c89a-4eed-a7b2-a6b8697ca05d" providerId="ADAL" clId="{F9CFE263-6F03-DE40-818B-F4DAFBC41ECC}" dt="2022-11-23T18:37:42.121" v="13" actId="20577"/>
        <pc:sldMkLst>
          <pc:docMk/>
          <pc:sldMk cId="1561796847" sldId="324"/>
        </pc:sldMkLst>
        <pc:spChg chg="mod">
          <ac:chgData name="Dimitri Desmidt" userId="64dfcb71-c89a-4eed-a7b2-a6b8697ca05d" providerId="ADAL" clId="{F9CFE263-6F03-DE40-818B-F4DAFBC41ECC}" dt="2022-11-23T18:37:42.121" v="13" actId="20577"/>
          <ac:spMkLst>
            <pc:docMk/>
            <pc:sldMk cId="1561796847" sldId="324"/>
            <ac:spMk id="5" creationId="{40086289-C55E-4EC8-8B64-B3782F821783}"/>
          </ac:spMkLst>
        </pc:spChg>
        <pc:spChg chg="mod">
          <ac:chgData name="Dimitri Desmidt" userId="64dfcb71-c89a-4eed-a7b2-a6b8697ca05d" providerId="ADAL" clId="{F9CFE263-6F03-DE40-818B-F4DAFBC41ECC}" dt="2022-11-23T18:37:38.464" v="5" actId="20577"/>
          <ac:spMkLst>
            <pc:docMk/>
            <pc:sldMk cId="1561796847" sldId="324"/>
            <ac:spMk id="7" creationId="{1F107F7C-FE7F-47A5-851E-D2E6599D77CB}"/>
          </ac:spMkLst>
        </pc:spChg>
      </pc:sldChg>
      <pc:sldChg chg="modSp mod">
        <pc:chgData name="Dimitri Desmidt" userId="64dfcb71-c89a-4eed-a7b2-a6b8697ca05d" providerId="ADAL" clId="{F9CFE263-6F03-DE40-818B-F4DAFBC41ECC}" dt="2022-11-23T18:38:50.947" v="17" actId="5793"/>
        <pc:sldMkLst>
          <pc:docMk/>
          <pc:sldMk cId="792097851" sldId="2536"/>
        </pc:sldMkLst>
        <pc:spChg chg="mod">
          <ac:chgData name="Dimitri Desmidt" userId="64dfcb71-c89a-4eed-a7b2-a6b8697ca05d" providerId="ADAL" clId="{F9CFE263-6F03-DE40-818B-F4DAFBC41ECC}" dt="2022-11-23T18:38:50.947" v="17" actId="5793"/>
          <ac:spMkLst>
            <pc:docMk/>
            <pc:sldMk cId="792097851" sldId="2536"/>
            <ac:spMk id="5" creationId="{5094E727-9D12-624C-A82B-E49874DBBB0D}"/>
          </ac:spMkLst>
        </pc:spChg>
      </pc:sldChg>
      <pc:sldChg chg="modSp mod">
        <pc:chgData name="Dimitri Desmidt" userId="64dfcb71-c89a-4eed-a7b2-a6b8697ca05d" providerId="ADAL" clId="{F9CFE263-6F03-DE40-818B-F4DAFBC41ECC}" dt="2022-11-23T18:40:14.518" v="19" actId="20577"/>
        <pc:sldMkLst>
          <pc:docMk/>
          <pc:sldMk cId="657907797" sldId="2567"/>
        </pc:sldMkLst>
        <pc:spChg chg="mod">
          <ac:chgData name="Dimitri Desmidt" userId="64dfcb71-c89a-4eed-a7b2-a6b8697ca05d" providerId="ADAL" clId="{F9CFE263-6F03-DE40-818B-F4DAFBC41ECC}" dt="2022-11-23T18:40:14.518" v="19" actId="20577"/>
          <ac:spMkLst>
            <pc:docMk/>
            <pc:sldMk cId="657907797" sldId="2567"/>
            <ac:spMk id="20" creationId="{32349554-AE9B-F043-A4D0-F2EEED0841DF}"/>
          </ac:spMkLst>
        </pc:spChg>
      </pc:sldChg>
      <pc:sldChg chg="delSp mod">
        <pc:chgData name="Dimitri Desmidt" userId="64dfcb71-c89a-4eed-a7b2-a6b8697ca05d" providerId="ADAL" clId="{F9CFE263-6F03-DE40-818B-F4DAFBC41ECC}" dt="2022-11-23T18:39:09.100" v="18" actId="478"/>
        <pc:sldMkLst>
          <pc:docMk/>
          <pc:sldMk cId="3994047932" sldId="2681"/>
        </pc:sldMkLst>
        <pc:spChg chg="del">
          <ac:chgData name="Dimitri Desmidt" userId="64dfcb71-c89a-4eed-a7b2-a6b8697ca05d" providerId="ADAL" clId="{F9CFE263-6F03-DE40-818B-F4DAFBC41ECC}" dt="2022-11-23T18:39:09.100" v="18" actId="478"/>
          <ac:spMkLst>
            <pc:docMk/>
            <pc:sldMk cId="3994047932" sldId="2681"/>
            <ac:spMk id="113" creationId="{2D866340-AEB9-3C47-92E7-7D93B3B72072}"/>
          </ac:spMkLst>
        </pc:spChg>
      </pc:sldChg>
      <pc:sldChg chg="modSp mod">
        <pc:chgData name="Dimitri Desmidt" userId="64dfcb71-c89a-4eed-a7b2-a6b8697ca05d" providerId="ADAL" clId="{F9CFE263-6F03-DE40-818B-F4DAFBC41ECC}" dt="2022-11-29T16:15:17.020" v="28" actId="20577"/>
        <pc:sldMkLst>
          <pc:docMk/>
          <pc:sldMk cId="406712741" sldId="2684"/>
        </pc:sldMkLst>
        <pc:spChg chg="mod">
          <ac:chgData name="Dimitri Desmidt" userId="64dfcb71-c89a-4eed-a7b2-a6b8697ca05d" providerId="ADAL" clId="{F9CFE263-6F03-DE40-818B-F4DAFBC41ECC}" dt="2022-11-29T16:15:17.020" v="28" actId="20577"/>
          <ac:spMkLst>
            <pc:docMk/>
            <pc:sldMk cId="406712741" sldId="2684"/>
            <ac:spMk id="5" creationId="{5094E727-9D12-624C-A82B-E49874DBBB0D}"/>
          </ac:spMkLst>
        </pc:spChg>
      </pc:sldChg>
      <pc:sldChg chg="delSp mod">
        <pc:chgData name="Dimitri Desmidt" userId="64dfcb71-c89a-4eed-a7b2-a6b8697ca05d" providerId="ADAL" clId="{F9CFE263-6F03-DE40-818B-F4DAFBC41ECC}" dt="2022-11-23T18:38:00.794" v="14" actId="478"/>
        <pc:sldMkLst>
          <pc:docMk/>
          <pc:sldMk cId="2563023730" sldId="2715"/>
        </pc:sldMkLst>
        <pc:spChg chg="del">
          <ac:chgData name="Dimitri Desmidt" userId="64dfcb71-c89a-4eed-a7b2-a6b8697ca05d" providerId="ADAL" clId="{F9CFE263-6F03-DE40-818B-F4DAFBC41ECC}" dt="2022-11-23T18:38:00.794" v="14" actId="478"/>
          <ac:spMkLst>
            <pc:docMk/>
            <pc:sldMk cId="2563023730" sldId="2715"/>
            <ac:spMk id="128" creationId="{62A28CD4-1202-0346-9FA6-64B0E351FB04}"/>
          </ac:spMkLst>
        </pc:spChg>
      </pc:sldChg>
    </pc:docChg>
  </pc:docChgLst>
  <pc:docChgLst>
    <pc:chgData name="Dimitri Desmidt" userId="64dfcb71-c89a-4eed-a7b2-a6b8697ca05d" providerId="ADAL" clId="{5E6C147D-AB92-D542-ADDA-CFB2DF875859}"/>
    <pc:docChg chg="undo custSel addSld delSld modSld modSection">
      <pc:chgData name="Dimitri Desmidt" userId="64dfcb71-c89a-4eed-a7b2-a6b8697ca05d" providerId="ADAL" clId="{5E6C147D-AB92-D542-ADDA-CFB2DF875859}" dt="2022-08-25T22:47:50.806" v="421" actId="2696"/>
      <pc:docMkLst>
        <pc:docMk/>
      </pc:docMkLst>
      <pc:sldChg chg="modSp del mod">
        <pc:chgData name="Dimitri Desmidt" userId="64dfcb71-c89a-4eed-a7b2-a6b8697ca05d" providerId="ADAL" clId="{5E6C147D-AB92-D542-ADDA-CFB2DF875859}" dt="2022-08-22T21:55:35.894" v="415" actId="2696"/>
        <pc:sldMkLst>
          <pc:docMk/>
          <pc:sldMk cId="3279546619" sldId="2498"/>
        </pc:sldMkLst>
        <pc:spChg chg="mod">
          <ac:chgData name="Dimitri Desmidt" userId="64dfcb71-c89a-4eed-a7b2-a6b8697ca05d" providerId="ADAL" clId="{5E6C147D-AB92-D542-ADDA-CFB2DF875859}" dt="2022-08-22T21:54:11.286" v="413" actId="20577"/>
          <ac:spMkLst>
            <pc:docMk/>
            <pc:sldMk cId="3279546619" sldId="2498"/>
            <ac:spMk id="3" creationId="{9E62EEBE-418C-1545-8C66-59E6662ACC23}"/>
          </ac:spMkLst>
        </pc:spChg>
        <pc:grpChg chg="mod">
          <ac:chgData name="Dimitri Desmidt" userId="64dfcb71-c89a-4eed-a7b2-a6b8697ca05d" providerId="ADAL" clId="{5E6C147D-AB92-D542-ADDA-CFB2DF875859}" dt="2022-08-22T21:04:15.847" v="214" actId="1035"/>
          <ac:grpSpMkLst>
            <pc:docMk/>
            <pc:sldMk cId="3279546619" sldId="2498"/>
            <ac:grpSpMk id="175" creationId="{FB8490B2-5474-394B-B4F2-277C0D210D5A}"/>
          </ac:grpSpMkLst>
        </pc:grpChg>
      </pc:sldChg>
      <pc:sldChg chg="modSp del mod">
        <pc:chgData name="Dimitri Desmidt" userId="64dfcb71-c89a-4eed-a7b2-a6b8697ca05d" providerId="ADAL" clId="{5E6C147D-AB92-D542-ADDA-CFB2DF875859}" dt="2022-08-22T21:08:19.054" v="352" actId="2696"/>
        <pc:sldMkLst>
          <pc:docMk/>
          <pc:sldMk cId="2316301585" sldId="2509"/>
        </pc:sldMkLst>
        <pc:spChg chg="mod">
          <ac:chgData name="Dimitri Desmidt" userId="64dfcb71-c89a-4eed-a7b2-a6b8697ca05d" providerId="ADAL" clId="{5E6C147D-AB92-D542-ADDA-CFB2DF875859}" dt="2022-08-22T21:05:49.128" v="226"/>
          <ac:spMkLst>
            <pc:docMk/>
            <pc:sldMk cId="2316301585" sldId="2509"/>
            <ac:spMk id="5" creationId="{5094E727-9D12-624C-A82B-E49874DBBB0D}"/>
          </ac:spMkLst>
        </pc:spChg>
      </pc:sldChg>
      <pc:sldChg chg="modSp del mod modNotesTx">
        <pc:chgData name="Dimitri Desmidt" userId="64dfcb71-c89a-4eed-a7b2-a6b8697ca05d" providerId="ADAL" clId="{5E6C147D-AB92-D542-ADDA-CFB2DF875859}" dt="2022-08-22T20:55:53.438" v="148" actId="2696"/>
        <pc:sldMkLst>
          <pc:docMk/>
          <pc:sldMk cId="3142247602" sldId="2533"/>
        </pc:sldMkLst>
        <pc:spChg chg="mod">
          <ac:chgData name="Dimitri Desmidt" userId="64dfcb71-c89a-4eed-a7b2-a6b8697ca05d" providerId="ADAL" clId="{5E6C147D-AB92-D542-ADDA-CFB2DF875859}" dt="2022-08-22T20:53:44.474" v="69" actId="14100"/>
          <ac:spMkLst>
            <pc:docMk/>
            <pc:sldMk cId="3142247602" sldId="2533"/>
            <ac:spMk id="5" creationId="{5094E727-9D12-624C-A82B-E49874DBBB0D}"/>
          </ac:spMkLst>
        </pc:spChg>
      </pc:sldChg>
      <pc:sldChg chg="delSp modSp mod">
        <pc:chgData name="Dimitri Desmidt" userId="64dfcb71-c89a-4eed-a7b2-a6b8697ca05d" providerId="ADAL" clId="{5E6C147D-AB92-D542-ADDA-CFB2DF875859}" dt="2022-08-11T16:54:50.807" v="20" actId="313"/>
        <pc:sldMkLst>
          <pc:docMk/>
          <pc:sldMk cId="792097851" sldId="2536"/>
        </pc:sldMkLst>
        <pc:spChg chg="mod">
          <ac:chgData name="Dimitri Desmidt" userId="64dfcb71-c89a-4eed-a7b2-a6b8697ca05d" providerId="ADAL" clId="{5E6C147D-AB92-D542-ADDA-CFB2DF875859}" dt="2022-08-11T16:54:50.807" v="20" actId="313"/>
          <ac:spMkLst>
            <pc:docMk/>
            <pc:sldMk cId="792097851" sldId="2536"/>
            <ac:spMk id="5" creationId="{5094E727-9D12-624C-A82B-E49874DBBB0D}"/>
          </ac:spMkLst>
        </pc:spChg>
        <pc:spChg chg="del">
          <ac:chgData name="Dimitri Desmidt" userId="64dfcb71-c89a-4eed-a7b2-a6b8697ca05d" providerId="ADAL" clId="{5E6C147D-AB92-D542-ADDA-CFB2DF875859}" dt="2022-08-11T16:54:22.749" v="6" actId="478"/>
          <ac:spMkLst>
            <pc:docMk/>
            <pc:sldMk cId="792097851" sldId="2536"/>
            <ac:spMk id="6" creationId="{60226D77-4752-1942-89BA-D8952A2F28EE}"/>
          </ac:spMkLst>
        </pc:spChg>
      </pc:sldChg>
      <pc:sldChg chg="addSp delSp modSp del mod modClrScheme chgLayout">
        <pc:chgData name="Dimitri Desmidt" userId="64dfcb71-c89a-4eed-a7b2-a6b8697ca05d" providerId="ADAL" clId="{5E6C147D-AB92-D542-ADDA-CFB2DF875859}" dt="2022-08-22T21:09:42.787" v="368" actId="2696"/>
        <pc:sldMkLst>
          <pc:docMk/>
          <pc:sldMk cId="385570800" sldId="2551"/>
        </pc:sldMkLst>
        <pc:spChg chg="add del mod ord">
          <ac:chgData name="Dimitri Desmidt" userId="64dfcb71-c89a-4eed-a7b2-a6b8697ca05d" providerId="ADAL" clId="{5E6C147D-AB92-D542-ADDA-CFB2DF875859}" dt="2022-08-22T21:08:44.162" v="354" actId="700"/>
          <ac:spMkLst>
            <pc:docMk/>
            <pc:sldMk cId="385570800" sldId="2551"/>
            <ac:spMk id="2" creationId="{87FA25FA-64CB-6FEE-8794-A57D2E85E48A}"/>
          </ac:spMkLst>
        </pc:spChg>
        <pc:spChg chg="mod ord">
          <ac:chgData name="Dimitri Desmidt" userId="64dfcb71-c89a-4eed-a7b2-a6b8697ca05d" providerId="ADAL" clId="{5E6C147D-AB92-D542-ADDA-CFB2DF875859}" dt="2022-08-22T21:08:44.162" v="354" actId="700"/>
          <ac:spMkLst>
            <pc:docMk/>
            <pc:sldMk cId="385570800" sldId="2551"/>
            <ac:spMk id="3" creationId="{AFBB1E11-F215-1C42-935B-7EE167AB500A}"/>
          </ac:spMkLst>
        </pc:spChg>
        <pc:spChg chg="mod ord">
          <ac:chgData name="Dimitri Desmidt" userId="64dfcb71-c89a-4eed-a7b2-a6b8697ca05d" providerId="ADAL" clId="{5E6C147D-AB92-D542-ADDA-CFB2DF875859}" dt="2022-08-22T21:08:44.162" v="354" actId="700"/>
          <ac:spMkLst>
            <pc:docMk/>
            <pc:sldMk cId="385570800" sldId="2551"/>
            <ac:spMk id="4" creationId="{C41FDF9A-8F35-624B-9A79-24852F445BA4}"/>
          </ac:spMkLst>
        </pc:spChg>
        <pc:spChg chg="mod ord">
          <ac:chgData name="Dimitri Desmidt" userId="64dfcb71-c89a-4eed-a7b2-a6b8697ca05d" providerId="ADAL" clId="{5E6C147D-AB92-D542-ADDA-CFB2DF875859}" dt="2022-08-22T21:08:44.162" v="354" actId="700"/>
          <ac:spMkLst>
            <pc:docMk/>
            <pc:sldMk cId="385570800" sldId="2551"/>
            <ac:spMk id="5" creationId="{5094E727-9D12-624C-A82B-E49874DBBB0D}"/>
          </ac:spMkLst>
        </pc:spChg>
      </pc:sldChg>
      <pc:sldChg chg="del">
        <pc:chgData name="Dimitri Desmidt" userId="64dfcb71-c89a-4eed-a7b2-a6b8697ca05d" providerId="ADAL" clId="{5E6C147D-AB92-D542-ADDA-CFB2DF875859}" dt="2022-08-22T21:10:28.727" v="391" actId="2696"/>
        <pc:sldMkLst>
          <pc:docMk/>
          <pc:sldMk cId="4288008699" sldId="2579"/>
        </pc:sldMkLst>
      </pc:sldChg>
      <pc:sldChg chg="addSp modSp add mod modClrScheme chgLayout">
        <pc:chgData name="Dimitri Desmidt" userId="64dfcb71-c89a-4eed-a7b2-a6b8697ca05d" providerId="ADAL" clId="{5E6C147D-AB92-D542-ADDA-CFB2DF875859}" dt="2022-08-22T20:56:04.420" v="161" actId="20577"/>
        <pc:sldMkLst>
          <pc:docMk/>
          <pc:sldMk cId="3583865523" sldId="2711"/>
        </pc:sldMkLst>
        <pc:spChg chg="add mod ord">
          <ac:chgData name="Dimitri Desmidt" userId="64dfcb71-c89a-4eed-a7b2-a6b8697ca05d" providerId="ADAL" clId="{5E6C147D-AB92-D542-ADDA-CFB2DF875859}" dt="2022-08-22T20:56:04.420" v="161" actId="20577"/>
          <ac:spMkLst>
            <pc:docMk/>
            <pc:sldMk cId="3583865523" sldId="2711"/>
            <ac:spMk id="2" creationId="{37770841-019D-FEC3-AED3-D7209DD32A84}"/>
          </ac:spMkLst>
        </pc:spChg>
        <pc:spChg chg="mod ord">
          <ac:chgData name="Dimitri Desmidt" userId="64dfcb71-c89a-4eed-a7b2-a6b8697ca05d" providerId="ADAL" clId="{5E6C147D-AB92-D542-ADDA-CFB2DF875859}" dt="2022-08-22T20:54:13.654" v="72" actId="700"/>
          <ac:spMkLst>
            <pc:docMk/>
            <pc:sldMk cId="3583865523" sldId="2711"/>
            <ac:spMk id="3" creationId="{AFBB1E11-F215-1C42-935B-7EE167AB500A}"/>
          </ac:spMkLst>
        </pc:spChg>
        <pc:spChg chg="mod ord">
          <ac:chgData name="Dimitri Desmidt" userId="64dfcb71-c89a-4eed-a7b2-a6b8697ca05d" providerId="ADAL" clId="{5E6C147D-AB92-D542-ADDA-CFB2DF875859}" dt="2022-08-22T20:54:13.654" v="72" actId="700"/>
          <ac:spMkLst>
            <pc:docMk/>
            <pc:sldMk cId="3583865523" sldId="2711"/>
            <ac:spMk id="4" creationId="{C41FDF9A-8F35-624B-9A79-24852F445BA4}"/>
          </ac:spMkLst>
        </pc:spChg>
        <pc:spChg chg="mod ord">
          <ac:chgData name="Dimitri Desmidt" userId="64dfcb71-c89a-4eed-a7b2-a6b8697ca05d" providerId="ADAL" clId="{5E6C147D-AB92-D542-ADDA-CFB2DF875859}" dt="2022-08-22T20:54:29.404" v="75" actId="21"/>
          <ac:spMkLst>
            <pc:docMk/>
            <pc:sldMk cId="3583865523" sldId="2711"/>
            <ac:spMk id="5" creationId="{5094E727-9D12-624C-A82B-E49874DBBB0D}"/>
          </ac:spMkLst>
        </pc:spChg>
      </pc:sldChg>
      <pc:sldChg chg="addSp modSp add mod modClrScheme chgLayout">
        <pc:chgData name="Dimitri Desmidt" userId="64dfcb71-c89a-4eed-a7b2-a6b8697ca05d" providerId="ADAL" clId="{5E6C147D-AB92-D542-ADDA-CFB2DF875859}" dt="2022-08-22T21:09:37.567" v="367" actId="14"/>
        <pc:sldMkLst>
          <pc:docMk/>
          <pc:sldMk cId="1680570141" sldId="2712"/>
        </pc:sldMkLst>
        <pc:spChg chg="add mod ord">
          <ac:chgData name="Dimitri Desmidt" userId="64dfcb71-c89a-4eed-a7b2-a6b8697ca05d" providerId="ADAL" clId="{5E6C147D-AB92-D542-ADDA-CFB2DF875859}" dt="2022-08-22T21:09:37.567" v="367" actId="14"/>
          <ac:spMkLst>
            <pc:docMk/>
            <pc:sldMk cId="1680570141" sldId="2712"/>
            <ac:spMk id="2" creationId="{BA8FA73C-4649-BA71-C429-4E9F82B190CB}"/>
          </ac:spMkLst>
        </pc:spChg>
        <pc:spChg chg="mod ord">
          <ac:chgData name="Dimitri Desmidt" userId="64dfcb71-c89a-4eed-a7b2-a6b8697ca05d" providerId="ADAL" clId="{5E6C147D-AB92-D542-ADDA-CFB2DF875859}" dt="2022-08-22T21:06:09.933" v="233" actId="700"/>
          <ac:spMkLst>
            <pc:docMk/>
            <pc:sldMk cId="1680570141" sldId="2712"/>
            <ac:spMk id="3" creationId="{AFBB1E11-F215-1C42-935B-7EE167AB500A}"/>
          </ac:spMkLst>
        </pc:spChg>
        <pc:spChg chg="mod ord">
          <ac:chgData name="Dimitri Desmidt" userId="64dfcb71-c89a-4eed-a7b2-a6b8697ca05d" providerId="ADAL" clId="{5E6C147D-AB92-D542-ADDA-CFB2DF875859}" dt="2022-08-22T21:06:09.933" v="233" actId="700"/>
          <ac:spMkLst>
            <pc:docMk/>
            <pc:sldMk cId="1680570141" sldId="2712"/>
            <ac:spMk id="4" creationId="{C41FDF9A-8F35-624B-9A79-24852F445BA4}"/>
          </ac:spMkLst>
        </pc:spChg>
        <pc:spChg chg="mod ord">
          <ac:chgData name="Dimitri Desmidt" userId="64dfcb71-c89a-4eed-a7b2-a6b8697ca05d" providerId="ADAL" clId="{5E6C147D-AB92-D542-ADDA-CFB2DF875859}" dt="2022-08-22T21:09:34.567" v="366" actId="14"/>
          <ac:spMkLst>
            <pc:docMk/>
            <pc:sldMk cId="1680570141" sldId="2712"/>
            <ac:spMk id="5" creationId="{5094E727-9D12-624C-A82B-E49874DBBB0D}"/>
          </ac:spMkLst>
        </pc:spChg>
      </pc:sldChg>
      <pc:sldChg chg="addSp modSp add mod modClrScheme chgLayout">
        <pc:chgData name="Dimitri Desmidt" userId="64dfcb71-c89a-4eed-a7b2-a6b8697ca05d" providerId="ADAL" clId="{5E6C147D-AB92-D542-ADDA-CFB2DF875859}" dt="2022-08-22T21:10:03.011" v="389" actId="6549"/>
        <pc:sldMkLst>
          <pc:docMk/>
          <pc:sldMk cId="3946039550" sldId="2713"/>
        </pc:sldMkLst>
        <pc:spChg chg="add mod ord">
          <ac:chgData name="Dimitri Desmidt" userId="64dfcb71-c89a-4eed-a7b2-a6b8697ca05d" providerId="ADAL" clId="{5E6C147D-AB92-D542-ADDA-CFB2DF875859}" dt="2022-08-22T21:10:03.011" v="389" actId="6549"/>
          <ac:spMkLst>
            <pc:docMk/>
            <pc:sldMk cId="3946039550" sldId="2713"/>
            <ac:spMk id="2" creationId="{3CC72AC0-5AFF-E859-E0BE-4FD6E8CDCD9A}"/>
          </ac:spMkLst>
        </pc:spChg>
        <pc:spChg chg="mod ord">
          <ac:chgData name="Dimitri Desmidt" userId="64dfcb71-c89a-4eed-a7b2-a6b8697ca05d" providerId="ADAL" clId="{5E6C147D-AB92-D542-ADDA-CFB2DF875859}" dt="2022-08-22T21:08:48.652" v="356" actId="700"/>
          <ac:spMkLst>
            <pc:docMk/>
            <pc:sldMk cId="3946039550" sldId="2713"/>
            <ac:spMk id="3" creationId="{AFBB1E11-F215-1C42-935B-7EE167AB500A}"/>
          </ac:spMkLst>
        </pc:spChg>
        <pc:spChg chg="mod ord">
          <ac:chgData name="Dimitri Desmidt" userId="64dfcb71-c89a-4eed-a7b2-a6b8697ca05d" providerId="ADAL" clId="{5E6C147D-AB92-D542-ADDA-CFB2DF875859}" dt="2022-08-22T21:08:48.652" v="356" actId="700"/>
          <ac:spMkLst>
            <pc:docMk/>
            <pc:sldMk cId="3946039550" sldId="2713"/>
            <ac:spMk id="4" creationId="{C41FDF9A-8F35-624B-9A79-24852F445BA4}"/>
          </ac:spMkLst>
        </pc:spChg>
        <pc:spChg chg="mod ord">
          <ac:chgData name="Dimitri Desmidt" userId="64dfcb71-c89a-4eed-a7b2-a6b8697ca05d" providerId="ADAL" clId="{5E6C147D-AB92-D542-ADDA-CFB2DF875859}" dt="2022-08-22T21:08:54.934" v="359" actId="403"/>
          <ac:spMkLst>
            <pc:docMk/>
            <pc:sldMk cId="3946039550" sldId="2713"/>
            <ac:spMk id="5" creationId="{5094E727-9D12-624C-A82B-E49874DBBB0D}"/>
          </ac:spMkLst>
        </pc:spChg>
      </pc:sldChg>
      <pc:sldChg chg="modSp add mod">
        <pc:chgData name="Dimitri Desmidt" userId="64dfcb71-c89a-4eed-a7b2-a6b8697ca05d" providerId="ADAL" clId="{5E6C147D-AB92-D542-ADDA-CFB2DF875859}" dt="2022-08-22T21:11:39.059" v="412" actId="14"/>
        <pc:sldMkLst>
          <pc:docMk/>
          <pc:sldMk cId="1650204087" sldId="2714"/>
        </pc:sldMkLst>
        <pc:spChg chg="mod">
          <ac:chgData name="Dimitri Desmidt" userId="64dfcb71-c89a-4eed-a7b2-a6b8697ca05d" providerId="ADAL" clId="{5E6C147D-AB92-D542-ADDA-CFB2DF875859}" dt="2022-08-22T21:11:39.059" v="412" actId="14"/>
          <ac:spMkLst>
            <pc:docMk/>
            <pc:sldMk cId="1650204087" sldId="2714"/>
            <ac:spMk id="5" creationId="{5094E727-9D12-624C-A82B-E49874DBBB0D}"/>
          </ac:spMkLst>
        </pc:spChg>
        <pc:spChg chg="mod">
          <ac:chgData name="Dimitri Desmidt" userId="64dfcb71-c89a-4eed-a7b2-a6b8697ca05d" providerId="ADAL" clId="{5E6C147D-AB92-D542-ADDA-CFB2DF875859}" dt="2022-08-22T21:11:28.904" v="409" actId="6549"/>
          <ac:spMkLst>
            <pc:docMk/>
            <pc:sldMk cId="1650204087" sldId="2714"/>
            <ac:spMk id="8" creationId="{D7C56DC9-93FA-0348-A8BB-B29B0DC2778B}"/>
          </ac:spMkLst>
        </pc:spChg>
      </pc:sldChg>
      <pc:sldChg chg="add">
        <pc:chgData name="Dimitri Desmidt" userId="64dfcb71-c89a-4eed-a7b2-a6b8697ca05d" providerId="ADAL" clId="{5E6C147D-AB92-D542-ADDA-CFB2DF875859}" dt="2022-08-22T21:55:33.951" v="414"/>
        <pc:sldMkLst>
          <pc:docMk/>
          <pc:sldMk cId="2563023730" sldId="2715"/>
        </pc:sldMkLst>
      </pc:sldChg>
      <pc:sldChg chg="delSp modSp add del mod">
        <pc:chgData name="Dimitri Desmidt" userId="64dfcb71-c89a-4eed-a7b2-a6b8697ca05d" providerId="ADAL" clId="{5E6C147D-AB92-D542-ADDA-CFB2DF875859}" dt="2022-08-25T22:47:50.806" v="421" actId="2696"/>
        <pc:sldMkLst>
          <pc:docMk/>
          <pc:sldMk cId="3467669546" sldId="2716"/>
        </pc:sldMkLst>
        <pc:spChg chg="mod">
          <ac:chgData name="Dimitri Desmidt" userId="64dfcb71-c89a-4eed-a7b2-a6b8697ca05d" providerId="ADAL" clId="{5E6C147D-AB92-D542-ADDA-CFB2DF875859}" dt="2022-08-25T22:47:36.909" v="420" actId="14100"/>
          <ac:spMkLst>
            <pc:docMk/>
            <pc:sldMk cId="3467669546" sldId="2716"/>
            <ac:spMk id="15" creationId="{142FE5E4-580E-724B-9340-6B0608A63447}"/>
          </ac:spMkLst>
        </pc:spChg>
        <pc:grpChg chg="del">
          <ac:chgData name="Dimitri Desmidt" userId="64dfcb71-c89a-4eed-a7b2-a6b8697ca05d" providerId="ADAL" clId="{5E6C147D-AB92-D542-ADDA-CFB2DF875859}" dt="2022-08-25T22:47:27.525" v="418" actId="478"/>
          <ac:grpSpMkLst>
            <pc:docMk/>
            <pc:sldMk cId="3467669546" sldId="2716"/>
            <ac:grpSpMk id="21" creationId="{F131BB14-A8C9-3246-84F9-928FC090A5BB}"/>
          </ac:grpSpMkLst>
        </pc:grpChg>
        <pc:grpChg chg="del">
          <ac:chgData name="Dimitri Desmidt" userId="64dfcb71-c89a-4eed-a7b2-a6b8697ca05d" providerId="ADAL" clId="{5E6C147D-AB92-D542-ADDA-CFB2DF875859}" dt="2022-08-25T22:47:27.525" v="418" actId="478"/>
          <ac:grpSpMkLst>
            <pc:docMk/>
            <pc:sldMk cId="3467669546" sldId="2716"/>
            <ac:grpSpMk id="24" creationId="{6A220B71-0C81-054C-8889-E8549E5581B1}"/>
          </ac:grpSpMkLst>
        </pc:grpChg>
        <pc:grpChg chg="del">
          <ac:chgData name="Dimitri Desmidt" userId="64dfcb71-c89a-4eed-a7b2-a6b8697ca05d" providerId="ADAL" clId="{5E6C147D-AB92-D542-ADDA-CFB2DF875859}" dt="2022-08-25T22:47:27.525" v="418" actId="478"/>
          <ac:grpSpMkLst>
            <pc:docMk/>
            <pc:sldMk cId="3467669546" sldId="2716"/>
            <ac:grpSpMk id="28" creationId="{B8499DB1-A248-5F48-AC8F-7E9B76C23356}"/>
          </ac:grpSpMkLst>
        </pc:grpChg>
        <pc:grpChg chg="del">
          <ac:chgData name="Dimitri Desmidt" userId="64dfcb71-c89a-4eed-a7b2-a6b8697ca05d" providerId="ADAL" clId="{5E6C147D-AB92-D542-ADDA-CFB2DF875859}" dt="2022-08-25T22:47:24.192" v="417" actId="478"/>
          <ac:grpSpMkLst>
            <pc:docMk/>
            <pc:sldMk cId="3467669546" sldId="2716"/>
            <ac:grpSpMk id="29" creationId="{F4578A37-5381-2E44-914C-690187BFF39A}"/>
          </ac:grpSpMkLst>
        </pc:grpChg>
        <pc:cxnChg chg="mod">
          <ac:chgData name="Dimitri Desmidt" userId="64dfcb71-c89a-4eed-a7b2-a6b8697ca05d" providerId="ADAL" clId="{5E6C147D-AB92-D542-ADDA-CFB2DF875859}" dt="2022-08-25T22:47:27.525" v="418" actId="478"/>
          <ac:cxnSpMkLst>
            <pc:docMk/>
            <pc:sldMk cId="3467669546" sldId="2716"/>
            <ac:cxnSpMk id="33" creationId="{319A161B-AE99-014A-90ED-7BD5552469E7}"/>
          </ac:cxnSpMkLst>
        </pc:cxnChg>
      </pc:sldChg>
    </pc:docChg>
  </pc:docChgLst>
  <pc:docChgLst>
    <pc:chgData name="Dimitri Desmidt" userId="64dfcb71-c89a-4eed-a7b2-a6b8697ca05d" providerId="ADAL" clId="{F0F52996-0AD7-1C46-9227-4B96FC6F4D41}"/>
    <pc:docChg chg="undo custSel addSld delSld modSld sldOrd addSection modSection">
      <pc:chgData name="Dimitri Desmidt" userId="64dfcb71-c89a-4eed-a7b2-a6b8697ca05d" providerId="ADAL" clId="{F0F52996-0AD7-1C46-9227-4B96FC6F4D41}" dt="2023-03-08T17:13:17.510" v="2433" actId="20577"/>
      <pc:docMkLst>
        <pc:docMk/>
      </pc:docMkLst>
      <pc:sldChg chg="modSp mod">
        <pc:chgData name="Dimitri Desmidt" userId="64dfcb71-c89a-4eed-a7b2-a6b8697ca05d" providerId="ADAL" clId="{F0F52996-0AD7-1C46-9227-4B96FC6F4D41}" dt="2023-03-03T19:18:35.246" v="1784" actId="6549"/>
        <pc:sldMkLst>
          <pc:docMk/>
          <pc:sldMk cId="1561796847" sldId="324"/>
        </pc:sldMkLst>
        <pc:spChg chg="mod">
          <ac:chgData name="Dimitri Desmidt" userId="64dfcb71-c89a-4eed-a7b2-a6b8697ca05d" providerId="ADAL" clId="{F0F52996-0AD7-1C46-9227-4B96FC6F4D41}" dt="2023-03-03T19:18:26.047" v="1781" actId="20577"/>
          <ac:spMkLst>
            <pc:docMk/>
            <pc:sldMk cId="1561796847" sldId="324"/>
            <ac:spMk id="5" creationId="{40086289-C55E-4EC8-8B64-B3782F821783}"/>
          </ac:spMkLst>
        </pc:spChg>
        <pc:spChg chg="mod">
          <ac:chgData name="Dimitri Desmidt" userId="64dfcb71-c89a-4eed-a7b2-a6b8697ca05d" providerId="ADAL" clId="{F0F52996-0AD7-1C46-9227-4B96FC6F4D41}" dt="2023-03-03T19:18:35.246" v="1784" actId="6549"/>
          <ac:spMkLst>
            <pc:docMk/>
            <pc:sldMk cId="1561796847" sldId="324"/>
            <ac:spMk id="7" creationId="{1F107F7C-FE7F-47A5-851E-D2E6599D77CB}"/>
          </ac:spMkLst>
        </pc:spChg>
      </pc:sldChg>
      <pc:sldChg chg="addSp modSp mod">
        <pc:chgData name="Dimitri Desmidt" userId="64dfcb71-c89a-4eed-a7b2-a6b8697ca05d" providerId="ADAL" clId="{F0F52996-0AD7-1C46-9227-4B96FC6F4D41}" dt="2023-03-08T01:45:03.383" v="1826" actId="20577"/>
        <pc:sldMkLst>
          <pc:docMk/>
          <pc:sldMk cId="755742427" sldId="1728"/>
        </pc:sldMkLst>
        <pc:spChg chg="add mod">
          <ac:chgData name="Dimitri Desmidt" userId="64dfcb71-c89a-4eed-a7b2-a6b8697ca05d" providerId="ADAL" clId="{F0F52996-0AD7-1C46-9227-4B96FC6F4D41}" dt="2023-03-08T01:43:48.634" v="1807" actId="1076"/>
          <ac:spMkLst>
            <pc:docMk/>
            <pc:sldMk cId="755742427" sldId="1728"/>
            <ac:spMk id="2" creationId="{7C29608D-C342-1553-46EC-4FF6F8266D0F}"/>
          </ac:spMkLst>
        </pc:spChg>
        <pc:graphicFrameChg chg="mod modGraphic">
          <ac:chgData name="Dimitri Desmidt" userId="64dfcb71-c89a-4eed-a7b2-a6b8697ca05d" providerId="ADAL" clId="{F0F52996-0AD7-1C46-9227-4B96FC6F4D41}" dt="2023-03-08T01:45:03.383" v="1826" actId="20577"/>
          <ac:graphicFrameMkLst>
            <pc:docMk/>
            <pc:sldMk cId="755742427" sldId="1728"/>
            <ac:graphicFrameMk id="6" creationId="{7D204091-C49F-4785-9A3F-D44C89152143}"/>
          </ac:graphicFrameMkLst>
        </pc:graphicFrameChg>
      </pc:sldChg>
      <pc:sldChg chg="modSp mod">
        <pc:chgData name="Dimitri Desmidt" userId="64dfcb71-c89a-4eed-a7b2-a6b8697ca05d" providerId="ADAL" clId="{F0F52996-0AD7-1C46-9227-4B96FC6F4D41}" dt="2023-01-31T19:19:54.082" v="1249" actId="207"/>
        <pc:sldMkLst>
          <pc:docMk/>
          <pc:sldMk cId="858171417" sldId="2398"/>
        </pc:sldMkLst>
        <pc:spChg chg="mod">
          <ac:chgData name="Dimitri Desmidt" userId="64dfcb71-c89a-4eed-a7b2-a6b8697ca05d" providerId="ADAL" clId="{F0F52996-0AD7-1C46-9227-4B96FC6F4D41}" dt="2023-01-31T19:19:54.082" v="1249" actId="207"/>
          <ac:spMkLst>
            <pc:docMk/>
            <pc:sldMk cId="858171417" sldId="2398"/>
            <ac:spMk id="2" creationId="{42BEC417-27A4-4507-BE74-DBF291087A13}"/>
          </ac:spMkLst>
        </pc:spChg>
      </pc:sldChg>
      <pc:sldChg chg="addSp delSp modSp mod">
        <pc:chgData name="Dimitri Desmidt" userId="64dfcb71-c89a-4eed-a7b2-a6b8697ca05d" providerId="ADAL" clId="{F0F52996-0AD7-1C46-9227-4B96FC6F4D41}" dt="2023-02-02T20:27:24.581" v="1693" actId="14100"/>
        <pc:sldMkLst>
          <pc:docMk/>
          <pc:sldMk cId="688665275" sldId="2523"/>
        </pc:sldMkLst>
        <pc:spChg chg="add del">
          <ac:chgData name="Dimitri Desmidt" userId="64dfcb71-c89a-4eed-a7b2-a6b8697ca05d" providerId="ADAL" clId="{F0F52996-0AD7-1C46-9227-4B96FC6F4D41}" dt="2023-02-02T20:25:48.128" v="1557" actId="22"/>
          <ac:spMkLst>
            <pc:docMk/>
            <pc:sldMk cId="688665275" sldId="2523"/>
            <ac:spMk id="8" creationId="{3328EE8A-8C67-0CA8-84D0-B98731AFAE99}"/>
          </ac:spMkLst>
        </pc:spChg>
        <pc:spChg chg="mod">
          <ac:chgData name="Dimitri Desmidt" userId="64dfcb71-c89a-4eed-a7b2-a6b8697ca05d" providerId="ADAL" clId="{F0F52996-0AD7-1C46-9227-4B96FC6F4D41}" dt="2023-02-02T20:26:32.744" v="1684" actId="20577"/>
          <ac:spMkLst>
            <pc:docMk/>
            <pc:sldMk cId="688665275" sldId="2523"/>
            <ac:spMk id="10" creationId="{AD0EFEF1-5C1F-76C3-167C-2D7C74346950}"/>
          </ac:spMkLst>
        </pc:spChg>
        <pc:spChg chg="mod">
          <ac:chgData name="Dimitri Desmidt" userId="64dfcb71-c89a-4eed-a7b2-a6b8697ca05d" providerId="ADAL" clId="{F0F52996-0AD7-1C46-9227-4B96FC6F4D41}" dt="2023-02-02T20:26:49.547" v="1688" actId="14100"/>
          <ac:spMkLst>
            <pc:docMk/>
            <pc:sldMk cId="688665275" sldId="2523"/>
            <ac:spMk id="30" creationId="{8C751E4A-F378-E046-98BE-FFC7E0ACBCBD}"/>
          </ac:spMkLst>
        </pc:spChg>
        <pc:grpChg chg="mod">
          <ac:chgData name="Dimitri Desmidt" userId="64dfcb71-c89a-4eed-a7b2-a6b8697ca05d" providerId="ADAL" clId="{F0F52996-0AD7-1C46-9227-4B96FC6F4D41}" dt="2023-02-02T20:26:37.410" v="1686" actId="1076"/>
          <ac:grpSpMkLst>
            <pc:docMk/>
            <pc:sldMk cId="688665275" sldId="2523"/>
            <ac:grpSpMk id="7" creationId="{B4DC8F0A-60F5-2044-8A3D-C823D268AE48}"/>
          </ac:grpSpMkLst>
        </pc:grpChg>
        <pc:grpChg chg="add mod">
          <ac:chgData name="Dimitri Desmidt" userId="64dfcb71-c89a-4eed-a7b2-a6b8697ca05d" providerId="ADAL" clId="{F0F52996-0AD7-1C46-9227-4B96FC6F4D41}" dt="2023-02-02T20:26:53.292" v="1689" actId="1076"/>
          <ac:grpSpMkLst>
            <pc:docMk/>
            <pc:sldMk cId="688665275" sldId="2523"/>
            <ac:grpSpMk id="9" creationId="{1A44F99F-243C-E5AD-CA1B-94FBE2F620E7}"/>
          </ac:grpSpMkLst>
        </pc:grpChg>
        <pc:cxnChg chg="mod">
          <ac:chgData name="Dimitri Desmidt" userId="64dfcb71-c89a-4eed-a7b2-a6b8697ca05d" providerId="ADAL" clId="{F0F52996-0AD7-1C46-9227-4B96FC6F4D41}" dt="2023-02-02T20:27:24.581" v="1693" actId="14100"/>
          <ac:cxnSpMkLst>
            <pc:docMk/>
            <pc:sldMk cId="688665275" sldId="2523"/>
            <ac:cxnSpMk id="12" creationId="{01F58379-E4D7-E54C-C833-3C77D834CBA2}"/>
          </ac:cxnSpMkLst>
        </pc:cxnChg>
        <pc:cxnChg chg="mod">
          <ac:chgData name="Dimitri Desmidt" userId="64dfcb71-c89a-4eed-a7b2-a6b8697ca05d" providerId="ADAL" clId="{F0F52996-0AD7-1C46-9227-4B96FC6F4D41}" dt="2023-02-02T20:27:01.393" v="1691" actId="14100"/>
          <ac:cxnSpMkLst>
            <pc:docMk/>
            <pc:sldMk cId="688665275" sldId="2523"/>
            <ac:cxnSpMk id="19" creationId="{61A68687-98EF-2407-74E4-E1DE632B2B16}"/>
          </ac:cxnSpMkLst>
        </pc:cxnChg>
      </pc:sldChg>
      <pc:sldChg chg="modSp mod">
        <pc:chgData name="Dimitri Desmidt" userId="64dfcb71-c89a-4eed-a7b2-a6b8697ca05d" providerId="ADAL" clId="{F0F52996-0AD7-1C46-9227-4B96FC6F4D41}" dt="2023-03-03T19:18:57.895" v="1787" actId="20577"/>
        <pc:sldMkLst>
          <pc:docMk/>
          <pc:sldMk cId="792097851" sldId="2536"/>
        </pc:sldMkLst>
        <pc:spChg chg="mod">
          <ac:chgData name="Dimitri Desmidt" userId="64dfcb71-c89a-4eed-a7b2-a6b8697ca05d" providerId="ADAL" clId="{F0F52996-0AD7-1C46-9227-4B96FC6F4D41}" dt="2023-03-03T19:18:57.895" v="1787" actId="20577"/>
          <ac:spMkLst>
            <pc:docMk/>
            <pc:sldMk cId="792097851" sldId="2536"/>
            <ac:spMk id="5" creationId="{5094E727-9D12-624C-A82B-E49874DBBB0D}"/>
          </ac:spMkLst>
        </pc:spChg>
      </pc:sldChg>
      <pc:sldChg chg="modSp mod">
        <pc:chgData name="Dimitri Desmidt" userId="64dfcb71-c89a-4eed-a7b2-a6b8697ca05d" providerId="ADAL" clId="{F0F52996-0AD7-1C46-9227-4B96FC6F4D41}" dt="2023-03-08T01:44:18.639" v="1811" actId="207"/>
        <pc:sldMkLst>
          <pc:docMk/>
          <pc:sldMk cId="4205731690" sldId="2623"/>
        </pc:sldMkLst>
        <pc:graphicFrameChg chg="modGraphic">
          <ac:chgData name="Dimitri Desmidt" userId="64dfcb71-c89a-4eed-a7b2-a6b8697ca05d" providerId="ADAL" clId="{F0F52996-0AD7-1C46-9227-4B96FC6F4D41}" dt="2023-03-08T01:44:18.639" v="1811" actId="207"/>
          <ac:graphicFrameMkLst>
            <pc:docMk/>
            <pc:sldMk cId="4205731690" sldId="2623"/>
            <ac:graphicFrameMk id="6" creationId="{7D204091-C49F-4785-9A3F-D44C89152143}"/>
          </ac:graphicFrameMkLst>
        </pc:graphicFrameChg>
      </pc:sldChg>
      <pc:sldChg chg="modSp mod">
        <pc:chgData name="Dimitri Desmidt" userId="64dfcb71-c89a-4eed-a7b2-a6b8697ca05d" providerId="ADAL" clId="{F0F52996-0AD7-1C46-9227-4B96FC6F4D41}" dt="2023-02-06T22:45:56.966" v="1712" actId="20577"/>
        <pc:sldMkLst>
          <pc:docMk/>
          <pc:sldMk cId="28862716" sldId="2633"/>
        </pc:sldMkLst>
        <pc:spChg chg="mod">
          <ac:chgData name="Dimitri Desmidt" userId="64dfcb71-c89a-4eed-a7b2-a6b8697ca05d" providerId="ADAL" clId="{F0F52996-0AD7-1C46-9227-4B96FC6F4D41}" dt="2023-02-06T22:45:56.966" v="1712" actId="20577"/>
          <ac:spMkLst>
            <pc:docMk/>
            <pc:sldMk cId="28862716" sldId="2633"/>
            <ac:spMk id="135" creationId="{8E183784-8BAA-0047-BFA2-46FC8F2F36F6}"/>
          </ac:spMkLst>
        </pc:spChg>
      </pc:sldChg>
      <pc:sldChg chg="addSp delSp modSp mod">
        <pc:chgData name="Dimitri Desmidt" userId="64dfcb71-c89a-4eed-a7b2-a6b8697ca05d" providerId="ADAL" clId="{F0F52996-0AD7-1C46-9227-4B96FC6F4D41}" dt="2023-03-07T17:50:14.825" v="1794"/>
        <pc:sldMkLst>
          <pc:docMk/>
          <pc:sldMk cId="3865570472" sldId="2661"/>
        </pc:sldMkLst>
        <pc:spChg chg="add del mod">
          <ac:chgData name="Dimitri Desmidt" userId="64dfcb71-c89a-4eed-a7b2-a6b8697ca05d" providerId="ADAL" clId="{F0F52996-0AD7-1C46-9227-4B96FC6F4D41}" dt="2023-03-07T17:50:14.825" v="1794"/>
          <ac:spMkLst>
            <pc:docMk/>
            <pc:sldMk cId="3865570472" sldId="2661"/>
            <ac:spMk id="2" creationId="{D7CCDB14-9F90-027B-8290-29D84A49F70A}"/>
          </ac:spMkLst>
        </pc:spChg>
      </pc:sldChg>
      <pc:sldChg chg="modSp mod">
        <pc:chgData name="Dimitri Desmidt" userId="64dfcb71-c89a-4eed-a7b2-a6b8697ca05d" providerId="ADAL" clId="{F0F52996-0AD7-1C46-9227-4B96FC6F4D41}" dt="2023-03-08T02:05:16.467" v="2227" actId="20577"/>
        <pc:sldMkLst>
          <pc:docMk/>
          <pc:sldMk cId="3132248136" sldId="2704"/>
        </pc:sldMkLst>
        <pc:spChg chg="mod">
          <ac:chgData name="Dimitri Desmidt" userId="64dfcb71-c89a-4eed-a7b2-a6b8697ca05d" providerId="ADAL" clId="{F0F52996-0AD7-1C46-9227-4B96FC6F4D41}" dt="2023-03-08T02:05:16.467" v="2227" actId="20577"/>
          <ac:spMkLst>
            <pc:docMk/>
            <pc:sldMk cId="3132248136" sldId="2704"/>
            <ac:spMk id="5" creationId="{71E49EF9-5903-67A9-F00E-7FD5107CA3F8}"/>
          </ac:spMkLst>
        </pc:spChg>
      </pc:sldChg>
      <pc:sldChg chg="modSp mod modNotes modNotesTx">
        <pc:chgData name="Dimitri Desmidt" userId="64dfcb71-c89a-4eed-a7b2-a6b8697ca05d" providerId="ADAL" clId="{F0F52996-0AD7-1C46-9227-4B96FC6F4D41}" dt="2023-03-08T17:07:53.004" v="2416" actId="20577"/>
        <pc:sldMkLst>
          <pc:docMk/>
          <pc:sldMk cId="2752440093" sldId="2707"/>
        </pc:sldMkLst>
        <pc:spChg chg="mod">
          <ac:chgData name="Dimitri Desmidt" userId="64dfcb71-c89a-4eed-a7b2-a6b8697ca05d" providerId="ADAL" clId="{F0F52996-0AD7-1C46-9227-4B96FC6F4D41}" dt="2023-03-08T02:05:22.601" v="2231" actId="20577"/>
          <ac:spMkLst>
            <pc:docMk/>
            <pc:sldMk cId="2752440093" sldId="2707"/>
            <ac:spMk id="5" creationId="{71E49EF9-5903-67A9-F00E-7FD5107CA3F8}"/>
          </ac:spMkLst>
        </pc:spChg>
        <pc:spChg chg="mod">
          <ac:chgData name="Dimitri Desmidt" userId="64dfcb71-c89a-4eed-a7b2-a6b8697ca05d" providerId="ADAL" clId="{F0F52996-0AD7-1C46-9227-4B96FC6F4D41}" dt="2023-03-08T17:07:53.004" v="2416" actId="20577"/>
          <ac:spMkLst>
            <pc:docMk/>
            <pc:sldMk cId="2752440093" sldId="2707"/>
            <ac:spMk id="6" creationId="{8E040CFE-76CF-C1D0-FFA1-7DB5046DE8D2}"/>
          </ac:spMkLst>
        </pc:spChg>
        <pc:spChg chg="mod">
          <ac:chgData name="Dimitri Desmidt" userId="64dfcb71-c89a-4eed-a7b2-a6b8697ca05d" providerId="ADAL" clId="{F0F52996-0AD7-1C46-9227-4B96FC6F4D41}" dt="2023-03-08T17:06:39.163" v="2399" actId="20577"/>
          <ac:spMkLst>
            <pc:docMk/>
            <pc:sldMk cId="2752440093" sldId="2707"/>
            <ac:spMk id="7" creationId="{519F526D-EC53-1C91-59D8-FADF0F6C1ED6}"/>
          </ac:spMkLst>
        </pc:spChg>
        <pc:spChg chg="mod">
          <ac:chgData name="Dimitri Desmidt" userId="64dfcb71-c89a-4eed-a7b2-a6b8697ca05d" providerId="ADAL" clId="{F0F52996-0AD7-1C46-9227-4B96FC6F4D41}" dt="2023-03-08T02:05:56.730" v="2273" actId="20577"/>
          <ac:spMkLst>
            <pc:docMk/>
            <pc:sldMk cId="2752440093" sldId="2707"/>
            <ac:spMk id="20" creationId="{7F0DAF19-165B-0936-54D0-CC0099236F3D}"/>
          </ac:spMkLst>
        </pc:spChg>
        <pc:spChg chg="mod">
          <ac:chgData name="Dimitri Desmidt" userId="64dfcb71-c89a-4eed-a7b2-a6b8697ca05d" providerId="ADAL" clId="{F0F52996-0AD7-1C46-9227-4B96FC6F4D41}" dt="2023-03-08T02:06:04.671" v="2293" actId="20577"/>
          <ac:spMkLst>
            <pc:docMk/>
            <pc:sldMk cId="2752440093" sldId="2707"/>
            <ac:spMk id="31" creationId="{B73A190D-95DC-E52E-9A3D-E947AE1741A6}"/>
          </ac:spMkLst>
        </pc:spChg>
      </pc:sldChg>
      <pc:sldChg chg="modSp mod">
        <pc:chgData name="Dimitri Desmidt" userId="64dfcb71-c89a-4eed-a7b2-a6b8697ca05d" providerId="ADAL" clId="{F0F52996-0AD7-1C46-9227-4B96FC6F4D41}" dt="2023-03-08T02:05:19.596" v="2229" actId="20577"/>
        <pc:sldMkLst>
          <pc:docMk/>
          <pc:sldMk cId="25281378" sldId="2708"/>
        </pc:sldMkLst>
        <pc:spChg chg="mod">
          <ac:chgData name="Dimitri Desmidt" userId="64dfcb71-c89a-4eed-a7b2-a6b8697ca05d" providerId="ADAL" clId="{F0F52996-0AD7-1C46-9227-4B96FC6F4D41}" dt="2023-03-08T02:05:19.596" v="2229" actId="20577"/>
          <ac:spMkLst>
            <pc:docMk/>
            <pc:sldMk cId="25281378" sldId="2708"/>
            <ac:spMk id="5" creationId="{71E49EF9-5903-67A9-F00E-7FD5107CA3F8}"/>
          </ac:spMkLst>
        </pc:spChg>
      </pc:sldChg>
      <pc:sldChg chg="modSp mod">
        <pc:chgData name="Dimitri Desmidt" userId="64dfcb71-c89a-4eed-a7b2-a6b8697ca05d" providerId="ADAL" clId="{F0F52996-0AD7-1C46-9227-4B96FC6F4D41}" dt="2023-03-08T17:07:22.235" v="2405" actId="20577"/>
        <pc:sldMkLst>
          <pc:docMk/>
          <pc:sldMk cId="1763491575" sldId="2709"/>
        </pc:sldMkLst>
        <pc:spChg chg="mod">
          <ac:chgData name="Dimitri Desmidt" userId="64dfcb71-c89a-4eed-a7b2-a6b8697ca05d" providerId="ADAL" clId="{F0F52996-0AD7-1C46-9227-4B96FC6F4D41}" dt="2023-03-08T17:07:22.235" v="2405" actId="20577"/>
          <ac:spMkLst>
            <pc:docMk/>
            <pc:sldMk cId="1763491575" sldId="2709"/>
            <ac:spMk id="5" creationId="{71E49EF9-5903-67A9-F00E-7FD5107CA3F8}"/>
          </ac:spMkLst>
        </pc:spChg>
      </pc:sldChg>
      <pc:sldChg chg="modSp mod">
        <pc:chgData name="Dimitri Desmidt" userId="64dfcb71-c89a-4eed-a7b2-a6b8697ca05d" providerId="ADAL" clId="{F0F52996-0AD7-1C46-9227-4B96FC6F4D41}" dt="2023-03-08T17:07:25.060" v="2407" actId="20577"/>
        <pc:sldMkLst>
          <pc:docMk/>
          <pc:sldMk cId="3583948513" sldId="2710"/>
        </pc:sldMkLst>
        <pc:spChg chg="mod">
          <ac:chgData name="Dimitri Desmidt" userId="64dfcb71-c89a-4eed-a7b2-a6b8697ca05d" providerId="ADAL" clId="{F0F52996-0AD7-1C46-9227-4B96FC6F4D41}" dt="2023-03-08T17:07:25.060" v="2407" actId="20577"/>
          <ac:spMkLst>
            <pc:docMk/>
            <pc:sldMk cId="3583948513" sldId="2710"/>
            <ac:spMk id="5" creationId="{71E49EF9-5903-67A9-F00E-7FD5107CA3F8}"/>
          </ac:spMkLst>
        </pc:spChg>
      </pc:sldChg>
      <pc:sldChg chg="modSp mod">
        <pc:chgData name="Dimitri Desmidt" userId="64dfcb71-c89a-4eed-a7b2-a6b8697ca05d" providerId="ADAL" clId="{F0F52996-0AD7-1C46-9227-4B96FC6F4D41}" dt="2023-01-10T17:43:34.457" v="5" actId="20577"/>
        <pc:sldMkLst>
          <pc:docMk/>
          <pc:sldMk cId="3946039550" sldId="2713"/>
        </pc:sldMkLst>
        <pc:spChg chg="mod">
          <ac:chgData name="Dimitri Desmidt" userId="64dfcb71-c89a-4eed-a7b2-a6b8697ca05d" providerId="ADAL" clId="{F0F52996-0AD7-1C46-9227-4B96FC6F4D41}" dt="2023-01-10T17:43:34.457" v="5" actId="20577"/>
          <ac:spMkLst>
            <pc:docMk/>
            <pc:sldMk cId="3946039550" sldId="2713"/>
            <ac:spMk id="5" creationId="{5094E727-9D12-624C-A82B-E49874DBBB0D}"/>
          </ac:spMkLst>
        </pc:spChg>
      </pc:sldChg>
      <pc:sldChg chg="modSp mod">
        <pc:chgData name="Dimitri Desmidt" userId="64dfcb71-c89a-4eed-a7b2-a6b8697ca05d" providerId="ADAL" clId="{F0F52996-0AD7-1C46-9227-4B96FC6F4D41}" dt="2023-01-10T17:44:51.638" v="10" actId="20577"/>
        <pc:sldMkLst>
          <pc:docMk/>
          <pc:sldMk cId="1650204087" sldId="2714"/>
        </pc:sldMkLst>
        <pc:spChg chg="mod">
          <ac:chgData name="Dimitri Desmidt" userId="64dfcb71-c89a-4eed-a7b2-a6b8697ca05d" providerId="ADAL" clId="{F0F52996-0AD7-1C46-9227-4B96FC6F4D41}" dt="2023-01-10T17:44:51.638" v="10" actId="20577"/>
          <ac:spMkLst>
            <pc:docMk/>
            <pc:sldMk cId="1650204087" sldId="2714"/>
            <ac:spMk id="5" creationId="{5094E727-9D12-624C-A82B-E49874DBBB0D}"/>
          </ac:spMkLst>
        </pc:spChg>
      </pc:sldChg>
      <pc:sldChg chg="delSp mod">
        <pc:chgData name="Dimitri Desmidt" userId="64dfcb71-c89a-4eed-a7b2-a6b8697ca05d" providerId="ADAL" clId="{F0F52996-0AD7-1C46-9227-4B96FC6F4D41}" dt="2023-03-08T02:04:05.106" v="2224" actId="478"/>
        <pc:sldMkLst>
          <pc:docMk/>
          <pc:sldMk cId="2563023730" sldId="2715"/>
        </pc:sldMkLst>
        <pc:spChg chg="del">
          <ac:chgData name="Dimitri Desmidt" userId="64dfcb71-c89a-4eed-a7b2-a6b8697ca05d" providerId="ADAL" clId="{F0F52996-0AD7-1C46-9227-4B96FC6F4D41}" dt="2023-03-08T02:04:05.106" v="2224" actId="478"/>
          <ac:spMkLst>
            <pc:docMk/>
            <pc:sldMk cId="2563023730" sldId="2715"/>
            <ac:spMk id="131" creationId="{C35584EF-5CEF-404F-8BE5-B5436C25092E}"/>
          </ac:spMkLst>
        </pc:spChg>
        <pc:spChg chg="del">
          <ac:chgData name="Dimitri Desmidt" userId="64dfcb71-c89a-4eed-a7b2-a6b8697ca05d" providerId="ADAL" clId="{F0F52996-0AD7-1C46-9227-4B96FC6F4D41}" dt="2023-03-08T02:04:02.210" v="2223" actId="478"/>
          <ac:spMkLst>
            <pc:docMk/>
            <pc:sldMk cId="2563023730" sldId="2715"/>
            <ac:spMk id="219" creationId="{43C8DAA0-87D4-83A5-ADA4-99C2D8D85877}"/>
          </ac:spMkLst>
        </pc:spChg>
      </pc:sldChg>
      <pc:sldChg chg="addSp delSp modSp new del mod modClrScheme modShow chgLayout">
        <pc:chgData name="Dimitri Desmidt" userId="64dfcb71-c89a-4eed-a7b2-a6b8697ca05d" providerId="ADAL" clId="{F0F52996-0AD7-1C46-9227-4B96FC6F4D41}" dt="2023-01-31T19:18:30.848" v="1160" actId="2696"/>
        <pc:sldMkLst>
          <pc:docMk/>
          <pc:sldMk cId="889309400" sldId="2716"/>
        </pc:sldMkLst>
        <pc:spChg chg="del mod ord">
          <ac:chgData name="Dimitri Desmidt" userId="64dfcb71-c89a-4eed-a7b2-a6b8697ca05d" providerId="ADAL" clId="{F0F52996-0AD7-1C46-9227-4B96FC6F4D41}" dt="2023-01-31T18:49:41.811" v="12" actId="700"/>
          <ac:spMkLst>
            <pc:docMk/>
            <pc:sldMk cId="889309400" sldId="2716"/>
            <ac:spMk id="2" creationId="{760D720A-9534-2190-2D6E-7C6BFCAF501E}"/>
          </ac:spMkLst>
        </pc:spChg>
        <pc:spChg chg="del">
          <ac:chgData name="Dimitri Desmidt" userId="64dfcb71-c89a-4eed-a7b2-a6b8697ca05d" providerId="ADAL" clId="{F0F52996-0AD7-1C46-9227-4B96FC6F4D41}" dt="2023-01-31T18:49:41.811" v="12" actId="700"/>
          <ac:spMkLst>
            <pc:docMk/>
            <pc:sldMk cId="889309400" sldId="2716"/>
            <ac:spMk id="3" creationId="{BF2B2DAD-5870-BE15-21D7-B78ACA4E8FAE}"/>
          </ac:spMkLst>
        </pc:spChg>
        <pc:spChg chg="del mod ord">
          <ac:chgData name="Dimitri Desmidt" userId="64dfcb71-c89a-4eed-a7b2-a6b8697ca05d" providerId="ADAL" clId="{F0F52996-0AD7-1C46-9227-4B96FC6F4D41}" dt="2023-01-31T18:49:41.811" v="12" actId="700"/>
          <ac:spMkLst>
            <pc:docMk/>
            <pc:sldMk cId="889309400" sldId="2716"/>
            <ac:spMk id="4" creationId="{83389DCC-D885-3FF7-B832-8FD6EDD1D928}"/>
          </ac:spMkLst>
        </pc:spChg>
        <pc:spChg chg="add del mod ord">
          <ac:chgData name="Dimitri Desmidt" userId="64dfcb71-c89a-4eed-a7b2-a6b8697ca05d" providerId="ADAL" clId="{F0F52996-0AD7-1C46-9227-4B96FC6F4D41}" dt="2023-01-31T19:01:53.292" v="156" actId="478"/>
          <ac:spMkLst>
            <pc:docMk/>
            <pc:sldMk cId="889309400" sldId="2716"/>
            <ac:spMk id="5" creationId="{F7BD513F-674E-8E7A-FC40-E242F8E2B182}"/>
          </ac:spMkLst>
        </pc:spChg>
        <pc:spChg chg="add del mod ord">
          <ac:chgData name="Dimitri Desmidt" userId="64dfcb71-c89a-4eed-a7b2-a6b8697ca05d" providerId="ADAL" clId="{F0F52996-0AD7-1C46-9227-4B96FC6F4D41}" dt="2023-01-31T19:01:53.292" v="156" actId="478"/>
          <ac:spMkLst>
            <pc:docMk/>
            <pc:sldMk cId="889309400" sldId="2716"/>
            <ac:spMk id="6" creationId="{FE656FAE-5717-F041-F1A3-1F00626806E8}"/>
          </ac:spMkLst>
        </pc:spChg>
        <pc:spChg chg="mod">
          <ac:chgData name="Dimitri Desmidt" userId="64dfcb71-c89a-4eed-a7b2-a6b8697ca05d" providerId="ADAL" clId="{F0F52996-0AD7-1C46-9227-4B96FC6F4D41}" dt="2023-01-31T18:49:43.341" v="13"/>
          <ac:spMkLst>
            <pc:docMk/>
            <pc:sldMk cId="889309400" sldId="2716"/>
            <ac:spMk id="10" creationId="{4435EDC7-ADA2-6B2A-4849-ADF0A8478299}"/>
          </ac:spMkLst>
        </pc:spChg>
        <pc:spChg chg="del mod">
          <ac:chgData name="Dimitri Desmidt" userId="64dfcb71-c89a-4eed-a7b2-a6b8697ca05d" providerId="ADAL" clId="{F0F52996-0AD7-1C46-9227-4B96FC6F4D41}" dt="2023-01-31T18:49:59.100" v="16" actId="478"/>
          <ac:spMkLst>
            <pc:docMk/>
            <pc:sldMk cId="889309400" sldId="2716"/>
            <ac:spMk id="11" creationId="{8FBF762D-68D6-1179-7515-8A8794CEA7B3}"/>
          </ac:spMkLst>
        </pc:spChg>
        <pc:spChg chg="add mod">
          <ac:chgData name="Dimitri Desmidt" userId="64dfcb71-c89a-4eed-a7b2-a6b8697ca05d" providerId="ADAL" clId="{F0F52996-0AD7-1C46-9227-4B96FC6F4D41}" dt="2023-01-31T19:03:51.193" v="213" actId="1037"/>
          <ac:spMkLst>
            <pc:docMk/>
            <pc:sldMk cId="889309400" sldId="2716"/>
            <ac:spMk id="13" creationId="{95BB9196-674C-5793-31E5-5500CB88EE86}"/>
          </ac:spMkLst>
        </pc:spChg>
        <pc:spChg chg="add del mod">
          <ac:chgData name="Dimitri Desmidt" userId="64dfcb71-c89a-4eed-a7b2-a6b8697ca05d" providerId="ADAL" clId="{F0F52996-0AD7-1C46-9227-4B96FC6F4D41}" dt="2023-01-31T18:50:39.508" v="22" actId="478"/>
          <ac:spMkLst>
            <pc:docMk/>
            <pc:sldMk cId="889309400" sldId="2716"/>
            <ac:spMk id="16" creationId="{6A0E839A-8163-884D-31EE-842B1F6B2F18}"/>
          </ac:spMkLst>
        </pc:spChg>
        <pc:spChg chg="mod">
          <ac:chgData name="Dimitri Desmidt" userId="64dfcb71-c89a-4eed-a7b2-a6b8697ca05d" providerId="ADAL" clId="{F0F52996-0AD7-1C46-9227-4B96FC6F4D41}" dt="2023-01-31T18:50:34.827" v="20"/>
          <ac:spMkLst>
            <pc:docMk/>
            <pc:sldMk cId="889309400" sldId="2716"/>
            <ac:spMk id="20" creationId="{47127CD3-0137-E5A6-7696-8D22188971DB}"/>
          </ac:spMkLst>
        </pc:spChg>
        <pc:spChg chg="del mod">
          <ac:chgData name="Dimitri Desmidt" userId="64dfcb71-c89a-4eed-a7b2-a6b8697ca05d" providerId="ADAL" clId="{F0F52996-0AD7-1C46-9227-4B96FC6F4D41}" dt="2023-01-31T18:51:00.481" v="26" actId="478"/>
          <ac:spMkLst>
            <pc:docMk/>
            <pc:sldMk cId="889309400" sldId="2716"/>
            <ac:spMk id="21" creationId="{8F01E6C8-2912-6F0B-B8B7-4A598618F9D4}"/>
          </ac:spMkLst>
        </pc:spChg>
        <pc:spChg chg="mod">
          <ac:chgData name="Dimitri Desmidt" userId="64dfcb71-c89a-4eed-a7b2-a6b8697ca05d" providerId="ADAL" clId="{F0F52996-0AD7-1C46-9227-4B96FC6F4D41}" dt="2023-01-31T18:50:34.827" v="20"/>
          <ac:spMkLst>
            <pc:docMk/>
            <pc:sldMk cId="889309400" sldId="2716"/>
            <ac:spMk id="25" creationId="{10CD8493-3603-C925-E948-D757558442B2}"/>
          </ac:spMkLst>
        </pc:spChg>
        <pc:spChg chg="del mod">
          <ac:chgData name="Dimitri Desmidt" userId="64dfcb71-c89a-4eed-a7b2-a6b8697ca05d" providerId="ADAL" clId="{F0F52996-0AD7-1C46-9227-4B96FC6F4D41}" dt="2023-01-31T18:50:57.642" v="25" actId="478"/>
          <ac:spMkLst>
            <pc:docMk/>
            <pc:sldMk cId="889309400" sldId="2716"/>
            <ac:spMk id="26" creationId="{5D3C4F99-58C8-C7C8-7819-66E0A2485BD5}"/>
          </ac:spMkLst>
        </pc:spChg>
        <pc:spChg chg="mod">
          <ac:chgData name="Dimitri Desmidt" userId="64dfcb71-c89a-4eed-a7b2-a6b8697ca05d" providerId="ADAL" clId="{F0F52996-0AD7-1C46-9227-4B96FC6F4D41}" dt="2023-01-31T18:51:20.468" v="30"/>
          <ac:spMkLst>
            <pc:docMk/>
            <pc:sldMk cId="889309400" sldId="2716"/>
            <ac:spMk id="29" creationId="{214C73AE-506D-C939-C460-64D74E45A968}"/>
          </ac:spMkLst>
        </pc:spChg>
        <pc:spChg chg="mod">
          <ac:chgData name="Dimitri Desmidt" userId="64dfcb71-c89a-4eed-a7b2-a6b8697ca05d" providerId="ADAL" clId="{F0F52996-0AD7-1C46-9227-4B96FC6F4D41}" dt="2023-01-31T18:51:20.468" v="30"/>
          <ac:spMkLst>
            <pc:docMk/>
            <pc:sldMk cId="889309400" sldId="2716"/>
            <ac:spMk id="30" creationId="{A9AD853D-E8D3-1317-0CB3-1D90BFC63B27}"/>
          </ac:spMkLst>
        </pc:spChg>
        <pc:spChg chg="mod">
          <ac:chgData name="Dimitri Desmidt" userId="64dfcb71-c89a-4eed-a7b2-a6b8697ca05d" providerId="ADAL" clId="{F0F52996-0AD7-1C46-9227-4B96FC6F4D41}" dt="2023-01-31T18:51:20.468" v="30"/>
          <ac:spMkLst>
            <pc:docMk/>
            <pc:sldMk cId="889309400" sldId="2716"/>
            <ac:spMk id="31" creationId="{8E88236D-A092-7337-3851-462F82220A1B}"/>
          </ac:spMkLst>
        </pc:spChg>
        <pc:spChg chg="mod">
          <ac:chgData name="Dimitri Desmidt" userId="64dfcb71-c89a-4eed-a7b2-a6b8697ca05d" providerId="ADAL" clId="{F0F52996-0AD7-1C46-9227-4B96FC6F4D41}" dt="2023-01-31T18:51:20.468" v="30"/>
          <ac:spMkLst>
            <pc:docMk/>
            <pc:sldMk cId="889309400" sldId="2716"/>
            <ac:spMk id="32" creationId="{5FDC3005-DEDD-C7DB-8230-CC23C4667E9B}"/>
          </ac:spMkLst>
        </pc:spChg>
        <pc:spChg chg="mod">
          <ac:chgData name="Dimitri Desmidt" userId="64dfcb71-c89a-4eed-a7b2-a6b8697ca05d" providerId="ADAL" clId="{F0F52996-0AD7-1C46-9227-4B96FC6F4D41}" dt="2023-01-31T18:51:20.468" v="30"/>
          <ac:spMkLst>
            <pc:docMk/>
            <pc:sldMk cId="889309400" sldId="2716"/>
            <ac:spMk id="33" creationId="{15349F37-36DB-C67F-4539-DB66744D35D6}"/>
          </ac:spMkLst>
        </pc:spChg>
        <pc:spChg chg="add mod">
          <ac:chgData name="Dimitri Desmidt" userId="64dfcb71-c89a-4eed-a7b2-a6b8697ca05d" providerId="ADAL" clId="{F0F52996-0AD7-1C46-9227-4B96FC6F4D41}" dt="2023-01-31T19:01:58.223" v="157" actId="1076"/>
          <ac:spMkLst>
            <pc:docMk/>
            <pc:sldMk cId="889309400" sldId="2716"/>
            <ac:spMk id="35" creationId="{FC91231A-5A28-3AD6-08B0-03EA726E32F4}"/>
          </ac:spMkLst>
        </pc:spChg>
        <pc:spChg chg="mod">
          <ac:chgData name="Dimitri Desmidt" userId="64dfcb71-c89a-4eed-a7b2-a6b8697ca05d" providerId="ADAL" clId="{F0F52996-0AD7-1C46-9227-4B96FC6F4D41}" dt="2023-01-31T18:51:54.466" v="37"/>
          <ac:spMkLst>
            <pc:docMk/>
            <pc:sldMk cId="889309400" sldId="2716"/>
            <ac:spMk id="38" creationId="{5CD32B85-3E0F-8997-D4FB-F72C8130CF11}"/>
          </ac:spMkLst>
        </pc:spChg>
        <pc:spChg chg="add del mod">
          <ac:chgData name="Dimitri Desmidt" userId="64dfcb71-c89a-4eed-a7b2-a6b8697ca05d" providerId="ADAL" clId="{F0F52996-0AD7-1C46-9227-4B96FC6F4D41}" dt="2023-01-31T19:03:58.994" v="215" actId="478"/>
          <ac:spMkLst>
            <pc:docMk/>
            <pc:sldMk cId="889309400" sldId="2716"/>
            <ac:spMk id="40" creationId="{1E183D21-6F33-004E-75DB-7E1B250384E7}"/>
          </ac:spMkLst>
        </pc:spChg>
        <pc:spChg chg="mod">
          <ac:chgData name="Dimitri Desmidt" userId="64dfcb71-c89a-4eed-a7b2-a6b8697ca05d" providerId="ADAL" clId="{F0F52996-0AD7-1C46-9227-4B96FC6F4D41}" dt="2023-01-31T18:51:54.466" v="37"/>
          <ac:spMkLst>
            <pc:docMk/>
            <pc:sldMk cId="889309400" sldId="2716"/>
            <ac:spMk id="44" creationId="{5F511077-2FA2-0A6C-5ACD-77F7C0DB989E}"/>
          </ac:spMkLst>
        </pc:spChg>
        <pc:spChg chg="mod">
          <ac:chgData name="Dimitri Desmidt" userId="64dfcb71-c89a-4eed-a7b2-a6b8697ca05d" providerId="ADAL" clId="{F0F52996-0AD7-1C46-9227-4B96FC6F4D41}" dt="2023-01-31T18:51:54.466" v="37"/>
          <ac:spMkLst>
            <pc:docMk/>
            <pc:sldMk cId="889309400" sldId="2716"/>
            <ac:spMk id="47" creationId="{FC2F8945-5A83-A18E-CCDF-3A5249285BF2}"/>
          </ac:spMkLst>
        </pc:spChg>
        <pc:spChg chg="mod">
          <ac:chgData name="Dimitri Desmidt" userId="64dfcb71-c89a-4eed-a7b2-a6b8697ca05d" providerId="ADAL" clId="{F0F52996-0AD7-1C46-9227-4B96FC6F4D41}" dt="2023-01-31T18:51:54.466" v="37"/>
          <ac:spMkLst>
            <pc:docMk/>
            <pc:sldMk cId="889309400" sldId="2716"/>
            <ac:spMk id="49" creationId="{AD184208-7B12-BCDD-11F7-EA814D3D115A}"/>
          </ac:spMkLst>
        </pc:spChg>
        <pc:spChg chg="mod">
          <ac:chgData name="Dimitri Desmidt" userId="64dfcb71-c89a-4eed-a7b2-a6b8697ca05d" providerId="ADAL" clId="{F0F52996-0AD7-1C46-9227-4B96FC6F4D41}" dt="2023-01-31T18:51:54.466" v="37"/>
          <ac:spMkLst>
            <pc:docMk/>
            <pc:sldMk cId="889309400" sldId="2716"/>
            <ac:spMk id="50" creationId="{5ABC0FAD-122A-0D7D-42C9-24C1D10927E6}"/>
          </ac:spMkLst>
        </pc:spChg>
        <pc:spChg chg="mod">
          <ac:chgData name="Dimitri Desmidt" userId="64dfcb71-c89a-4eed-a7b2-a6b8697ca05d" providerId="ADAL" clId="{F0F52996-0AD7-1C46-9227-4B96FC6F4D41}" dt="2023-01-31T18:51:54.466" v="37"/>
          <ac:spMkLst>
            <pc:docMk/>
            <pc:sldMk cId="889309400" sldId="2716"/>
            <ac:spMk id="51" creationId="{D931ACA5-975B-5514-7707-50D86A8FBE9D}"/>
          </ac:spMkLst>
        </pc:spChg>
        <pc:spChg chg="mod">
          <ac:chgData name="Dimitri Desmidt" userId="64dfcb71-c89a-4eed-a7b2-a6b8697ca05d" providerId="ADAL" clId="{F0F52996-0AD7-1C46-9227-4B96FC6F4D41}" dt="2023-01-31T18:51:54.466" v="37"/>
          <ac:spMkLst>
            <pc:docMk/>
            <pc:sldMk cId="889309400" sldId="2716"/>
            <ac:spMk id="52" creationId="{F186E59B-0DBF-5BBD-98E5-DF01A4882063}"/>
          </ac:spMkLst>
        </pc:spChg>
        <pc:spChg chg="mod">
          <ac:chgData name="Dimitri Desmidt" userId="64dfcb71-c89a-4eed-a7b2-a6b8697ca05d" providerId="ADAL" clId="{F0F52996-0AD7-1C46-9227-4B96FC6F4D41}" dt="2023-01-31T18:51:54.466" v="37"/>
          <ac:spMkLst>
            <pc:docMk/>
            <pc:sldMk cId="889309400" sldId="2716"/>
            <ac:spMk id="53" creationId="{54623CA9-38B7-9B07-4E26-833C9BE86D00}"/>
          </ac:spMkLst>
        </pc:spChg>
        <pc:spChg chg="add mod">
          <ac:chgData name="Dimitri Desmidt" userId="64dfcb71-c89a-4eed-a7b2-a6b8697ca05d" providerId="ADAL" clId="{F0F52996-0AD7-1C46-9227-4B96FC6F4D41}" dt="2023-01-31T19:02:54.695" v="160" actId="1076"/>
          <ac:spMkLst>
            <pc:docMk/>
            <pc:sldMk cId="889309400" sldId="2716"/>
            <ac:spMk id="55" creationId="{636F5CB5-11C1-7764-EABA-86110ED0DBAB}"/>
          </ac:spMkLst>
        </pc:spChg>
        <pc:spChg chg="add del mod">
          <ac:chgData name="Dimitri Desmidt" userId="64dfcb71-c89a-4eed-a7b2-a6b8697ca05d" providerId="ADAL" clId="{F0F52996-0AD7-1C46-9227-4B96FC6F4D41}" dt="2023-01-31T19:04:10.776" v="218" actId="478"/>
          <ac:spMkLst>
            <pc:docMk/>
            <pc:sldMk cId="889309400" sldId="2716"/>
            <ac:spMk id="58" creationId="{94E49221-41CF-D3B0-3B66-796D62DAB0CB}"/>
          </ac:spMkLst>
        </pc:spChg>
        <pc:spChg chg="mod">
          <ac:chgData name="Dimitri Desmidt" userId="64dfcb71-c89a-4eed-a7b2-a6b8697ca05d" providerId="ADAL" clId="{F0F52996-0AD7-1C46-9227-4B96FC6F4D41}" dt="2023-01-31T18:53:07.086" v="85"/>
          <ac:spMkLst>
            <pc:docMk/>
            <pc:sldMk cId="889309400" sldId="2716"/>
            <ac:spMk id="62" creationId="{2DE63FC9-9D2E-5704-77A8-BB63CF01340E}"/>
          </ac:spMkLst>
        </pc:spChg>
        <pc:spChg chg="add del mod">
          <ac:chgData name="Dimitri Desmidt" userId="64dfcb71-c89a-4eed-a7b2-a6b8697ca05d" providerId="ADAL" clId="{F0F52996-0AD7-1C46-9227-4B96FC6F4D41}" dt="2023-01-31T19:05:26.016" v="293" actId="478"/>
          <ac:spMkLst>
            <pc:docMk/>
            <pc:sldMk cId="889309400" sldId="2716"/>
            <ac:spMk id="64" creationId="{8ECC5B4A-06C5-A8F7-4800-5DB0EF5B0886}"/>
          </ac:spMkLst>
        </pc:spChg>
        <pc:spChg chg="mod">
          <ac:chgData name="Dimitri Desmidt" userId="64dfcb71-c89a-4eed-a7b2-a6b8697ca05d" providerId="ADAL" clId="{F0F52996-0AD7-1C46-9227-4B96FC6F4D41}" dt="2023-01-31T18:53:07.086" v="85"/>
          <ac:spMkLst>
            <pc:docMk/>
            <pc:sldMk cId="889309400" sldId="2716"/>
            <ac:spMk id="68" creationId="{D0EF3EDF-01F2-AFF3-FCA1-D5A105B620CC}"/>
          </ac:spMkLst>
        </pc:spChg>
        <pc:spChg chg="mod">
          <ac:chgData name="Dimitri Desmidt" userId="64dfcb71-c89a-4eed-a7b2-a6b8697ca05d" providerId="ADAL" clId="{F0F52996-0AD7-1C46-9227-4B96FC6F4D41}" dt="2023-01-31T18:53:07.086" v="85"/>
          <ac:spMkLst>
            <pc:docMk/>
            <pc:sldMk cId="889309400" sldId="2716"/>
            <ac:spMk id="71" creationId="{D5AE27C0-5838-8246-2B83-9407354870DC}"/>
          </ac:spMkLst>
        </pc:spChg>
        <pc:spChg chg="mod">
          <ac:chgData name="Dimitri Desmidt" userId="64dfcb71-c89a-4eed-a7b2-a6b8697ca05d" providerId="ADAL" clId="{F0F52996-0AD7-1C46-9227-4B96FC6F4D41}" dt="2023-01-31T18:53:07.086" v="85"/>
          <ac:spMkLst>
            <pc:docMk/>
            <pc:sldMk cId="889309400" sldId="2716"/>
            <ac:spMk id="73" creationId="{6AC08F29-54E1-7A3F-1058-87C57C64CF47}"/>
          </ac:spMkLst>
        </pc:spChg>
        <pc:spChg chg="mod">
          <ac:chgData name="Dimitri Desmidt" userId="64dfcb71-c89a-4eed-a7b2-a6b8697ca05d" providerId="ADAL" clId="{F0F52996-0AD7-1C46-9227-4B96FC6F4D41}" dt="2023-01-31T18:53:07.086" v="85"/>
          <ac:spMkLst>
            <pc:docMk/>
            <pc:sldMk cId="889309400" sldId="2716"/>
            <ac:spMk id="74" creationId="{D0A6C415-C1B5-D346-A343-4C5DC8431DC3}"/>
          </ac:spMkLst>
        </pc:spChg>
        <pc:spChg chg="mod">
          <ac:chgData name="Dimitri Desmidt" userId="64dfcb71-c89a-4eed-a7b2-a6b8697ca05d" providerId="ADAL" clId="{F0F52996-0AD7-1C46-9227-4B96FC6F4D41}" dt="2023-01-31T18:53:07.086" v="85"/>
          <ac:spMkLst>
            <pc:docMk/>
            <pc:sldMk cId="889309400" sldId="2716"/>
            <ac:spMk id="75" creationId="{D0E749B7-2160-DB28-10F2-FA5D1BFF5A59}"/>
          </ac:spMkLst>
        </pc:spChg>
        <pc:spChg chg="mod">
          <ac:chgData name="Dimitri Desmidt" userId="64dfcb71-c89a-4eed-a7b2-a6b8697ca05d" providerId="ADAL" clId="{F0F52996-0AD7-1C46-9227-4B96FC6F4D41}" dt="2023-01-31T18:53:07.086" v="85"/>
          <ac:spMkLst>
            <pc:docMk/>
            <pc:sldMk cId="889309400" sldId="2716"/>
            <ac:spMk id="76" creationId="{CA1C33C4-D226-FFF3-98E5-085EDEC3FD04}"/>
          </ac:spMkLst>
        </pc:spChg>
        <pc:spChg chg="mod">
          <ac:chgData name="Dimitri Desmidt" userId="64dfcb71-c89a-4eed-a7b2-a6b8697ca05d" providerId="ADAL" clId="{F0F52996-0AD7-1C46-9227-4B96FC6F4D41}" dt="2023-01-31T18:53:07.086" v="85"/>
          <ac:spMkLst>
            <pc:docMk/>
            <pc:sldMk cId="889309400" sldId="2716"/>
            <ac:spMk id="77" creationId="{60127BA2-8E62-0451-4A57-5E43F9B4EAD8}"/>
          </ac:spMkLst>
        </pc:spChg>
        <pc:spChg chg="add del mod">
          <ac:chgData name="Dimitri Desmidt" userId="64dfcb71-c89a-4eed-a7b2-a6b8697ca05d" providerId="ADAL" clId="{F0F52996-0AD7-1C46-9227-4B96FC6F4D41}" dt="2023-01-31T19:05:26.016" v="293" actId="478"/>
          <ac:spMkLst>
            <pc:docMk/>
            <pc:sldMk cId="889309400" sldId="2716"/>
            <ac:spMk id="79" creationId="{5160C832-82D7-7A25-183F-58F6C7C0AE86}"/>
          </ac:spMkLst>
        </pc:spChg>
        <pc:spChg chg="add del mod">
          <ac:chgData name="Dimitri Desmidt" userId="64dfcb71-c89a-4eed-a7b2-a6b8697ca05d" providerId="ADAL" clId="{F0F52996-0AD7-1C46-9227-4B96FC6F4D41}" dt="2023-01-31T19:05:26.016" v="293" actId="478"/>
          <ac:spMkLst>
            <pc:docMk/>
            <pc:sldMk cId="889309400" sldId="2716"/>
            <ac:spMk id="82" creationId="{B4051A01-04C3-B3A0-4836-8C39D07F4286}"/>
          </ac:spMkLst>
        </pc:spChg>
        <pc:spChg chg="mod">
          <ac:chgData name="Dimitri Desmidt" userId="64dfcb71-c89a-4eed-a7b2-a6b8697ca05d" providerId="ADAL" clId="{F0F52996-0AD7-1C46-9227-4B96FC6F4D41}" dt="2023-01-31T18:53:37.809" v="88"/>
          <ac:spMkLst>
            <pc:docMk/>
            <pc:sldMk cId="889309400" sldId="2716"/>
            <ac:spMk id="84" creationId="{CC21BA7F-054B-203F-4DD4-2038E6D305EC}"/>
          </ac:spMkLst>
        </pc:spChg>
        <pc:spChg chg="mod">
          <ac:chgData name="Dimitri Desmidt" userId="64dfcb71-c89a-4eed-a7b2-a6b8697ca05d" providerId="ADAL" clId="{F0F52996-0AD7-1C46-9227-4B96FC6F4D41}" dt="2023-01-31T18:53:37.809" v="88"/>
          <ac:spMkLst>
            <pc:docMk/>
            <pc:sldMk cId="889309400" sldId="2716"/>
            <ac:spMk id="85" creationId="{711625FA-1C35-397B-1B05-A5417924EA36}"/>
          </ac:spMkLst>
        </pc:spChg>
        <pc:spChg chg="mod">
          <ac:chgData name="Dimitri Desmidt" userId="64dfcb71-c89a-4eed-a7b2-a6b8697ca05d" providerId="ADAL" clId="{F0F52996-0AD7-1C46-9227-4B96FC6F4D41}" dt="2023-01-31T18:53:37.809" v="88"/>
          <ac:spMkLst>
            <pc:docMk/>
            <pc:sldMk cId="889309400" sldId="2716"/>
            <ac:spMk id="86" creationId="{1FE540B5-FE57-21B0-E627-3676F54B72C9}"/>
          </ac:spMkLst>
        </pc:spChg>
        <pc:spChg chg="mod">
          <ac:chgData name="Dimitri Desmidt" userId="64dfcb71-c89a-4eed-a7b2-a6b8697ca05d" providerId="ADAL" clId="{F0F52996-0AD7-1C46-9227-4B96FC6F4D41}" dt="2023-01-31T18:53:37.809" v="88"/>
          <ac:spMkLst>
            <pc:docMk/>
            <pc:sldMk cId="889309400" sldId="2716"/>
            <ac:spMk id="87" creationId="{630C334C-7A84-70A7-B0E7-AC63865E07AB}"/>
          </ac:spMkLst>
        </pc:spChg>
        <pc:spChg chg="mod">
          <ac:chgData name="Dimitri Desmidt" userId="64dfcb71-c89a-4eed-a7b2-a6b8697ca05d" providerId="ADAL" clId="{F0F52996-0AD7-1C46-9227-4B96FC6F4D41}" dt="2023-01-31T18:53:37.809" v="88"/>
          <ac:spMkLst>
            <pc:docMk/>
            <pc:sldMk cId="889309400" sldId="2716"/>
            <ac:spMk id="88" creationId="{AD08447D-E670-CFDB-42FC-E48E173E7107}"/>
          </ac:spMkLst>
        </pc:spChg>
        <pc:spChg chg="add mod">
          <ac:chgData name="Dimitri Desmidt" userId="64dfcb71-c89a-4eed-a7b2-a6b8697ca05d" providerId="ADAL" clId="{F0F52996-0AD7-1C46-9227-4B96FC6F4D41}" dt="2023-01-31T19:04:41.786" v="283" actId="1038"/>
          <ac:spMkLst>
            <pc:docMk/>
            <pc:sldMk cId="889309400" sldId="2716"/>
            <ac:spMk id="89" creationId="{9FA5D7B3-1EE0-C240-2B9E-0395389E402E}"/>
          </ac:spMkLst>
        </pc:spChg>
        <pc:spChg chg="add mod">
          <ac:chgData name="Dimitri Desmidt" userId="64dfcb71-c89a-4eed-a7b2-a6b8697ca05d" providerId="ADAL" clId="{F0F52996-0AD7-1C46-9227-4B96FC6F4D41}" dt="2023-01-31T19:04:41.786" v="283" actId="1038"/>
          <ac:spMkLst>
            <pc:docMk/>
            <pc:sldMk cId="889309400" sldId="2716"/>
            <ac:spMk id="90" creationId="{313105EA-AB33-74AC-47A0-D071419F74EC}"/>
          </ac:spMkLst>
        </pc:spChg>
        <pc:spChg chg="add mod">
          <ac:chgData name="Dimitri Desmidt" userId="64dfcb71-c89a-4eed-a7b2-a6b8697ca05d" providerId="ADAL" clId="{F0F52996-0AD7-1C46-9227-4B96FC6F4D41}" dt="2023-01-31T19:04:41.786" v="283" actId="1038"/>
          <ac:spMkLst>
            <pc:docMk/>
            <pc:sldMk cId="889309400" sldId="2716"/>
            <ac:spMk id="93" creationId="{B9A675D7-9EA4-2A05-B846-D75BC68EFDF0}"/>
          </ac:spMkLst>
        </pc:spChg>
        <pc:spChg chg="add mod">
          <ac:chgData name="Dimitri Desmidt" userId="64dfcb71-c89a-4eed-a7b2-a6b8697ca05d" providerId="ADAL" clId="{F0F52996-0AD7-1C46-9227-4B96FC6F4D41}" dt="2023-01-31T18:54:44.176" v="109" actId="1582"/>
          <ac:spMkLst>
            <pc:docMk/>
            <pc:sldMk cId="889309400" sldId="2716"/>
            <ac:spMk id="94" creationId="{19D468D4-94B6-496B-E037-0136AB78097A}"/>
          </ac:spMkLst>
        </pc:spChg>
        <pc:spChg chg="add mod">
          <ac:chgData name="Dimitri Desmidt" userId="64dfcb71-c89a-4eed-a7b2-a6b8697ca05d" providerId="ADAL" clId="{F0F52996-0AD7-1C46-9227-4B96FC6F4D41}" dt="2023-01-31T19:11:37.974" v="824" actId="20577"/>
          <ac:spMkLst>
            <pc:docMk/>
            <pc:sldMk cId="889309400" sldId="2716"/>
            <ac:spMk id="101" creationId="{A56B24D7-BD89-FD7A-CEA3-2006FB9AED6E}"/>
          </ac:spMkLst>
        </pc:spChg>
        <pc:spChg chg="add mod">
          <ac:chgData name="Dimitri Desmidt" userId="64dfcb71-c89a-4eed-a7b2-a6b8697ca05d" providerId="ADAL" clId="{F0F52996-0AD7-1C46-9227-4B96FC6F4D41}" dt="2023-01-31T19:11:58.619" v="838" actId="6549"/>
          <ac:spMkLst>
            <pc:docMk/>
            <pc:sldMk cId="889309400" sldId="2716"/>
            <ac:spMk id="102" creationId="{C2A1BE32-DC34-8B8A-3D4F-0DABC8BEC32E}"/>
          </ac:spMkLst>
        </pc:spChg>
        <pc:spChg chg="add mod">
          <ac:chgData name="Dimitri Desmidt" userId="64dfcb71-c89a-4eed-a7b2-a6b8697ca05d" providerId="ADAL" clId="{F0F52996-0AD7-1C46-9227-4B96FC6F4D41}" dt="2023-01-31T19:12:15.680" v="860" actId="20577"/>
          <ac:spMkLst>
            <pc:docMk/>
            <pc:sldMk cId="889309400" sldId="2716"/>
            <ac:spMk id="103" creationId="{167F0864-3345-B121-840D-45F37F5B427D}"/>
          </ac:spMkLst>
        </pc:spChg>
        <pc:spChg chg="mod">
          <ac:chgData name="Dimitri Desmidt" userId="64dfcb71-c89a-4eed-a7b2-a6b8697ca05d" providerId="ADAL" clId="{F0F52996-0AD7-1C46-9227-4B96FC6F4D41}" dt="2023-01-31T18:56:58.221" v="141"/>
          <ac:spMkLst>
            <pc:docMk/>
            <pc:sldMk cId="889309400" sldId="2716"/>
            <ac:spMk id="105" creationId="{117CC8D1-ED6F-C26D-6FF5-A42A61E2BAB3}"/>
          </ac:spMkLst>
        </pc:spChg>
        <pc:spChg chg="mod">
          <ac:chgData name="Dimitri Desmidt" userId="64dfcb71-c89a-4eed-a7b2-a6b8697ca05d" providerId="ADAL" clId="{F0F52996-0AD7-1C46-9227-4B96FC6F4D41}" dt="2023-01-31T18:56:58.221" v="141"/>
          <ac:spMkLst>
            <pc:docMk/>
            <pc:sldMk cId="889309400" sldId="2716"/>
            <ac:spMk id="106" creationId="{8235973F-AD33-6628-E9F2-10126932AD03}"/>
          </ac:spMkLst>
        </pc:spChg>
        <pc:spChg chg="mod">
          <ac:chgData name="Dimitri Desmidt" userId="64dfcb71-c89a-4eed-a7b2-a6b8697ca05d" providerId="ADAL" clId="{F0F52996-0AD7-1C46-9227-4B96FC6F4D41}" dt="2023-01-31T18:56:58.221" v="141"/>
          <ac:spMkLst>
            <pc:docMk/>
            <pc:sldMk cId="889309400" sldId="2716"/>
            <ac:spMk id="107" creationId="{07E1469C-8E62-1260-48E7-80FD91316128}"/>
          </ac:spMkLst>
        </pc:spChg>
        <pc:spChg chg="mod">
          <ac:chgData name="Dimitri Desmidt" userId="64dfcb71-c89a-4eed-a7b2-a6b8697ca05d" providerId="ADAL" clId="{F0F52996-0AD7-1C46-9227-4B96FC6F4D41}" dt="2023-01-31T18:56:58.221" v="141"/>
          <ac:spMkLst>
            <pc:docMk/>
            <pc:sldMk cId="889309400" sldId="2716"/>
            <ac:spMk id="108" creationId="{5C48A6DF-4096-6C7B-15FD-6B658B7B35DE}"/>
          </ac:spMkLst>
        </pc:spChg>
        <pc:spChg chg="mod">
          <ac:chgData name="Dimitri Desmidt" userId="64dfcb71-c89a-4eed-a7b2-a6b8697ca05d" providerId="ADAL" clId="{F0F52996-0AD7-1C46-9227-4B96FC6F4D41}" dt="2023-01-31T18:56:58.221" v="141"/>
          <ac:spMkLst>
            <pc:docMk/>
            <pc:sldMk cId="889309400" sldId="2716"/>
            <ac:spMk id="109" creationId="{4058D8A6-2797-889B-B25F-4957909EF1EE}"/>
          </ac:spMkLst>
        </pc:spChg>
        <pc:spChg chg="add del mod">
          <ac:chgData name="Dimitri Desmidt" userId="64dfcb71-c89a-4eed-a7b2-a6b8697ca05d" providerId="ADAL" clId="{F0F52996-0AD7-1C46-9227-4B96FC6F4D41}" dt="2023-01-31T19:05:26.016" v="293" actId="478"/>
          <ac:spMkLst>
            <pc:docMk/>
            <pc:sldMk cId="889309400" sldId="2716"/>
            <ac:spMk id="110" creationId="{0B68571F-7452-2263-083C-D746A4A6E942}"/>
          </ac:spMkLst>
        </pc:spChg>
        <pc:spChg chg="add del mod">
          <ac:chgData name="Dimitri Desmidt" userId="64dfcb71-c89a-4eed-a7b2-a6b8697ca05d" providerId="ADAL" clId="{F0F52996-0AD7-1C46-9227-4B96FC6F4D41}" dt="2023-01-31T19:05:26.016" v="293" actId="478"/>
          <ac:spMkLst>
            <pc:docMk/>
            <pc:sldMk cId="889309400" sldId="2716"/>
            <ac:spMk id="111" creationId="{3E7E9963-D989-D744-95F5-92D72A6DBAD8}"/>
          </ac:spMkLst>
        </pc:spChg>
        <pc:spChg chg="add del mod">
          <ac:chgData name="Dimitri Desmidt" userId="64dfcb71-c89a-4eed-a7b2-a6b8697ca05d" providerId="ADAL" clId="{F0F52996-0AD7-1C46-9227-4B96FC6F4D41}" dt="2023-01-31T19:05:26.016" v="293" actId="478"/>
          <ac:spMkLst>
            <pc:docMk/>
            <pc:sldMk cId="889309400" sldId="2716"/>
            <ac:spMk id="114" creationId="{2DAE8FB9-1D70-BC1B-9399-2626A1C37225}"/>
          </ac:spMkLst>
        </pc:spChg>
        <pc:spChg chg="mod">
          <ac:chgData name="Dimitri Desmidt" userId="64dfcb71-c89a-4eed-a7b2-a6b8697ca05d" providerId="ADAL" clId="{F0F52996-0AD7-1C46-9227-4B96FC6F4D41}" dt="2023-01-31T18:56:58.221" v="141"/>
          <ac:spMkLst>
            <pc:docMk/>
            <pc:sldMk cId="889309400" sldId="2716"/>
            <ac:spMk id="116" creationId="{89E78FE3-8580-1160-249E-78A56E5F3909}"/>
          </ac:spMkLst>
        </pc:spChg>
        <pc:spChg chg="mod">
          <ac:chgData name="Dimitri Desmidt" userId="64dfcb71-c89a-4eed-a7b2-a6b8697ca05d" providerId="ADAL" clId="{F0F52996-0AD7-1C46-9227-4B96FC6F4D41}" dt="2023-01-31T18:57:06.768" v="143"/>
          <ac:spMkLst>
            <pc:docMk/>
            <pc:sldMk cId="889309400" sldId="2716"/>
            <ac:spMk id="120" creationId="{5B171C3D-E751-ECE5-38DD-FD9C481760F7}"/>
          </ac:spMkLst>
        </pc:spChg>
        <pc:spChg chg="add mod">
          <ac:chgData name="Dimitri Desmidt" userId="64dfcb71-c89a-4eed-a7b2-a6b8697ca05d" providerId="ADAL" clId="{F0F52996-0AD7-1C46-9227-4B96FC6F4D41}" dt="2023-01-31T19:04:08.535" v="217" actId="1076"/>
          <ac:spMkLst>
            <pc:docMk/>
            <pc:sldMk cId="889309400" sldId="2716"/>
            <ac:spMk id="125" creationId="{93F7BE6D-A3A2-7ED3-A7AF-EC9E825F4998}"/>
          </ac:spMkLst>
        </pc:spChg>
        <pc:spChg chg="add mod">
          <ac:chgData name="Dimitri Desmidt" userId="64dfcb71-c89a-4eed-a7b2-a6b8697ca05d" providerId="ADAL" clId="{F0F52996-0AD7-1C46-9227-4B96FC6F4D41}" dt="2023-01-31T19:14:45.758" v="1154" actId="20577"/>
          <ac:spMkLst>
            <pc:docMk/>
            <pc:sldMk cId="889309400" sldId="2716"/>
            <ac:spMk id="127" creationId="{40D7480F-0D90-4240-2782-005325C98E75}"/>
          </ac:spMkLst>
        </pc:spChg>
        <pc:spChg chg="add mod">
          <ac:chgData name="Dimitri Desmidt" userId="64dfcb71-c89a-4eed-a7b2-a6b8697ca05d" providerId="ADAL" clId="{F0F52996-0AD7-1C46-9227-4B96FC6F4D41}" dt="2023-01-31T19:11:43.544" v="826" actId="20577"/>
          <ac:spMkLst>
            <pc:docMk/>
            <pc:sldMk cId="889309400" sldId="2716"/>
            <ac:spMk id="129" creationId="{7EF47362-A0CD-8CEA-FA38-DC5E4B321019}"/>
          </ac:spMkLst>
        </pc:spChg>
        <pc:spChg chg="mod">
          <ac:chgData name="Dimitri Desmidt" userId="64dfcb71-c89a-4eed-a7b2-a6b8697ca05d" providerId="ADAL" clId="{F0F52996-0AD7-1C46-9227-4B96FC6F4D41}" dt="2023-01-31T19:05:39.105" v="297"/>
          <ac:spMkLst>
            <pc:docMk/>
            <pc:sldMk cId="889309400" sldId="2716"/>
            <ac:spMk id="133" creationId="{3B39C45E-81C1-ED6A-261B-595496BC3113}"/>
          </ac:spMkLst>
        </pc:spChg>
        <pc:spChg chg="mod">
          <ac:chgData name="Dimitri Desmidt" userId="64dfcb71-c89a-4eed-a7b2-a6b8697ca05d" providerId="ADAL" clId="{F0F52996-0AD7-1C46-9227-4B96FC6F4D41}" dt="2023-01-31T19:05:39.105" v="297"/>
          <ac:spMkLst>
            <pc:docMk/>
            <pc:sldMk cId="889309400" sldId="2716"/>
            <ac:spMk id="136" creationId="{FE4D0DB5-FC16-D7CA-B256-07496847F447}"/>
          </ac:spMkLst>
        </pc:spChg>
        <pc:spChg chg="mod">
          <ac:chgData name="Dimitri Desmidt" userId="64dfcb71-c89a-4eed-a7b2-a6b8697ca05d" providerId="ADAL" clId="{F0F52996-0AD7-1C46-9227-4B96FC6F4D41}" dt="2023-01-31T19:05:39.105" v="297"/>
          <ac:spMkLst>
            <pc:docMk/>
            <pc:sldMk cId="889309400" sldId="2716"/>
            <ac:spMk id="137" creationId="{BB86F4C1-CB0F-8C17-DB16-4BBEBC858EB7}"/>
          </ac:spMkLst>
        </pc:spChg>
        <pc:spChg chg="mod">
          <ac:chgData name="Dimitri Desmidt" userId="64dfcb71-c89a-4eed-a7b2-a6b8697ca05d" providerId="ADAL" clId="{F0F52996-0AD7-1C46-9227-4B96FC6F4D41}" dt="2023-01-31T19:05:39.105" v="297"/>
          <ac:spMkLst>
            <pc:docMk/>
            <pc:sldMk cId="889309400" sldId="2716"/>
            <ac:spMk id="138" creationId="{8E002954-6CC6-4E5D-8CCF-CA6651438DB4}"/>
          </ac:spMkLst>
        </pc:spChg>
        <pc:spChg chg="mod">
          <ac:chgData name="Dimitri Desmidt" userId="64dfcb71-c89a-4eed-a7b2-a6b8697ca05d" providerId="ADAL" clId="{F0F52996-0AD7-1C46-9227-4B96FC6F4D41}" dt="2023-01-31T19:05:39.105" v="297"/>
          <ac:spMkLst>
            <pc:docMk/>
            <pc:sldMk cId="889309400" sldId="2716"/>
            <ac:spMk id="139" creationId="{736FA37C-4C55-A55A-910C-8FF8C2048D04}"/>
          </ac:spMkLst>
        </pc:spChg>
        <pc:spChg chg="mod">
          <ac:chgData name="Dimitri Desmidt" userId="64dfcb71-c89a-4eed-a7b2-a6b8697ca05d" providerId="ADAL" clId="{F0F52996-0AD7-1C46-9227-4B96FC6F4D41}" dt="2023-01-31T19:05:39.105" v="297"/>
          <ac:spMkLst>
            <pc:docMk/>
            <pc:sldMk cId="889309400" sldId="2716"/>
            <ac:spMk id="140" creationId="{7470C65D-F2B3-C116-51EF-9CBEB9DC90D4}"/>
          </ac:spMkLst>
        </pc:spChg>
        <pc:spChg chg="add mod">
          <ac:chgData name="Dimitri Desmidt" userId="64dfcb71-c89a-4eed-a7b2-a6b8697ca05d" providerId="ADAL" clId="{F0F52996-0AD7-1C46-9227-4B96FC6F4D41}" dt="2023-01-31T19:06:24.177" v="312" actId="1037"/>
          <ac:spMkLst>
            <pc:docMk/>
            <pc:sldMk cId="889309400" sldId="2716"/>
            <ac:spMk id="142" creationId="{D9C2F6CB-EF5D-80F6-B09D-40592558439D}"/>
          </ac:spMkLst>
        </pc:spChg>
        <pc:spChg chg="add mod">
          <ac:chgData name="Dimitri Desmidt" userId="64dfcb71-c89a-4eed-a7b2-a6b8697ca05d" providerId="ADAL" clId="{F0F52996-0AD7-1C46-9227-4B96FC6F4D41}" dt="2023-01-31T19:05:44.739" v="298" actId="1076"/>
          <ac:spMkLst>
            <pc:docMk/>
            <pc:sldMk cId="889309400" sldId="2716"/>
            <ac:spMk id="145" creationId="{C07003D6-FB02-7819-192A-596A66F56AD8}"/>
          </ac:spMkLst>
        </pc:spChg>
        <pc:spChg chg="add mod">
          <ac:chgData name="Dimitri Desmidt" userId="64dfcb71-c89a-4eed-a7b2-a6b8697ca05d" providerId="ADAL" clId="{F0F52996-0AD7-1C46-9227-4B96FC6F4D41}" dt="2023-01-31T19:14:49.046" v="1156" actId="20577"/>
          <ac:spMkLst>
            <pc:docMk/>
            <pc:sldMk cId="889309400" sldId="2716"/>
            <ac:spMk id="147" creationId="{BDDDAB9C-56EB-0CE3-1C33-0BFBCB12C989}"/>
          </ac:spMkLst>
        </pc:spChg>
        <pc:spChg chg="mod">
          <ac:chgData name="Dimitri Desmidt" userId="64dfcb71-c89a-4eed-a7b2-a6b8697ca05d" providerId="ADAL" clId="{F0F52996-0AD7-1C46-9227-4B96FC6F4D41}" dt="2023-01-31T19:05:48.646" v="299"/>
          <ac:spMkLst>
            <pc:docMk/>
            <pc:sldMk cId="889309400" sldId="2716"/>
            <ac:spMk id="149" creationId="{2928E9AB-0D4B-6FCE-3C47-764C300B98CE}"/>
          </ac:spMkLst>
        </pc:spChg>
        <pc:spChg chg="mod">
          <ac:chgData name="Dimitri Desmidt" userId="64dfcb71-c89a-4eed-a7b2-a6b8697ca05d" providerId="ADAL" clId="{F0F52996-0AD7-1C46-9227-4B96FC6F4D41}" dt="2023-01-31T19:05:48.646" v="299"/>
          <ac:spMkLst>
            <pc:docMk/>
            <pc:sldMk cId="889309400" sldId="2716"/>
            <ac:spMk id="150" creationId="{3704761E-0F3D-0AD3-B9FA-19A680B304A8}"/>
          </ac:spMkLst>
        </pc:spChg>
        <pc:spChg chg="mod">
          <ac:chgData name="Dimitri Desmidt" userId="64dfcb71-c89a-4eed-a7b2-a6b8697ca05d" providerId="ADAL" clId="{F0F52996-0AD7-1C46-9227-4B96FC6F4D41}" dt="2023-01-31T19:05:48.646" v="299"/>
          <ac:spMkLst>
            <pc:docMk/>
            <pc:sldMk cId="889309400" sldId="2716"/>
            <ac:spMk id="151" creationId="{AC5910EC-2EA4-AB6B-1613-E44295E2B8F0}"/>
          </ac:spMkLst>
        </pc:spChg>
        <pc:spChg chg="mod">
          <ac:chgData name="Dimitri Desmidt" userId="64dfcb71-c89a-4eed-a7b2-a6b8697ca05d" providerId="ADAL" clId="{F0F52996-0AD7-1C46-9227-4B96FC6F4D41}" dt="2023-01-31T19:05:48.646" v="299"/>
          <ac:spMkLst>
            <pc:docMk/>
            <pc:sldMk cId="889309400" sldId="2716"/>
            <ac:spMk id="152" creationId="{61F236FA-D3ED-1DDC-3450-EA2E9E079BEF}"/>
          </ac:spMkLst>
        </pc:spChg>
        <pc:spChg chg="mod">
          <ac:chgData name="Dimitri Desmidt" userId="64dfcb71-c89a-4eed-a7b2-a6b8697ca05d" providerId="ADAL" clId="{F0F52996-0AD7-1C46-9227-4B96FC6F4D41}" dt="2023-01-31T19:05:48.646" v="299"/>
          <ac:spMkLst>
            <pc:docMk/>
            <pc:sldMk cId="889309400" sldId="2716"/>
            <ac:spMk id="153" creationId="{61BEAEB4-7268-289F-7394-9D4815FCB418}"/>
          </ac:spMkLst>
        </pc:spChg>
        <pc:spChg chg="add mod">
          <ac:chgData name="Dimitri Desmidt" userId="64dfcb71-c89a-4eed-a7b2-a6b8697ca05d" providerId="ADAL" clId="{F0F52996-0AD7-1C46-9227-4B96FC6F4D41}" dt="2023-01-31T19:05:53.897" v="300" actId="1076"/>
          <ac:spMkLst>
            <pc:docMk/>
            <pc:sldMk cId="889309400" sldId="2716"/>
            <ac:spMk id="154" creationId="{7D85B6F9-B80D-D4C0-054A-570A97BBFB5D}"/>
          </ac:spMkLst>
        </pc:spChg>
        <pc:spChg chg="add mod">
          <ac:chgData name="Dimitri Desmidt" userId="64dfcb71-c89a-4eed-a7b2-a6b8697ca05d" providerId="ADAL" clId="{F0F52996-0AD7-1C46-9227-4B96FC6F4D41}" dt="2023-01-31T19:05:53.897" v="300" actId="1076"/>
          <ac:spMkLst>
            <pc:docMk/>
            <pc:sldMk cId="889309400" sldId="2716"/>
            <ac:spMk id="155" creationId="{A6E61865-6BA5-6E2B-A327-8AEF45E6681A}"/>
          </ac:spMkLst>
        </pc:spChg>
        <pc:spChg chg="add mod">
          <ac:chgData name="Dimitri Desmidt" userId="64dfcb71-c89a-4eed-a7b2-a6b8697ca05d" providerId="ADAL" clId="{F0F52996-0AD7-1C46-9227-4B96FC6F4D41}" dt="2023-01-31T19:05:53.897" v="300" actId="1076"/>
          <ac:spMkLst>
            <pc:docMk/>
            <pc:sldMk cId="889309400" sldId="2716"/>
            <ac:spMk id="158" creationId="{B7FA18BB-526F-A661-D8B8-02A959D477F5}"/>
          </ac:spMkLst>
        </pc:spChg>
        <pc:spChg chg="mod">
          <ac:chgData name="Dimitri Desmidt" userId="64dfcb71-c89a-4eed-a7b2-a6b8697ca05d" providerId="ADAL" clId="{F0F52996-0AD7-1C46-9227-4B96FC6F4D41}" dt="2023-01-31T19:05:48.646" v="299"/>
          <ac:spMkLst>
            <pc:docMk/>
            <pc:sldMk cId="889309400" sldId="2716"/>
            <ac:spMk id="160" creationId="{DC5222EE-85FF-49C8-95E1-A3B1190A28C8}"/>
          </ac:spMkLst>
        </pc:spChg>
        <pc:spChg chg="mod">
          <ac:chgData name="Dimitri Desmidt" userId="64dfcb71-c89a-4eed-a7b2-a6b8697ca05d" providerId="ADAL" clId="{F0F52996-0AD7-1C46-9227-4B96FC6F4D41}" dt="2023-01-31T19:06:04.086" v="301"/>
          <ac:spMkLst>
            <pc:docMk/>
            <pc:sldMk cId="889309400" sldId="2716"/>
            <ac:spMk id="166" creationId="{318FE3C9-D769-9BD4-53D7-412EF7DA1154}"/>
          </ac:spMkLst>
        </pc:spChg>
        <pc:spChg chg="add mod">
          <ac:chgData name="Dimitri Desmidt" userId="64dfcb71-c89a-4eed-a7b2-a6b8697ca05d" providerId="ADAL" clId="{F0F52996-0AD7-1C46-9227-4B96FC6F4D41}" dt="2023-01-31T19:14:52.310" v="1158" actId="20577"/>
          <ac:spMkLst>
            <pc:docMk/>
            <pc:sldMk cId="889309400" sldId="2716"/>
            <ac:spMk id="170" creationId="{31600ACD-2512-2C9E-ADD6-1DFF36D38C18}"/>
          </ac:spMkLst>
        </pc:spChg>
        <pc:spChg chg="mod">
          <ac:chgData name="Dimitri Desmidt" userId="64dfcb71-c89a-4eed-a7b2-a6b8697ca05d" providerId="ADAL" clId="{F0F52996-0AD7-1C46-9227-4B96FC6F4D41}" dt="2023-01-31T19:06:14.631" v="304"/>
          <ac:spMkLst>
            <pc:docMk/>
            <pc:sldMk cId="889309400" sldId="2716"/>
            <ac:spMk id="172" creationId="{27BEFFDE-5E06-9EB9-9F5D-8F57240D0C6D}"/>
          </ac:spMkLst>
        </pc:spChg>
        <pc:spChg chg="add mod">
          <ac:chgData name="Dimitri Desmidt" userId="64dfcb71-c89a-4eed-a7b2-a6b8697ca05d" providerId="ADAL" clId="{F0F52996-0AD7-1C46-9227-4B96FC6F4D41}" dt="2023-01-31T19:14:05.179" v="1152" actId="20577"/>
          <ac:spMkLst>
            <pc:docMk/>
            <pc:sldMk cId="889309400" sldId="2716"/>
            <ac:spMk id="175" creationId="{0E87FF32-23B8-894C-E10B-5AABF40E1841}"/>
          </ac:spMkLst>
        </pc:spChg>
        <pc:grpChg chg="add mod">
          <ac:chgData name="Dimitri Desmidt" userId="64dfcb71-c89a-4eed-a7b2-a6b8697ca05d" providerId="ADAL" clId="{F0F52996-0AD7-1C46-9227-4B96FC6F4D41}" dt="2023-01-31T19:01:58.223" v="157" actId="1076"/>
          <ac:grpSpMkLst>
            <pc:docMk/>
            <pc:sldMk cId="889309400" sldId="2716"/>
            <ac:grpSpMk id="7" creationId="{66BDC15A-796E-0244-3A0B-0C41A9FDFA67}"/>
          </ac:grpSpMkLst>
        </pc:grpChg>
        <pc:grpChg chg="del mod">
          <ac:chgData name="Dimitri Desmidt" userId="64dfcb71-c89a-4eed-a7b2-a6b8697ca05d" providerId="ADAL" clId="{F0F52996-0AD7-1C46-9227-4B96FC6F4D41}" dt="2023-01-31T18:49:59.100" v="16" actId="478"/>
          <ac:grpSpMkLst>
            <pc:docMk/>
            <pc:sldMk cId="889309400" sldId="2716"/>
            <ac:grpSpMk id="9" creationId="{FF845047-CAE8-A1E6-E6C5-D0EC23AACD97}"/>
          </ac:grpSpMkLst>
        </pc:grpChg>
        <pc:grpChg chg="add del mod">
          <ac:chgData name="Dimitri Desmidt" userId="64dfcb71-c89a-4eed-a7b2-a6b8697ca05d" providerId="ADAL" clId="{F0F52996-0AD7-1C46-9227-4B96FC6F4D41}" dt="2023-01-31T19:02:28.001" v="158" actId="478"/>
          <ac:grpSpMkLst>
            <pc:docMk/>
            <pc:sldMk cId="889309400" sldId="2716"/>
            <ac:grpSpMk id="17" creationId="{2EAFAA52-D12B-07C3-D2B3-83F0A3111203}"/>
          </ac:grpSpMkLst>
        </pc:grpChg>
        <pc:grpChg chg="del mod">
          <ac:chgData name="Dimitri Desmidt" userId="64dfcb71-c89a-4eed-a7b2-a6b8697ca05d" providerId="ADAL" clId="{F0F52996-0AD7-1C46-9227-4B96FC6F4D41}" dt="2023-01-31T18:51:00.481" v="26" actId="478"/>
          <ac:grpSpMkLst>
            <pc:docMk/>
            <pc:sldMk cId="889309400" sldId="2716"/>
            <ac:grpSpMk id="19" creationId="{887DED58-A58B-DD75-38FD-AB0686905454}"/>
          </ac:grpSpMkLst>
        </pc:grpChg>
        <pc:grpChg chg="add del mod">
          <ac:chgData name="Dimitri Desmidt" userId="64dfcb71-c89a-4eed-a7b2-a6b8697ca05d" providerId="ADAL" clId="{F0F52996-0AD7-1C46-9227-4B96FC6F4D41}" dt="2023-01-31T19:02:28.001" v="158" actId="478"/>
          <ac:grpSpMkLst>
            <pc:docMk/>
            <pc:sldMk cId="889309400" sldId="2716"/>
            <ac:grpSpMk id="22" creationId="{67E22B66-B192-462C-37EC-10D1CDFB8418}"/>
          </ac:grpSpMkLst>
        </pc:grpChg>
        <pc:grpChg chg="del mod">
          <ac:chgData name="Dimitri Desmidt" userId="64dfcb71-c89a-4eed-a7b2-a6b8697ca05d" providerId="ADAL" clId="{F0F52996-0AD7-1C46-9227-4B96FC6F4D41}" dt="2023-01-31T18:50:57.642" v="25" actId="478"/>
          <ac:grpSpMkLst>
            <pc:docMk/>
            <pc:sldMk cId="889309400" sldId="2716"/>
            <ac:grpSpMk id="24" creationId="{4CB54EF9-E739-770B-505F-D6478922A056}"/>
          </ac:grpSpMkLst>
        </pc:grpChg>
        <pc:grpChg chg="add mod">
          <ac:chgData name="Dimitri Desmidt" userId="64dfcb71-c89a-4eed-a7b2-a6b8697ca05d" providerId="ADAL" clId="{F0F52996-0AD7-1C46-9227-4B96FC6F4D41}" dt="2023-01-31T19:01:58.223" v="157" actId="1076"/>
          <ac:grpSpMkLst>
            <pc:docMk/>
            <pc:sldMk cId="889309400" sldId="2716"/>
            <ac:grpSpMk id="28" creationId="{E4B4F742-7F4D-1248-FF53-11C1D72134EA}"/>
          </ac:grpSpMkLst>
        </pc:grpChg>
        <pc:grpChg chg="add mod">
          <ac:chgData name="Dimitri Desmidt" userId="64dfcb71-c89a-4eed-a7b2-a6b8697ca05d" providerId="ADAL" clId="{F0F52996-0AD7-1C46-9227-4B96FC6F4D41}" dt="2023-01-31T19:02:54.695" v="160" actId="1076"/>
          <ac:grpSpMkLst>
            <pc:docMk/>
            <pc:sldMk cId="889309400" sldId="2716"/>
            <ac:grpSpMk id="36" creationId="{500793D6-A074-3F1C-B29E-197CC65C36C4}"/>
          </ac:grpSpMkLst>
        </pc:grpChg>
        <pc:grpChg chg="add del mod">
          <ac:chgData name="Dimitri Desmidt" userId="64dfcb71-c89a-4eed-a7b2-a6b8697ca05d" providerId="ADAL" clId="{F0F52996-0AD7-1C46-9227-4B96FC6F4D41}" dt="2023-01-31T19:02:47.467" v="159" actId="478"/>
          <ac:grpSpMkLst>
            <pc:docMk/>
            <pc:sldMk cId="889309400" sldId="2716"/>
            <ac:grpSpMk id="42" creationId="{5B0A989C-8665-D3FD-2F8B-3FBE7AC02F32}"/>
          </ac:grpSpMkLst>
        </pc:grpChg>
        <pc:grpChg chg="add del mod">
          <ac:chgData name="Dimitri Desmidt" userId="64dfcb71-c89a-4eed-a7b2-a6b8697ca05d" providerId="ADAL" clId="{F0F52996-0AD7-1C46-9227-4B96FC6F4D41}" dt="2023-01-31T19:02:47.467" v="159" actId="478"/>
          <ac:grpSpMkLst>
            <pc:docMk/>
            <pc:sldMk cId="889309400" sldId="2716"/>
            <ac:grpSpMk id="45" creationId="{B6BCAEE0-7618-0AE0-1DA7-7C9396F09B77}"/>
          </ac:grpSpMkLst>
        </pc:grpChg>
        <pc:grpChg chg="add mod">
          <ac:chgData name="Dimitri Desmidt" userId="64dfcb71-c89a-4eed-a7b2-a6b8697ca05d" providerId="ADAL" clId="{F0F52996-0AD7-1C46-9227-4B96FC6F4D41}" dt="2023-01-31T19:02:54.695" v="160" actId="1076"/>
          <ac:grpSpMkLst>
            <pc:docMk/>
            <pc:sldMk cId="889309400" sldId="2716"/>
            <ac:grpSpMk id="48" creationId="{2DDC0612-13BF-5CE6-69D5-EA69926984E2}"/>
          </ac:grpSpMkLst>
        </pc:grpChg>
        <pc:grpChg chg="add del mod">
          <ac:chgData name="Dimitri Desmidt" userId="64dfcb71-c89a-4eed-a7b2-a6b8697ca05d" providerId="ADAL" clId="{F0F52996-0AD7-1C46-9227-4B96FC6F4D41}" dt="2023-01-31T19:05:26.016" v="293" actId="478"/>
          <ac:grpSpMkLst>
            <pc:docMk/>
            <pc:sldMk cId="889309400" sldId="2716"/>
            <ac:grpSpMk id="60" creationId="{44CAC914-7987-AD25-02FF-F0842916188F}"/>
          </ac:grpSpMkLst>
        </pc:grpChg>
        <pc:grpChg chg="add del mod">
          <ac:chgData name="Dimitri Desmidt" userId="64dfcb71-c89a-4eed-a7b2-a6b8697ca05d" providerId="ADAL" clId="{F0F52996-0AD7-1C46-9227-4B96FC6F4D41}" dt="2023-01-31T19:05:26.016" v="293" actId="478"/>
          <ac:grpSpMkLst>
            <pc:docMk/>
            <pc:sldMk cId="889309400" sldId="2716"/>
            <ac:grpSpMk id="66" creationId="{CD2E84A1-EA23-311F-BD1F-317EC531159C}"/>
          </ac:grpSpMkLst>
        </pc:grpChg>
        <pc:grpChg chg="add del mod">
          <ac:chgData name="Dimitri Desmidt" userId="64dfcb71-c89a-4eed-a7b2-a6b8697ca05d" providerId="ADAL" clId="{F0F52996-0AD7-1C46-9227-4B96FC6F4D41}" dt="2023-01-31T19:05:26.016" v="293" actId="478"/>
          <ac:grpSpMkLst>
            <pc:docMk/>
            <pc:sldMk cId="889309400" sldId="2716"/>
            <ac:grpSpMk id="69" creationId="{20FADFD2-8983-329F-581D-C5D9BABEC9FF}"/>
          </ac:grpSpMkLst>
        </pc:grpChg>
        <pc:grpChg chg="add del mod">
          <ac:chgData name="Dimitri Desmidt" userId="64dfcb71-c89a-4eed-a7b2-a6b8697ca05d" providerId="ADAL" clId="{F0F52996-0AD7-1C46-9227-4B96FC6F4D41}" dt="2023-01-31T19:05:26.016" v="293" actId="478"/>
          <ac:grpSpMkLst>
            <pc:docMk/>
            <pc:sldMk cId="889309400" sldId="2716"/>
            <ac:grpSpMk id="72" creationId="{9607C5C1-F36A-AB08-51CC-285BD89772F1}"/>
          </ac:grpSpMkLst>
        </pc:grpChg>
        <pc:grpChg chg="add mod">
          <ac:chgData name="Dimitri Desmidt" userId="64dfcb71-c89a-4eed-a7b2-a6b8697ca05d" providerId="ADAL" clId="{F0F52996-0AD7-1C46-9227-4B96FC6F4D41}" dt="2023-01-31T19:04:41.786" v="283" actId="1038"/>
          <ac:grpSpMkLst>
            <pc:docMk/>
            <pc:sldMk cId="889309400" sldId="2716"/>
            <ac:grpSpMk id="83" creationId="{9F050169-59AA-049E-A684-C0AFBAA5F195}"/>
          </ac:grpSpMkLst>
        </pc:grpChg>
        <pc:grpChg chg="add mod">
          <ac:chgData name="Dimitri Desmidt" userId="64dfcb71-c89a-4eed-a7b2-a6b8697ca05d" providerId="ADAL" clId="{F0F52996-0AD7-1C46-9227-4B96FC6F4D41}" dt="2023-01-31T19:04:41.786" v="283" actId="1038"/>
          <ac:grpSpMkLst>
            <pc:docMk/>
            <pc:sldMk cId="889309400" sldId="2716"/>
            <ac:grpSpMk id="100" creationId="{48B95E53-3A4B-AEC6-7BCF-5DB9612B9AF8}"/>
          </ac:grpSpMkLst>
        </pc:grpChg>
        <pc:grpChg chg="add del mod">
          <ac:chgData name="Dimitri Desmidt" userId="64dfcb71-c89a-4eed-a7b2-a6b8697ca05d" providerId="ADAL" clId="{F0F52996-0AD7-1C46-9227-4B96FC6F4D41}" dt="2023-01-31T19:05:26.016" v="293" actId="478"/>
          <ac:grpSpMkLst>
            <pc:docMk/>
            <pc:sldMk cId="889309400" sldId="2716"/>
            <ac:grpSpMk id="104" creationId="{EC2D0A30-EAB6-D02E-374A-17D5207C70DF}"/>
          </ac:grpSpMkLst>
        </pc:grpChg>
        <pc:grpChg chg="add del mod">
          <ac:chgData name="Dimitri Desmidt" userId="64dfcb71-c89a-4eed-a7b2-a6b8697ca05d" providerId="ADAL" clId="{F0F52996-0AD7-1C46-9227-4B96FC6F4D41}" dt="2023-01-31T19:05:26.016" v="293" actId="478"/>
          <ac:grpSpMkLst>
            <pc:docMk/>
            <pc:sldMk cId="889309400" sldId="2716"/>
            <ac:grpSpMk id="115" creationId="{7E2F2F90-DB06-EEEB-C6AE-F65946A0E725}"/>
          </ac:grpSpMkLst>
        </pc:grpChg>
        <pc:grpChg chg="add del mod">
          <ac:chgData name="Dimitri Desmidt" userId="64dfcb71-c89a-4eed-a7b2-a6b8697ca05d" providerId="ADAL" clId="{F0F52996-0AD7-1C46-9227-4B96FC6F4D41}" dt="2023-01-31T19:05:26.016" v="293" actId="478"/>
          <ac:grpSpMkLst>
            <pc:docMk/>
            <pc:sldMk cId="889309400" sldId="2716"/>
            <ac:grpSpMk id="119" creationId="{8992623E-E478-6751-A664-BA9E2BB3A831}"/>
          </ac:grpSpMkLst>
        </pc:grpChg>
        <pc:grpChg chg="add del mod">
          <ac:chgData name="Dimitri Desmidt" userId="64dfcb71-c89a-4eed-a7b2-a6b8697ca05d" providerId="ADAL" clId="{F0F52996-0AD7-1C46-9227-4B96FC6F4D41}" dt="2023-01-31T19:06:11.755" v="303" actId="478"/>
          <ac:grpSpMkLst>
            <pc:docMk/>
            <pc:sldMk cId="889309400" sldId="2716"/>
            <ac:grpSpMk id="131" creationId="{A242C935-3220-E3FC-A1A9-1D03643D4820}"/>
          </ac:grpSpMkLst>
        </pc:grpChg>
        <pc:grpChg chg="add mod">
          <ac:chgData name="Dimitri Desmidt" userId="64dfcb71-c89a-4eed-a7b2-a6b8697ca05d" providerId="ADAL" clId="{F0F52996-0AD7-1C46-9227-4B96FC6F4D41}" dt="2023-01-31T19:05:44.739" v="298" actId="1076"/>
          <ac:grpSpMkLst>
            <pc:docMk/>
            <pc:sldMk cId="889309400" sldId="2716"/>
            <ac:grpSpMk id="135" creationId="{E0F98F65-7024-A614-BA42-C203717AC01B}"/>
          </ac:grpSpMkLst>
        </pc:grpChg>
        <pc:grpChg chg="add mod">
          <ac:chgData name="Dimitri Desmidt" userId="64dfcb71-c89a-4eed-a7b2-a6b8697ca05d" providerId="ADAL" clId="{F0F52996-0AD7-1C46-9227-4B96FC6F4D41}" dt="2023-01-31T19:05:53.897" v="300" actId="1076"/>
          <ac:grpSpMkLst>
            <pc:docMk/>
            <pc:sldMk cId="889309400" sldId="2716"/>
            <ac:grpSpMk id="148" creationId="{002E965C-4C32-42C4-611C-387C72E5FBEA}"/>
          </ac:grpSpMkLst>
        </pc:grpChg>
        <pc:grpChg chg="add mod">
          <ac:chgData name="Dimitri Desmidt" userId="64dfcb71-c89a-4eed-a7b2-a6b8697ca05d" providerId="ADAL" clId="{F0F52996-0AD7-1C46-9227-4B96FC6F4D41}" dt="2023-01-31T19:05:53.897" v="300" actId="1076"/>
          <ac:grpSpMkLst>
            <pc:docMk/>
            <pc:sldMk cId="889309400" sldId="2716"/>
            <ac:grpSpMk id="159" creationId="{2BC44F74-6313-0B8C-27A8-833F7EEE999C}"/>
          </ac:grpSpMkLst>
        </pc:grpChg>
        <pc:grpChg chg="add mod">
          <ac:chgData name="Dimitri Desmidt" userId="64dfcb71-c89a-4eed-a7b2-a6b8697ca05d" providerId="ADAL" clId="{F0F52996-0AD7-1C46-9227-4B96FC6F4D41}" dt="2023-01-31T19:06:07.697" v="302" actId="1076"/>
          <ac:grpSpMkLst>
            <pc:docMk/>
            <pc:sldMk cId="889309400" sldId="2716"/>
            <ac:grpSpMk id="164" creationId="{7B577B6B-1707-0781-0D54-E067DB38E2E2}"/>
          </ac:grpSpMkLst>
        </pc:grpChg>
        <pc:grpChg chg="add mod">
          <ac:chgData name="Dimitri Desmidt" userId="64dfcb71-c89a-4eed-a7b2-a6b8697ca05d" providerId="ADAL" clId="{F0F52996-0AD7-1C46-9227-4B96FC6F4D41}" dt="2023-01-31T19:06:17.624" v="305" actId="1076"/>
          <ac:grpSpMkLst>
            <pc:docMk/>
            <pc:sldMk cId="889309400" sldId="2716"/>
            <ac:grpSpMk id="171" creationId="{3EE607CA-7F42-FB61-6C24-58241AD2BEC6}"/>
          </ac:grpSpMkLst>
        </pc:grpChg>
        <pc:picChg chg="add mod">
          <ac:chgData name="Dimitri Desmidt" userId="64dfcb71-c89a-4eed-a7b2-a6b8697ca05d" providerId="ADAL" clId="{F0F52996-0AD7-1C46-9227-4B96FC6F4D41}" dt="2023-01-31T19:02:54.695" v="160" actId="1076"/>
          <ac:picMkLst>
            <pc:docMk/>
            <pc:sldMk cId="889309400" sldId="2716"/>
            <ac:picMk id="14" creationId="{A1D3600E-92D5-78B6-1F30-C6CAF886BB75}"/>
          </ac:picMkLst>
        </pc:picChg>
        <pc:picChg chg="add mod">
          <ac:chgData name="Dimitri Desmidt" userId="64dfcb71-c89a-4eed-a7b2-a6b8697ca05d" providerId="ADAL" clId="{F0F52996-0AD7-1C46-9227-4B96FC6F4D41}" dt="2023-01-31T19:01:58.223" v="157" actId="1076"/>
          <ac:picMkLst>
            <pc:docMk/>
            <pc:sldMk cId="889309400" sldId="2716"/>
            <ac:picMk id="15" creationId="{F24A817C-B714-901E-5A3F-93F2A9666025}"/>
          </ac:picMkLst>
        </pc:picChg>
        <pc:picChg chg="add mod">
          <ac:chgData name="Dimitri Desmidt" userId="64dfcb71-c89a-4eed-a7b2-a6b8697ca05d" providerId="ADAL" clId="{F0F52996-0AD7-1C46-9227-4B96FC6F4D41}" dt="2023-01-31T19:02:54.695" v="160" actId="1076"/>
          <ac:picMkLst>
            <pc:docMk/>
            <pc:sldMk cId="889309400" sldId="2716"/>
            <ac:picMk id="41" creationId="{D0F7A911-3467-3F2C-2238-732DB81BBA3A}"/>
          </ac:picMkLst>
        </pc:picChg>
        <pc:picChg chg="add del mod">
          <ac:chgData name="Dimitri Desmidt" userId="64dfcb71-c89a-4eed-a7b2-a6b8697ca05d" providerId="ADAL" clId="{F0F52996-0AD7-1C46-9227-4B96FC6F4D41}" dt="2023-01-31T19:05:26.016" v="293" actId="478"/>
          <ac:picMkLst>
            <pc:docMk/>
            <pc:sldMk cId="889309400" sldId="2716"/>
            <ac:picMk id="59" creationId="{9B5BF1A6-90FD-8369-9EFF-D066AA24F96A}"/>
          </ac:picMkLst>
        </pc:picChg>
        <pc:picChg chg="add del mod">
          <ac:chgData name="Dimitri Desmidt" userId="64dfcb71-c89a-4eed-a7b2-a6b8697ca05d" providerId="ADAL" clId="{F0F52996-0AD7-1C46-9227-4B96FC6F4D41}" dt="2023-01-31T19:05:26.016" v="293" actId="478"/>
          <ac:picMkLst>
            <pc:docMk/>
            <pc:sldMk cId="889309400" sldId="2716"/>
            <ac:picMk id="65" creationId="{B6E5E4DD-7E45-EAD4-9C03-D1E182DB2D8E}"/>
          </ac:picMkLst>
        </pc:picChg>
        <pc:picChg chg="add del mod">
          <ac:chgData name="Dimitri Desmidt" userId="64dfcb71-c89a-4eed-a7b2-a6b8697ca05d" providerId="ADAL" clId="{F0F52996-0AD7-1C46-9227-4B96FC6F4D41}" dt="2023-01-31T19:06:11.755" v="303" actId="478"/>
          <ac:picMkLst>
            <pc:docMk/>
            <pc:sldMk cId="889309400" sldId="2716"/>
            <ac:picMk id="130" creationId="{C8F0A86C-87E6-6CC9-5511-BF30AF5024B9}"/>
          </ac:picMkLst>
        </pc:picChg>
        <pc:picChg chg="add del mod">
          <ac:chgData name="Dimitri Desmidt" userId="64dfcb71-c89a-4eed-a7b2-a6b8697ca05d" providerId="ADAL" clId="{F0F52996-0AD7-1C46-9227-4B96FC6F4D41}" dt="2023-01-31T19:06:11.755" v="303" actId="478"/>
          <ac:picMkLst>
            <pc:docMk/>
            <pc:sldMk cId="889309400" sldId="2716"/>
            <ac:picMk id="134" creationId="{8ED863ED-4BA0-6FEA-74C0-D7749D14DF8A}"/>
          </ac:picMkLst>
        </pc:picChg>
        <pc:picChg chg="add mod">
          <ac:chgData name="Dimitri Desmidt" userId="64dfcb71-c89a-4eed-a7b2-a6b8697ca05d" providerId="ADAL" clId="{F0F52996-0AD7-1C46-9227-4B96FC6F4D41}" dt="2023-01-31T19:06:07.697" v="302" actId="1076"/>
          <ac:picMkLst>
            <pc:docMk/>
            <pc:sldMk cId="889309400" sldId="2716"/>
            <ac:picMk id="163" creationId="{4BA5BEE0-0EBA-3778-03AA-72B3F37921F4}"/>
          </ac:picMkLst>
        </pc:picChg>
        <pc:picChg chg="add mod">
          <ac:chgData name="Dimitri Desmidt" userId="64dfcb71-c89a-4eed-a7b2-a6b8697ca05d" providerId="ADAL" clId="{F0F52996-0AD7-1C46-9227-4B96FC6F4D41}" dt="2023-01-31T19:06:07.697" v="302" actId="1076"/>
          <ac:picMkLst>
            <pc:docMk/>
            <pc:sldMk cId="889309400" sldId="2716"/>
            <ac:picMk id="167" creationId="{037BEDB9-3965-DAAE-80E7-6FC9641EAA34}"/>
          </ac:picMkLst>
        </pc:picChg>
        <pc:cxnChg chg="mod">
          <ac:chgData name="Dimitri Desmidt" userId="64dfcb71-c89a-4eed-a7b2-a6b8697ca05d" providerId="ADAL" clId="{F0F52996-0AD7-1C46-9227-4B96FC6F4D41}" dt="2023-01-31T18:49:59.100" v="16" actId="478"/>
          <ac:cxnSpMkLst>
            <pc:docMk/>
            <pc:sldMk cId="889309400" sldId="2716"/>
            <ac:cxnSpMk id="8" creationId="{94E32963-92AA-45F2-6E10-FB2D32091D59}"/>
          </ac:cxnSpMkLst>
        </pc:cxnChg>
        <pc:cxnChg chg="add mod">
          <ac:chgData name="Dimitri Desmidt" userId="64dfcb71-c89a-4eed-a7b2-a6b8697ca05d" providerId="ADAL" clId="{F0F52996-0AD7-1C46-9227-4B96FC6F4D41}" dt="2023-01-31T19:03:55.583" v="214" actId="14100"/>
          <ac:cxnSpMkLst>
            <pc:docMk/>
            <pc:sldMk cId="889309400" sldId="2716"/>
            <ac:cxnSpMk id="12" creationId="{5472BDC4-4691-0324-DD17-640A9FB08D89}"/>
          </ac:cxnSpMkLst>
        </pc:cxnChg>
        <pc:cxnChg chg="mod">
          <ac:chgData name="Dimitri Desmidt" userId="64dfcb71-c89a-4eed-a7b2-a6b8697ca05d" providerId="ADAL" clId="{F0F52996-0AD7-1C46-9227-4B96FC6F4D41}" dt="2023-01-31T18:50:47.612" v="23" actId="208"/>
          <ac:cxnSpMkLst>
            <pc:docMk/>
            <pc:sldMk cId="889309400" sldId="2716"/>
            <ac:cxnSpMk id="18" creationId="{0849266C-3B77-1F21-987E-C36F4E705F50}"/>
          </ac:cxnSpMkLst>
        </pc:cxnChg>
        <pc:cxnChg chg="mod">
          <ac:chgData name="Dimitri Desmidt" userId="64dfcb71-c89a-4eed-a7b2-a6b8697ca05d" providerId="ADAL" clId="{F0F52996-0AD7-1C46-9227-4B96FC6F4D41}" dt="2023-01-31T18:50:52.381" v="24" actId="208"/>
          <ac:cxnSpMkLst>
            <pc:docMk/>
            <pc:sldMk cId="889309400" sldId="2716"/>
            <ac:cxnSpMk id="23" creationId="{1DC3C3E0-02A5-06BA-C5CD-2EEC8A797247}"/>
          </ac:cxnSpMkLst>
        </pc:cxnChg>
        <pc:cxnChg chg="add mod">
          <ac:chgData name="Dimitri Desmidt" userId="64dfcb71-c89a-4eed-a7b2-a6b8697ca05d" providerId="ADAL" clId="{F0F52996-0AD7-1C46-9227-4B96FC6F4D41}" dt="2023-01-31T19:01:58.223" v="157" actId="1076"/>
          <ac:cxnSpMkLst>
            <pc:docMk/>
            <pc:sldMk cId="889309400" sldId="2716"/>
            <ac:cxnSpMk id="34" creationId="{E46FA0C3-77B9-9658-B40D-6062B069FF5F}"/>
          </ac:cxnSpMkLst>
        </pc:cxnChg>
        <pc:cxnChg chg="mod">
          <ac:chgData name="Dimitri Desmidt" userId="64dfcb71-c89a-4eed-a7b2-a6b8697ca05d" providerId="ADAL" clId="{F0F52996-0AD7-1C46-9227-4B96FC6F4D41}" dt="2023-01-31T18:51:54.466" v="37"/>
          <ac:cxnSpMkLst>
            <pc:docMk/>
            <pc:sldMk cId="889309400" sldId="2716"/>
            <ac:cxnSpMk id="37" creationId="{4903894F-A9C0-1C07-DD32-07059FDC96D0}"/>
          </ac:cxnSpMkLst>
        </pc:cxnChg>
        <pc:cxnChg chg="add del mod">
          <ac:chgData name="Dimitri Desmidt" userId="64dfcb71-c89a-4eed-a7b2-a6b8697ca05d" providerId="ADAL" clId="{F0F52996-0AD7-1C46-9227-4B96FC6F4D41}" dt="2023-01-31T19:03:58.994" v="215" actId="478"/>
          <ac:cxnSpMkLst>
            <pc:docMk/>
            <pc:sldMk cId="889309400" sldId="2716"/>
            <ac:cxnSpMk id="39" creationId="{BAF85D9B-B01F-C8C1-C0EC-CA72FDEC6BE1}"/>
          </ac:cxnSpMkLst>
        </pc:cxnChg>
        <pc:cxnChg chg="mod">
          <ac:chgData name="Dimitri Desmidt" userId="64dfcb71-c89a-4eed-a7b2-a6b8697ca05d" providerId="ADAL" clId="{F0F52996-0AD7-1C46-9227-4B96FC6F4D41}" dt="2023-01-31T18:51:54.466" v="37"/>
          <ac:cxnSpMkLst>
            <pc:docMk/>
            <pc:sldMk cId="889309400" sldId="2716"/>
            <ac:cxnSpMk id="43" creationId="{66E644A3-83F0-2E00-B932-579305104A0C}"/>
          </ac:cxnSpMkLst>
        </pc:cxnChg>
        <pc:cxnChg chg="mod">
          <ac:chgData name="Dimitri Desmidt" userId="64dfcb71-c89a-4eed-a7b2-a6b8697ca05d" providerId="ADAL" clId="{F0F52996-0AD7-1C46-9227-4B96FC6F4D41}" dt="2023-01-31T18:51:54.466" v="37"/>
          <ac:cxnSpMkLst>
            <pc:docMk/>
            <pc:sldMk cId="889309400" sldId="2716"/>
            <ac:cxnSpMk id="46" creationId="{F1388D1D-97DD-6BF4-FBF9-30DBCEB1A4CF}"/>
          </ac:cxnSpMkLst>
        </pc:cxnChg>
        <pc:cxnChg chg="add mod">
          <ac:chgData name="Dimitri Desmidt" userId="64dfcb71-c89a-4eed-a7b2-a6b8697ca05d" providerId="ADAL" clId="{F0F52996-0AD7-1C46-9227-4B96FC6F4D41}" dt="2023-01-31T19:02:54.695" v="160" actId="1076"/>
          <ac:cxnSpMkLst>
            <pc:docMk/>
            <pc:sldMk cId="889309400" sldId="2716"/>
            <ac:cxnSpMk id="54" creationId="{A362CD30-8DF3-7D45-9442-FD56844358A0}"/>
          </ac:cxnSpMkLst>
        </pc:cxnChg>
        <pc:cxnChg chg="add mod">
          <ac:chgData name="Dimitri Desmidt" userId="64dfcb71-c89a-4eed-a7b2-a6b8697ca05d" providerId="ADAL" clId="{F0F52996-0AD7-1C46-9227-4B96FC6F4D41}" dt="2023-01-31T19:02:54.695" v="160" actId="1076"/>
          <ac:cxnSpMkLst>
            <pc:docMk/>
            <pc:sldMk cId="889309400" sldId="2716"/>
            <ac:cxnSpMk id="56" creationId="{7AF974C1-9B3C-C30B-6223-1C1036BBB213}"/>
          </ac:cxnSpMkLst>
        </pc:cxnChg>
        <pc:cxnChg chg="add del mod">
          <ac:chgData name="Dimitri Desmidt" userId="64dfcb71-c89a-4eed-a7b2-a6b8697ca05d" providerId="ADAL" clId="{F0F52996-0AD7-1C46-9227-4B96FC6F4D41}" dt="2023-01-31T19:04:10.776" v="218" actId="478"/>
          <ac:cxnSpMkLst>
            <pc:docMk/>
            <pc:sldMk cId="889309400" sldId="2716"/>
            <ac:cxnSpMk id="57" creationId="{0AED53CD-DC8D-9786-E20B-7B80260981A6}"/>
          </ac:cxnSpMkLst>
        </pc:cxnChg>
        <pc:cxnChg chg="mod">
          <ac:chgData name="Dimitri Desmidt" userId="64dfcb71-c89a-4eed-a7b2-a6b8697ca05d" providerId="ADAL" clId="{F0F52996-0AD7-1C46-9227-4B96FC6F4D41}" dt="2023-01-31T18:53:07.086" v="85"/>
          <ac:cxnSpMkLst>
            <pc:docMk/>
            <pc:sldMk cId="889309400" sldId="2716"/>
            <ac:cxnSpMk id="61" creationId="{1E104EA5-29B8-9DAC-9CA6-1B21AFF69365}"/>
          </ac:cxnSpMkLst>
        </pc:cxnChg>
        <pc:cxnChg chg="add del mod">
          <ac:chgData name="Dimitri Desmidt" userId="64dfcb71-c89a-4eed-a7b2-a6b8697ca05d" providerId="ADAL" clId="{F0F52996-0AD7-1C46-9227-4B96FC6F4D41}" dt="2023-01-31T19:05:26.016" v="293" actId="478"/>
          <ac:cxnSpMkLst>
            <pc:docMk/>
            <pc:sldMk cId="889309400" sldId="2716"/>
            <ac:cxnSpMk id="63" creationId="{6EDA093E-EB32-D270-0688-085E521B1C50}"/>
          </ac:cxnSpMkLst>
        </pc:cxnChg>
        <pc:cxnChg chg="mod">
          <ac:chgData name="Dimitri Desmidt" userId="64dfcb71-c89a-4eed-a7b2-a6b8697ca05d" providerId="ADAL" clId="{F0F52996-0AD7-1C46-9227-4B96FC6F4D41}" dt="2023-01-31T18:53:07.086" v="85"/>
          <ac:cxnSpMkLst>
            <pc:docMk/>
            <pc:sldMk cId="889309400" sldId="2716"/>
            <ac:cxnSpMk id="67" creationId="{3B9056D3-45B2-B493-C845-45BA93BB0FF8}"/>
          </ac:cxnSpMkLst>
        </pc:cxnChg>
        <pc:cxnChg chg="mod">
          <ac:chgData name="Dimitri Desmidt" userId="64dfcb71-c89a-4eed-a7b2-a6b8697ca05d" providerId="ADAL" clId="{F0F52996-0AD7-1C46-9227-4B96FC6F4D41}" dt="2023-01-31T18:53:07.086" v="85"/>
          <ac:cxnSpMkLst>
            <pc:docMk/>
            <pc:sldMk cId="889309400" sldId="2716"/>
            <ac:cxnSpMk id="70" creationId="{65B42FE3-C9CC-B1E5-6BCD-A3F354CBDB52}"/>
          </ac:cxnSpMkLst>
        </pc:cxnChg>
        <pc:cxnChg chg="add del mod">
          <ac:chgData name="Dimitri Desmidt" userId="64dfcb71-c89a-4eed-a7b2-a6b8697ca05d" providerId="ADAL" clId="{F0F52996-0AD7-1C46-9227-4B96FC6F4D41}" dt="2023-01-31T19:05:26.016" v="293" actId="478"/>
          <ac:cxnSpMkLst>
            <pc:docMk/>
            <pc:sldMk cId="889309400" sldId="2716"/>
            <ac:cxnSpMk id="78" creationId="{36D68FB3-CA42-BFB3-F73B-2557985F05A3}"/>
          </ac:cxnSpMkLst>
        </pc:cxnChg>
        <pc:cxnChg chg="add del mod">
          <ac:chgData name="Dimitri Desmidt" userId="64dfcb71-c89a-4eed-a7b2-a6b8697ca05d" providerId="ADAL" clId="{F0F52996-0AD7-1C46-9227-4B96FC6F4D41}" dt="2023-01-31T19:05:26.016" v="293" actId="478"/>
          <ac:cxnSpMkLst>
            <pc:docMk/>
            <pc:sldMk cId="889309400" sldId="2716"/>
            <ac:cxnSpMk id="80" creationId="{A7B72F99-C5D7-861B-08F0-27343375A48C}"/>
          </ac:cxnSpMkLst>
        </pc:cxnChg>
        <pc:cxnChg chg="add del mod">
          <ac:chgData name="Dimitri Desmidt" userId="64dfcb71-c89a-4eed-a7b2-a6b8697ca05d" providerId="ADAL" clId="{F0F52996-0AD7-1C46-9227-4B96FC6F4D41}" dt="2023-01-31T19:05:26.016" v="293" actId="478"/>
          <ac:cxnSpMkLst>
            <pc:docMk/>
            <pc:sldMk cId="889309400" sldId="2716"/>
            <ac:cxnSpMk id="81" creationId="{F6830DE3-DF6B-567F-788D-163665C81FD9}"/>
          </ac:cxnSpMkLst>
        </pc:cxnChg>
        <pc:cxnChg chg="add mod">
          <ac:chgData name="Dimitri Desmidt" userId="64dfcb71-c89a-4eed-a7b2-a6b8697ca05d" providerId="ADAL" clId="{F0F52996-0AD7-1C46-9227-4B96FC6F4D41}" dt="2023-01-31T19:04:41.786" v="283" actId="1038"/>
          <ac:cxnSpMkLst>
            <pc:docMk/>
            <pc:sldMk cId="889309400" sldId="2716"/>
            <ac:cxnSpMk id="91" creationId="{B1455589-E849-D137-2109-56B9C31DDF9B}"/>
          </ac:cxnSpMkLst>
        </pc:cxnChg>
        <pc:cxnChg chg="add mod">
          <ac:chgData name="Dimitri Desmidt" userId="64dfcb71-c89a-4eed-a7b2-a6b8697ca05d" providerId="ADAL" clId="{F0F52996-0AD7-1C46-9227-4B96FC6F4D41}" dt="2023-01-31T19:05:01.688" v="292" actId="1038"/>
          <ac:cxnSpMkLst>
            <pc:docMk/>
            <pc:sldMk cId="889309400" sldId="2716"/>
            <ac:cxnSpMk id="92" creationId="{197D6519-8DE9-3237-4979-4C7EF13FCADE}"/>
          </ac:cxnSpMkLst>
        </pc:cxnChg>
        <pc:cxnChg chg="add mod">
          <ac:chgData name="Dimitri Desmidt" userId="64dfcb71-c89a-4eed-a7b2-a6b8697ca05d" providerId="ADAL" clId="{F0F52996-0AD7-1C46-9227-4B96FC6F4D41}" dt="2023-01-31T18:55:04.416" v="113" actId="1582"/>
          <ac:cxnSpMkLst>
            <pc:docMk/>
            <pc:sldMk cId="889309400" sldId="2716"/>
            <ac:cxnSpMk id="96" creationId="{227C7FD3-0011-F49E-2B43-9C6465847B09}"/>
          </ac:cxnSpMkLst>
        </pc:cxnChg>
        <pc:cxnChg chg="add mod">
          <ac:chgData name="Dimitri Desmidt" userId="64dfcb71-c89a-4eed-a7b2-a6b8697ca05d" providerId="ADAL" clId="{F0F52996-0AD7-1C46-9227-4B96FC6F4D41}" dt="2023-01-31T18:55:13.900" v="116" actId="14100"/>
          <ac:cxnSpMkLst>
            <pc:docMk/>
            <pc:sldMk cId="889309400" sldId="2716"/>
            <ac:cxnSpMk id="97" creationId="{00AF153A-BEFD-631E-0A6E-E5763625A641}"/>
          </ac:cxnSpMkLst>
        </pc:cxnChg>
        <pc:cxnChg chg="add del mod">
          <ac:chgData name="Dimitri Desmidt" userId="64dfcb71-c89a-4eed-a7b2-a6b8697ca05d" providerId="ADAL" clId="{F0F52996-0AD7-1C46-9227-4B96FC6F4D41}" dt="2023-01-31T19:05:26.016" v="293" actId="478"/>
          <ac:cxnSpMkLst>
            <pc:docMk/>
            <pc:sldMk cId="889309400" sldId="2716"/>
            <ac:cxnSpMk id="112" creationId="{71B21A8E-8B96-C0CB-2DDB-71E52E96DAB8}"/>
          </ac:cxnSpMkLst>
        </pc:cxnChg>
        <pc:cxnChg chg="add del mod">
          <ac:chgData name="Dimitri Desmidt" userId="64dfcb71-c89a-4eed-a7b2-a6b8697ca05d" providerId="ADAL" clId="{F0F52996-0AD7-1C46-9227-4B96FC6F4D41}" dt="2023-01-31T19:05:26.016" v="293" actId="478"/>
          <ac:cxnSpMkLst>
            <pc:docMk/>
            <pc:sldMk cId="889309400" sldId="2716"/>
            <ac:cxnSpMk id="113" creationId="{DB38279A-56A3-17BE-962B-19C4A2D4A9D4}"/>
          </ac:cxnSpMkLst>
        </pc:cxnChg>
        <pc:cxnChg chg="mod">
          <ac:chgData name="Dimitri Desmidt" userId="64dfcb71-c89a-4eed-a7b2-a6b8697ca05d" providerId="ADAL" clId="{F0F52996-0AD7-1C46-9227-4B96FC6F4D41}" dt="2023-01-31T18:56:58.221" v="141"/>
          <ac:cxnSpMkLst>
            <pc:docMk/>
            <pc:sldMk cId="889309400" sldId="2716"/>
            <ac:cxnSpMk id="117" creationId="{915AD63E-8595-DD1D-6B19-47D140A2191A}"/>
          </ac:cxnSpMkLst>
        </pc:cxnChg>
        <pc:cxnChg chg="mod">
          <ac:chgData name="Dimitri Desmidt" userId="64dfcb71-c89a-4eed-a7b2-a6b8697ca05d" providerId="ADAL" clId="{F0F52996-0AD7-1C46-9227-4B96FC6F4D41}" dt="2023-01-31T18:56:58.221" v="141"/>
          <ac:cxnSpMkLst>
            <pc:docMk/>
            <pc:sldMk cId="889309400" sldId="2716"/>
            <ac:cxnSpMk id="118" creationId="{A5135F50-3910-5E25-4642-51290692B9BB}"/>
          </ac:cxnSpMkLst>
        </pc:cxnChg>
        <pc:cxnChg chg="mod">
          <ac:chgData name="Dimitri Desmidt" userId="64dfcb71-c89a-4eed-a7b2-a6b8697ca05d" providerId="ADAL" clId="{F0F52996-0AD7-1C46-9227-4B96FC6F4D41}" dt="2023-01-31T18:57:06.768" v="143"/>
          <ac:cxnSpMkLst>
            <pc:docMk/>
            <pc:sldMk cId="889309400" sldId="2716"/>
            <ac:cxnSpMk id="121" creationId="{8816A68C-3C96-D699-C828-C1B9C4774A89}"/>
          </ac:cxnSpMkLst>
        </pc:cxnChg>
        <pc:cxnChg chg="mod">
          <ac:chgData name="Dimitri Desmidt" userId="64dfcb71-c89a-4eed-a7b2-a6b8697ca05d" providerId="ADAL" clId="{F0F52996-0AD7-1C46-9227-4B96FC6F4D41}" dt="2023-01-31T18:57:06.768" v="143"/>
          <ac:cxnSpMkLst>
            <pc:docMk/>
            <pc:sldMk cId="889309400" sldId="2716"/>
            <ac:cxnSpMk id="122" creationId="{1110FF6C-1D4F-47A0-EDA7-828E5287947A}"/>
          </ac:cxnSpMkLst>
        </pc:cxnChg>
        <pc:cxnChg chg="add mod">
          <ac:chgData name="Dimitri Desmidt" userId="64dfcb71-c89a-4eed-a7b2-a6b8697ca05d" providerId="ADAL" clId="{F0F52996-0AD7-1C46-9227-4B96FC6F4D41}" dt="2023-01-31T19:04:08.535" v="217" actId="1076"/>
          <ac:cxnSpMkLst>
            <pc:docMk/>
            <pc:sldMk cId="889309400" sldId="2716"/>
            <ac:cxnSpMk id="124" creationId="{EEFEB63A-6852-FE33-76E1-0008AFA2177D}"/>
          </ac:cxnSpMkLst>
        </pc:cxnChg>
        <pc:cxnChg chg="add mod">
          <ac:chgData name="Dimitri Desmidt" userId="64dfcb71-c89a-4eed-a7b2-a6b8697ca05d" providerId="ADAL" clId="{F0F52996-0AD7-1C46-9227-4B96FC6F4D41}" dt="2023-01-31T19:04:15.178" v="220" actId="1076"/>
          <ac:cxnSpMkLst>
            <pc:docMk/>
            <pc:sldMk cId="889309400" sldId="2716"/>
            <ac:cxnSpMk id="126" creationId="{19F026BF-87C6-B0A1-87EF-38228EF3BF98}"/>
          </ac:cxnSpMkLst>
        </pc:cxnChg>
        <pc:cxnChg chg="mod">
          <ac:chgData name="Dimitri Desmidt" userId="64dfcb71-c89a-4eed-a7b2-a6b8697ca05d" providerId="ADAL" clId="{F0F52996-0AD7-1C46-9227-4B96FC6F4D41}" dt="2023-01-31T19:05:39.105" v="297"/>
          <ac:cxnSpMkLst>
            <pc:docMk/>
            <pc:sldMk cId="889309400" sldId="2716"/>
            <ac:cxnSpMk id="132" creationId="{D63A8396-47A6-4D4C-BF94-641823FB8FFE}"/>
          </ac:cxnSpMkLst>
        </pc:cxnChg>
        <pc:cxnChg chg="add mod">
          <ac:chgData name="Dimitri Desmidt" userId="64dfcb71-c89a-4eed-a7b2-a6b8697ca05d" providerId="ADAL" clId="{F0F52996-0AD7-1C46-9227-4B96FC6F4D41}" dt="2023-01-31T19:05:44.739" v="298" actId="1076"/>
          <ac:cxnSpMkLst>
            <pc:docMk/>
            <pc:sldMk cId="889309400" sldId="2716"/>
            <ac:cxnSpMk id="141" creationId="{56733519-CFC6-2326-AB5F-F6FA80E60E71}"/>
          </ac:cxnSpMkLst>
        </pc:cxnChg>
        <pc:cxnChg chg="add del mod">
          <ac:chgData name="Dimitri Desmidt" userId="64dfcb71-c89a-4eed-a7b2-a6b8697ca05d" providerId="ADAL" clId="{F0F52996-0AD7-1C46-9227-4B96FC6F4D41}" dt="2023-01-31T19:06:11.755" v="303" actId="478"/>
          <ac:cxnSpMkLst>
            <pc:docMk/>
            <pc:sldMk cId="889309400" sldId="2716"/>
            <ac:cxnSpMk id="143" creationId="{0E545AC5-87F3-8BA4-E690-0C92CA915159}"/>
          </ac:cxnSpMkLst>
        </pc:cxnChg>
        <pc:cxnChg chg="add mod">
          <ac:chgData name="Dimitri Desmidt" userId="64dfcb71-c89a-4eed-a7b2-a6b8697ca05d" providerId="ADAL" clId="{F0F52996-0AD7-1C46-9227-4B96FC6F4D41}" dt="2023-01-31T19:05:44.739" v="298" actId="1076"/>
          <ac:cxnSpMkLst>
            <pc:docMk/>
            <pc:sldMk cId="889309400" sldId="2716"/>
            <ac:cxnSpMk id="144" creationId="{5B320572-B151-D5AE-402F-E7619A5EBCD2}"/>
          </ac:cxnSpMkLst>
        </pc:cxnChg>
        <pc:cxnChg chg="add mod">
          <ac:chgData name="Dimitri Desmidt" userId="64dfcb71-c89a-4eed-a7b2-a6b8697ca05d" providerId="ADAL" clId="{F0F52996-0AD7-1C46-9227-4B96FC6F4D41}" dt="2023-01-31T19:05:44.739" v="298" actId="1076"/>
          <ac:cxnSpMkLst>
            <pc:docMk/>
            <pc:sldMk cId="889309400" sldId="2716"/>
            <ac:cxnSpMk id="146" creationId="{D9020934-769E-892C-D0C0-9E02CCC6A86A}"/>
          </ac:cxnSpMkLst>
        </pc:cxnChg>
        <pc:cxnChg chg="add mod">
          <ac:chgData name="Dimitri Desmidt" userId="64dfcb71-c89a-4eed-a7b2-a6b8697ca05d" providerId="ADAL" clId="{F0F52996-0AD7-1C46-9227-4B96FC6F4D41}" dt="2023-01-31T19:05:53.897" v="300" actId="1076"/>
          <ac:cxnSpMkLst>
            <pc:docMk/>
            <pc:sldMk cId="889309400" sldId="2716"/>
            <ac:cxnSpMk id="156" creationId="{3CA4CC35-9A9B-4093-75A3-B9860E4ADBF1}"/>
          </ac:cxnSpMkLst>
        </pc:cxnChg>
        <pc:cxnChg chg="add mod">
          <ac:chgData name="Dimitri Desmidt" userId="64dfcb71-c89a-4eed-a7b2-a6b8697ca05d" providerId="ADAL" clId="{F0F52996-0AD7-1C46-9227-4B96FC6F4D41}" dt="2023-01-31T19:05:53.897" v="300" actId="1076"/>
          <ac:cxnSpMkLst>
            <pc:docMk/>
            <pc:sldMk cId="889309400" sldId="2716"/>
            <ac:cxnSpMk id="157" creationId="{5AD717CD-82D2-A703-81D7-33A0945C23F3}"/>
          </ac:cxnSpMkLst>
        </pc:cxnChg>
        <pc:cxnChg chg="mod">
          <ac:chgData name="Dimitri Desmidt" userId="64dfcb71-c89a-4eed-a7b2-a6b8697ca05d" providerId="ADAL" clId="{F0F52996-0AD7-1C46-9227-4B96FC6F4D41}" dt="2023-01-31T19:05:48.646" v="299"/>
          <ac:cxnSpMkLst>
            <pc:docMk/>
            <pc:sldMk cId="889309400" sldId="2716"/>
            <ac:cxnSpMk id="161" creationId="{47B28162-748B-9840-A6E2-64A6CBA3867C}"/>
          </ac:cxnSpMkLst>
        </pc:cxnChg>
        <pc:cxnChg chg="mod">
          <ac:chgData name="Dimitri Desmidt" userId="64dfcb71-c89a-4eed-a7b2-a6b8697ca05d" providerId="ADAL" clId="{F0F52996-0AD7-1C46-9227-4B96FC6F4D41}" dt="2023-01-31T19:05:48.646" v="299"/>
          <ac:cxnSpMkLst>
            <pc:docMk/>
            <pc:sldMk cId="889309400" sldId="2716"/>
            <ac:cxnSpMk id="162" creationId="{C4B1ED4B-5041-0EDE-3CBF-764C77798DAE}"/>
          </ac:cxnSpMkLst>
        </pc:cxnChg>
        <pc:cxnChg chg="mod">
          <ac:chgData name="Dimitri Desmidt" userId="64dfcb71-c89a-4eed-a7b2-a6b8697ca05d" providerId="ADAL" clId="{F0F52996-0AD7-1C46-9227-4B96FC6F4D41}" dt="2023-01-31T19:06:04.086" v="301"/>
          <ac:cxnSpMkLst>
            <pc:docMk/>
            <pc:sldMk cId="889309400" sldId="2716"/>
            <ac:cxnSpMk id="165" creationId="{DB870A31-B0F2-F185-97AE-C592ED0BB4DA}"/>
          </ac:cxnSpMkLst>
        </pc:cxnChg>
        <pc:cxnChg chg="add mod">
          <ac:chgData name="Dimitri Desmidt" userId="64dfcb71-c89a-4eed-a7b2-a6b8697ca05d" providerId="ADAL" clId="{F0F52996-0AD7-1C46-9227-4B96FC6F4D41}" dt="2023-01-31T19:06:07.697" v="302" actId="1076"/>
          <ac:cxnSpMkLst>
            <pc:docMk/>
            <pc:sldMk cId="889309400" sldId="2716"/>
            <ac:cxnSpMk id="168" creationId="{546692D9-B6DF-C8DA-565A-1C07FEAB5B88}"/>
          </ac:cxnSpMkLst>
        </pc:cxnChg>
        <pc:cxnChg chg="add mod">
          <ac:chgData name="Dimitri Desmidt" userId="64dfcb71-c89a-4eed-a7b2-a6b8697ca05d" providerId="ADAL" clId="{F0F52996-0AD7-1C46-9227-4B96FC6F4D41}" dt="2023-01-31T19:06:07.697" v="302" actId="1076"/>
          <ac:cxnSpMkLst>
            <pc:docMk/>
            <pc:sldMk cId="889309400" sldId="2716"/>
            <ac:cxnSpMk id="169" creationId="{1F6F2E7E-7935-70B3-6C01-F5F2463677AE}"/>
          </ac:cxnSpMkLst>
        </pc:cxnChg>
        <pc:cxnChg chg="mod">
          <ac:chgData name="Dimitri Desmidt" userId="64dfcb71-c89a-4eed-a7b2-a6b8697ca05d" providerId="ADAL" clId="{F0F52996-0AD7-1C46-9227-4B96FC6F4D41}" dt="2023-01-31T19:06:14.631" v="304"/>
          <ac:cxnSpMkLst>
            <pc:docMk/>
            <pc:sldMk cId="889309400" sldId="2716"/>
            <ac:cxnSpMk id="173" creationId="{306A978F-D5BD-29AE-3175-BBF063F53198}"/>
          </ac:cxnSpMkLst>
        </pc:cxnChg>
        <pc:cxnChg chg="mod">
          <ac:chgData name="Dimitri Desmidt" userId="64dfcb71-c89a-4eed-a7b2-a6b8697ca05d" providerId="ADAL" clId="{F0F52996-0AD7-1C46-9227-4B96FC6F4D41}" dt="2023-01-31T19:06:14.631" v="304"/>
          <ac:cxnSpMkLst>
            <pc:docMk/>
            <pc:sldMk cId="889309400" sldId="2716"/>
            <ac:cxnSpMk id="174" creationId="{1D39F677-3D4A-9B56-4335-A36D06A0481A}"/>
          </ac:cxnSpMkLst>
        </pc:cxnChg>
      </pc:sldChg>
      <pc:sldChg chg="addSp delSp modSp add mod ord modClrScheme modShow chgLayout">
        <pc:chgData name="Dimitri Desmidt" userId="64dfcb71-c89a-4eed-a7b2-a6b8697ca05d" providerId="ADAL" clId="{F0F52996-0AD7-1C46-9227-4B96FC6F4D41}" dt="2023-01-31T19:30:26.949" v="1534" actId="404"/>
        <pc:sldMkLst>
          <pc:docMk/>
          <pc:sldMk cId="1654007609" sldId="2716"/>
        </pc:sldMkLst>
        <pc:spChg chg="add del mod ord">
          <ac:chgData name="Dimitri Desmidt" userId="64dfcb71-c89a-4eed-a7b2-a6b8697ca05d" providerId="ADAL" clId="{F0F52996-0AD7-1C46-9227-4B96FC6F4D41}" dt="2023-01-31T19:29:10.855" v="1484" actId="20577"/>
          <ac:spMkLst>
            <pc:docMk/>
            <pc:sldMk cId="1654007609" sldId="2716"/>
            <ac:spMk id="2" creationId="{F1A381F6-6E3F-39F4-334A-ACBC7BC308DE}"/>
          </ac:spMkLst>
        </pc:spChg>
        <pc:spChg chg="add del mod ord">
          <ac:chgData name="Dimitri Desmidt" userId="64dfcb71-c89a-4eed-a7b2-a6b8697ca05d" providerId="ADAL" clId="{F0F52996-0AD7-1C46-9227-4B96FC6F4D41}" dt="2023-01-31T19:24:54.878" v="1331" actId="700"/>
          <ac:spMkLst>
            <pc:docMk/>
            <pc:sldMk cId="1654007609" sldId="2716"/>
            <ac:spMk id="3" creationId="{5DF7D39E-AD9A-87DD-B091-B41B7D86DEB5}"/>
          </ac:spMkLst>
        </pc:spChg>
        <pc:spChg chg="add del mod ord">
          <ac:chgData name="Dimitri Desmidt" userId="64dfcb71-c89a-4eed-a7b2-a6b8697ca05d" providerId="ADAL" clId="{F0F52996-0AD7-1C46-9227-4B96FC6F4D41}" dt="2023-01-31T19:24:54.878" v="1331" actId="700"/>
          <ac:spMkLst>
            <pc:docMk/>
            <pc:sldMk cId="1654007609" sldId="2716"/>
            <ac:spMk id="4" creationId="{6177E8DF-FE0D-3AE8-5817-A3C1A24B5E56}"/>
          </ac:spMkLst>
        </pc:spChg>
        <pc:spChg chg="add del mod ord">
          <ac:chgData name="Dimitri Desmidt" userId="64dfcb71-c89a-4eed-a7b2-a6b8697ca05d" providerId="ADAL" clId="{F0F52996-0AD7-1C46-9227-4B96FC6F4D41}" dt="2023-01-31T19:24:54.878" v="1331" actId="700"/>
          <ac:spMkLst>
            <pc:docMk/>
            <pc:sldMk cId="1654007609" sldId="2716"/>
            <ac:spMk id="5" creationId="{0F0B6D50-2E0E-056A-F816-3EC8A7C4F96E}"/>
          </ac:spMkLst>
        </pc:spChg>
        <pc:spChg chg="add del mod ord">
          <ac:chgData name="Dimitri Desmidt" userId="64dfcb71-c89a-4eed-a7b2-a6b8697ca05d" providerId="ADAL" clId="{F0F52996-0AD7-1C46-9227-4B96FC6F4D41}" dt="2023-01-31T19:24:54.878" v="1331" actId="700"/>
          <ac:spMkLst>
            <pc:docMk/>
            <pc:sldMk cId="1654007609" sldId="2716"/>
            <ac:spMk id="6" creationId="{E8868167-A954-16FC-1630-BCA99AE4CA39}"/>
          </ac:spMkLst>
        </pc:spChg>
        <pc:spChg chg="mod">
          <ac:chgData name="Dimitri Desmidt" userId="64dfcb71-c89a-4eed-a7b2-a6b8697ca05d" providerId="ADAL" clId="{F0F52996-0AD7-1C46-9227-4B96FC6F4D41}" dt="2023-01-31T19:23:01.425" v="1302" actId="1036"/>
          <ac:spMkLst>
            <pc:docMk/>
            <pc:sldMk cId="1654007609" sldId="2716"/>
            <ac:spMk id="13" creationId="{95BB9196-674C-5793-31E5-5500CB88EE86}"/>
          </ac:spMkLst>
        </pc:spChg>
        <pc:spChg chg="mod">
          <ac:chgData name="Dimitri Desmidt" userId="64dfcb71-c89a-4eed-a7b2-a6b8697ca05d" providerId="ADAL" clId="{F0F52996-0AD7-1C46-9227-4B96FC6F4D41}" dt="2023-01-31T19:23:01.425" v="1302" actId="1036"/>
          <ac:spMkLst>
            <pc:docMk/>
            <pc:sldMk cId="1654007609" sldId="2716"/>
            <ac:spMk id="35" creationId="{FC91231A-5A28-3AD6-08B0-03EA726E32F4}"/>
          </ac:spMkLst>
        </pc:spChg>
        <pc:spChg chg="mod">
          <ac:chgData name="Dimitri Desmidt" userId="64dfcb71-c89a-4eed-a7b2-a6b8697ca05d" providerId="ADAL" clId="{F0F52996-0AD7-1C46-9227-4B96FC6F4D41}" dt="2023-01-31T19:24:26.145" v="1327" actId="1076"/>
          <ac:spMkLst>
            <pc:docMk/>
            <pc:sldMk cId="1654007609" sldId="2716"/>
            <ac:spMk id="55" creationId="{636F5CB5-11C1-7764-EABA-86110ED0DBAB}"/>
          </ac:spMkLst>
        </pc:spChg>
        <pc:spChg chg="mod">
          <ac:chgData name="Dimitri Desmidt" userId="64dfcb71-c89a-4eed-a7b2-a6b8697ca05d" providerId="ADAL" clId="{F0F52996-0AD7-1C46-9227-4B96FC6F4D41}" dt="2023-01-31T19:24:26.145" v="1327" actId="1076"/>
          <ac:spMkLst>
            <pc:docMk/>
            <pc:sldMk cId="1654007609" sldId="2716"/>
            <ac:spMk id="89" creationId="{9FA5D7B3-1EE0-C240-2B9E-0395389E402E}"/>
          </ac:spMkLst>
        </pc:spChg>
        <pc:spChg chg="mod">
          <ac:chgData name="Dimitri Desmidt" userId="64dfcb71-c89a-4eed-a7b2-a6b8697ca05d" providerId="ADAL" clId="{F0F52996-0AD7-1C46-9227-4B96FC6F4D41}" dt="2023-01-31T19:24:26.145" v="1327" actId="1076"/>
          <ac:spMkLst>
            <pc:docMk/>
            <pc:sldMk cId="1654007609" sldId="2716"/>
            <ac:spMk id="90" creationId="{313105EA-AB33-74AC-47A0-D071419F74EC}"/>
          </ac:spMkLst>
        </pc:spChg>
        <pc:spChg chg="mod">
          <ac:chgData name="Dimitri Desmidt" userId="64dfcb71-c89a-4eed-a7b2-a6b8697ca05d" providerId="ADAL" clId="{F0F52996-0AD7-1C46-9227-4B96FC6F4D41}" dt="2023-01-31T19:24:26.145" v="1327" actId="1076"/>
          <ac:spMkLst>
            <pc:docMk/>
            <pc:sldMk cId="1654007609" sldId="2716"/>
            <ac:spMk id="93" creationId="{B9A675D7-9EA4-2A05-B846-D75BC68EFDF0}"/>
          </ac:spMkLst>
        </pc:spChg>
        <pc:spChg chg="mod">
          <ac:chgData name="Dimitri Desmidt" userId="64dfcb71-c89a-4eed-a7b2-a6b8697ca05d" providerId="ADAL" clId="{F0F52996-0AD7-1C46-9227-4B96FC6F4D41}" dt="2023-01-31T19:23:50.296" v="1323" actId="207"/>
          <ac:spMkLst>
            <pc:docMk/>
            <pc:sldMk cId="1654007609" sldId="2716"/>
            <ac:spMk id="101" creationId="{A56B24D7-BD89-FD7A-CEA3-2006FB9AED6E}"/>
          </ac:spMkLst>
        </pc:spChg>
        <pc:spChg chg="mod">
          <ac:chgData name="Dimitri Desmidt" userId="64dfcb71-c89a-4eed-a7b2-a6b8697ca05d" providerId="ADAL" clId="{F0F52996-0AD7-1C46-9227-4B96FC6F4D41}" dt="2023-01-31T19:24:26.145" v="1327" actId="1076"/>
          <ac:spMkLst>
            <pc:docMk/>
            <pc:sldMk cId="1654007609" sldId="2716"/>
            <ac:spMk id="102" creationId="{C2A1BE32-DC34-8B8A-3D4F-0DABC8BEC32E}"/>
          </ac:spMkLst>
        </pc:spChg>
        <pc:spChg chg="mod">
          <ac:chgData name="Dimitri Desmidt" userId="64dfcb71-c89a-4eed-a7b2-a6b8697ca05d" providerId="ADAL" clId="{F0F52996-0AD7-1C46-9227-4B96FC6F4D41}" dt="2023-01-31T19:24:26.145" v="1327" actId="1076"/>
          <ac:spMkLst>
            <pc:docMk/>
            <pc:sldMk cId="1654007609" sldId="2716"/>
            <ac:spMk id="103" creationId="{167F0864-3345-B121-840D-45F37F5B427D}"/>
          </ac:spMkLst>
        </pc:spChg>
        <pc:spChg chg="mod">
          <ac:chgData name="Dimitri Desmidt" userId="64dfcb71-c89a-4eed-a7b2-a6b8697ca05d" providerId="ADAL" clId="{F0F52996-0AD7-1C46-9227-4B96FC6F4D41}" dt="2023-01-31T19:24:26.145" v="1327" actId="1076"/>
          <ac:spMkLst>
            <pc:docMk/>
            <pc:sldMk cId="1654007609" sldId="2716"/>
            <ac:spMk id="125" creationId="{93F7BE6D-A3A2-7ED3-A7AF-EC9E825F4998}"/>
          </ac:spMkLst>
        </pc:spChg>
        <pc:spChg chg="mod">
          <ac:chgData name="Dimitri Desmidt" userId="64dfcb71-c89a-4eed-a7b2-a6b8697ca05d" providerId="ADAL" clId="{F0F52996-0AD7-1C46-9227-4B96FC6F4D41}" dt="2023-01-31T19:24:26.145" v="1327" actId="1076"/>
          <ac:spMkLst>
            <pc:docMk/>
            <pc:sldMk cId="1654007609" sldId="2716"/>
            <ac:spMk id="127" creationId="{40D7480F-0D90-4240-2782-005325C98E75}"/>
          </ac:spMkLst>
        </pc:spChg>
        <pc:spChg chg="del mod">
          <ac:chgData name="Dimitri Desmidt" userId="64dfcb71-c89a-4eed-a7b2-a6b8697ca05d" providerId="ADAL" clId="{F0F52996-0AD7-1C46-9227-4B96FC6F4D41}" dt="2023-01-31T19:24:16.794" v="1326" actId="478"/>
          <ac:spMkLst>
            <pc:docMk/>
            <pc:sldMk cId="1654007609" sldId="2716"/>
            <ac:spMk id="129" creationId="{7EF47362-A0CD-8CEA-FA38-DC5E4B321019}"/>
          </ac:spMkLst>
        </pc:spChg>
        <pc:spChg chg="del mod">
          <ac:chgData name="Dimitri Desmidt" userId="64dfcb71-c89a-4eed-a7b2-a6b8697ca05d" providerId="ADAL" clId="{F0F52996-0AD7-1C46-9227-4B96FC6F4D41}" dt="2023-01-31T19:24:16.794" v="1326" actId="478"/>
          <ac:spMkLst>
            <pc:docMk/>
            <pc:sldMk cId="1654007609" sldId="2716"/>
            <ac:spMk id="142" creationId="{D9C2F6CB-EF5D-80F6-B09D-40592558439D}"/>
          </ac:spMkLst>
        </pc:spChg>
        <pc:spChg chg="del mod">
          <ac:chgData name="Dimitri Desmidt" userId="64dfcb71-c89a-4eed-a7b2-a6b8697ca05d" providerId="ADAL" clId="{F0F52996-0AD7-1C46-9227-4B96FC6F4D41}" dt="2023-01-31T19:24:16.794" v="1326" actId="478"/>
          <ac:spMkLst>
            <pc:docMk/>
            <pc:sldMk cId="1654007609" sldId="2716"/>
            <ac:spMk id="145" creationId="{C07003D6-FB02-7819-192A-596A66F56AD8}"/>
          </ac:spMkLst>
        </pc:spChg>
        <pc:spChg chg="del mod">
          <ac:chgData name="Dimitri Desmidt" userId="64dfcb71-c89a-4eed-a7b2-a6b8697ca05d" providerId="ADAL" clId="{F0F52996-0AD7-1C46-9227-4B96FC6F4D41}" dt="2023-01-31T19:24:16.794" v="1326" actId="478"/>
          <ac:spMkLst>
            <pc:docMk/>
            <pc:sldMk cId="1654007609" sldId="2716"/>
            <ac:spMk id="147" creationId="{BDDDAB9C-56EB-0CE3-1C33-0BFBCB12C989}"/>
          </ac:spMkLst>
        </pc:spChg>
        <pc:spChg chg="del mod">
          <ac:chgData name="Dimitri Desmidt" userId="64dfcb71-c89a-4eed-a7b2-a6b8697ca05d" providerId="ADAL" clId="{F0F52996-0AD7-1C46-9227-4B96FC6F4D41}" dt="2023-01-31T19:24:16.794" v="1326" actId="478"/>
          <ac:spMkLst>
            <pc:docMk/>
            <pc:sldMk cId="1654007609" sldId="2716"/>
            <ac:spMk id="154" creationId="{7D85B6F9-B80D-D4C0-054A-570A97BBFB5D}"/>
          </ac:spMkLst>
        </pc:spChg>
        <pc:spChg chg="del mod">
          <ac:chgData name="Dimitri Desmidt" userId="64dfcb71-c89a-4eed-a7b2-a6b8697ca05d" providerId="ADAL" clId="{F0F52996-0AD7-1C46-9227-4B96FC6F4D41}" dt="2023-01-31T19:24:16.794" v="1326" actId="478"/>
          <ac:spMkLst>
            <pc:docMk/>
            <pc:sldMk cId="1654007609" sldId="2716"/>
            <ac:spMk id="155" creationId="{A6E61865-6BA5-6E2B-A327-8AEF45E6681A}"/>
          </ac:spMkLst>
        </pc:spChg>
        <pc:spChg chg="del mod">
          <ac:chgData name="Dimitri Desmidt" userId="64dfcb71-c89a-4eed-a7b2-a6b8697ca05d" providerId="ADAL" clId="{F0F52996-0AD7-1C46-9227-4B96FC6F4D41}" dt="2023-01-31T19:24:16.794" v="1326" actId="478"/>
          <ac:spMkLst>
            <pc:docMk/>
            <pc:sldMk cId="1654007609" sldId="2716"/>
            <ac:spMk id="158" creationId="{B7FA18BB-526F-A661-D8B8-02A959D477F5}"/>
          </ac:spMkLst>
        </pc:spChg>
        <pc:spChg chg="del mod">
          <ac:chgData name="Dimitri Desmidt" userId="64dfcb71-c89a-4eed-a7b2-a6b8697ca05d" providerId="ADAL" clId="{F0F52996-0AD7-1C46-9227-4B96FC6F4D41}" dt="2023-01-31T19:24:16.794" v="1326" actId="478"/>
          <ac:spMkLst>
            <pc:docMk/>
            <pc:sldMk cId="1654007609" sldId="2716"/>
            <ac:spMk id="170" creationId="{31600ACD-2512-2C9E-ADD6-1DFF36D38C18}"/>
          </ac:spMkLst>
        </pc:spChg>
        <pc:spChg chg="mod">
          <ac:chgData name="Dimitri Desmidt" userId="64dfcb71-c89a-4eed-a7b2-a6b8697ca05d" providerId="ADAL" clId="{F0F52996-0AD7-1C46-9227-4B96FC6F4D41}" dt="2023-01-31T19:30:26.949" v="1534" actId="404"/>
          <ac:spMkLst>
            <pc:docMk/>
            <pc:sldMk cId="1654007609" sldId="2716"/>
            <ac:spMk id="175" creationId="{0E87FF32-23B8-894C-E10B-5AABF40E1841}"/>
          </ac:spMkLst>
        </pc:spChg>
        <pc:grpChg chg="mod">
          <ac:chgData name="Dimitri Desmidt" userId="64dfcb71-c89a-4eed-a7b2-a6b8697ca05d" providerId="ADAL" clId="{F0F52996-0AD7-1C46-9227-4B96FC6F4D41}" dt="2023-01-31T19:23:01.425" v="1302" actId="1036"/>
          <ac:grpSpMkLst>
            <pc:docMk/>
            <pc:sldMk cId="1654007609" sldId="2716"/>
            <ac:grpSpMk id="7" creationId="{66BDC15A-796E-0244-3A0B-0C41A9FDFA67}"/>
          </ac:grpSpMkLst>
        </pc:grpChg>
        <pc:grpChg chg="mod">
          <ac:chgData name="Dimitri Desmidt" userId="64dfcb71-c89a-4eed-a7b2-a6b8697ca05d" providerId="ADAL" clId="{F0F52996-0AD7-1C46-9227-4B96FC6F4D41}" dt="2023-01-31T19:23:01.425" v="1302" actId="1036"/>
          <ac:grpSpMkLst>
            <pc:docMk/>
            <pc:sldMk cId="1654007609" sldId="2716"/>
            <ac:grpSpMk id="28" creationId="{E4B4F742-7F4D-1248-FF53-11C1D72134EA}"/>
          </ac:grpSpMkLst>
        </pc:grpChg>
        <pc:grpChg chg="mod">
          <ac:chgData name="Dimitri Desmidt" userId="64dfcb71-c89a-4eed-a7b2-a6b8697ca05d" providerId="ADAL" clId="{F0F52996-0AD7-1C46-9227-4B96FC6F4D41}" dt="2023-01-31T19:24:26.145" v="1327" actId="1076"/>
          <ac:grpSpMkLst>
            <pc:docMk/>
            <pc:sldMk cId="1654007609" sldId="2716"/>
            <ac:grpSpMk id="36" creationId="{500793D6-A074-3F1C-B29E-197CC65C36C4}"/>
          </ac:grpSpMkLst>
        </pc:grpChg>
        <pc:grpChg chg="mod">
          <ac:chgData name="Dimitri Desmidt" userId="64dfcb71-c89a-4eed-a7b2-a6b8697ca05d" providerId="ADAL" clId="{F0F52996-0AD7-1C46-9227-4B96FC6F4D41}" dt="2023-01-31T19:24:26.145" v="1327" actId="1076"/>
          <ac:grpSpMkLst>
            <pc:docMk/>
            <pc:sldMk cId="1654007609" sldId="2716"/>
            <ac:grpSpMk id="48" creationId="{2DDC0612-13BF-5CE6-69D5-EA69926984E2}"/>
          </ac:grpSpMkLst>
        </pc:grpChg>
        <pc:grpChg chg="mod">
          <ac:chgData name="Dimitri Desmidt" userId="64dfcb71-c89a-4eed-a7b2-a6b8697ca05d" providerId="ADAL" clId="{F0F52996-0AD7-1C46-9227-4B96FC6F4D41}" dt="2023-01-31T19:24:26.145" v="1327" actId="1076"/>
          <ac:grpSpMkLst>
            <pc:docMk/>
            <pc:sldMk cId="1654007609" sldId="2716"/>
            <ac:grpSpMk id="83" creationId="{9F050169-59AA-049E-A684-C0AFBAA5F195}"/>
          </ac:grpSpMkLst>
        </pc:grpChg>
        <pc:grpChg chg="mod">
          <ac:chgData name="Dimitri Desmidt" userId="64dfcb71-c89a-4eed-a7b2-a6b8697ca05d" providerId="ADAL" clId="{F0F52996-0AD7-1C46-9227-4B96FC6F4D41}" dt="2023-01-31T19:24:26.145" v="1327" actId="1076"/>
          <ac:grpSpMkLst>
            <pc:docMk/>
            <pc:sldMk cId="1654007609" sldId="2716"/>
            <ac:grpSpMk id="100" creationId="{48B95E53-3A4B-AEC6-7BCF-5DB9612B9AF8}"/>
          </ac:grpSpMkLst>
        </pc:grpChg>
        <pc:grpChg chg="del mod">
          <ac:chgData name="Dimitri Desmidt" userId="64dfcb71-c89a-4eed-a7b2-a6b8697ca05d" providerId="ADAL" clId="{F0F52996-0AD7-1C46-9227-4B96FC6F4D41}" dt="2023-01-31T19:24:16.794" v="1326" actId="478"/>
          <ac:grpSpMkLst>
            <pc:docMk/>
            <pc:sldMk cId="1654007609" sldId="2716"/>
            <ac:grpSpMk id="135" creationId="{E0F98F65-7024-A614-BA42-C203717AC01B}"/>
          </ac:grpSpMkLst>
        </pc:grpChg>
        <pc:grpChg chg="del mod">
          <ac:chgData name="Dimitri Desmidt" userId="64dfcb71-c89a-4eed-a7b2-a6b8697ca05d" providerId="ADAL" clId="{F0F52996-0AD7-1C46-9227-4B96FC6F4D41}" dt="2023-01-31T19:24:16.794" v="1326" actId="478"/>
          <ac:grpSpMkLst>
            <pc:docMk/>
            <pc:sldMk cId="1654007609" sldId="2716"/>
            <ac:grpSpMk id="148" creationId="{002E965C-4C32-42C4-611C-387C72E5FBEA}"/>
          </ac:grpSpMkLst>
        </pc:grpChg>
        <pc:grpChg chg="del mod">
          <ac:chgData name="Dimitri Desmidt" userId="64dfcb71-c89a-4eed-a7b2-a6b8697ca05d" providerId="ADAL" clId="{F0F52996-0AD7-1C46-9227-4B96FC6F4D41}" dt="2023-01-31T19:24:16.794" v="1326" actId="478"/>
          <ac:grpSpMkLst>
            <pc:docMk/>
            <pc:sldMk cId="1654007609" sldId="2716"/>
            <ac:grpSpMk id="159" creationId="{2BC44F74-6313-0B8C-27A8-833F7EEE999C}"/>
          </ac:grpSpMkLst>
        </pc:grpChg>
        <pc:grpChg chg="del mod">
          <ac:chgData name="Dimitri Desmidt" userId="64dfcb71-c89a-4eed-a7b2-a6b8697ca05d" providerId="ADAL" clId="{F0F52996-0AD7-1C46-9227-4B96FC6F4D41}" dt="2023-01-31T19:24:16.794" v="1326" actId="478"/>
          <ac:grpSpMkLst>
            <pc:docMk/>
            <pc:sldMk cId="1654007609" sldId="2716"/>
            <ac:grpSpMk id="164" creationId="{7B577B6B-1707-0781-0D54-E067DB38E2E2}"/>
          </ac:grpSpMkLst>
        </pc:grpChg>
        <pc:grpChg chg="del mod">
          <ac:chgData name="Dimitri Desmidt" userId="64dfcb71-c89a-4eed-a7b2-a6b8697ca05d" providerId="ADAL" clId="{F0F52996-0AD7-1C46-9227-4B96FC6F4D41}" dt="2023-01-31T19:24:16.794" v="1326" actId="478"/>
          <ac:grpSpMkLst>
            <pc:docMk/>
            <pc:sldMk cId="1654007609" sldId="2716"/>
            <ac:grpSpMk id="171" creationId="{3EE607CA-7F42-FB61-6C24-58241AD2BEC6}"/>
          </ac:grpSpMkLst>
        </pc:grpChg>
        <pc:picChg chg="mod">
          <ac:chgData name="Dimitri Desmidt" userId="64dfcb71-c89a-4eed-a7b2-a6b8697ca05d" providerId="ADAL" clId="{F0F52996-0AD7-1C46-9227-4B96FC6F4D41}" dt="2023-01-31T19:24:26.145" v="1327" actId="1076"/>
          <ac:picMkLst>
            <pc:docMk/>
            <pc:sldMk cId="1654007609" sldId="2716"/>
            <ac:picMk id="14" creationId="{A1D3600E-92D5-78B6-1F30-C6CAF886BB75}"/>
          </ac:picMkLst>
        </pc:picChg>
        <pc:picChg chg="mod">
          <ac:chgData name="Dimitri Desmidt" userId="64dfcb71-c89a-4eed-a7b2-a6b8697ca05d" providerId="ADAL" clId="{F0F52996-0AD7-1C46-9227-4B96FC6F4D41}" dt="2023-01-31T19:23:01.425" v="1302" actId="1036"/>
          <ac:picMkLst>
            <pc:docMk/>
            <pc:sldMk cId="1654007609" sldId="2716"/>
            <ac:picMk id="15" creationId="{F24A817C-B714-901E-5A3F-93F2A9666025}"/>
          </ac:picMkLst>
        </pc:picChg>
        <pc:picChg chg="mod">
          <ac:chgData name="Dimitri Desmidt" userId="64dfcb71-c89a-4eed-a7b2-a6b8697ca05d" providerId="ADAL" clId="{F0F52996-0AD7-1C46-9227-4B96FC6F4D41}" dt="2023-01-31T19:24:26.145" v="1327" actId="1076"/>
          <ac:picMkLst>
            <pc:docMk/>
            <pc:sldMk cId="1654007609" sldId="2716"/>
            <ac:picMk id="41" creationId="{D0F7A911-3467-3F2C-2238-732DB81BBA3A}"/>
          </ac:picMkLst>
        </pc:picChg>
        <pc:picChg chg="del mod">
          <ac:chgData name="Dimitri Desmidt" userId="64dfcb71-c89a-4eed-a7b2-a6b8697ca05d" providerId="ADAL" clId="{F0F52996-0AD7-1C46-9227-4B96FC6F4D41}" dt="2023-01-31T19:24:16.794" v="1326" actId="478"/>
          <ac:picMkLst>
            <pc:docMk/>
            <pc:sldMk cId="1654007609" sldId="2716"/>
            <ac:picMk id="163" creationId="{4BA5BEE0-0EBA-3778-03AA-72B3F37921F4}"/>
          </ac:picMkLst>
        </pc:picChg>
        <pc:picChg chg="del mod">
          <ac:chgData name="Dimitri Desmidt" userId="64dfcb71-c89a-4eed-a7b2-a6b8697ca05d" providerId="ADAL" clId="{F0F52996-0AD7-1C46-9227-4B96FC6F4D41}" dt="2023-01-31T19:24:16.794" v="1326" actId="478"/>
          <ac:picMkLst>
            <pc:docMk/>
            <pc:sldMk cId="1654007609" sldId="2716"/>
            <ac:picMk id="167" creationId="{037BEDB9-3965-DAAE-80E7-6FC9641EAA34}"/>
          </ac:picMkLst>
        </pc:picChg>
        <pc:cxnChg chg="mod">
          <ac:chgData name="Dimitri Desmidt" userId="64dfcb71-c89a-4eed-a7b2-a6b8697ca05d" providerId="ADAL" clId="{F0F52996-0AD7-1C46-9227-4B96FC6F4D41}" dt="2023-01-31T19:23:01.425" v="1302" actId="1036"/>
          <ac:cxnSpMkLst>
            <pc:docMk/>
            <pc:sldMk cId="1654007609" sldId="2716"/>
            <ac:cxnSpMk id="12" creationId="{5472BDC4-4691-0324-DD17-640A9FB08D89}"/>
          </ac:cxnSpMkLst>
        </pc:cxnChg>
        <pc:cxnChg chg="mod">
          <ac:chgData name="Dimitri Desmidt" userId="64dfcb71-c89a-4eed-a7b2-a6b8697ca05d" providerId="ADAL" clId="{F0F52996-0AD7-1C46-9227-4B96FC6F4D41}" dt="2023-01-31T19:23:01.425" v="1302" actId="1036"/>
          <ac:cxnSpMkLst>
            <pc:docMk/>
            <pc:sldMk cId="1654007609" sldId="2716"/>
            <ac:cxnSpMk id="34" creationId="{E46FA0C3-77B9-9658-B40D-6062B069FF5F}"/>
          </ac:cxnSpMkLst>
        </pc:cxnChg>
        <pc:cxnChg chg="mod">
          <ac:chgData name="Dimitri Desmidt" userId="64dfcb71-c89a-4eed-a7b2-a6b8697ca05d" providerId="ADAL" clId="{F0F52996-0AD7-1C46-9227-4B96FC6F4D41}" dt="2023-01-31T19:24:26.145" v="1327" actId="1076"/>
          <ac:cxnSpMkLst>
            <pc:docMk/>
            <pc:sldMk cId="1654007609" sldId="2716"/>
            <ac:cxnSpMk id="54" creationId="{A362CD30-8DF3-7D45-9442-FD56844358A0}"/>
          </ac:cxnSpMkLst>
        </pc:cxnChg>
        <pc:cxnChg chg="mod">
          <ac:chgData name="Dimitri Desmidt" userId="64dfcb71-c89a-4eed-a7b2-a6b8697ca05d" providerId="ADAL" clId="{F0F52996-0AD7-1C46-9227-4B96FC6F4D41}" dt="2023-01-31T19:24:26.145" v="1327" actId="1076"/>
          <ac:cxnSpMkLst>
            <pc:docMk/>
            <pc:sldMk cId="1654007609" sldId="2716"/>
            <ac:cxnSpMk id="56" creationId="{7AF974C1-9B3C-C30B-6223-1C1036BBB213}"/>
          </ac:cxnSpMkLst>
        </pc:cxnChg>
        <pc:cxnChg chg="mod">
          <ac:chgData name="Dimitri Desmidt" userId="64dfcb71-c89a-4eed-a7b2-a6b8697ca05d" providerId="ADAL" clId="{F0F52996-0AD7-1C46-9227-4B96FC6F4D41}" dt="2023-01-31T19:24:26.145" v="1327" actId="1076"/>
          <ac:cxnSpMkLst>
            <pc:docMk/>
            <pc:sldMk cId="1654007609" sldId="2716"/>
            <ac:cxnSpMk id="91" creationId="{B1455589-E849-D137-2109-56B9C31DDF9B}"/>
          </ac:cxnSpMkLst>
        </pc:cxnChg>
        <pc:cxnChg chg="mod">
          <ac:chgData name="Dimitri Desmidt" userId="64dfcb71-c89a-4eed-a7b2-a6b8697ca05d" providerId="ADAL" clId="{F0F52996-0AD7-1C46-9227-4B96FC6F4D41}" dt="2023-01-31T19:24:26.145" v="1327" actId="1076"/>
          <ac:cxnSpMkLst>
            <pc:docMk/>
            <pc:sldMk cId="1654007609" sldId="2716"/>
            <ac:cxnSpMk id="92" creationId="{197D6519-8DE9-3237-4979-4C7EF13FCADE}"/>
          </ac:cxnSpMkLst>
        </pc:cxnChg>
        <pc:cxnChg chg="mod">
          <ac:chgData name="Dimitri Desmidt" userId="64dfcb71-c89a-4eed-a7b2-a6b8697ca05d" providerId="ADAL" clId="{F0F52996-0AD7-1C46-9227-4B96FC6F4D41}" dt="2023-01-31T19:24:26.145" v="1327" actId="1076"/>
          <ac:cxnSpMkLst>
            <pc:docMk/>
            <pc:sldMk cId="1654007609" sldId="2716"/>
            <ac:cxnSpMk id="124" creationId="{EEFEB63A-6852-FE33-76E1-0008AFA2177D}"/>
          </ac:cxnSpMkLst>
        </pc:cxnChg>
        <pc:cxnChg chg="mod">
          <ac:chgData name="Dimitri Desmidt" userId="64dfcb71-c89a-4eed-a7b2-a6b8697ca05d" providerId="ADAL" clId="{F0F52996-0AD7-1C46-9227-4B96FC6F4D41}" dt="2023-01-31T19:24:26.145" v="1327" actId="1076"/>
          <ac:cxnSpMkLst>
            <pc:docMk/>
            <pc:sldMk cId="1654007609" sldId="2716"/>
            <ac:cxnSpMk id="126" creationId="{19F026BF-87C6-B0A1-87EF-38228EF3BF98}"/>
          </ac:cxnSpMkLst>
        </pc:cxnChg>
        <pc:cxnChg chg="del mod">
          <ac:chgData name="Dimitri Desmidt" userId="64dfcb71-c89a-4eed-a7b2-a6b8697ca05d" providerId="ADAL" clId="{F0F52996-0AD7-1C46-9227-4B96FC6F4D41}" dt="2023-01-31T19:24:16.794" v="1326" actId="478"/>
          <ac:cxnSpMkLst>
            <pc:docMk/>
            <pc:sldMk cId="1654007609" sldId="2716"/>
            <ac:cxnSpMk id="141" creationId="{56733519-CFC6-2326-AB5F-F6FA80E60E71}"/>
          </ac:cxnSpMkLst>
        </pc:cxnChg>
        <pc:cxnChg chg="del mod">
          <ac:chgData name="Dimitri Desmidt" userId="64dfcb71-c89a-4eed-a7b2-a6b8697ca05d" providerId="ADAL" clId="{F0F52996-0AD7-1C46-9227-4B96FC6F4D41}" dt="2023-01-31T19:24:16.794" v="1326" actId="478"/>
          <ac:cxnSpMkLst>
            <pc:docMk/>
            <pc:sldMk cId="1654007609" sldId="2716"/>
            <ac:cxnSpMk id="144" creationId="{5B320572-B151-D5AE-402F-E7619A5EBCD2}"/>
          </ac:cxnSpMkLst>
        </pc:cxnChg>
        <pc:cxnChg chg="del mod">
          <ac:chgData name="Dimitri Desmidt" userId="64dfcb71-c89a-4eed-a7b2-a6b8697ca05d" providerId="ADAL" clId="{F0F52996-0AD7-1C46-9227-4B96FC6F4D41}" dt="2023-01-31T19:24:16.794" v="1326" actId="478"/>
          <ac:cxnSpMkLst>
            <pc:docMk/>
            <pc:sldMk cId="1654007609" sldId="2716"/>
            <ac:cxnSpMk id="146" creationId="{D9020934-769E-892C-D0C0-9E02CCC6A86A}"/>
          </ac:cxnSpMkLst>
        </pc:cxnChg>
        <pc:cxnChg chg="del mod">
          <ac:chgData name="Dimitri Desmidt" userId="64dfcb71-c89a-4eed-a7b2-a6b8697ca05d" providerId="ADAL" clId="{F0F52996-0AD7-1C46-9227-4B96FC6F4D41}" dt="2023-01-31T19:24:16.794" v="1326" actId="478"/>
          <ac:cxnSpMkLst>
            <pc:docMk/>
            <pc:sldMk cId="1654007609" sldId="2716"/>
            <ac:cxnSpMk id="156" creationId="{3CA4CC35-9A9B-4093-75A3-B9860E4ADBF1}"/>
          </ac:cxnSpMkLst>
        </pc:cxnChg>
        <pc:cxnChg chg="del mod">
          <ac:chgData name="Dimitri Desmidt" userId="64dfcb71-c89a-4eed-a7b2-a6b8697ca05d" providerId="ADAL" clId="{F0F52996-0AD7-1C46-9227-4B96FC6F4D41}" dt="2023-01-31T19:24:16.794" v="1326" actId="478"/>
          <ac:cxnSpMkLst>
            <pc:docMk/>
            <pc:sldMk cId="1654007609" sldId="2716"/>
            <ac:cxnSpMk id="157" creationId="{5AD717CD-82D2-A703-81D7-33A0945C23F3}"/>
          </ac:cxnSpMkLst>
        </pc:cxnChg>
        <pc:cxnChg chg="del mod">
          <ac:chgData name="Dimitri Desmidt" userId="64dfcb71-c89a-4eed-a7b2-a6b8697ca05d" providerId="ADAL" clId="{F0F52996-0AD7-1C46-9227-4B96FC6F4D41}" dt="2023-01-31T19:24:16.794" v="1326" actId="478"/>
          <ac:cxnSpMkLst>
            <pc:docMk/>
            <pc:sldMk cId="1654007609" sldId="2716"/>
            <ac:cxnSpMk id="168" creationId="{546692D9-B6DF-C8DA-565A-1C07FEAB5B88}"/>
          </ac:cxnSpMkLst>
        </pc:cxnChg>
        <pc:cxnChg chg="del mod">
          <ac:chgData name="Dimitri Desmidt" userId="64dfcb71-c89a-4eed-a7b2-a6b8697ca05d" providerId="ADAL" clId="{F0F52996-0AD7-1C46-9227-4B96FC6F4D41}" dt="2023-01-31T19:24:16.794" v="1326" actId="478"/>
          <ac:cxnSpMkLst>
            <pc:docMk/>
            <pc:sldMk cId="1654007609" sldId="2716"/>
            <ac:cxnSpMk id="169" creationId="{1F6F2E7E-7935-70B3-6C01-F5F2463677AE}"/>
          </ac:cxnSpMkLst>
        </pc:cxnChg>
      </pc:sldChg>
      <pc:sldChg chg="modSp add mod">
        <pc:chgData name="Dimitri Desmidt" userId="64dfcb71-c89a-4eed-a7b2-a6b8697ca05d" providerId="ADAL" clId="{F0F52996-0AD7-1C46-9227-4B96FC6F4D41}" dt="2023-01-31T19:20:18.031" v="1253" actId="207"/>
        <pc:sldMkLst>
          <pc:docMk/>
          <pc:sldMk cId="2962274667" sldId="2717"/>
        </pc:sldMkLst>
        <pc:spChg chg="mod">
          <ac:chgData name="Dimitri Desmidt" userId="64dfcb71-c89a-4eed-a7b2-a6b8697ca05d" providerId="ADAL" clId="{F0F52996-0AD7-1C46-9227-4B96FC6F4D41}" dt="2023-01-31T19:20:18.031" v="1253" actId="207"/>
          <ac:spMkLst>
            <pc:docMk/>
            <pc:sldMk cId="2962274667" sldId="2717"/>
            <ac:spMk id="2" creationId="{42BEC417-27A4-4507-BE74-DBF291087A13}"/>
          </ac:spMkLst>
        </pc:spChg>
      </pc:sldChg>
      <pc:sldChg chg="modSp add del mod">
        <pc:chgData name="Dimitri Desmidt" userId="64dfcb71-c89a-4eed-a7b2-a6b8697ca05d" providerId="ADAL" clId="{F0F52996-0AD7-1C46-9227-4B96FC6F4D41}" dt="2023-01-31T19:32:03.776" v="1555" actId="2696"/>
        <pc:sldMkLst>
          <pc:docMk/>
          <pc:sldMk cId="2827343881" sldId="2718"/>
        </pc:sldMkLst>
        <pc:spChg chg="mod">
          <ac:chgData name="Dimitri Desmidt" userId="64dfcb71-c89a-4eed-a7b2-a6b8697ca05d" providerId="ADAL" clId="{F0F52996-0AD7-1C46-9227-4B96FC6F4D41}" dt="2023-01-31T19:29:30.123" v="1486" actId="20577"/>
          <ac:spMkLst>
            <pc:docMk/>
            <pc:sldMk cId="2827343881" sldId="2718"/>
            <ac:spMk id="2" creationId="{F1A381F6-6E3F-39F4-334A-ACBC7BC308DE}"/>
          </ac:spMkLst>
        </pc:spChg>
      </pc:sldChg>
      <pc:sldChg chg="addSp delSp modSp new del mod modClrScheme chgLayout">
        <pc:chgData name="Dimitri Desmidt" userId="64dfcb71-c89a-4eed-a7b2-a6b8697ca05d" providerId="ADAL" clId="{F0F52996-0AD7-1C46-9227-4B96FC6F4D41}" dt="2023-01-31T19:29:00.086" v="1482" actId="2696"/>
        <pc:sldMkLst>
          <pc:docMk/>
          <pc:sldMk cId="3772858034" sldId="2719"/>
        </pc:sldMkLst>
        <pc:spChg chg="del mod ord">
          <ac:chgData name="Dimitri Desmidt" userId="64dfcb71-c89a-4eed-a7b2-a6b8697ca05d" providerId="ADAL" clId="{F0F52996-0AD7-1C46-9227-4B96FC6F4D41}" dt="2023-01-31T19:25:14.587" v="1333" actId="700"/>
          <ac:spMkLst>
            <pc:docMk/>
            <pc:sldMk cId="3772858034" sldId="2719"/>
            <ac:spMk id="2" creationId="{7F898477-6F8C-6E0A-C007-7BECE6E2672A}"/>
          </ac:spMkLst>
        </pc:spChg>
        <pc:spChg chg="del mod ord">
          <ac:chgData name="Dimitri Desmidt" userId="64dfcb71-c89a-4eed-a7b2-a6b8697ca05d" providerId="ADAL" clId="{F0F52996-0AD7-1C46-9227-4B96FC6F4D41}" dt="2023-01-31T19:25:14.587" v="1333" actId="700"/>
          <ac:spMkLst>
            <pc:docMk/>
            <pc:sldMk cId="3772858034" sldId="2719"/>
            <ac:spMk id="3" creationId="{68E293EB-5500-8DE6-CD27-18E1B7ED1DA5}"/>
          </ac:spMkLst>
        </pc:spChg>
        <pc:spChg chg="add mod ord">
          <ac:chgData name="Dimitri Desmidt" userId="64dfcb71-c89a-4eed-a7b2-a6b8697ca05d" providerId="ADAL" clId="{F0F52996-0AD7-1C46-9227-4B96FC6F4D41}" dt="2023-01-31T19:25:14.587" v="1333" actId="700"/>
          <ac:spMkLst>
            <pc:docMk/>
            <pc:sldMk cId="3772858034" sldId="2719"/>
            <ac:spMk id="4" creationId="{6FCFFBC8-38B9-DAF5-D691-93B64ADAE50E}"/>
          </ac:spMkLst>
        </pc:spChg>
        <pc:spChg chg="add mod ord">
          <ac:chgData name="Dimitri Desmidt" userId="64dfcb71-c89a-4eed-a7b2-a6b8697ca05d" providerId="ADAL" clId="{F0F52996-0AD7-1C46-9227-4B96FC6F4D41}" dt="2023-01-31T19:25:14.587" v="1333" actId="700"/>
          <ac:spMkLst>
            <pc:docMk/>
            <pc:sldMk cId="3772858034" sldId="2719"/>
            <ac:spMk id="5" creationId="{88F3C160-0E28-D32A-7CEC-604B296C88BB}"/>
          </ac:spMkLst>
        </pc:spChg>
        <pc:spChg chg="add mod ord">
          <ac:chgData name="Dimitri Desmidt" userId="64dfcb71-c89a-4eed-a7b2-a6b8697ca05d" providerId="ADAL" clId="{F0F52996-0AD7-1C46-9227-4B96FC6F4D41}" dt="2023-01-31T19:25:14.587" v="1333" actId="700"/>
          <ac:spMkLst>
            <pc:docMk/>
            <pc:sldMk cId="3772858034" sldId="2719"/>
            <ac:spMk id="6" creationId="{F7322790-5455-008E-2E44-4EAEC0D5A974}"/>
          </ac:spMkLst>
        </pc:spChg>
      </pc:sldChg>
      <pc:sldChg chg="addSp delSp modSp add mod">
        <pc:chgData name="Dimitri Desmidt" userId="64dfcb71-c89a-4eed-a7b2-a6b8697ca05d" providerId="ADAL" clId="{F0F52996-0AD7-1C46-9227-4B96FC6F4D41}" dt="2023-01-31T19:31:59.034" v="1554" actId="207"/>
        <pc:sldMkLst>
          <pc:docMk/>
          <pc:sldMk cId="3458944200" sldId="2720"/>
        </pc:sldMkLst>
        <pc:spChg chg="mod">
          <ac:chgData name="Dimitri Desmidt" userId="64dfcb71-c89a-4eed-a7b2-a6b8697ca05d" providerId="ADAL" clId="{F0F52996-0AD7-1C46-9227-4B96FC6F4D41}" dt="2023-01-31T19:29:36.441" v="1488" actId="20577"/>
          <ac:spMkLst>
            <pc:docMk/>
            <pc:sldMk cId="3458944200" sldId="2720"/>
            <ac:spMk id="2" creationId="{F1A381F6-6E3F-39F4-334A-ACBC7BC308DE}"/>
          </ac:spMkLst>
        </pc:spChg>
        <pc:spChg chg="add mod">
          <ac:chgData name="Dimitri Desmidt" userId="64dfcb71-c89a-4eed-a7b2-a6b8697ca05d" providerId="ADAL" clId="{F0F52996-0AD7-1C46-9227-4B96FC6F4D41}" dt="2023-01-31T19:31:59.034" v="1554" actId="207"/>
          <ac:spMkLst>
            <pc:docMk/>
            <pc:sldMk cId="3458944200" sldId="2720"/>
            <ac:spMk id="4" creationId="{7BBD0261-7D02-821C-3C37-026F58F2944C}"/>
          </ac:spMkLst>
        </pc:spChg>
        <pc:spChg chg="mod">
          <ac:chgData name="Dimitri Desmidt" userId="64dfcb71-c89a-4eed-a7b2-a6b8697ca05d" providerId="ADAL" clId="{F0F52996-0AD7-1C46-9227-4B96FC6F4D41}" dt="2023-01-31T19:29:52.303" v="1491"/>
          <ac:spMkLst>
            <pc:docMk/>
            <pc:sldMk cId="3458944200" sldId="2720"/>
            <ac:spMk id="6" creationId="{49A27F38-C0CA-BB43-6CB9-7C4E6C7366A7}"/>
          </ac:spMkLst>
        </pc:spChg>
        <pc:spChg chg="mod">
          <ac:chgData name="Dimitri Desmidt" userId="64dfcb71-c89a-4eed-a7b2-a6b8697ca05d" providerId="ADAL" clId="{F0F52996-0AD7-1C46-9227-4B96FC6F4D41}" dt="2023-01-31T19:29:52.303" v="1491"/>
          <ac:spMkLst>
            <pc:docMk/>
            <pc:sldMk cId="3458944200" sldId="2720"/>
            <ac:spMk id="9" creationId="{7DC3EA26-6950-1E9B-D6F2-FFEC55C06274}"/>
          </ac:spMkLst>
        </pc:spChg>
        <pc:spChg chg="mod">
          <ac:chgData name="Dimitri Desmidt" userId="64dfcb71-c89a-4eed-a7b2-a6b8697ca05d" providerId="ADAL" clId="{F0F52996-0AD7-1C46-9227-4B96FC6F4D41}" dt="2023-01-31T19:29:52.303" v="1491"/>
          <ac:spMkLst>
            <pc:docMk/>
            <pc:sldMk cId="3458944200" sldId="2720"/>
            <ac:spMk id="11" creationId="{6B9100A8-4598-ABDE-9285-DA4735F8878E}"/>
          </ac:spMkLst>
        </pc:spChg>
        <pc:spChg chg="del">
          <ac:chgData name="Dimitri Desmidt" userId="64dfcb71-c89a-4eed-a7b2-a6b8697ca05d" providerId="ADAL" clId="{F0F52996-0AD7-1C46-9227-4B96FC6F4D41}" dt="2023-01-31T19:29:43.298" v="1489" actId="478"/>
          <ac:spMkLst>
            <pc:docMk/>
            <pc:sldMk cId="3458944200" sldId="2720"/>
            <ac:spMk id="13" creationId="{95BB9196-674C-5793-31E5-5500CB88EE86}"/>
          </ac:spMkLst>
        </pc:spChg>
        <pc:spChg chg="mod">
          <ac:chgData name="Dimitri Desmidt" userId="64dfcb71-c89a-4eed-a7b2-a6b8697ca05d" providerId="ADAL" clId="{F0F52996-0AD7-1C46-9227-4B96FC6F4D41}" dt="2023-01-31T19:29:52.303" v="1491"/>
          <ac:spMkLst>
            <pc:docMk/>
            <pc:sldMk cId="3458944200" sldId="2720"/>
            <ac:spMk id="16" creationId="{A66665A0-3059-5B17-201C-14B15393E30D}"/>
          </ac:spMkLst>
        </pc:spChg>
        <pc:spChg chg="mod">
          <ac:chgData name="Dimitri Desmidt" userId="64dfcb71-c89a-4eed-a7b2-a6b8697ca05d" providerId="ADAL" clId="{F0F52996-0AD7-1C46-9227-4B96FC6F4D41}" dt="2023-01-31T19:29:52.303" v="1491"/>
          <ac:spMkLst>
            <pc:docMk/>
            <pc:sldMk cId="3458944200" sldId="2720"/>
            <ac:spMk id="17" creationId="{C7D9DAC2-4262-9A3F-2ECE-D2C49B215E5F}"/>
          </ac:spMkLst>
        </pc:spChg>
        <pc:spChg chg="add mod">
          <ac:chgData name="Dimitri Desmidt" userId="64dfcb71-c89a-4eed-a7b2-a6b8697ca05d" providerId="ADAL" clId="{F0F52996-0AD7-1C46-9227-4B96FC6F4D41}" dt="2023-01-31T19:29:59.290" v="1527" actId="1035"/>
          <ac:spMkLst>
            <pc:docMk/>
            <pc:sldMk cId="3458944200" sldId="2720"/>
            <ac:spMk id="19" creationId="{41AF0ACB-133A-3B16-95F7-D54C765E2C4E}"/>
          </ac:spMkLst>
        </pc:spChg>
        <pc:spChg chg="add mod">
          <ac:chgData name="Dimitri Desmidt" userId="64dfcb71-c89a-4eed-a7b2-a6b8697ca05d" providerId="ADAL" clId="{F0F52996-0AD7-1C46-9227-4B96FC6F4D41}" dt="2023-01-31T19:29:59.290" v="1527" actId="1035"/>
          <ac:spMkLst>
            <pc:docMk/>
            <pc:sldMk cId="3458944200" sldId="2720"/>
            <ac:spMk id="21" creationId="{0B0630BE-83EB-2F16-5320-FA7A1E97BA02}"/>
          </ac:spMkLst>
        </pc:spChg>
        <pc:spChg chg="add mod">
          <ac:chgData name="Dimitri Desmidt" userId="64dfcb71-c89a-4eed-a7b2-a6b8697ca05d" providerId="ADAL" clId="{F0F52996-0AD7-1C46-9227-4B96FC6F4D41}" dt="2023-01-31T19:29:59.290" v="1527" actId="1035"/>
          <ac:spMkLst>
            <pc:docMk/>
            <pc:sldMk cId="3458944200" sldId="2720"/>
            <ac:spMk id="23" creationId="{5F556273-6561-63D4-7D2B-6350ED1A1E96}"/>
          </ac:spMkLst>
        </pc:spChg>
        <pc:spChg chg="mod">
          <ac:chgData name="Dimitri Desmidt" userId="64dfcb71-c89a-4eed-a7b2-a6b8697ca05d" providerId="ADAL" clId="{F0F52996-0AD7-1C46-9227-4B96FC6F4D41}" dt="2023-01-31T19:29:52.303" v="1491"/>
          <ac:spMkLst>
            <pc:docMk/>
            <pc:sldMk cId="3458944200" sldId="2720"/>
            <ac:spMk id="25" creationId="{7DB2D5F1-875E-CF4C-2077-FB3D71BB72C2}"/>
          </ac:spMkLst>
        </pc:spChg>
        <pc:spChg chg="mod">
          <ac:chgData name="Dimitri Desmidt" userId="64dfcb71-c89a-4eed-a7b2-a6b8697ca05d" providerId="ADAL" clId="{F0F52996-0AD7-1C46-9227-4B96FC6F4D41}" dt="2023-01-31T19:29:52.303" v="1491"/>
          <ac:spMkLst>
            <pc:docMk/>
            <pc:sldMk cId="3458944200" sldId="2720"/>
            <ac:spMk id="26" creationId="{10C98567-D562-6A7C-ED5C-5F6C77ED1A4A}"/>
          </ac:spMkLst>
        </pc:spChg>
        <pc:spChg chg="mod">
          <ac:chgData name="Dimitri Desmidt" userId="64dfcb71-c89a-4eed-a7b2-a6b8697ca05d" providerId="ADAL" clId="{F0F52996-0AD7-1C46-9227-4B96FC6F4D41}" dt="2023-01-31T19:29:52.303" v="1491"/>
          <ac:spMkLst>
            <pc:docMk/>
            <pc:sldMk cId="3458944200" sldId="2720"/>
            <ac:spMk id="27" creationId="{199AF5B6-EF2A-360E-F83F-CD0E07CA9EBB}"/>
          </ac:spMkLst>
        </pc:spChg>
        <pc:spChg chg="del">
          <ac:chgData name="Dimitri Desmidt" userId="64dfcb71-c89a-4eed-a7b2-a6b8697ca05d" providerId="ADAL" clId="{F0F52996-0AD7-1C46-9227-4B96FC6F4D41}" dt="2023-01-31T19:29:43.298" v="1489" actId="478"/>
          <ac:spMkLst>
            <pc:docMk/>
            <pc:sldMk cId="3458944200" sldId="2720"/>
            <ac:spMk id="35" creationId="{FC91231A-5A28-3AD6-08B0-03EA726E32F4}"/>
          </ac:spMkLst>
        </pc:spChg>
        <pc:spChg chg="mod">
          <ac:chgData name="Dimitri Desmidt" userId="64dfcb71-c89a-4eed-a7b2-a6b8697ca05d" providerId="ADAL" clId="{F0F52996-0AD7-1C46-9227-4B96FC6F4D41}" dt="2023-01-31T19:29:52.303" v="1491"/>
          <ac:spMkLst>
            <pc:docMk/>
            <pc:sldMk cId="3458944200" sldId="2720"/>
            <ac:spMk id="39" creationId="{11D7BBB8-D3FF-F187-924F-937DDBCDE62E}"/>
          </ac:spMkLst>
        </pc:spChg>
        <pc:spChg chg="mod">
          <ac:chgData name="Dimitri Desmidt" userId="64dfcb71-c89a-4eed-a7b2-a6b8697ca05d" providerId="ADAL" clId="{F0F52996-0AD7-1C46-9227-4B96FC6F4D41}" dt="2023-01-31T19:29:52.303" v="1491"/>
          <ac:spMkLst>
            <pc:docMk/>
            <pc:sldMk cId="3458944200" sldId="2720"/>
            <ac:spMk id="40" creationId="{AF0F43AD-394F-2B32-11AF-E43B8AF4A0E7}"/>
          </ac:spMkLst>
        </pc:spChg>
        <pc:spChg chg="add mod">
          <ac:chgData name="Dimitri Desmidt" userId="64dfcb71-c89a-4eed-a7b2-a6b8697ca05d" providerId="ADAL" clId="{F0F52996-0AD7-1C46-9227-4B96FC6F4D41}" dt="2023-01-31T19:29:59.290" v="1527" actId="1035"/>
          <ac:spMkLst>
            <pc:docMk/>
            <pc:sldMk cId="3458944200" sldId="2720"/>
            <ac:spMk id="42" creationId="{9F608DFF-6462-3B0E-9BF0-26FE113AEA31}"/>
          </ac:spMkLst>
        </pc:spChg>
        <pc:spChg chg="add mod">
          <ac:chgData name="Dimitri Desmidt" userId="64dfcb71-c89a-4eed-a7b2-a6b8697ca05d" providerId="ADAL" clId="{F0F52996-0AD7-1C46-9227-4B96FC6F4D41}" dt="2023-01-31T19:29:59.290" v="1527" actId="1035"/>
          <ac:spMkLst>
            <pc:docMk/>
            <pc:sldMk cId="3458944200" sldId="2720"/>
            <ac:spMk id="43" creationId="{C5CCB7CB-55F0-7E18-957C-3AEAFA74B53E}"/>
          </ac:spMkLst>
        </pc:spChg>
        <pc:spChg chg="add mod">
          <ac:chgData name="Dimitri Desmidt" userId="64dfcb71-c89a-4eed-a7b2-a6b8697ca05d" providerId="ADAL" clId="{F0F52996-0AD7-1C46-9227-4B96FC6F4D41}" dt="2023-01-31T19:29:59.290" v="1527" actId="1035"/>
          <ac:spMkLst>
            <pc:docMk/>
            <pc:sldMk cId="3458944200" sldId="2720"/>
            <ac:spMk id="46" creationId="{CDC264F6-2C4A-B692-A668-F5853753D4F1}"/>
          </ac:spMkLst>
        </pc:spChg>
        <pc:spChg chg="del">
          <ac:chgData name="Dimitri Desmidt" userId="64dfcb71-c89a-4eed-a7b2-a6b8697ca05d" providerId="ADAL" clId="{F0F52996-0AD7-1C46-9227-4B96FC6F4D41}" dt="2023-01-31T19:29:47.866" v="1490" actId="478"/>
          <ac:spMkLst>
            <pc:docMk/>
            <pc:sldMk cId="3458944200" sldId="2720"/>
            <ac:spMk id="55" creationId="{636F5CB5-11C1-7764-EABA-86110ED0DBAB}"/>
          </ac:spMkLst>
        </pc:spChg>
        <pc:spChg chg="mod">
          <ac:chgData name="Dimitri Desmidt" userId="64dfcb71-c89a-4eed-a7b2-a6b8697ca05d" providerId="ADAL" clId="{F0F52996-0AD7-1C46-9227-4B96FC6F4D41}" dt="2023-01-31T19:29:52.303" v="1491"/>
          <ac:spMkLst>
            <pc:docMk/>
            <pc:sldMk cId="3458944200" sldId="2720"/>
            <ac:spMk id="57" creationId="{595CDC41-D292-2DE0-AAED-851649E67F15}"/>
          </ac:spMkLst>
        </pc:spChg>
        <pc:spChg chg="mod">
          <ac:chgData name="Dimitri Desmidt" userId="64dfcb71-c89a-4eed-a7b2-a6b8697ca05d" providerId="ADAL" clId="{F0F52996-0AD7-1C46-9227-4B96FC6F4D41}" dt="2023-01-31T19:29:52.303" v="1491"/>
          <ac:spMkLst>
            <pc:docMk/>
            <pc:sldMk cId="3458944200" sldId="2720"/>
            <ac:spMk id="63" creationId="{0E4C6212-B1A2-0D83-EAA5-7C4646961709}"/>
          </ac:spMkLst>
        </pc:spChg>
        <pc:spChg chg="add mod">
          <ac:chgData name="Dimitri Desmidt" userId="64dfcb71-c89a-4eed-a7b2-a6b8697ca05d" providerId="ADAL" clId="{F0F52996-0AD7-1C46-9227-4B96FC6F4D41}" dt="2023-01-31T19:29:59.290" v="1527" actId="1035"/>
          <ac:spMkLst>
            <pc:docMk/>
            <pc:sldMk cId="3458944200" sldId="2720"/>
            <ac:spMk id="67" creationId="{5B997282-3C86-8939-3013-04634036CA72}"/>
          </ac:spMkLst>
        </pc:spChg>
        <pc:spChg chg="mod">
          <ac:chgData name="Dimitri Desmidt" userId="64dfcb71-c89a-4eed-a7b2-a6b8697ca05d" providerId="ADAL" clId="{F0F52996-0AD7-1C46-9227-4B96FC6F4D41}" dt="2023-01-31T19:29:52.303" v="1491"/>
          <ac:spMkLst>
            <pc:docMk/>
            <pc:sldMk cId="3458944200" sldId="2720"/>
            <ac:spMk id="69" creationId="{EA3D2C39-33BA-7F9B-7438-BBCED9E2D0CD}"/>
          </ac:spMkLst>
        </pc:spChg>
        <pc:spChg chg="del">
          <ac:chgData name="Dimitri Desmidt" userId="64dfcb71-c89a-4eed-a7b2-a6b8697ca05d" providerId="ADAL" clId="{F0F52996-0AD7-1C46-9227-4B96FC6F4D41}" dt="2023-01-31T19:29:47.866" v="1490" actId="478"/>
          <ac:spMkLst>
            <pc:docMk/>
            <pc:sldMk cId="3458944200" sldId="2720"/>
            <ac:spMk id="89" creationId="{9FA5D7B3-1EE0-C240-2B9E-0395389E402E}"/>
          </ac:spMkLst>
        </pc:spChg>
        <pc:spChg chg="del">
          <ac:chgData name="Dimitri Desmidt" userId="64dfcb71-c89a-4eed-a7b2-a6b8697ca05d" providerId="ADAL" clId="{F0F52996-0AD7-1C46-9227-4B96FC6F4D41}" dt="2023-01-31T19:29:47.866" v="1490" actId="478"/>
          <ac:spMkLst>
            <pc:docMk/>
            <pc:sldMk cId="3458944200" sldId="2720"/>
            <ac:spMk id="90" creationId="{313105EA-AB33-74AC-47A0-D071419F74EC}"/>
          </ac:spMkLst>
        </pc:spChg>
        <pc:spChg chg="del">
          <ac:chgData name="Dimitri Desmidt" userId="64dfcb71-c89a-4eed-a7b2-a6b8697ca05d" providerId="ADAL" clId="{F0F52996-0AD7-1C46-9227-4B96FC6F4D41}" dt="2023-01-31T19:29:47.866" v="1490" actId="478"/>
          <ac:spMkLst>
            <pc:docMk/>
            <pc:sldMk cId="3458944200" sldId="2720"/>
            <ac:spMk id="93" creationId="{B9A675D7-9EA4-2A05-B846-D75BC68EFDF0}"/>
          </ac:spMkLst>
        </pc:spChg>
        <pc:spChg chg="del">
          <ac:chgData name="Dimitri Desmidt" userId="64dfcb71-c89a-4eed-a7b2-a6b8697ca05d" providerId="ADAL" clId="{F0F52996-0AD7-1C46-9227-4B96FC6F4D41}" dt="2023-01-31T19:29:43.298" v="1489" actId="478"/>
          <ac:spMkLst>
            <pc:docMk/>
            <pc:sldMk cId="3458944200" sldId="2720"/>
            <ac:spMk id="101" creationId="{A56B24D7-BD89-FD7A-CEA3-2006FB9AED6E}"/>
          </ac:spMkLst>
        </pc:spChg>
        <pc:spChg chg="del">
          <ac:chgData name="Dimitri Desmidt" userId="64dfcb71-c89a-4eed-a7b2-a6b8697ca05d" providerId="ADAL" clId="{F0F52996-0AD7-1C46-9227-4B96FC6F4D41}" dt="2023-01-31T19:29:47.866" v="1490" actId="478"/>
          <ac:spMkLst>
            <pc:docMk/>
            <pc:sldMk cId="3458944200" sldId="2720"/>
            <ac:spMk id="102" creationId="{C2A1BE32-DC34-8B8A-3D4F-0DABC8BEC32E}"/>
          </ac:spMkLst>
        </pc:spChg>
        <pc:spChg chg="del">
          <ac:chgData name="Dimitri Desmidt" userId="64dfcb71-c89a-4eed-a7b2-a6b8697ca05d" providerId="ADAL" clId="{F0F52996-0AD7-1C46-9227-4B96FC6F4D41}" dt="2023-01-31T19:29:47.866" v="1490" actId="478"/>
          <ac:spMkLst>
            <pc:docMk/>
            <pc:sldMk cId="3458944200" sldId="2720"/>
            <ac:spMk id="103" creationId="{167F0864-3345-B121-840D-45F37F5B427D}"/>
          </ac:spMkLst>
        </pc:spChg>
        <pc:spChg chg="del">
          <ac:chgData name="Dimitri Desmidt" userId="64dfcb71-c89a-4eed-a7b2-a6b8697ca05d" providerId="ADAL" clId="{F0F52996-0AD7-1C46-9227-4B96FC6F4D41}" dt="2023-01-31T19:29:47.866" v="1490" actId="478"/>
          <ac:spMkLst>
            <pc:docMk/>
            <pc:sldMk cId="3458944200" sldId="2720"/>
            <ac:spMk id="125" creationId="{93F7BE6D-A3A2-7ED3-A7AF-EC9E825F4998}"/>
          </ac:spMkLst>
        </pc:spChg>
        <pc:spChg chg="del">
          <ac:chgData name="Dimitri Desmidt" userId="64dfcb71-c89a-4eed-a7b2-a6b8697ca05d" providerId="ADAL" clId="{F0F52996-0AD7-1C46-9227-4B96FC6F4D41}" dt="2023-01-31T19:29:47.866" v="1490" actId="478"/>
          <ac:spMkLst>
            <pc:docMk/>
            <pc:sldMk cId="3458944200" sldId="2720"/>
            <ac:spMk id="127" creationId="{40D7480F-0D90-4240-2782-005325C98E75}"/>
          </ac:spMkLst>
        </pc:spChg>
        <pc:spChg chg="mod">
          <ac:chgData name="Dimitri Desmidt" userId="64dfcb71-c89a-4eed-a7b2-a6b8697ca05d" providerId="ADAL" clId="{F0F52996-0AD7-1C46-9227-4B96FC6F4D41}" dt="2023-01-31T19:31:44.806" v="1552" actId="20577"/>
          <ac:spMkLst>
            <pc:docMk/>
            <pc:sldMk cId="3458944200" sldId="2720"/>
            <ac:spMk id="175" creationId="{0E87FF32-23B8-894C-E10B-5AABF40E1841}"/>
          </ac:spMkLst>
        </pc:spChg>
        <pc:grpChg chg="add mod">
          <ac:chgData name="Dimitri Desmidt" userId="64dfcb71-c89a-4eed-a7b2-a6b8697ca05d" providerId="ADAL" clId="{F0F52996-0AD7-1C46-9227-4B96FC6F4D41}" dt="2023-01-31T19:29:59.290" v="1527" actId="1035"/>
          <ac:grpSpMkLst>
            <pc:docMk/>
            <pc:sldMk cId="3458944200" sldId="2720"/>
            <ac:grpSpMk id="5" creationId="{E9B98CB1-84C1-8C9C-8BE9-A4440878C15D}"/>
          </ac:grpSpMkLst>
        </pc:grpChg>
        <pc:grpChg chg="del">
          <ac:chgData name="Dimitri Desmidt" userId="64dfcb71-c89a-4eed-a7b2-a6b8697ca05d" providerId="ADAL" clId="{F0F52996-0AD7-1C46-9227-4B96FC6F4D41}" dt="2023-01-31T19:29:43.298" v="1489" actId="478"/>
          <ac:grpSpMkLst>
            <pc:docMk/>
            <pc:sldMk cId="3458944200" sldId="2720"/>
            <ac:grpSpMk id="7" creationId="{66BDC15A-796E-0244-3A0B-0C41A9FDFA67}"/>
          </ac:grpSpMkLst>
        </pc:grpChg>
        <pc:grpChg chg="add mod">
          <ac:chgData name="Dimitri Desmidt" userId="64dfcb71-c89a-4eed-a7b2-a6b8697ca05d" providerId="ADAL" clId="{F0F52996-0AD7-1C46-9227-4B96FC6F4D41}" dt="2023-01-31T19:29:59.290" v="1527" actId="1035"/>
          <ac:grpSpMkLst>
            <pc:docMk/>
            <pc:sldMk cId="3458944200" sldId="2720"/>
            <ac:grpSpMk id="24" creationId="{C0467C0F-A3E9-96A4-CE0C-FAB2DCF3A016}"/>
          </ac:grpSpMkLst>
        </pc:grpChg>
        <pc:grpChg chg="del">
          <ac:chgData name="Dimitri Desmidt" userId="64dfcb71-c89a-4eed-a7b2-a6b8697ca05d" providerId="ADAL" clId="{F0F52996-0AD7-1C46-9227-4B96FC6F4D41}" dt="2023-01-31T19:29:43.298" v="1489" actId="478"/>
          <ac:grpSpMkLst>
            <pc:docMk/>
            <pc:sldMk cId="3458944200" sldId="2720"/>
            <ac:grpSpMk id="28" creationId="{E4B4F742-7F4D-1248-FF53-11C1D72134EA}"/>
          </ac:grpSpMkLst>
        </pc:grpChg>
        <pc:grpChg chg="del">
          <ac:chgData name="Dimitri Desmidt" userId="64dfcb71-c89a-4eed-a7b2-a6b8697ca05d" providerId="ADAL" clId="{F0F52996-0AD7-1C46-9227-4B96FC6F4D41}" dt="2023-01-31T19:29:47.866" v="1490" actId="478"/>
          <ac:grpSpMkLst>
            <pc:docMk/>
            <pc:sldMk cId="3458944200" sldId="2720"/>
            <ac:grpSpMk id="36" creationId="{500793D6-A074-3F1C-B29E-197CC65C36C4}"/>
          </ac:grpSpMkLst>
        </pc:grpChg>
        <pc:grpChg chg="add mod">
          <ac:chgData name="Dimitri Desmidt" userId="64dfcb71-c89a-4eed-a7b2-a6b8697ca05d" providerId="ADAL" clId="{F0F52996-0AD7-1C46-9227-4B96FC6F4D41}" dt="2023-01-31T19:29:59.290" v="1527" actId="1035"/>
          <ac:grpSpMkLst>
            <pc:docMk/>
            <pc:sldMk cId="3458944200" sldId="2720"/>
            <ac:grpSpMk id="47" creationId="{40508D8C-566E-5B4D-460A-3FC1F04A73D9}"/>
          </ac:grpSpMkLst>
        </pc:grpChg>
        <pc:grpChg chg="del">
          <ac:chgData name="Dimitri Desmidt" userId="64dfcb71-c89a-4eed-a7b2-a6b8697ca05d" providerId="ADAL" clId="{F0F52996-0AD7-1C46-9227-4B96FC6F4D41}" dt="2023-01-31T19:29:47.866" v="1490" actId="478"/>
          <ac:grpSpMkLst>
            <pc:docMk/>
            <pc:sldMk cId="3458944200" sldId="2720"/>
            <ac:grpSpMk id="48" creationId="{2DDC0612-13BF-5CE6-69D5-EA69926984E2}"/>
          </ac:grpSpMkLst>
        </pc:grpChg>
        <pc:grpChg chg="add mod">
          <ac:chgData name="Dimitri Desmidt" userId="64dfcb71-c89a-4eed-a7b2-a6b8697ca05d" providerId="ADAL" clId="{F0F52996-0AD7-1C46-9227-4B96FC6F4D41}" dt="2023-01-31T19:29:59.290" v="1527" actId="1035"/>
          <ac:grpSpMkLst>
            <pc:docMk/>
            <pc:sldMk cId="3458944200" sldId="2720"/>
            <ac:grpSpMk id="61" creationId="{CE8EFA8E-77D0-F715-6C53-9F41F3435048}"/>
          </ac:grpSpMkLst>
        </pc:grpChg>
        <pc:grpChg chg="add mod">
          <ac:chgData name="Dimitri Desmidt" userId="64dfcb71-c89a-4eed-a7b2-a6b8697ca05d" providerId="ADAL" clId="{F0F52996-0AD7-1C46-9227-4B96FC6F4D41}" dt="2023-01-31T19:29:59.290" v="1527" actId="1035"/>
          <ac:grpSpMkLst>
            <pc:docMk/>
            <pc:sldMk cId="3458944200" sldId="2720"/>
            <ac:grpSpMk id="68" creationId="{0D3BA308-3248-7027-B79A-83995B5BA87D}"/>
          </ac:grpSpMkLst>
        </pc:grpChg>
        <pc:grpChg chg="del">
          <ac:chgData name="Dimitri Desmidt" userId="64dfcb71-c89a-4eed-a7b2-a6b8697ca05d" providerId="ADAL" clId="{F0F52996-0AD7-1C46-9227-4B96FC6F4D41}" dt="2023-01-31T19:29:47.866" v="1490" actId="478"/>
          <ac:grpSpMkLst>
            <pc:docMk/>
            <pc:sldMk cId="3458944200" sldId="2720"/>
            <ac:grpSpMk id="83" creationId="{9F050169-59AA-049E-A684-C0AFBAA5F195}"/>
          </ac:grpSpMkLst>
        </pc:grpChg>
        <pc:grpChg chg="del">
          <ac:chgData name="Dimitri Desmidt" userId="64dfcb71-c89a-4eed-a7b2-a6b8697ca05d" providerId="ADAL" clId="{F0F52996-0AD7-1C46-9227-4B96FC6F4D41}" dt="2023-01-31T19:29:47.866" v="1490" actId="478"/>
          <ac:grpSpMkLst>
            <pc:docMk/>
            <pc:sldMk cId="3458944200" sldId="2720"/>
            <ac:grpSpMk id="100" creationId="{48B95E53-3A4B-AEC6-7BCF-5DB9612B9AF8}"/>
          </ac:grpSpMkLst>
        </pc:grpChg>
        <pc:picChg chg="del">
          <ac:chgData name="Dimitri Desmidt" userId="64dfcb71-c89a-4eed-a7b2-a6b8697ca05d" providerId="ADAL" clId="{F0F52996-0AD7-1C46-9227-4B96FC6F4D41}" dt="2023-01-31T19:29:47.866" v="1490" actId="478"/>
          <ac:picMkLst>
            <pc:docMk/>
            <pc:sldMk cId="3458944200" sldId="2720"/>
            <ac:picMk id="14" creationId="{A1D3600E-92D5-78B6-1F30-C6CAF886BB75}"/>
          </ac:picMkLst>
        </pc:picChg>
        <pc:picChg chg="del">
          <ac:chgData name="Dimitri Desmidt" userId="64dfcb71-c89a-4eed-a7b2-a6b8697ca05d" providerId="ADAL" clId="{F0F52996-0AD7-1C46-9227-4B96FC6F4D41}" dt="2023-01-31T19:29:43.298" v="1489" actId="478"/>
          <ac:picMkLst>
            <pc:docMk/>
            <pc:sldMk cId="3458944200" sldId="2720"/>
            <ac:picMk id="15" creationId="{F24A817C-B714-901E-5A3F-93F2A9666025}"/>
          </ac:picMkLst>
        </pc:picChg>
        <pc:picChg chg="del">
          <ac:chgData name="Dimitri Desmidt" userId="64dfcb71-c89a-4eed-a7b2-a6b8697ca05d" providerId="ADAL" clId="{F0F52996-0AD7-1C46-9227-4B96FC6F4D41}" dt="2023-01-31T19:29:47.866" v="1490" actId="478"/>
          <ac:picMkLst>
            <pc:docMk/>
            <pc:sldMk cId="3458944200" sldId="2720"/>
            <ac:picMk id="41" creationId="{D0F7A911-3467-3F2C-2238-732DB81BBA3A}"/>
          </ac:picMkLst>
        </pc:picChg>
        <pc:picChg chg="add mod">
          <ac:chgData name="Dimitri Desmidt" userId="64dfcb71-c89a-4eed-a7b2-a6b8697ca05d" providerId="ADAL" clId="{F0F52996-0AD7-1C46-9227-4B96FC6F4D41}" dt="2023-01-31T19:29:59.290" v="1527" actId="1035"/>
          <ac:picMkLst>
            <pc:docMk/>
            <pc:sldMk cId="3458944200" sldId="2720"/>
            <ac:picMk id="60" creationId="{8C52436E-CB96-7918-9475-94128F4A807D}"/>
          </ac:picMkLst>
        </pc:picChg>
        <pc:picChg chg="add mod">
          <ac:chgData name="Dimitri Desmidt" userId="64dfcb71-c89a-4eed-a7b2-a6b8697ca05d" providerId="ADAL" clId="{F0F52996-0AD7-1C46-9227-4B96FC6F4D41}" dt="2023-01-31T19:29:59.290" v="1527" actId="1035"/>
          <ac:picMkLst>
            <pc:docMk/>
            <pc:sldMk cId="3458944200" sldId="2720"/>
            <ac:picMk id="64" creationId="{A978F473-FFAC-2F74-CBFE-311E3031308F}"/>
          </ac:picMkLst>
        </pc:picChg>
        <pc:cxnChg chg="del">
          <ac:chgData name="Dimitri Desmidt" userId="64dfcb71-c89a-4eed-a7b2-a6b8697ca05d" providerId="ADAL" clId="{F0F52996-0AD7-1C46-9227-4B96FC6F4D41}" dt="2023-01-31T19:29:43.298" v="1489" actId="478"/>
          <ac:cxnSpMkLst>
            <pc:docMk/>
            <pc:sldMk cId="3458944200" sldId="2720"/>
            <ac:cxnSpMk id="12" creationId="{5472BDC4-4691-0324-DD17-640A9FB08D89}"/>
          </ac:cxnSpMkLst>
        </pc:cxnChg>
        <pc:cxnChg chg="add mod">
          <ac:chgData name="Dimitri Desmidt" userId="64dfcb71-c89a-4eed-a7b2-a6b8697ca05d" providerId="ADAL" clId="{F0F52996-0AD7-1C46-9227-4B96FC6F4D41}" dt="2023-01-31T19:29:59.290" v="1527" actId="1035"/>
          <ac:cxnSpMkLst>
            <pc:docMk/>
            <pc:sldMk cId="3458944200" sldId="2720"/>
            <ac:cxnSpMk id="18" creationId="{6479961B-963E-71DA-A8ED-086B42AC4D6C}"/>
          </ac:cxnSpMkLst>
        </pc:cxnChg>
        <pc:cxnChg chg="add mod">
          <ac:chgData name="Dimitri Desmidt" userId="64dfcb71-c89a-4eed-a7b2-a6b8697ca05d" providerId="ADAL" clId="{F0F52996-0AD7-1C46-9227-4B96FC6F4D41}" dt="2023-01-31T19:29:59.290" v="1527" actId="1035"/>
          <ac:cxnSpMkLst>
            <pc:docMk/>
            <pc:sldMk cId="3458944200" sldId="2720"/>
            <ac:cxnSpMk id="20" creationId="{3F6DD519-F51E-25BF-F3EF-807E68C679B2}"/>
          </ac:cxnSpMkLst>
        </pc:cxnChg>
        <pc:cxnChg chg="add mod">
          <ac:chgData name="Dimitri Desmidt" userId="64dfcb71-c89a-4eed-a7b2-a6b8697ca05d" providerId="ADAL" clId="{F0F52996-0AD7-1C46-9227-4B96FC6F4D41}" dt="2023-01-31T19:29:59.290" v="1527" actId="1035"/>
          <ac:cxnSpMkLst>
            <pc:docMk/>
            <pc:sldMk cId="3458944200" sldId="2720"/>
            <ac:cxnSpMk id="22" creationId="{E625FBD1-3319-C5A8-70B1-5A3DFB44137D}"/>
          </ac:cxnSpMkLst>
        </pc:cxnChg>
        <pc:cxnChg chg="del mod">
          <ac:chgData name="Dimitri Desmidt" userId="64dfcb71-c89a-4eed-a7b2-a6b8697ca05d" providerId="ADAL" clId="{F0F52996-0AD7-1C46-9227-4B96FC6F4D41}" dt="2023-01-31T19:29:43.298" v="1489" actId="478"/>
          <ac:cxnSpMkLst>
            <pc:docMk/>
            <pc:sldMk cId="3458944200" sldId="2720"/>
            <ac:cxnSpMk id="34" creationId="{E46FA0C3-77B9-9658-B40D-6062B069FF5F}"/>
          </ac:cxnSpMkLst>
        </pc:cxnChg>
        <pc:cxnChg chg="add mod">
          <ac:chgData name="Dimitri Desmidt" userId="64dfcb71-c89a-4eed-a7b2-a6b8697ca05d" providerId="ADAL" clId="{F0F52996-0AD7-1C46-9227-4B96FC6F4D41}" dt="2023-01-31T19:29:59.290" v="1527" actId="1035"/>
          <ac:cxnSpMkLst>
            <pc:docMk/>
            <pc:sldMk cId="3458944200" sldId="2720"/>
            <ac:cxnSpMk id="44" creationId="{156694AC-F174-7C02-2101-9336A089DD41}"/>
          </ac:cxnSpMkLst>
        </pc:cxnChg>
        <pc:cxnChg chg="add mod">
          <ac:chgData name="Dimitri Desmidt" userId="64dfcb71-c89a-4eed-a7b2-a6b8697ca05d" providerId="ADAL" clId="{F0F52996-0AD7-1C46-9227-4B96FC6F4D41}" dt="2023-01-31T19:29:59.290" v="1527" actId="1035"/>
          <ac:cxnSpMkLst>
            <pc:docMk/>
            <pc:sldMk cId="3458944200" sldId="2720"/>
            <ac:cxnSpMk id="45" creationId="{20079F85-58A7-EDE7-2520-C67993727EC6}"/>
          </ac:cxnSpMkLst>
        </pc:cxnChg>
        <pc:cxnChg chg="del mod">
          <ac:chgData name="Dimitri Desmidt" userId="64dfcb71-c89a-4eed-a7b2-a6b8697ca05d" providerId="ADAL" clId="{F0F52996-0AD7-1C46-9227-4B96FC6F4D41}" dt="2023-01-31T19:29:47.866" v="1490" actId="478"/>
          <ac:cxnSpMkLst>
            <pc:docMk/>
            <pc:sldMk cId="3458944200" sldId="2720"/>
            <ac:cxnSpMk id="54" creationId="{A362CD30-8DF3-7D45-9442-FD56844358A0}"/>
          </ac:cxnSpMkLst>
        </pc:cxnChg>
        <pc:cxnChg chg="del">
          <ac:chgData name="Dimitri Desmidt" userId="64dfcb71-c89a-4eed-a7b2-a6b8697ca05d" providerId="ADAL" clId="{F0F52996-0AD7-1C46-9227-4B96FC6F4D41}" dt="2023-01-31T19:29:47.866" v="1490" actId="478"/>
          <ac:cxnSpMkLst>
            <pc:docMk/>
            <pc:sldMk cId="3458944200" sldId="2720"/>
            <ac:cxnSpMk id="56" creationId="{7AF974C1-9B3C-C30B-6223-1C1036BBB213}"/>
          </ac:cxnSpMkLst>
        </pc:cxnChg>
        <pc:cxnChg chg="mod">
          <ac:chgData name="Dimitri Desmidt" userId="64dfcb71-c89a-4eed-a7b2-a6b8697ca05d" providerId="ADAL" clId="{F0F52996-0AD7-1C46-9227-4B96FC6F4D41}" dt="2023-01-31T19:29:52.303" v="1491"/>
          <ac:cxnSpMkLst>
            <pc:docMk/>
            <pc:sldMk cId="3458944200" sldId="2720"/>
            <ac:cxnSpMk id="58" creationId="{B3EF892A-2180-A3FA-793F-8175E8672D98}"/>
          </ac:cxnSpMkLst>
        </pc:cxnChg>
        <pc:cxnChg chg="mod">
          <ac:chgData name="Dimitri Desmidt" userId="64dfcb71-c89a-4eed-a7b2-a6b8697ca05d" providerId="ADAL" clId="{F0F52996-0AD7-1C46-9227-4B96FC6F4D41}" dt="2023-01-31T19:29:52.303" v="1491"/>
          <ac:cxnSpMkLst>
            <pc:docMk/>
            <pc:sldMk cId="3458944200" sldId="2720"/>
            <ac:cxnSpMk id="59" creationId="{40AAF938-D584-571D-5F28-08A9EC6E187C}"/>
          </ac:cxnSpMkLst>
        </pc:cxnChg>
        <pc:cxnChg chg="mod">
          <ac:chgData name="Dimitri Desmidt" userId="64dfcb71-c89a-4eed-a7b2-a6b8697ca05d" providerId="ADAL" clId="{F0F52996-0AD7-1C46-9227-4B96FC6F4D41}" dt="2023-01-31T19:29:52.303" v="1491"/>
          <ac:cxnSpMkLst>
            <pc:docMk/>
            <pc:sldMk cId="3458944200" sldId="2720"/>
            <ac:cxnSpMk id="62" creationId="{7647CA52-06D0-37DF-E59E-FA94E02A6016}"/>
          </ac:cxnSpMkLst>
        </pc:cxnChg>
        <pc:cxnChg chg="add mod">
          <ac:chgData name="Dimitri Desmidt" userId="64dfcb71-c89a-4eed-a7b2-a6b8697ca05d" providerId="ADAL" clId="{F0F52996-0AD7-1C46-9227-4B96FC6F4D41}" dt="2023-01-31T19:29:59.290" v="1527" actId="1035"/>
          <ac:cxnSpMkLst>
            <pc:docMk/>
            <pc:sldMk cId="3458944200" sldId="2720"/>
            <ac:cxnSpMk id="65" creationId="{CF15C423-4A28-0A90-A9D3-8D958BB8BC1C}"/>
          </ac:cxnSpMkLst>
        </pc:cxnChg>
        <pc:cxnChg chg="add mod">
          <ac:chgData name="Dimitri Desmidt" userId="64dfcb71-c89a-4eed-a7b2-a6b8697ca05d" providerId="ADAL" clId="{F0F52996-0AD7-1C46-9227-4B96FC6F4D41}" dt="2023-01-31T19:29:59.290" v="1527" actId="1035"/>
          <ac:cxnSpMkLst>
            <pc:docMk/>
            <pc:sldMk cId="3458944200" sldId="2720"/>
            <ac:cxnSpMk id="66" creationId="{26623E67-6119-DA61-8252-8F3D3A576C68}"/>
          </ac:cxnSpMkLst>
        </pc:cxnChg>
        <pc:cxnChg chg="mod">
          <ac:chgData name="Dimitri Desmidt" userId="64dfcb71-c89a-4eed-a7b2-a6b8697ca05d" providerId="ADAL" clId="{F0F52996-0AD7-1C46-9227-4B96FC6F4D41}" dt="2023-01-31T19:29:52.303" v="1491"/>
          <ac:cxnSpMkLst>
            <pc:docMk/>
            <pc:sldMk cId="3458944200" sldId="2720"/>
            <ac:cxnSpMk id="70" creationId="{00BA52AD-EAB5-6A7D-4551-977AACCC7243}"/>
          </ac:cxnSpMkLst>
        </pc:cxnChg>
        <pc:cxnChg chg="mod">
          <ac:chgData name="Dimitri Desmidt" userId="64dfcb71-c89a-4eed-a7b2-a6b8697ca05d" providerId="ADAL" clId="{F0F52996-0AD7-1C46-9227-4B96FC6F4D41}" dt="2023-01-31T19:29:52.303" v="1491"/>
          <ac:cxnSpMkLst>
            <pc:docMk/>
            <pc:sldMk cId="3458944200" sldId="2720"/>
            <ac:cxnSpMk id="71" creationId="{CEDF2B79-947C-D0CB-B33A-24D26FD70861}"/>
          </ac:cxnSpMkLst>
        </pc:cxnChg>
        <pc:cxnChg chg="del">
          <ac:chgData name="Dimitri Desmidt" userId="64dfcb71-c89a-4eed-a7b2-a6b8697ca05d" providerId="ADAL" clId="{F0F52996-0AD7-1C46-9227-4B96FC6F4D41}" dt="2023-01-31T19:29:47.866" v="1490" actId="478"/>
          <ac:cxnSpMkLst>
            <pc:docMk/>
            <pc:sldMk cId="3458944200" sldId="2720"/>
            <ac:cxnSpMk id="91" creationId="{B1455589-E849-D137-2109-56B9C31DDF9B}"/>
          </ac:cxnSpMkLst>
        </pc:cxnChg>
        <pc:cxnChg chg="del">
          <ac:chgData name="Dimitri Desmidt" userId="64dfcb71-c89a-4eed-a7b2-a6b8697ca05d" providerId="ADAL" clId="{F0F52996-0AD7-1C46-9227-4B96FC6F4D41}" dt="2023-01-31T19:29:47.866" v="1490" actId="478"/>
          <ac:cxnSpMkLst>
            <pc:docMk/>
            <pc:sldMk cId="3458944200" sldId="2720"/>
            <ac:cxnSpMk id="92" creationId="{197D6519-8DE9-3237-4979-4C7EF13FCADE}"/>
          </ac:cxnSpMkLst>
        </pc:cxnChg>
        <pc:cxnChg chg="del">
          <ac:chgData name="Dimitri Desmidt" userId="64dfcb71-c89a-4eed-a7b2-a6b8697ca05d" providerId="ADAL" clId="{F0F52996-0AD7-1C46-9227-4B96FC6F4D41}" dt="2023-01-31T19:29:47.866" v="1490" actId="478"/>
          <ac:cxnSpMkLst>
            <pc:docMk/>
            <pc:sldMk cId="3458944200" sldId="2720"/>
            <ac:cxnSpMk id="124" creationId="{EEFEB63A-6852-FE33-76E1-0008AFA2177D}"/>
          </ac:cxnSpMkLst>
        </pc:cxnChg>
        <pc:cxnChg chg="del">
          <ac:chgData name="Dimitri Desmidt" userId="64dfcb71-c89a-4eed-a7b2-a6b8697ca05d" providerId="ADAL" clId="{F0F52996-0AD7-1C46-9227-4B96FC6F4D41}" dt="2023-01-31T19:29:47.866" v="1490" actId="478"/>
          <ac:cxnSpMkLst>
            <pc:docMk/>
            <pc:sldMk cId="3458944200" sldId="2720"/>
            <ac:cxnSpMk id="126" creationId="{19F026BF-87C6-B0A1-87EF-38228EF3BF98}"/>
          </ac:cxnSpMkLst>
        </pc:cxnChg>
      </pc:sldChg>
      <pc:sldChg chg="modSp add mod">
        <pc:chgData name="Dimitri Desmidt" userId="64dfcb71-c89a-4eed-a7b2-a6b8697ca05d" providerId="ADAL" clId="{F0F52996-0AD7-1C46-9227-4B96FC6F4D41}" dt="2023-03-08T01:44:57.823" v="1820" actId="20577"/>
        <pc:sldMkLst>
          <pc:docMk/>
          <pc:sldMk cId="733751956" sldId="2721"/>
        </pc:sldMkLst>
        <pc:graphicFrameChg chg="modGraphic">
          <ac:chgData name="Dimitri Desmidt" userId="64dfcb71-c89a-4eed-a7b2-a6b8697ca05d" providerId="ADAL" clId="{F0F52996-0AD7-1C46-9227-4B96FC6F4D41}" dt="2023-03-08T01:44:57.823" v="1820" actId="20577"/>
          <ac:graphicFrameMkLst>
            <pc:docMk/>
            <pc:sldMk cId="733751956" sldId="2721"/>
            <ac:graphicFrameMk id="6" creationId="{7D204091-C49F-4785-9A3F-D44C89152143}"/>
          </ac:graphicFrameMkLst>
        </pc:graphicFrameChg>
      </pc:sldChg>
      <pc:sldChg chg="add del">
        <pc:chgData name="Dimitri Desmidt" userId="64dfcb71-c89a-4eed-a7b2-a6b8697ca05d" providerId="ADAL" clId="{F0F52996-0AD7-1C46-9227-4B96FC6F4D41}" dt="2023-03-08T01:51:56.312" v="1944" actId="2696"/>
        <pc:sldMkLst>
          <pc:docMk/>
          <pc:sldMk cId="1283001191" sldId="2722"/>
        </pc:sldMkLst>
      </pc:sldChg>
      <pc:sldChg chg="addSp delSp modSp add del mod modClrScheme delAnim chgLayout modNotes">
        <pc:chgData name="Dimitri Desmidt" userId="64dfcb71-c89a-4eed-a7b2-a6b8697ca05d" providerId="ADAL" clId="{F0F52996-0AD7-1C46-9227-4B96FC6F4D41}" dt="2023-03-08T02:03:50.773" v="2222" actId="2696"/>
        <pc:sldMkLst>
          <pc:docMk/>
          <pc:sldMk cId="3809543707" sldId="2147471391"/>
        </pc:sldMkLst>
        <pc:spChg chg="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2" creationId="{7E4FE3B2-7CB4-8748-99B5-E2E5B75E8B86}"/>
          </ac:spMkLst>
        </pc:spChg>
        <pc:spChg chg="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3" creationId="{70D8D1B8-FC7F-B944-9D81-C865A6EB25B5}"/>
          </ac:spMkLst>
        </pc:spChg>
        <pc:spChg chg="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4" creationId="{FC4AE5F0-B346-3D43-9B43-3F3C0401F8D2}"/>
          </ac:spMkLst>
        </pc:spChg>
        <pc:spChg chg="add mod">
          <ac:chgData name="Dimitri Desmidt" userId="64dfcb71-c89a-4eed-a7b2-a6b8697ca05d" providerId="ADAL" clId="{F0F52996-0AD7-1C46-9227-4B96FC6F4D41}" dt="2023-03-08T01:54:57.816" v="1969" actId="12788"/>
          <ac:spMkLst>
            <pc:docMk/>
            <pc:sldMk cId="3809543707" sldId="2147471391"/>
            <ac:spMk id="83" creationId="{C8DC73CA-BE4B-8159-9BC8-CAEE99984A20}"/>
          </ac:spMkLst>
        </pc:spChg>
        <pc:spChg chg="add del mod">
          <ac:chgData name="Dimitri Desmidt" userId="64dfcb71-c89a-4eed-a7b2-a6b8697ca05d" providerId="ADAL" clId="{F0F52996-0AD7-1C46-9227-4B96FC6F4D41}" dt="2023-03-08T01:50:49.536" v="1846" actId="478"/>
          <ac:spMkLst>
            <pc:docMk/>
            <pc:sldMk cId="3809543707" sldId="2147471391"/>
            <ac:spMk id="84" creationId="{46B1DB4C-EBBF-3F46-4EBD-C75EF367FB71}"/>
          </ac:spMkLst>
        </pc:spChg>
        <pc:spChg chg="mod">
          <ac:chgData name="Dimitri Desmidt" userId="64dfcb71-c89a-4eed-a7b2-a6b8697ca05d" providerId="ADAL" clId="{F0F52996-0AD7-1C46-9227-4B96FC6F4D41}" dt="2023-03-08T01:46:34.217" v="1844"/>
          <ac:spMkLst>
            <pc:docMk/>
            <pc:sldMk cId="3809543707" sldId="2147471391"/>
            <ac:spMk id="87" creationId="{CDD6A084-A5F0-0E4F-9634-9737F80A146B}"/>
          </ac:spMkLst>
        </pc:spChg>
        <pc:spChg chg="del">
          <ac:chgData name="Dimitri Desmidt" userId="64dfcb71-c89a-4eed-a7b2-a6b8697ca05d" providerId="ADAL" clId="{F0F52996-0AD7-1C46-9227-4B96FC6F4D41}" dt="2023-03-08T01:45:59.992" v="1843" actId="478"/>
          <ac:spMkLst>
            <pc:docMk/>
            <pc:sldMk cId="3809543707" sldId="2147471391"/>
            <ac:spMk id="95" creationId="{2943B0F8-B1C7-A285-9B65-275FFAAFFC70}"/>
          </ac:spMkLst>
        </pc:spChg>
        <pc:spChg chg="del">
          <ac:chgData name="Dimitri Desmidt" userId="64dfcb71-c89a-4eed-a7b2-a6b8697ca05d" providerId="ADAL" clId="{F0F52996-0AD7-1C46-9227-4B96FC6F4D41}" dt="2023-03-08T01:45:59.992" v="1843" actId="478"/>
          <ac:spMkLst>
            <pc:docMk/>
            <pc:sldMk cId="3809543707" sldId="2147471391"/>
            <ac:spMk id="96" creationId="{DFDE9451-902D-6FFB-EAC5-97580AB7263E}"/>
          </ac:spMkLst>
        </pc:spChg>
        <pc:spChg chg="del">
          <ac:chgData name="Dimitri Desmidt" userId="64dfcb71-c89a-4eed-a7b2-a6b8697ca05d" providerId="ADAL" clId="{F0F52996-0AD7-1C46-9227-4B96FC6F4D41}" dt="2023-03-08T01:45:59.992" v="1843" actId="478"/>
          <ac:spMkLst>
            <pc:docMk/>
            <pc:sldMk cId="3809543707" sldId="2147471391"/>
            <ac:spMk id="97" creationId="{78C48009-41E8-10A4-DA67-655FBF9EDB39}"/>
          </ac:spMkLst>
        </pc:spChg>
        <pc:spChg chg="del">
          <ac:chgData name="Dimitri Desmidt" userId="64dfcb71-c89a-4eed-a7b2-a6b8697ca05d" providerId="ADAL" clId="{F0F52996-0AD7-1C46-9227-4B96FC6F4D41}" dt="2023-03-08T01:45:59.992" v="1843" actId="478"/>
          <ac:spMkLst>
            <pc:docMk/>
            <pc:sldMk cId="3809543707" sldId="2147471391"/>
            <ac:spMk id="98" creationId="{74DBB840-A2FC-E4B9-D334-B36B1B5FF456}"/>
          </ac:spMkLst>
        </pc:spChg>
        <pc:spChg chg="mod">
          <ac:chgData name="Dimitri Desmidt" userId="64dfcb71-c89a-4eed-a7b2-a6b8697ca05d" providerId="ADAL" clId="{F0F52996-0AD7-1C46-9227-4B96FC6F4D41}" dt="2023-03-08T01:46:34.217" v="1844"/>
          <ac:spMkLst>
            <pc:docMk/>
            <pc:sldMk cId="3809543707" sldId="2147471391"/>
            <ac:spMk id="100" creationId="{8002FE14-DEE1-EEFE-7B84-9861B4271B4A}"/>
          </ac:spMkLst>
        </pc:spChg>
        <pc:spChg chg="del">
          <ac:chgData name="Dimitri Desmidt" userId="64dfcb71-c89a-4eed-a7b2-a6b8697ca05d" providerId="ADAL" clId="{F0F52996-0AD7-1C46-9227-4B96FC6F4D41}" dt="2023-03-08T01:45:59.992" v="1843" actId="478"/>
          <ac:spMkLst>
            <pc:docMk/>
            <pc:sldMk cId="3809543707" sldId="2147471391"/>
            <ac:spMk id="102" creationId="{53C8552A-4849-70C2-ACDD-D9AA86EB6D9E}"/>
          </ac:spMkLst>
        </pc:spChg>
        <pc:spChg chg="del">
          <ac:chgData name="Dimitri Desmidt" userId="64dfcb71-c89a-4eed-a7b2-a6b8697ca05d" providerId="ADAL" clId="{F0F52996-0AD7-1C46-9227-4B96FC6F4D41}" dt="2023-03-08T01:45:59.992" v="1843" actId="478"/>
          <ac:spMkLst>
            <pc:docMk/>
            <pc:sldMk cId="3809543707" sldId="2147471391"/>
            <ac:spMk id="106" creationId="{18D18A39-CE99-8133-0C61-544340FAEDE1}"/>
          </ac:spMkLst>
        </pc:spChg>
        <pc:spChg chg="del">
          <ac:chgData name="Dimitri Desmidt" userId="64dfcb71-c89a-4eed-a7b2-a6b8697ca05d" providerId="ADAL" clId="{F0F52996-0AD7-1C46-9227-4B96FC6F4D41}" dt="2023-03-08T01:45:59.992" v="1843" actId="478"/>
          <ac:spMkLst>
            <pc:docMk/>
            <pc:sldMk cId="3809543707" sldId="2147471391"/>
            <ac:spMk id="107" creationId="{91C2FC2A-16AA-624E-BEEF-B48A124C6D3F}"/>
          </ac:spMkLst>
        </pc:spChg>
        <pc:spChg chg="del">
          <ac:chgData name="Dimitri Desmidt" userId="64dfcb71-c89a-4eed-a7b2-a6b8697ca05d" providerId="ADAL" clId="{F0F52996-0AD7-1C46-9227-4B96FC6F4D41}" dt="2023-03-08T01:45:59.992" v="1843" actId="478"/>
          <ac:spMkLst>
            <pc:docMk/>
            <pc:sldMk cId="3809543707" sldId="2147471391"/>
            <ac:spMk id="108" creationId="{D6E320DD-8087-ADF3-DBC5-7046A4A2C186}"/>
          </ac:spMkLst>
        </pc:spChg>
        <pc:spChg chg="del">
          <ac:chgData name="Dimitri Desmidt" userId="64dfcb71-c89a-4eed-a7b2-a6b8697ca05d" providerId="ADAL" clId="{F0F52996-0AD7-1C46-9227-4B96FC6F4D41}" dt="2023-03-08T01:45:59.992" v="1843" actId="478"/>
          <ac:spMkLst>
            <pc:docMk/>
            <pc:sldMk cId="3809543707" sldId="2147471391"/>
            <ac:spMk id="109" creationId="{41D094C1-1AA8-C990-A77E-789D1F17425E}"/>
          </ac:spMkLst>
        </pc:spChg>
        <pc:spChg chg="del">
          <ac:chgData name="Dimitri Desmidt" userId="64dfcb71-c89a-4eed-a7b2-a6b8697ca05d" providerId="ADAL" clId="{F0F52996-0AD7-1C46-9227-4B96FC6F4D41}" dt="2023-03-08T01:45:59.992" v="1843" actId="478"/>
          <ac:spMkLst>
            <pc:docMk/>
            <pc:sldMk cId="3809543707" sldId="2147471391"/>
            <ac:spMk id="110" creationId="{AEE77684-B952-96EB-7596-6FC2100A8752}"/>
          </ac:spMkLst>
        </pc:spChg>
        <pc:spChg chg="del">
          <ac:chgData name="Dimitri Desmidt" userId="64dfcb71-c89a-4eed-a7b2-a6b8697ca05d" providerId="ADAL" clId="{F0F52996-0AD7-1C46-9227-4B96FC6F4D41}" dt="2023-03-08T01:45:59.992" v="1843" actId="478"/>
          <ac:spMkLst>
            <pc:docMk/>
            <pc:sldMk cId="3809543707" sldId="2147471391"/>
            <ac:spMk id="111" creationId="{17305D0F-6B65-D5E0-F4AF-6EDFC94A87D5}"/>
          </ac:spMkLst>
        </pc:spChg>
        <pc:spChg chg="del">
          <ac:chgData name="Dimitri Desmidt" userId="64dfcb71-c89a-4eed-a7b2-a6b8697ca05d" providerId="ADAL" clId="{F0F52996-0AD7-1C46-9227-4B96FC6F4D41}" dt="2023-03-08T01:45:59.992" v="1843" actId="478"/>
          <ac:spMkLst>
            <pc:docMk/>
            <pc:sldMk cId="3809543707" sldId="2147471391"/>
            <ac:spMk id="112" creationId="{A6DC016A-5C20-EA22-3AFB-3349FE882F7C}"/>
          </ac:spMkLst>
        </pc:spChg>
        <pc:spChg chg="del">
          <ac:chgData name="Dimitri Desmidt" userId="64dfcb71-c89a-4eed-a7b2-a6b8697ca05d" providerId="ADAL" clId="{F0F52996-0AD7-1C46-9227-4B96FC6F4D41}" dt="2023-03-08T01:45:59.992" v="1843" actId="478"/>
          <ac:spMkLst>
            <pc:docMk/>
            <pc:sldMk cId="3809543707" sldId="2147471391"/>
            <ac:spMk id="113" creationId="{10557438-CE69-E863-D1B8-23C4F60B610E}"/>
          </ac:spMkLst>
        </pc:spChg>
        <pc:spChg chg="del">
          <ac:chgData name="Dimitri Desmidt" userId="64dfcb71-c89a-4eed-a7b2-a6b8697ca05d" providerId="ADAL" clId="{F0F52996-0AD7-1C46-9227-4B96FC6F4D41}" dt="2023-03-08T01:45:59.992" v="1843" actId="478"/>
          <ac:spMkLst>
            <pc:docMk/>
            <pc:sldMk cId="3809543707" sldId="2147471391"/>
            <ac:spMk id="114" creationId="{C5FF95EB-F8A8-37A0-84E3-C78704148747}"/>
          </ac:spMkLst>
        </pc:spChg>
        <pc:spChg chg="mod">
          <ac:chgData name="Dimitri Desmidt" userId="64dfcb71-c89a-4eed-a7b2-a6b8697ca05d" providerId="ADAL" clId="{F0F52996-0AD7-1C46-9227-4B96FC6F4D41}" dt="2023-03-08T01:46:34.217" v="1844"/>
          <ac:spMkLst>
            <pc:docMk/>
            <pc:sldMk cId="3809543707" sldId="2147471391"/>
            <ac:spMk id="115" creationId="{54D4D8E1-A053-D44F-D44F-E578B18CC40F}"/>
          </ac:spMkLst>
        </pc:spChg>
        <pc:spChg chg="mod">
          <ac:chgData name="Dimitri Desmidt" userId="64dfcb71-c89a-4eed-a7b2-a6b8697ca05d" providerId="ADAL" clId="{F0F52996-0AD7-1C46-9227-4B96FC6F4D41}" dt="2023-03-08T01:46:34.217" v="1844"/>
          <ac:spMkLst>
            <pc:docMk/>
            <pc:sldMk cId="3809543707" sldId="2147471391"/>
            <ac:spMk id="116" creationId="{8B781B67-437D-8534-59F8-F95823CD03B5}"/>
          </ac:spMkLst>
        </pc:spChg>
        <pc:spChg chg="mod">
          <ac:chgData name="Dimitri Desmidt" userId="64dfcb71-c89a-4eed-a7b2-a6b8697ca05d" providerId="ADAL" clId="{F0F52996-0AD7-1C46-9227-4B96FC6F4D41}" dt="2023-03-08T01:46:34.217" v="1844"/>
          <ac:spMkLst>
            <pc:docMk/>
            <pc:sldMk cId="3809543707" sldId="2147471391"/>
            <ac:spMk id="117" creationId="{4533779B-E8B1-908C-1253-40F0329B9B86}"/>
          </ac:spMkLst>
        </pc:spChg>
        <pc:spChg chg="mod">
          <ac:chgData name="Dimitri Desmidt" userId="64dfcb71-c89a-4eed-a7b2-a6b8697ca05d" providerId="ADAL" clId="{F0F52996-0AD7-1C46-9227-4B96FC6F4D41}" dt="2023-03-08T01:46:34.217" v="1844"/>
          <ac:spMkLst>
            <pc:docMk/>
            <pc:sldMk cId="3809543707" sldId="2147471391"/>
            <ac:spMk id="118" creationId="{18127F68-C15E-59A2-A5DA-5D3CE9BAC072}"/>
          </ac:spMkLst>
        </pc:spChg>
        <pc:spChg chg="mod">
          <ac:chgData name="Dimitri Desmidt" userId="64dfcb71-c89a-4eed-a7b2-a6b8697ca05d" providerId="ADAL" clId="{F0F52996-0AD7-1C46-9227-4B96FC6F4D41}" dt="2023-03-08T01:46:34.217" v="1844"/>
          <ac:spMkLst>
            <pc:docMk/>
            <pc:sldMk cId="3809543707" sldId="2147471391"/>
            <ac:spMk id="121" creationId="{C40A5349-EEAC-ECD0-18CF-B35900276B88}"/>
          </ac:spMkLst>
        </pc:spChg>
        <pc:spChg chg="mod">
          <ac:chgData name="Dimitri Desmidt" userId="64dfcb71-c89a-4eed-a7b2-a6b8697ca05d" providerId="ADAL" clId="{F0F52996-0AD7-1C46-9227-4B96FC6F4D41}" dt="2023-03-08T01:46:34.217" v="1844"/>
          <ac:spMkLst>
            <pc:docMk/>
            <pc:sldMk cId="3809543707" sldId="2147471391"/>
            <ac:spMk id="122" creationId="{9C220794-89F9-B2B2-BA3A-1847FE5CE05B}"/>
          </ac:spMkLst>
        </pc:spChg>
        <pc:spChg chg="mod">
          <ac:chgData name="Dimitri Desmidt" userId="64dfcb71-c89a-4eed-a7b2-a6b8697ca05d" providerId="ADAL" clId="{F0F52996-0AD7-1C46-9227-4B96FC6F4D41}" dt="2023-03-08T01:46:34.217" v="1844"/>
          <ac:spMkLst>
            <pc:docMk/>
            <pc:sldMk cId="3809543707" sldId="2147471391"/>
            <ac:spMk id="125" creationId="{A9DDD74A-984C-88CA-0FCC-F9C9D2291E35}"/>
          </ac:spMkLst>
        </pc:spChg>
        <pc:spChg chg="mod">
          <ac:chgData name="Dimitri Desmidt" userId="64dfcb71-c89a-4eed-a7b2-a6b8697ca05d" providerId="ADAL" clId="{F0F52996-0AD7-1C46-9227-4B96FC6F4D41}" dt="2023-03-08T01:46:34.217" v="1844"/>
          <ac:spMkLst>
            <pc:docMk/>
            <pc:sldMk cId="3809543707" sldId="2147471391"/>
            <ac:spMk id="127" creationId="{15F4D058-379B-8861-5888-983FE7F9E036}"/>
          </ac:spMkLst>
        </pc:spChg>
        <pc:spChg chg="mod">
          <ac:chgData name="Dimitri Desmidt" userId="64dfcb71-c89a-4eed-a7b2-a6b8697ca05d" providerId="ADAL" clId="{F0F52996-0AD7-1C46-9227-4B96FC6F4D41}" dt="2023-03-08T01:46:34.217" v="1844"/>
          <ac:spMkLst>
            <pc:docMk/>
            <pc:sldMk cId="3809543707" sldId="2147471391"/>
            <ac:spMk id="128" creationId="{2ACC700B-A37C-1E32-5673-0EDBB7AA9DC0}"/>
          </ac:spMkLst>
        </pc:spChg>
        <pc:spChg chg="mod">
          <ac:chgData name="Dimitri Desmidt" userId="64dfcb71-c89a-4eed-a7b2-a6b8697ca05d" providerId="ADAL" clId="{F0F52996-0AD7-1C46-9227-4B96FC6F4D41}" dt="2023-03-08T01:46:34.217" v="1844"/>
          <ac:spMkLst>
            <pc:docMk/>
            <pc:sldMk cId="3809543707" sldId="2147471391"/>
            <ac:spMk id="129" creationId="{2A4DC26E-D671-590B-5B65-9C8BEB83F573}"/>
          </ac:spMkLst>
        </pc:spChg>
        <pc:spChg chg="add mod">
          <ac:chgData name="Dimitri Desmidt" userId="64dfcb71-c89a-4eed-a7b2-a6b8697ca05d" providerId="ADAL" clId="{F0F52996-0AD7-1C46-9227-4B96FC6F4D41}" dt="2023-03-08T01:55:54.757" v="2001" actId="207"/>
          <ac:spMkLst>
            <pc:docMk/>
            <pc:sldMk cId="3809543707" sldId="2147471391"/>
            <ac:spMk id="130" creationId="{B36900CB-0694-7355-52C2-BB80B252A379}"/>
          </ac:spMkLst>
        </pc:spChg>
        <pc:spChg chg="add mod">
          <ac:chgData name="Dimitri Desmidt" userId="64dfcb71-c89a-4eed-a7b2-a6b8697ca05d" providerId="ADAL" clId="{F0F52996-0AD7-1C46-9227-4B96FC6F4D41}" dt="2023-03-08T01:54:57.816" v="1969" actId="12788"/>
          <ac:spMkLst>
            <pc:docMk/>
            <pc:sldMk cId="3809543707" sldId="2147471391"/>
            <ac:spMk id="131" creationId="{DB1F1AF0-CB72-5008-96F4-30CF9D4839EF}"/>
          </ac:spMkLst>
        </pc:spChg>
        <pc:spChg chg="add del 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132" creationId="{DFE217E9-6161-478A-5D2F-25E9CF6731F4}"/>
          </ac:spMkLst>
        </pc:spChg>
        <pc:spChg chg="add del 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133" creationId="{A6936D17-0B0F-FE63-7580-DDB0F7A3A7F5}"/>
          </ac:spMkLst>
        </pc:spChg>
        <pc:spChg chg="add del 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134" creationId="{EF24AF7A-4874-1D45-5C45-DE700973D73F}"/>
          </ac:spMkLst>
        </pc:spChg>
        <pc:spChg chg="add del 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135" creationId="{CD1B7499-5BBC-4116-C67C-ABC9D16C643E}"/>
          </ac:spMkLst>
        </pc:spChg>
        <pc:spChg chg="add del 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136" creationId="{53D986C1-2F84-CA78-4BED-28D450118DEC}"/>
          </ac:spMkLst>
        </pc:spChg>
        <pc:spChg chg="add del 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137" creationId="{66B8D1DB-F7C1-D440-7B8F-4981EB0CE685}"/>
          </ac:spMkLst>
        </pc:spChg>
        <pc:spChg chg="add del 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138" creationId="{3A25A270-D9D3-FE3F-88A2-6529F47E9EFD}"/>
          </ac:spMkLst>
        </pc:spChg>
        <pc:spChg chg="add del 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139" creationId="{1037BFDA-7B71-3BC5-B691-0E87A85F873F}"/>
          </ac:spMkLst>
        </pc:spChg>
        <pc:spChg chg="add del 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140" creationId="{06536167-8D2E-7E15-1A6E-BEED3077C192}"/>
          </ac:spMkLst>
        </pc:spChg>
        <pc:spChg chg="add del 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141" creationId="{097B5AFD-7192-D2D8-04AF-1BFD40802EEF}"/>
          </ac:spMkLst>
        </pc:spChg>
        <pc:spChg chg="add del 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142" creationId="{CA22712E-B079-813F-8AE9-F18F95772BB4}"/>
          </ac:spMkLst>
        </pc:spChg>
        <pc:spChg chg="add del 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143" creationId="{E810C7FA-7904-9601-B240-80A7EE308DFB}"/>
          </ac:spMkLst>
        </pc:spChg>
        <pc:spChg chg="add del 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144" creationId="{3ED3FF88-FE0B-0172-3815-BF0F4F7E3BC0}"/>
          </ac:spMkLst>
        </pc:spChg>
        <pc:spChg chg="add del mod ord">
          <ac:chgData name="Dimitri Desmidt" userId="64dfcb71-c89a-4eed-a7b2-a6b8697ca05d" providerId="ADAL" clId="{F0F52996-0AD7-1C46-9227-4B96FC6F4D41}" dt="2023-03-08T01:56:11.204" v="2003" actId="700"/>
          <ac:spMkLst>
            <pc:docMk/>
            <pc:sldMk cId="3809543707" sldId="2147471391"/>
            <ac:spMk id="145" creationId="{D2A4FEBA-E283-3DE5-1A9A-4D5EF0C47C52}"/>
          </ac:spMkLst>
        </pc:spChg>
        <pc:grpChg chg="add mod">
          <ac:chgData name="Dimitri Desmidt" userId="64dfcb71-c89a-4eed-a7b2-a6b8697ca05d" providerId="ADAL" clId="{F0F52996-0AD7-1C46-9227-4B96FC6F4D41}" dt="2023-03-08T01:46:36.236" v="1845" actId="1076"/>
          <ac:grpSpMkLst>
            <pc:docMk/>
            <pc:sldMk cId="3809543707" sldId="2147471391"/>
            <ac:grpSpMk id="85" creationId="{E4558B5B-DEC1-CE5D-B910-232B5D8D8424}"/>
          </ac:grpSpMkLst>
        </pc:grpChg>
        <pc:grpChg chg="mod">
          <ac:chgData name="Dimitri Desmidt" userId="64dfcb71-c89a-4eed-a7b2-a6b8697ca05d" providerId="ADAL" clId="{F0F52996-0AD7-1C46-9227-4B96FC6F4D41}" dt="2023-03-08T01:46:34.217" v="1844"/>
          <ac:grpSpMkLst>
            <pc:docMk/>
            <pc:sldMk cId="3809543707" sldId="2147471391"/>
            <ac:grpSpMk id="86" creationId="{45CDF2E2-6D11-E420-19B8-6DD5C7D40D03}"/>
          </ac:grpSpMkLst>
        </pc:grpChg>
        <pc:grpChg chg="del">
          <ac:chgData name="Dimitri Desmidt" userId="64dfcb71-c89a-4eed-a7b2-a6b8697ca05d" providerId="ADAL" clId="{F0F52996-0AD7-1C46-9227-4B96FC6F4D41}" dt="2023-03-08T01:45:59.992" v="1843" actId="478"/>
          <ac:grpSpMkLst>
            <pc:docMk/>
            <pc:sldMk cId="3809543707" sldId="2147471391"/>
            <ac:grpSpMk id="99" creationId="{99545BDA-14BE-FEA8-49A4-2586D3BA1A96}"/>
          </ac:grpSpMkLst>
        </pc:grpChg>
        <pc:grpChg chg="del">
          <ac:chgData name="Dimitri Desmidt" userId="64dfcb71-c89a-4eed-a7b2-a6b8697ca05d" providerId="ADAL" clId="{F0F52996-0AD7-1C46-9227-4B96FC6F4D41}" dt="2023-03-08T01:45:59.992" v="1843" actId="478"/>
          <ac:grpSpMkLst>
            <pc:docMk/>
            <pc:sldMk cId="3809543707" sldId="2147471391"/>
            <ac:grpSpMk id="103" creationId="{72925166-77A4-C04E-8D4B-A9A11F133619}"/>
          </ac:grpSpMkLst>
        </pc:grpChg>
        <pc:picChg chg="mod">
          <ac:chgData name="Dimitri Desmidt" userId="64dfcb71-c89a-4eed-a7b2-a6b8697ca05d" providerId="ADAL" clId="{F0F52996-0AD7-1C46-9227-4B96FC6F4D41}" dt="2023-03-08T01:46:34.217" v="1844"/>
          <ac:picMkLst>
            <pc:docMk/>
            <pc:sldMk cId="3809543707" sldId="2147471391"/>
            <ac:picMk id="123" creationId="{501D8DB2-8A28-C1C9-E601-19C30293CA83}"/>
          </ac:picMkLst>
        </pc:picChg>
        <pc:picChg chg="mod">
          <ac:chgData name="Dimitri Desmidt" userId="64dfcb71-c89a-4eed-a7b2-a6b8697ca05d" providerId="ADAL" clId="{F0F52996-0AD7-1C46-9227-4B96FC6F4D41}" dt="2023-03-08T01:46:34.217" v="1844"/>
          <ac:picMkLst>
            <pc:docMk/>
            <pc:sldMk cId="3809543707" sldId="2147471391"/>
            <ac:picMk id="124" creationId="{453DCE7E-BB5A-5DF2-39CE-BA001FC227FB}"/>
          </ac:picMkLst>
        </pc:picChg>
        <pc:cxnChg chg="mod">
          <ac:chgData name="Dimitri Desmidt" userId="64dfcb71-c89a-4eed-a7b2-a6b8697ca05d" providerId="ADAL" clId="{F0F52996-0AD7-1C46-9227-4B96FC6F4D41}" dt="2023-03-08T01:45:59.992" v="1843" actId="478"/>
          <ac:cxnSpMkLst>
            <pc:docMk/>
            <pc:sldMk cId="3809543707" sldId="2147471391"/>
            <ac:cxnSpMk id="12" creationId="{58A410EF-404F-FBFF-7E54-4BDBEBC39516}"/>
          </ac:cxnSpMkLst>
        </pc:cxnChg>
        <pc:cxnChg chg="mod">
          <ac:chgData name="Dimitri Desmidt" userId="64dfcb71-c89a-4eed-a7b2-a6b8697ca05d" providerId="ADAL" clId="{F0F52996-0AD7-1C46-9227-4B96FC6F4D41}" dt="2023-03-08T01:45:59.992" v="1843" actId="478"/>
          <ac:cxnSpMkLst>
            <pc:docMk/>
            <pc:sldMk cId="3809543707" sldId="2147471391"/>
            <ac:cxnSpMk id="13" creationId="{81AD04B0-1D3E-A60F-91C0-7F5F2F3D7657}"/>
          </ac:cxnSpMkLst>
        </pc:cxnChg>
        <pc:cxnChg chg="mod">
          <ac:chgData name="Dimitri Desmidt" userId="64dfcb71-c89a-4eed-a7b2-a6b8697ca05d" providerId="ADAL" clId="{F0F52996-0AD7-1C46-9227-4B96FC6F4D41}" dt="2023-03-08T01:45:59.992" v="1843" actId="478"/>
          <ac:cxnSpMkLst>
            <pc:docMk/>
            <pc:sldMk cId="3809543707" sldId="2147471391"/>
            <ac:cxnSpMk id="55" creationId="{F3627D87-9DEE-9567-8F8E-5C9661EF91F4}"/>
          </ac:cxnSpMkLst>
        </pc:cxnChg>
        <pc:cxnChg chg="mod">
          <ac:chgData name="Dimitri Desmidt" userId="64dfcb71-c89a-4eed-a7b2-a6b8697ca05d" providerId="ADAL" clId="{F0F52996-0AD7-1C46-9227-4B96FC6F4D41}" dt="2023-03-08T01:46:34.217" v="1844"/>
          <ac:cxnSpMkLst>
            <pc:docMk/>
            <pc:sldMk cId="3809543707" sldId="2147471391"/>
            <ac:cxnSpMk id="92" creationId="{AD230888-8DAB-2333-1BED-4DFB72D924A5}"/>
          </ac:cxnSpMkLst>
        </pc:cxnChg>
        <pc:cxnChg chg="mod">
          <ac:chgData name="Dimitri Desmidt" userId="64dfcb71-c89a-4eed-a7b2-a6b8697ca05d" providerId="ADAL" clId="{F0F52996-0AD7-1C46-9227-4B96FC6F4D41}" dt="2023-03-08T01:46:34.217" v="1844"/>
          <ac:cxnSpMkLst>
            <pc:docMk/>
            <pc:sldMk cId="3809543707" sldId="2147471391"/>
            <ac:cxnSpMk id="94" creationId="{5053983C-3524-3470-F93A-1B10722D0B69}"/>
          </ac:cxnSpMkLst>
        </pc:cxnChg>
        <pc:cxnChg chg="del">
          <ac:chgData name="Dimitri Desmidt" userId="64dfcb71-c89a-4eed-a7b2-a6b8697ca05d" providerId="ADAL" clId="{F0F52996-0AD7-1C46-9227-4B96FC6F4D41}" dt="2023-03-08T01:45:59.992" v="1843" actId="478"/>
          <ac:cxnSpMkLst>
            <pc:docMk/>
            <pc:sldMk cId="3809543707" sldId="2147471391"/>
            <ac:cxnSpMk id="101" creationId="{14709A54-6F7A-CF88-F9D7-71DC012BFB71}"/>
          </ac:cxnSpMkLst>
        </pc:cxnChg>
        <pc:cxnChg chg="mod">
          <ac:chgData name="Dimitri Desmidt" userId="64dfcb71-c89a-4eed-a7b2-a6b8697ca05d" providerId="ADAL" clId="{F0F52996-0AD7-1C46-9227-4B96FC6F4D41}" dt="2023-03-08T01:46:34.217" v="1844"/>
          <ac:cxnSpMkLst>
            <pc:docMk/>
            <pc:sldMk cId="3809543707" sldId="2147471391"/>
            <ac:cxnSpMk id="119" creationId="{2C35021B-C74F-D745-7010-11EDF93EC411}"/>
          </ac:cxnSpMkLst>
        </pc:cxnChg>
        <pc:cxnChg chg="mod">
          <ac:chgData name="Dimitri Desmidt" userId="64dfcb71-c89a-4eed-a7b2-a6b8697ca05d" providerId="ADAL" clId="{F0F52996-0AD7-1C46-9227-4B96FC6F4D41}" dt="2023-03-08T01:46:34.217" v="1844"/>
          <ac:cxnSpMkLst>
            <pc:docMk/>
            <pc:sldMk cId="3809543707" sldId="2147471391"/>
            <ac:cxnSpMk id="120" creationId="{B7AD5477-3DFB-DC48-0E7C-B25CF62B8913}"/>
          </ac:cxnSpMkLst>
        </pc:cxnChg>
        <pc:cxnChg chg="mod">
          <ac:chgData name="Dimitri Desmidt" userId="64dfcb71-c89a-4eed-a7b2-a6b8697ca05d" providerId="ADAL" clId="{F0F52996-0AD7-1C46-9227-4B96FC6F4D41}" dt="2023-03-08T01:46:34.217" v="1844"/>
          <ac:cxnSpMkLst>
            <pc:docMk/>
            <pc:sldMk cId="3809543707" sldId="2147471391"/>
            <ac:cxnSpMk id="126" creationId="{6A8ECD64-587C-8283-0E46-42429EBA862B}"/>
          </ac:cxnSpMkLst>
        </pc:cxnChg>
      </pc:sldChg>
      <pc:sldChg chg="addSp delSp modSp add mod modClrScheme modAnim chgLayout modNotes modNotesTx">
        <pc:chgData name="Dimitri Desmidt" userId="64dfcb71-c89a-4eed-a7b2-a6b8697ca05d" providerId="ADAL" clId="{F0F52996-0AD7-1C46-9227-4B96FC6F4D41}" dt="2023-03-08T17:07:13.256" v="2401" actId="27636"/>
        <pc:sldMkLst>
          <pc:docMk/>
          <pc:sldMk cId="210825085" sldId="2147471392"/>
        </pc:sldMkLst>
        <pc:spChg chg="mod ord">
          <ac:chgData name="Dimitri Desmidt" userId="64dfcb71-c89a-4eed-a7b2-a6b8697ca05d" providerId="ADAL" clId="{F0F52996-0AD7-1C46-9227-4B96FC6F4D41}" dt="2023-03-08T01:56:24.996" v="2005" actId="700"/>
          <ac:spMkLst>
            <pc:docMk/>
            <pc:sldMk cId="210825085" sldId="2147471392"/>
            <ac:spMk id="2" creationId="{7E4FE3B2-7CB4-8748-99B5-E2E5B75E8B86}"/>
          </ac:spMkLst>
        </pc:spChg>
        <pc:spChg chg="mod ord">
          <ac:chgData name="Dimitri Desmidt" userId="64dfcb71-c89a-4eed-a7b2-a6b8697ca05d" providerId="ADAL" clId="{F0F52996-0AD7-1C46-9227-4B96FC6F4D41}" dt="2023-03-08T01:57:40.550" v="2031" actId="20577"/>
          <ac:spMkLst>
            <pc:docMk/>
            <pc:sldMk cId="210825085" sldId="2147471392"/>
            <ac:spMk id="3" creationId="{70D8D1B8-FC7F-B944-9D81-C865A6EB25B5}"/>
          </ac:spMkLst>
        </pc:spChg>
        <pc:spChg chg="mod ord">
          <ac:chgData name="Dimitri Desmidt" userId="64dfcb71-c89a-4eed-a7b2-a6b8697ca05d" providerId="ADAL" clId="{F0F52996-0AD7-1C46-9227-4B96FC6F4D41}" dt="2023-03-08T01:56:24.996" v="2005" actId="700"/>
          <ac:spMkLst>
            <pc:docMk/>
            <pc:sldMk cId="210825085" sldId="2147471392"/>
            <ac:spMk id="4" creationId="{FC4AE5F0-B346-3D43-9B43-3F3C0401F8D2}"/>
          </ac:spMkLst>
        </pc:spChg>
        <pc:spChg chg="add mod ord">
          <ac:chgData name="Dimitri Desmidt" userId="64dfcb71-c89a-4eed-a7b2-a6b8697ca05d" providerId="ADAL" clId="{F0F52996-0AD7-1C46-9227-4B96FC6F4D41}" dt="2023-03-08T16:30:49.751" v="2354" actId="20577"/>
          <ac:spMkLst>
            <pc:docMk/>
            <pc:sldMk cId="210825085" sldId="2147471392"/>
            <ac:spMk id="5" creationId="{BF83457C-826F-663B-E5AC-446B432BCCB9}"/>
          </ac:spMkLst>
        </pc:spChg>
        <pc:spChg chg="add mod ord">
          <ac:chgData name="Dimitri Desmidt" userId="64dfcb71-c89a-4eed-a7b2-a6b8697ca05d" providerId="ADAL" clId="{F0F52996-0AD7-1C46-9227-4B96FC6F4D41}" dt="2023-03-08T16:31:30.409" v="2392" actId="20577"/>
          <ac:spMkLst>
            <pc:docMk/>
            <pc:sldMk cId="210825085" sldId="2147471392"/>
            <ac:spMk id="6" creationId="{CA629E85-FD89-8BE6-43A9-88AC058CBAF0}"/>
          </ac:spMkLst>
        </pc:spChg>
        <pc:spChg chg="add mod ord">
          <ac:chgData name="Dimitri Desmidt" userId="64dfcb71-c89a-4eed-a7b2-a6b8697ca05d" providerId="ADAL" clId="{F0F52996-0AD7-1C46-9227-4B96FC6F4D41}" dt="2023-03-08T02:03:31.494" v="2221" actId="20577"/>
          <ac:spMkLst>
            <pc:docMk/>
            <pc:sldMk cId="210825085" sldId="2147471392"/>
            <ac:spMk id="7" creationId="{BBB3A83E-4273-6C8A-F041-4117FC3670B3}"/>
          </ac:spMkLst>
        </pc:spChg>
        <pc:spChg chg="add mod">
          <ac:chgData name="Dimitri Desmidt" userId="64dfcb71-c89a-4eed-a7b2-a6b8697ca05d" providerId="ADAL" clId="{F0F52996-0AD7-1C46-9227-4B96FC6F4D41}" dt="2023-03-08T01:58:28.462" v="2058" actId="20577"/>
          <ac:spMkLst>
            <pc:docMk/>
            <pc:sldMk cId="210825085" sldId="2147471392"/>
            <ac:spMk id="8" creationId="{73A97082-7F5F-E437-5133-76074570ADD8}"/>
          </ac:spMkLst>
        </pc:spChg>
        <pc:spChg chg="add mod">
          <ac:chgData name="Dimitri Desmidt" userId="64dfcb71-c89a-4eed-a7b2-a6b8697ca05d" providerId="ADAL" clId="{F0F52996-0AD7-1C46-9227-4B96FC6F4D41}" dt="2023-03-08T16:30:41.046" v="2347" actId="1076"/>
          <ac:spMkLst>
            <pc:docMk/>
            <pc:sldMk cId="210825085" sldId="2147471392"/>
            <ac:spMk id="9" creationId="{44749D66-A94C-6C38-B49B-1FC13190DB98}"/>
          </ac:spMkLst>
        </pc:spChg>
        <pc:spChg chg="add del mod">
          <ac:chgData name="Dimitri Desmidt" userId="64dfcb71-c89a-4eed-a7b2-a6b8697ca05d" providerId="ADAL" clId="{F0F52996-0AD7-1C46-9227-4B96FC6F4D41}" dt="2023-03-08T02:01:44.947" v="2101" actId="478"/>
          <ac:spMkLst>
            <pc:docMk/>
            <pc:sldMk cId="210825085" sldId="2147471392"/>
            <ac:spMk id="9" creationId="{CAA4D42C-F084-81B8-4A46-60EAAE5FA821}"/>
          </ac:spMkLst>
        </pc:spChg>
        <pc:spChg chg="add del mod">
          <ac:chgData name="Dimitri Desmidt" userId="64dfcb71-c89a-4eed-a7b2-a6b8697ca05d" providerId="ADAL" clId="{F0F52996-0AD7-1C46-9227-4B96FC6F4D41}" dt="2023-03-08T02:01:54.684" v="2105"/>
          <ac:spMkLst>
            <pc:docMk/>
            <pc:sldMk cId="210825085" sldId="2147471392"/>
            <ac:spMk id="10" creationId="{9F2C22F9-7D09-47C7-4B2F-A30580AEFBA7}"/>
          </ac:spMkLst>
        </pc:spChg>
        <pc:spChg chg="mod">
          <ac:chgData name="Dimitri Desmidt" userId="64dfcb71-c89a-4eed-a7b2-a6b8697ca05d" providerId="ADAL" clId="{F0F52996-0AD7-1C46-9227-4B96FC6F4D41}" dt="2023-03-08T02:01:48.990" v="2102"/>
          <ac:spMkLst>
            <pc:docMk/>
            <pc:sldMk cId="210825085" sldId="2147471392"/>
            <ac:spMk id="13" creationId="{E4C15158-0151-A03F-CD72-A90496A241BF}"/>
          </ac:spMkLst>
        </pc:spChg>
        <pc:spChg chg="mod">
          <ac:chgData name="Dimitri Desmidt" userId="64dfcb71-c89a-4eed-a7b2-a6b8697ca05d" providerId="ADAL" clId="{F0F52996-0AD7-1C46-9227-4B96FC6F4D41}" dt="2023-03-08T02:01:48.990" v="2102"/>
          <ac:spMkLst>
            <pc:docMk/>
            <pc:sldMk cId="210825085" sldId="2147471392"/>
            <ac:spMk id="16" creationId="{1CFE48FA-D398-A8E2-A7ED-46905585407C}"/>
          </ac:spMkLst>
        </pc:spChg>
        <pc:spChg chg="mod">
          <ac:chgData name="Dimitri Desmidt" userId="64dfcb71-c89a-4eed-a7b2-a6b8697ca05d" providerId="ADAL" clId="{F0F52996-0AD7-1C46-9227-4B96FC6F4D41}" dt="2023-03-08T02:01:48.990" v="2102"/>
          <ac:spMkLst>
            <pc:docMk/>
            <pc:sldMk cId="210825085" sldId="2147471392"/>
            <ac:spMk id="17" creationId="{1D0E8C5B-DDDD-7BE4-108D-98DD63A024FF}"/>
          </ac:spMkLst>
        </pc:spChg>
        <pc:spChg chg="mod">
          <ac:chgData name="Dimitri Desmidt" userId="64dfcb71-c89a-4eed-a7b2-a6b8697ca05d" providerId="ADAL" clId="{F0F52996-0AD7-1C46-9227-4B96FC6F4D41}" dt="2023-03-08T02:01:48.990" v="2102"/>
          <ac:spMkLst>
            <pc:docMk/>
            <pc:sldMk cId="210825085" sldId="2147471392"/>
            <ac:spMk id="18" creationId="{B5A911C5-47E4-B8D3-C613-EF4765359790}"/>
          </ac:spMkLst>
        </pc:spChg>
        <pc:spChg chg="mod">
          <ac:chgData name="Dimitri Desmidt" userId="64dfcb71-c89a-4eed-a7b2-a6b8697ca05d" providerId="ADAL" clId="{F0F52996-0AD7-1C46-9227-4B96FC6F4D41}" dt="2023-03-08T02:01:48.990" v="2102"/>
          <ac:spMkLst>
            <pc:docMk/>
            <pc:sldMk cId="210825085" sldId="2147471392"/>
            <ac:spMk id="19" creationId="{BF424A5C-BCD2-8A47-AF5A-C74A142472EE}"/>
          </ac:spMkLst>
        </pc:spChg>
        <pc:spChg chg="mod">
          <ac:chgData name="Dimitri Desmidt" userId="64dfcb71-c89a-4eed-a7b2-a6b8697ca05d" providerId="ADAL" clId="{F0F52996-0AD7-1C46-9227-4B96FC6F4D41}" dt="2023-03-08T02:01:48.990" v="2102"/>
          <ac:spMkLst>
            <pc:docMk/>
            <pc:sldMk cId="210825085" sldId="2147471392"/>
            <ac:spMk id="20" creationId="{3A203B00-DA29-A1A4-1E65-ED4018F32B05}"/>
          </ac:spMkLst>
        </pc:spChg>
        <pc:spChg chg="mod">
          <ac:chgData name="Dimitri Desmidt" userId="64dfcb71-c89a-4eed-a7b2-a6b8697ca05d" providerId="ADAL" clId="{F0F52996-0AD7-1C46-9227-4B96FC6F4D41}" dt="2023-03-08T02:01:48.990" v="2102"/>
          <ac:spMkLst>
            <pc:docMk/>
            <pc:sldMk cId="210825085" sldId="2147471392"/>
            <ac:spMk id="23" creationId="{C185B65B-FAF9-923C-2590-05D20698A1A0}"/>
          </ac:spMkLst>
        </pc:spChg>
        <pc:spChg chg="mod">
          <ac:chgData name="Dimitri Desmidt" userId="64dfcb71-c89a-4eed-a7b2-a6b8697ca05d" providerId="ADAL" clId="{F0F52996-0AD7-1C46-9227-4B96FC6F4D41}" dt="2023-03-08T02:01:48.990" v="2102"/>
          <ac:spMkLst>
            <pc:docMk/>
            <pc:sldMk cId="210825085" sldId="2147471392"/>
            <ac:spMk id="24" creationId="{F08FEEC5-ADD6-2A02-13A4-AD3D4059B4E9}"/>
          </ac:spMkLst>
        </pc:spChg>
        <pc:spChg chg="mod">
          <ac:chgData name="Dimitri Desmidt" userId="64dfcb71-c89a-4eed-a7b2-a6b8697ca05d" providerId="ADAL" clId="{F0F52996-0AD7-1C46-9227-4B96FC6F4D41}" dt="2023-03-08T02:01:48.990" v="2102"/>
          <ac:spMkLst>
            <pc:docMk/>
            <pc:sldMk cId="210825085" sldId="2147471392"/>
            <ac:spMk id="27" creationId="{44787C61-163C-2C61-373C-94D62AF40B06}"/>
          </ac:spMkLst>
        </pc:spChg>
        <pc:spChg chg="mod">
          <ac:chgData name="Dimitri Desmidt" userId="64dfcb71-c89a-4eed-a7b2-a6b8697ca05d" providerId="ADAL" clId="{F0F52996-0AD7-1C46-9227-4B96FC6F4D41}" dt="2023-03-08T02:01:48.990" v="2102"/>
          <ac:spMkLst>
            <pc:docMk/>
            <pc:sldMk cId="210825085" sldId="2147471392"/>
            <ac:spMk id="29" creationId="{78A74A78-3E54-C0EB-3C60-AF691A0065C1}"/>
          </ac:spMkLst>
        </pc:spChg>
        <pc:spChg chg="mod">
          <ac:chgData name="Dimitri Desmidt" userId="64dfcb71-c89a-4eed-a7b2-a6b8697ca05d" providerId="ADAL" clId="{F0F52996-0AD7-1C46-9227-4B96FC6F4D41}" dt="2023-03-08T02:01:48.990" v="2102"/>
          <ac:spMkLst>
            <pc:docMk/>
            <pc:sldMk cId="210825085" sldId="2147471392"/>
            <ac:spMk id="30" creationId="{62BA9E8B-3B05-8325-959E-7E509627441E}"/>
          </ac:spMkLst>
        </pc:spChg>
        <pc:spChg chg="mod">
          <ac:chgData name="Dimitri Desmidt" userId="64dfcb71-c89a-4eed-a7b2-a6b8697ca05d" providerId="ADAL" clId="{F0F52996-0AD7-1C46-9227-4B96FC6F4D41}" dt="2023-03-08T02:01:48.990" v="2102"/>
          <ac:spMkLst>
            <pc:docMk/>
            <pc:sldMk cId="210825085" sldId="2147471392"/>
            <ac:spMk id="31" creationId="{342F2260-E7D9-1057-FE68-03387B1F4B43}"/>
          </ac:spMkLst>
        </pc:spChg>
        <pc:spChg chg="mod">
          <ac:chgData name="Dimitri Desmidt" userId="64dfcb71-c89a-4eed-a7b2-a6b8697ca05d" providerId="ADAL" clId="{F0F52996-0AD7-1C46-9227-4B96FC6F4D41}" dt="2023-03-08T02:02:29.420" v="2117"/>
          <ac:spMkLst>
            <pc:docMk/>
            <pc:sldMk cId="210825085" sldId="2147471392"/>
            <ac:spMk id="34" creationId="{429F9760-2165-4FDD-1B05-F62BB4F82591}"/>
          </ac:spMkLst>
        </pc:spChg>
        <pc:spChg chg="mod">
          <ac:chgData name="Dimitri Desmidt" userId="64dfcb71-c89a-4eed-a7b2-a6b8697ca05d" providerId="ADAL" clId="{F0F52996-0AD7-1C46-9227-4B96FC6F4D41}" dt="2023-03-08T02:02:29.420" v="2117"/>
          <ac:spMkLst>
            <pc:docMk/>
            <pc:sldMk cId="210825085" sldId="2147471392"/>
            <ac:spMk id="36" creationId="{C685A91D-7B42-80E9-645C-88DF98B201F4}"/>
          </ac:spMkLst>
        </pc:spChg>
        <pc:spChg chg="mod">
          <ac:chgData name="Dimitri Desmidt" userId="64dfcb71-c89a-4eed-a7b2-a6b8697ca05d" providerId="ADAL" clId="{F0F52996-0AD7-1C46-9227-4B96FC6F4D41}" dt="2023-03-08T02:02:29.420" v="2117"/>
          <ac:spMkLst>
            <pc:docMk/>
            <pc:sldMk cId="210825085" sldId="2147471392"/>
            <ac:spMk id="37" creationId="{9487A946-1466-7938-A4F1-D3881D83A597}"/>
          </ac:spMkLst>
        </pc:spChg>
        <pc:spChg chg="mod">
          <ac:chgData name="Dimitri Desmidt" userId="64dfcb71-c89a-4eed-a7b2-a6b8697ca05d" providerId="ADAL" clId="{F0F52996-0AD7-1C46-9227-4B96FC6F4D41}" dt="2023-03-08T02:02:29.420" v="2117"/>
          <ac:spMkLst>
            <pc:docMk/>
            <pc:sldMk cId="210825085" sldId="2147471392"/>
            <ac:spMk id="38" creationId="{B4DEF808-4A0D-A387-4DD7-E82094A6DD95}"/>
          </ac:spMkLst>
        </pc:spChg>
        <pc:spChg chg="mod">
          <ac:chgData name="Dimitri Desmidt" userId="64dfcb71-c89a-4eed-a7b2-a6b8697ca05d" providerId="ADAL" clId="{F0F52996-0AD7-1C46-9227-4B96FC6F4D41}" dt="2023-03-08T02:02:29.420" v="2117"/>
          <ac:spMkLst>
            <pc:docMk/>
            <pc:sldMk cId="210825085" sldId="2147471392"/>
            <ac:spMk id="39" creationId="{B4131AC8-5342-E112-6E9E-53CEE1A9AAA2}"/>
          </ac:spMkLst>
        </pc:spChg>
        <pc:spChg chg="mod">
          <ac:chgData name="Dimitri Desmidt" userId="64dfcb71-c89a-4eed-a7b2-a6b8697ca05d" providerId="ADAL" clId="{F0F52996-0AD7-1C46-9227-4B96FC6F4D41}" dt="2023-03-08T02:02:29.420" v="2117"/>
          <ac:spMkLst>
            <pc:docMk/>
            <pc:sldMk cId="210825085" sldId="2147471392"/>
            <ac:spMk id="40" creationId="{CFF46AAD-405C-13EE-06B6-7EF59E208751}"/>
          </ac:spMkLst>
        </pc:spChg>
        <pc:spChg chg="mod">
          <ac:chgData name="Dimitri Desmidt" userId="64dfcb71-c89a-4eed-a7b2-a6b8697ca05d" providerId="ADAL" clId="{F0F52996-0AD7-1C46-9227-4B96FC6F4D41}" dt="2023-03-08T02:02:29.420" v="2117"/>
          <ac:spMkLst>
            <pc:docMk/>
            <pc:sldMk cId="210825085" sldId="2147471392"/>
            <ac:spMk id="43" creationId="{3FEEAFD0-F232-6F90-3D2C-8C49FA76719A}"/>
          </ac:spMkLst>
        </pc:spChg>
        <pc:spChg chg="mod">
          <ac:chgData name="Dimitri Desmidt" userId="64dfcb71-c89a-4eed-a7b2-a6b8697ca05d" providerId="ADAL" clId="{F0F52996-0AD7-1C46-9227-4B96FC6F4D41}" dt="2023-03-08T02:02:29.420" v="2117"/>
          <ac:spMkLst>
            <pc:docMk/>
            <pc:sldMk cId="210825085" sldId="2147471392"/>
            <ac:spMk id="44" creationId="{64816316-4852-CC4B-0C36-C8833FA94F6C}"/>
          </ac:spMkLst>
        </pc:spChg>
        <pc:spChg chg="mod">
          <ac:chgData name="Dimitri Desmidt" userId="64dfcb71-c89a-4eed-a7b2-a6b8697ca05d" providerId="ADAL" clId="{F0F52996-0AD7-1C46-9227-4B96FC6F4D41}" dt="2023-03-08T02:02:29.420" v="2117"/>
          <ac:spMkLst>
            <pc:docMk/>
            <pc:sldMk cId="210825085" sldId="2147471392"/>
            <ac:spMk id="46" creationId="{3F1C3394-BAD5-F2FF-5574-103F726D2BFC}"/>
          </ac:spMkLst>
        </pc:spChg>
        <pc:spChg chg="mod">
          <ac:chgData name="Dimitri Desmidt" userId="64dfcb71-c89a-4eed-a7b2-a6b8697ca05d" providerId="ADAL" clId="{F0F52996-0AD7-1C46-9227-4B96FC6F4D41}" dt="2023-03-08T02:02:29.420" v="2117"/>
          <ac:spMkLst>
            <pc:docMk/>
            <pc:sldMk cId="210825085" sldId="2147471392"/>
            <ac:spMk id="48" creationId="{FDDC3475-CF54-182D-7DA8-4CE842A912AE}"/>
          </ac:spMkLst>
        </pc:spChg>
        <pc:spChg chg="del mod">
          <ac:chgData name="Dimitri Desmidt" userId="64dfcb71-c89a-4eed-a7b2-a6b8697ca05d" providerId="ADAL" clId="{F0F52996-0AD7-1C46-9227-4B96FC6F4D41}" dt="2023-03-08T02:02:33.933" v="2120" actId="478"/>
          <ac:spMkLst>
            <pc:docMk/>
            <pc:sldMk cId="210825085" sldId="2147471392"/>
            <ac:spMk id="49" creationId="{7FAC5712-8DB3-0707-0A8F-7CC90C62F39F}"/>
          </ac:spMkLst>
        </pc:spChg>
        <pc:spChg chg="mod">
          <ac:chgData name="Dimitri Desmidt" userId="64dfcb71-c89a-4eed-a7b2-a6b8697ca05d" providerId="ADAL" clId="{F0F52996-0AD7-1C46-9227-4B96FC6F4D41}" dt="2023-03-08T16:30:29.655" v="2345" actId="20577"/>
          <ac:spMkLst>
            <pc:docMk/>
            <pc:sldMk cId="210825085" sldId="2147471392"/>
            <ac:spMk id="50" creationId="{784B463D-FFF8-F8FC-2C67-4CFC0C2E7206}"/>
          </ac:spMkLst>
        </pc:spChg>
        <pc:spChg chg="mod">
          <ac:chgData name="Dimitri Desmidt" userId="64dfcb71-c89a-4eed-a7b2-a6b8697ca05d" providerId="ADAL" clId="{F0F52996-0AD7-1C46-9227-4B96FC6F4D41}" dt="2023-03-08T01:57:28.644" v="2027" actId="1076"/>
          <ac:spMkLst>
            <pc:docMk/>
            <pc:sldMk cId="210825085" sldId="2147471392"/>
            <ac:spMk id="83" creationId="{C8DC73CA-BE4B-8159-9BC8-CAEE99984A20}"/>
          </ac:spMkLst>
        </pc:spChg>
        <pc:spChg chg="del">
          <ac:chgData name="Dimitri Desmidt" userId="64dfcb71-c89a-4eed-a7b2-a6b8697ca05d" providerId="ADAL" clId="{F0F52996-0AD7-1C46-9227-4B96FC6F4D41}" dt="2023-03-08T02:02:04.722" v="2106" actId="478"/>
          <ac:spMkLst>
            <pc:docMk/>
            <pc:sldMk cId="210825085" sldId="2147471392"/>
            <ac:spMk id="87" creationId="{CDD6A084-A5F0-0E4F-9634-9737F80A146B}"/>
          </ac:spMkLst>
        </pc:spChg>
        <pc:spChg chg="add del">
          <ac:chgData name="Dimitri Desmidt" userId="64dfcb71-c89a-4eed-a7b2-a6b8697ca05d" providerId="ADAL" clId="{F0F52996-0AD7-1C46-9227-4B96FC6F4D41}" dt="2023-03-08T02:02:16.480" v="2111" actId="478"/>
          <ac:spMkLst>
            <pc:docMk/>
            <pc:sldMk cId="210825085" sldId="2147471392"/>
            <ac:spMk id="128" creationId="{2ACC700B-A37C-1E32-5673-0EDBB7AA9DC0}"/>
          </ac:spMkLst>
        </pc:spChg>
        <pc:spChg chg="mod">
          <ac:chgData name="Dimitri Desmidt" userId="64dfcb71-c89a-4eed-a7b2-a6b8697ca05d" providerId="ADAL" clId="{F0F52996-0AD7-1C46-9227-4B96FC6F4D41}" dt="2023-03-08T16:30:25.025" v="2343" actId="20577"/>
          <ac:spMkLst>
            <pc:docMk/>
            <pc:sldMk cId="210825085" sldId="2147471392"/>
            <ac:spMk id="129" creationId="{2A4DC26E-D671-590B-5B65-9C8BEB83F573}"/>
          </ac:spMkLst>
        </pc:spChg>
        <pc:spChg chg="del mod">
          <ac:chgData name="Dimitri Desmidt" userId="64dfcb71-c89a-4eed-a7b2-a6b8697ca05d" providerId="ADAL" clId="{F0F52996-0AD7-1C46-9227-4B96FC6F4D41}" dt="2023-03-08T01:57:00.370" v="2020"/>
          <ac:spMkLst>
            <pc:docMk/>
            <pc:sldMk cId="210825085" sldId="2147471392"/>
            <ac:spMk id="130" creationId="{B36900CB-0694-7355-52C2-BB80B252A379}"/>
          </ac:spMkLst>
        </pc:spChg>
        <pc:spChg chg="del">
          <ac:chgData name="Dimitri Desmidt" userId="64dfcb71-c89a-4eed-a7b2-a6b8697ca05d" providerId="ADAL" clId="{F0F52996-0AD7-1C46-9227-4B96FC6F4D41}" dt="2023-03-08T01:57:37.509" v="2028" actId="478"/>
          <ac:spMkLst>
            <pc:docMk/>
            <pc:sldMk cId="210825085" sldId="2147471392"/>
            <ac:spMk id="131" creationId="{DB1F1AF0-CB72-5008-96F4-30CF9D4839EF}"/>
          </ac:spMkLst>
        </pc:spChg>
        <pc:grpChg chg="add del mod">
          <ac:chgData name="Dimitri Desmidt" userId="64dfcb71-c89a-4eed-a7b2-a6b8697ca05d" providerId="ADAL" clId="{F0F52996-0AD7-1C46-9227-4B96FC6F4D41}" dt="2023-03-08T02:01:54.684" v="2105"/>
          <ac:grpSpMkLst>
            <pc:docMk/>
            <pc:sldMk cId="210825085" sldId="2147471392"/>
            <ac:grpSpMk id="11" creationId="{36F98804-657A-C932-3A03-27BAEE12730C}"/>
          </ac:grpSpMkLst>
        </pc:grpChg>
        <pc:grpChg chg="mod">
          <ac:chgData name="Dimitri Desmidt" userId="64dfcb71-c89a-4eed-a7b2-a6b8697ca05d" providerId="ADAL" clId="{F0F52996-0AD7-1C46-9227-4B96FC6F4D41}" dt="2023-03-08T02:01:48.990" v="2102"/>
          <ac:grpSpMkLst>
            <pc:docMk/>
            <pc:sldMk cId="210825085" sldId="2147471392"/>
            <ac:grpSpMk id="12" creationId="{1E6A27B7-C077-A700-79B2-DEF682CC671A}"/>
          </ac:grpSpMkLst>
        </pc:grpChg>
        <pc:grpChg chg="add mod">
          <ac:chgData name="Dimitri Desmidt" userId="64dfcb71-c89a-4eed-a7b2-a6b8697ca05d" providerId="ADAL" clId="{F0F52996-0AD7-1C46-9227-4B96FC6F4D41}" dt="2023-03-08T02:03:14.317" v="2214" actId="1038"/>
          <ac:grpSpMkLst>
            <pc:docMk/>
            <pc:sldMk cId="210825085" sldId="2147471392"/>
            <ac:grpSpMk id="32" creationId="{26EAE464-5E1F-E890-6E63-1FF9BD97BFC5}"/>
          </ac:grpSpMkLst>
        </pc:grpChg>
        <pc:grpChg chg="add mod">
          <ac:chgData name="Dimitri Desmidt" userId="64dfcb71-c89a-4eed-a7b2-a6b8697ca05d" providerId="ADAL" clId="{F0F52996-0AD7-1C46-9227-4B96FC6F4D41}" dt="2023-03-08T02:03:00.369" v="2193" actId="1037"/>
          <ac:grpSpMkLst>
            <pc:docMk/>
            <pc:sldMk cId="210825085" sldId="2147471392"/>
            <ac:grpSpMk id="33" creationId="{A61DF7B4-5C0B-D162-F7FB-9EACD1ECBD85}"/>
          </ac:grpSpMkLst>
        </pc:grpChg>
        <pc:grpChg chg="mod">
          <ac:chgData name="Dimitri Desmidt" userId="64dfcb71-c89a-4eed-a7b2-a6b8697ca05d" providerId="ADAL" clId="{F0F52996-0AD7-1C46-9227-4B96FC6F4D41}" dt="2023-03-08T02:02:29.420" v="2117"/>
          <ac:grpSpMkLst>
            <pc:docMk/>
            <pc:sldMk cId="210825085" sldId="2147471392"/>
            <ac:grpSpMk id="35" creationId="{3C303016-E7FD-4231-DB53-A839CF11CBF2}"/>
          </ac:grpSpMkLst>
        </pc:grpChg>
        <pc:grpChg chg="del mod">
          <ac:chgData name="Dimitri Desmidt" userId="64dfcb71-c89a-4eed-a7b2-a6b8697ca05d" providerId="ADAL" clId="{F0F52996-0AD7-1C46-9227-4B96FC6F4D41}" dt="2023-03-08T02:02:10.524" v="2109" actId="478"/>
          <ac:grpSpMkLst>
            <pc:docMk/>
            <pc:sldMk cId="210825085" sldId="2147471392"/>
            <ac:grpSpMk id="85" creationId="{E4558B5B-DEC1-CE5D-B910-232B5D8D8424}"/>
          </ac:grpSpMkLst>
        </pc:grpChg>
        <pc:grpChg chg="topLvl">
          <ac:chgData name="Dimitri Desmidt" userId="64dfcb71-c89a-4eed-a7b2-a6b8697ca05d" providerId="ADAL" clId="{F0F52996-0AD7-1C46-9227-4B96FC6F4D41}" dt="2023-03-08T02:02:10.524" v="2109" actId="478"/>
          <ac:grpSpMkLst>
            <pc:docMk/>
            <pc:sldMk cId="210825085" sldId="2147471392"/>
            <ac:grpSpMk id="86" creationId="{45CDF2E2-6D11-E420-19B8-6DD5C7D40D03}"/>
          </ac:grpSpMkLst>
        </pc:grpChg>
        <pc:picChg chg="mod">
          <ac:chgData name="Dimitri Desmidt" userId="64dfcb71-c89a-4eed-a7b2-a6b8697ca05d" providerId="ADAL" clId="{F0F52996-0AD7-1C46-9227-4B96FC6F4D41}" dt="2023-03-08T02:01:48.990" v="2102"/>
          <ac:picMkLst>
            <pc:docMk/>
            <pc:sldMk cId="210825085" sldId="2147471392"/>
            <ac:picMk id="25" creationId="{3FBE7CBF-A974-7522-D448-633BC1187980}"/>
          </ac:picMkLst>
        </pc:picChg>
        <pc:picChg chg="mod">
          <ac:chgData name="Dimitri Desmidt" userId="64dfcb71-c89a-4eed-a7b2-a6b8697ca05d" providerId="ADAL" clId="{F0F52996-0AD7-1C46-9227-4B96FC6F4D41}" dt="2023-03-08T02:01:48.990" v="2102"/>
          <ac:picMkLst>
            <pc:docMk/>
            <pc:sldMk cId="210825085" sldId="2147471392"/>
            <ac:picMk id="26" creationId="{3F6777F6-C8E5-1AA4-0FC4-8485F665AEF3}"/>
          </ac:picMkLst>
        </pc:picChg>
        <pc:picChg chg="mod">
          <ac:chgData name="Dimitri Desmidt" userId="64dfcb71-c89a-4eed-a7b2-a6b8697ca05d" providerId="ADAL" clId="{F0F52996-0AD7-1C46-9227-4B96FC6F4D41}" dt="2023-03-08T02:02:29.420" v="2117"/>
          <ac:picMkLst>
            <pc:docMk/>
            <pc:sldMk cId="210825085" sldId="2147471392"/>
            <ac:picMk id="45" creationId="{2289C9D8-15C9-B6B5-4BA0-EB9B37B34B5A}"/>
          </ac:picMkLst>
        </pc:picChg>
        <pc:picChg chg="del">
          <ac:chgData name="Dimitri Desmidt" userId="64dfcb71-c89a-4eed-a7b2-a6b8697ca05d" providerId="ADAL" clId="{F0F52996-0AD7-1C46-9227-4B96FC6F4D41}" dt="2023-03-08T02:02:08.782" v="2108" actId="478"/>
          <ac:picMkLst>
            <pc:docMk/>
            <pc:sldMk cId="210825085" sldId="2147471392"/>
            <ac:picMk id="124" creationId="{453DCE7E-BB5A-5DF2-39CE-BA001FC227FB}"/>
          </ac:picMkLst>
        </pc:picChg>
        <pc:cxnChg chg="mod">
          <ac:chgData name="Dimitri Desmidt" userId="64dfcb71-c89a-4eed-a7b2-a6b8697ca05d" providerId="ADAL" clId="{F0F52996-0AD7-1C46-9227-4B96FC6F4D41}" dt="2023-03-08T02:01:48.990" v="2102"/>
          <ac:cxnSpMkLst>
            <pc:docMk/>
            <pc:sldMk cId="210825085" sldId="2147471392"/>
            <ac:cxnSpMk id="14" creationId="{A5CFF061-DBB6-D810-1A89-C56D1D70C9FE}"/>
          </ac:cxnSpMkLst>
        </pc:cxnChg>
        <pc:cxnChg chg="mod">
          <ac:chgData name="Dimitri Desmidt" userId="64dfcb71-c89a-4eed-a7b2-a6b8697ca05d" providerId="ADAL" clId="{F0F52996-0AD7-1C46-9227-4B96FC6F4D41}" dt="2023-03-08T02:01:48.990" v="2102"/>
          <ac:cxnSpMkLst>
            <pc:docMk/>
            <pc:sldMk cId="210825085" sldId="2147471392"/>
            <ac:cxnSpMk id="15" creationId="{3EB692E4-4C3D-A6D3-0FAB-18BF3FAAC40B}"/>
          </ac:cxnSpMkLst>
        </pc:cxnChg>
        <pc:cxnChg chg="mod">
          <ac:chgData name="Dimitri Desmidt" userId="64dfcb71-c89a-4eed-a7b2-a6b8697ca05d" providerId="ADAL" clId="{F0F52996-0AD7-1C46-9227-4B96FC6F4D41}" dt="2023-03-08T02:01:48.990" v="2102"/>
          <ac:cxnSpMkLst>
            <pc:docMk/>
            <pc:sldMk cId="210825085" sldId="2147471392"/>
            <ac:cxnSpMk id="21" creationId="{F756B84E-2F7F-77C5-6D8D-DF69E6251450}"/>
          </ac:cxnSpMkLst>
        </pc:cxnChg>
        <pc:cxnChg chg="mod">
          <ac:chgData name="Dimitri Desmidt" userId="64dfcb71-c89a-4eed-a7b2-a6b8697ca05d" providerId="ADAL" clId="{F0F52996-0AD7-1C46-9227-4B96FC6F4D41}" dt="2023-03-08T02:01:48.990" v="2102"/>
          <ac:cxnSpMkLst>
            <pc:docMk/>
            <pc:sldMk cId="210825085" sldId="2147471392"/>
            <ac:cxnSpMk id="22" creationId="{5C4EB138-CA18-E567-5EDB-FAF448C930F3}"/>
          </ac:cxnSpMkLst>
        </pc:cxnChg>
        <pc:cxnChg chg="mod">
          <ac:chgData name="Dimitri Desmidt" userId="64dfcb71-c89a-4eed-a7b2-a6b8697ca05d" providerId="ADAL" clId="{F0F52996-0AD7-1C46-9227-4B96FC6F4D41}" dt="2023-03-08T02:01:48.990" v="2102"/>
          <ac:cxnSpMkLst>
            <pc:docMk/>
            <pc:sldMk cId="210825085" sldId="2147471392"/>
            <ac:cxnSpMk id="28" creationId="{531ADAEA-17F4-68F3-5FA2-F0D88E8E1A6E}"/>
          </ac:cxnSpMkLst>
        </pc:cxnChg>
        <pc:cxnChg chg="mod">
          <ac:chgData name="Dimitri Desmidt" userId="64dfcb71-c89a-4eed-a7b2-a6b8697ca05d" providerId="ADAL" clId="{F0F52996-0AD7-1C46-9227-4B96FC6F4D41}" dt="2023-03-08T02:02:29.420" v="2117"/>
          <ac:cxnSpMkLst>
            <pc:docMk/>
            <pc:sldMk cId="210825085" sldId="2147471392"/>
            <ac:cxnSpMk id="41" creationId="{12DEB640-7D71-FFDF-6CE9-63C6775AC38A}"/>
          </ac:cxnSpMkLst>
        </pc:cxnChg>
        <pc:cxnChg chg="mod">
          <ac:chgData name="Dimitri Desmidt" userId="64dfcb71-c89a-4eed-a7b2-a6b8697ca05d" providerId="ADAL" clId="{F0F52996-0AD7-1C46-9227-4B96FC6F4D41}" dt="2023-03-08T02:02:29.420" v="2117"/>
          <ac:cxnSpMkLst>
            <pc:docMk/>
            <pc:sldMk cId="210825085" sldId="2147471392"/>
            <ac:cxnSpMk id="42" creationId="{A66F56C9-8E9F-6EAC-FB01-C72F90739141}"/>
          </ac:cxnSpMkLst>
        </pc:cxnChg>
        <pc:cxnChg chg="mod">
          <ac:chgData name="Dimitri Desmidt" userId="64dfcb71-c89a-4eed-a7b2-a6b8697ca05d" providerId="ADAL" clId="{F0F52996-0AD7-1C46-9227-4B96FC6F4D41}" dt="2023-03-08T02:02:29.420" v="2117"/>
          <ac:cxnSpMkLst>
            <pc:docMk/>
            <pc:sldMk cId="210825085" sldId="2147471392"/>
            <ac:cxnSpMk id="47" creationId="{6DB7406C-614F-D4DB-8CE3-EC3F8B91D579}"/>
          </ac:cxnSpMkLst>
        </pc:cxnChg>
        <pc:cxnChg chg="del topLvl">
          <ac:chgData name="Dimitri Desmidt" userId="64dfcb71-c89a-4eed-a7b2-a6b8697ca05d" providerId="ADAL" clId="{F0F52996-0AD7-1C46-9227-4B96FC6F4D41}" dt="2023-03-08T02:02:10.524" v="2109" actId="478"/>
          <ac:cxnSpMkLst>
            <pc:docMk/>
            <pc:sldMk cId="210825085" sldId="2147471392"/>
            <ac:cxnSpMk id="92" creationId="{AD230888-8DAB-2333-1BED-4DFB72D924A5}"/>
          </ac:cxnSpMkLst>
        </pc:cxnChg>
        <pc:cxnChg chg="del">
          <ac:chgData name="Dimitri Desmidt" userId="64dfcb71-c89a-4eed-a7b2-a6b8697ca05d" providerId="ADAL" clId="{F0F52996-0AD7-1C46-9227-4B96FC6F4D41}" dt="2023-03-08T02:02:07.257" v="2107" actId="478"/>
          <ac:cxnSpMkLst>
            <pc:docMk/>
            <pc:sldMk cId="210825085" sldId="2147471392"/>
            <ac:cxnSpMk id="94" creationId="{5053983C-3524-3470-F93A-1B10722D0B69}"/>
          </ac:cxnSpMkLst>
        </pc:cxnChg>
      </pc:sldChg>
      <pc:sldChg chg="modSp add mod">
        <pc:chgData name="Dimitri Desmidt" userId="64dfcb71-c89a-4eed-a7b2-a6b8697ca05d" providerId="ADAL" clId="{F0F52996-0AD7-1C46-9227-4B96FC6F4D41}" dt="2023-03-08T02:05:36.491" v="2253" actId="20577"/>
        <pc:sldMkLst>
          <pc:docMk/>
          <pc:sldMk cId="2881604195" sldId="2147471393"/>
        </pc:sldMkLst>
        <pc:spChg chg="mod">
          <ac:chgData name="Dimitri Desmidt" userId="64dfcb71-c89a-4eed-a7b2-a6b8697ca05d" providerId="ADAL" clId="{F0F52996-0AD7-1C46-9227-4B96FC6F4D41}" dt="2023-03-08T02:05:34.187" v="2247" actId="20577"/>
          <ac:spMkLst>
            <pc:docMk/>
            <pc:sldMk cId="2881604195" sldId="2147471393"/>
            <ac:spMk id="5" creationId="{71E49EF9-5903-67A9-F00E-7FD5107CA3F8}"/>
          </ac:spMkLst>
        </pc:spChg>
        <pc:spChg chg="mod">
          <ac:chgData name="Dimitri Desmidt" userId="64dfcb71-c89a-4eed-a7b2-a6b8697ca05d" providerId="ADAL" clId="{F0F52996-0AD7-1C46-9227-4B96FC6F4D41}" dt="2023-03-08T02:05:36.491" v="2253" actId="20577"/>
          <ac:spMkLst>
            <pc:docMk/>
            <pc:sldMk cId="2881604195" sldId="2147471393"/>
            <ac:spMk id="6" creationId="{8E040CFE-76CF-C1D0-FFA1-7DB5046DE8D2}"/>
          </ac:spMkLst>
        </pc:spChg>
      </pc:sldChg>
      <pc:sldChg chg="modSp add mod modNotes modNotesTx">
        <pc:chgData name="Dimitri Desmidt" userId="64dfcb71-c89a-4eed-a7b2-a6b8697ca05d" providerId="ADAL" clId="{F0F52996-0AD7-1C46-9227-4B96FC6F4D41}" dt="2023-03-08T17:13:17.510" v="2433" actId="20577"/>
        <pc:sldMkLst>
          <pc:docMk/>
          <pc:sldMk cId="3243644491" sldId="2147471394"/>
        </pc:sldMkLst>
        <pc:spChg chg="mod">
          <ac:chgData name="Dimitri Desmidt" userId="64dfcb71-c89a-4eed-a7b2-a6b8697ca05d" providerId="ADAL" clId="{F0F52996-0AD7-1C46-9227-4B96FC6F4D41}" dt="2023-03-08T17:07:33.024" v="2412" actId="20577"/>
          <ac:spMkLst>
            <pc:docMk/>
            <pc:sldMk cId="3243644491" sldId="2147471394"/>
            <ac:spMk id="5" creationId="{71E49EF9-5903-67A9-F00E-7FD5107CA3F8}"/>
          </ac:spMkLst>
        </pc:spChg>
        <pc:spChg chg="mod">
          <ac:chgData name="Dimitri Desmidt" userId="64dfcb71-c89a-4eed-a7b2-a6b8697ca05d" providerId="ADAL" clId="{F0F52996-0AD7-1C46-9227-4B96FC6F4D41}" dt="2023-03-08T17:13:17.510" v="2433" actId="20577"/>
          <ac:spMkLst>
            <pc:docMk/>
            <pc:sldMk cId="3243644491" sldId="2147471394"/>
            <ac:spMk id="6" creationId="{8E040CFE-76CF-C1D0-FFA1-7DB5046DE8D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04553-04C5-4BB3-AD4E-8B2EF3CDDAF9}" type="datetimeFigureOut">
              <a:rPr lang="en-US" smtClean="0">
                <a:latin typeface="Calibri" panose="020F0502020204030204" pitchFamily="34" charset="0"/>
              </a:rPr>
              <a:t>3/15/23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A881F-0910-47D3-BD01-4F68834EC353}" type="slidenum">
              <a:rPr lang="en-US" smtClean="0">
                <a:latin typeface="Calibri" panose="020F0502020204030204" pitchFamily="34" charset="0"/>
              </a:rPr>
              <a:t>‹#›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66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1-18T15:55:36.535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13866 7577 4258 0 0,'0'0'-944'0'0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3CB6F0DB-E055-41D0-9102-627A646E4242}" type="datetimeFigureOut">
              <a:rPr lang="en-US" smtClean="0"/>
              <a:pPr/>
              <a:t>3/15/23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88988" y="609600"/>
            <a:ext cx="5280025" cy="2971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57200" y="3810000"/>
            <a:ext cx="5943600" cy="4876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9F4FBC3A-A12C-40F9-BB8D-BC30C790139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909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17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256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DFW max rules per Physical Server: 10k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962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298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mware.com/brand" TargetMode="External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A73C23-56DE-4A7B-B974-6593CE39F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ltGray">
          <a:xfrm>
            <a:off x="0" y="0"/>
            <a:ext cx="805891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84363" y="1679667"/>
            <a:ext cx="6400800" cy="1234440"/>
          </a:xfrm>
        </p:spPr>
        <p:txBody>
          <a:bodyPr wrap="square" anchor="b"/>
          <a:lstStyle>
            <a:lvl1pPr algn="r">
              <a:defRPr sz="4000" b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8" name="Subtitle 2">
            <a:extLst>
              <a:ext uri="{FF2B5EF4-FFF2-40B4-BE49-F238E27FC236}">
                <a16:creationId xmlns:a16="http://schemas.microsoft.com/office/drawing/2014/main" id="{6EBAFA4D-7B92-4E38-8320-94F3BCA2E41C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7008812" y="2956717"/>
            <a:ext cx="4570379" cy="700882"/>
          </a:xfrm>
        </p:spPr>
        <p:txBody>
          <a:bodyPr/>
          <a:lstStyle>
            <a:lvl1pPr marL="0" indent="0" algn="r">
              <a:buNone/>
              <a:defRPr sz="24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A43E1E-B208-4DC4-9D6A-01669D00DA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3212" y="4231638"/>
            <a:ext cx="3657600" cy="355601"/>
          </a:xfrm>
        </p:spPr>
        <p:txBody>
          <a:bodyPr anchor="b"/>
          <a:lstStyle>
            <a:lvl1pPr algn="r">
              <a:buNone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129" name="Text Placeholder 6">
            <a:extLst>
              <a:ext uri="{FF2B5EF4-FFF2-40B4-BE49-F238E27FC236}">
                <a16:creationId xmlns:a16="http://schemas.microsoft.com/office/drawing/2014/main" id="{2111BB8B-7B37-4FB4-B2CD-984FE1C6C5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3212" y="4866638"/>
            <a:ext cx="3657600" cy="355601"/>
          </a:xfrm>
        </p:spPr>
        <p:txBody>
          <a:bodyPr/>
          <a:lstStyle>
            <a:lvl1pPr algn="r">
              <a:buNone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Role / Division at VMware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68E7D54E-C753-48F7-AB43-C7A586277F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23212" y="5655332"/>
            <a:ext cx="3657600" cy="112587"/>
          </a:xfrm>
        </p:spPr>
        <p:txBody>
          <a:bodyPr/>
          <a:lstStyle>
            <a:lvl1pPr algn="r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1B1726-E7C5-4C32-A22F-BB8C0CA833E9}"/>
              </a:ext>
            </a:extLst>
          </p:cNvPr>
          <p:cNvGrpSpPr/>
          <p:nvPr userDrawn="1"/>
        </p:nvGrpSpPr>
        <p:grpSpPr>
          <a:xfrm>
            <a:off x="608012" y="6392865"/>
            <a:ext cx="1424385" cy="224518"/>
            <a:chOff x="863272" y="6563918"/>
            <a:chExt cx="861082" cy="135727"/>
          </a:xfrm>
          <a:solidFill>
            <a:schemeClr val="bg1"/>
          </a:solidFill>
        </p:grpSpPr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0AEE4566-BDD0-43EB-8593-753B4AFC538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5963" y="6569284"/>
              <a:ext cx="181812" cy="128783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CDDDBBBD-2B47-4F32-9507-B47217AD31D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09084" y="6569284"/>
              <a:ext cx="70389" cy="128783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9A63A2EB-B414-427C-8975-27B69B276D4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77894" y="6569284"/>
              <a:ext cx="115211" cy="130361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4AFD0B14-399F-447F-BBDD-FF049C867FA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377775" y="6569284"/>
              <a:ext cx="108898" cy="130361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0778A2AC-9D1D-4FDB-973A-47DEA988606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3272" y="6563918"/>
              <a:ext cx="325115" cy="135727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52873CFF-17A0-467C-B061-5E3FD5E92C7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694683" y="6569284"/>
              <a:ext cx="29671" cy="31249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C351EEF9-CE8C-4948-8867-FDC697419BE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3521" y="6576859"/>
              <a:ext cx="12626" cy="15151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76FCBCF-AFA0-4D2E-AF64-919BFE9B44B8}"/>
              </a:ext>
            </a:extLst>
          </p:cNvPr>
          <p:cNvSpPr txBox="1"/>
          <p:nvPr userDrawn="1"/>
        </p:nvSpPr>
        <p:spPr bwMode="white">
          <a:xfrm flipH="1">
            <a:off x="2220913" y="6453433"/>
            <a:ext cx="1728888" cy="18669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Confidential   </a:t>
            </a:r>
            <a:r>
              <a:rPr lang="en-US" sz="1000" b="0" i="0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│</a:t>
            </a:r>
            <a:r>
              <a:rPr lang="en-US" sz="1000" b="0" i="0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©2018 VMware, Inc.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14:cNvPr>
              <p14:cNvContentPartPr/>
              <p14:nvPr userDrawn="1"/>
            </p14:nvContentPartPr>
            <p14:xfrm>
              <a:off x="9859593" y="4881179"/>
              <a:ext cx="240" cy="24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855513" y="4877099"/>
                <a:ext cx="7920" cy="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59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hoto – Blu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F258B014-FCEB-457B-AA95-D932FA2C4BC9}"/>
              </a:ext>
            </a:extLst>
          </p:cNvPr>
          <p:cNvGrpSpPr/>
          <p:nvPr userDrawn="1"/>
        </p:nvGrpSpPr>
        <p:grpSpPr>
          <a:xfrm>
            <a:off x="617878" y="6446044"/>
            <a:ext cx="1099793" cy="173355"/>
            <a:chOff x="-84138" y="5622925"/>
            <a:chExt cx="4330701" cy="682626"/>
          </a:xfrm>
          <a:solidFill>
            <a:schemeClr val="bg1"/>
          </a:solidFill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CB6D6772-32FD-406C-B104-D9AC3E44093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CC3CEB0D-63A7-488A-851F-7043459537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334922AD-8470-4017-85C7-85046F9188E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2A58DEF3-B9F5-43D3-AD9F-61C45EDC8B8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389D5504-A761-45F3-9538-80164363760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AE2C2CA5-4BB2-4E68-B3C2-6F779AA486D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6CF418B7-8CEF-4ACC-8C96-F7807AE1EAB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6945510-9B71-4377-A2F9-71426E32479D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solidFill>
                  <a:schemeClr val="bg1"/>
                </a:solidFill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15FFC-C666-4D82-B2D8-6E34FBA38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3470"/>
            <a:ext cx="6094413" cy="1034129"/>
          </a:xfrm>
          <a:solidFill>
            <a:schemeClr val="bg1">
              <a:alpha val="90000"/>
            </a:schemeClr>
          </a:solidFill>
        </p:spPr>
        <p:txBody>
          <a:bodyPr wrap="square" lIns="576072" tIns="182880" rIns="457200" bIns="457200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2A4C07D5-4CD5-43B7-8FFA-FD7A502CF0F7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7" y="811830"/>
            <a:ext cx="5361244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41D1FF-CD74-4066-90E2-A98516D87B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600200"/>
            <a:ext cx="6094413" cy="4572000"/>
          </a:xfrm>
          <a:gradFill>
            <a:gsLst>
              <a:gs pos="98000">
                <a:schemeClr val="accent2">
                  <a:alpha val="90000"/>
                </a:schemeClr>
              </a:gs>
              <a:gs pos="98000">
                <a:schemeClr val="accent1"/>
              </a:gs>
            </a:gsLst>
            <a:lin ang="5400000" scaled="1"/>
          </a:gradFill>
        </p:spPr>
        <p:txBody>
          <a:bodyPr lIns="594360" tIns="457200" rIns="4572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buClrTx/>
              <a:defRPr>
                <a:solidFill>
                  <a:schemeClr val="bg1"/>
                </a:solidFill>
              </a:defRPr>
            </a:lvl7pPr>
            <a:lvl8pPr>
              <a:buClrTx/>
              <a:defRPr>
                <a:solidFill>
                  <a:schemeClr val="bg1"/>
                </a:solidFill>
              </a:defRPr>
            </a:lvl8pPr>
            <a:lvl9pPr>
              <a:buClrTx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761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ntent Balan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6A9629E-98B5-43F5-8323-C894B734208A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00E4C6-16B5-49A9-898A-3B53C5AB0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38535540-CB20-4CD5-9F73-DB64F5A49CD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AF420A-ED2C-4AD1-A28B-EB26178557D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-1" y="1600200"/>
            <a:ext cx="5893593" cy="4572000"/>
          </a:xfrm>
        </p:spPr>
        <p:txBody>
          <a:bodyPr lIns="59436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400"/>
            </a:lvl7pPr>
            <a:lvl8pPr>
              <a:defRPr sz="12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  <a:p>
            <a:pPr lvl="5"/>
            <a:endParaRPr lang="en-US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D860A49-A98C-4F0E-AB34-4E13B89D5EB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321287" y="1600200"/>
            <a:ext cx="5867538" cy="4572000"/>
          </a:xfrm>
        </p:spPr>
        <p:txBody>
          <a:bodyPr lIns="0" rIns="59436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400"/>
            </a:lvl7pPr>
            <a:lvl8pPr>
              <a:defRPr sz="12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 Eighth level</a:t>
            </a:r>
          </a:p>
          <a:p>
            <a:pPr lvl="8"/>
            <a:r>
              <a:rPr lang="en-US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53199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ntent Balanced –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ltGray">
          <a:xfrm>
            <a:off x="0" y="1600201"/>
            <a:ext cx="5893593" cy="4572000"/>
          </a:xfrm>
          <a:gradFill>
            <a:gsLst>
              <a:gs pos="0">
                <a:schemeClr val="accent4"/>
              </a:gs>
              <a:gs pos="98000">
                <a:schemeClr val="accent4"/>
              </a:gs>
              <a:gs pos="98000">
                <a:schemeClr val="accent6"/>
              </a:gs>
            </a:gsLst>
            <a:lin ang="5400000" scaled="1"/>
          </a:gradFill>
        </p:spPr>
        <p:txBody>
          <a:bodyPr vert="horz" lIns="594360" tIns="457200" rIns="457200" bIns="457200" rtlCol="0">
            <a:noAutofit/>
          </a:bodyPr>
          <a:lstStyle>
            <a:lvl1pPr>
              <a:spcBef>
                <a:spcPts val="1200"/>
              </a:spcBef>
              <a:defRPr lang="en-US" sz="1800" dirty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lang="en-US" sz="1600" dirty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lang="en-US" sz="1400" dirty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lang="en-US" sz="1200" dirty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lang="en-US" sz="1200" dirty="0">
                <a:solidFill>
                  <a:schemeClr val="bg1"/>
                </a:solidFill>
              </a:defRPr>
            </a:lvl5pPr>
            <a:lvl6pPr>
              <a:buClrTx/>
              <a:defRPr sz="1800">
                <a:solidFill>
                  <a:schemeClr val="bg1"/>
                </a:solidFill>
              </a:defRPr>
            </a:lvl6pPr>
            <a:lvl7pPr>
              <a:buClrTx/>
              <a:defRPr sz="1400">
                <a:solidFill>
                  <a:schemeClr val="bg1"/>
                </a:solidFill>
              </a:defRPr>
            </a:lvl7pPr>
            <a:lvl8pPr>
              <a:buClrTx/>
              <a:defRPr sz="1200">
                <a:solidFill>
                  <a:schemeClr val="bg1"/>
                </a:solidFill>
              </a:defRPr>
            </a:lvl8pPr>
            <a:lvl9pPr>
              <a:buClrTx/>
              <a:defRPr sz="1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 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2" name="Content Placeholder 17">
            <a:extLst>
              <a:ext uri="{FF2B5EF4-FFF2-40B4-BE49-F238E27FC236}">
                <a16:creationId xmlns:a16="http://schemas.microsoft.com/office/drawing/2014/main" id="{A0456ED3-FDC5-4E29-B939-E35EA08477CA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 bwMode="ltGray">
          <a:xfrm>
            <a:off x="6323381" y="1600201"/>
            <a:ext cx="5865445" cy="4572000"/>
          </a:xfrm>
          <a:gradFill>
            <a:gsLst>
              <a:gs pos="0">
                <a:schemeClr val="accent1"/>
              </a:gs>
              <a:gs pos="98000">
                <a:schemeClr val="accent1"/>
              </a:gs>
              <a:gs pos="98000">
                <a:schemeClr val="accent3"/>
              </a:gs>
            </a:gsLst>
            <a:lin ang="5400000" scaled="1"/>
          </a:gradFill>
        </p:spPr>
        <p:txBody>
          <a:bodyPr lIns="457200" tIns="457200" rIns="594360"/>
          <a:lstStyle>
            <a:lvl1pPr>
              <a:spcBef>
                <a:spcPts val="12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buClrTx/>
              <a:defRPr>
                <a:solidFill>
                  <a:schemeClr val="bg1"/>
                </a:solidFill>
              </a:defRPr>
            </a:lvl7pPr>
            <a:lvl8pPr>
              <a:buClrTx/>
              <a:defRPr>
                <a:solidFill>
                  <a:schemeClr val="bg1"/>
                </a:solidFill>
              </a:defRPr>
            </a:lvl8pPr>
            <a:lvl9pPr>
              <a:buClrTx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A9629E-98B5-43F5-8323-C894B734208A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00E4C6-16B5-49A9-898A-3B53C5AB0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38535540-CB20-4CD5-9F73-DB64F5A49CD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1170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1" y="1600201"/>
            <a:ext cx="5866360" cy="4572000"/>
          </a:xfrm>
          <a:solidFill>
            <a:schemeClr val="bg2"/>
          </a:solidFill>
        </p:spPr>
        <p:txBody>
          <a:bodyPr lIns="594360" tIns="1371600" rIns="548640"/>
          <a:lstStyle>
            <a:lvl1pPr>
              <a:spcBef>
                <a:spcPts val="2400"/>
              </a:spcBef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400"/>
            </a:lvl7pPr>
            <a:lvl8pPr>
              <a:defRPr sz="12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  <a:p>
            <a:pPr lvl="4"/>
            <a:endParaRPr lang="en-US"/>
          </a:p>
        </p:txBody>
      </p:sp>
      <p:sp>
        <p:nvSpPr>
          <p:cNvPr id="72" name="Content Placeholder 17">
            <a:extLst>
              <a:ext uri="{FF2B5EF4-FFF2-40B4-BE49-F238E27FC236}">
                <a16:creationId xmlns:a16="http://schemas.microsoft.com/office/drawing/2014/main" id="{A0456ED3-FDC5-4E29-B939-E35EA08477CA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 bwMode="gray">
          <a:xfrm>
            <a:off x="6323381" y="1600201"/>
            <a:ext cx="5865445" cy="4572000"/>
          </a:xfrm>
          <a:solidFill>
            <a:schemeClr val="bg2"/>
          </a:solidFill>
        </p:spPr>
        <p:txBody>
          <a:bodyPr lIns="548640" tIns="1371600" rIns="548640"/>
          <a:lstStyle>
            <a:lvl1pPr>
              <a:spcBef>
                <a:spcPts val="2400"/>
              </a:spcBef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400"/>
            </a:lvl7pPr>
            <a:lvl8pPr>
              <a:defRPr sz="12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 Seventh level</a:t>
            </a:r>
          </a:p>
          <a:p>
            <a:pPr lvl="7"/>
            <a:r>
              <a:rPr lang="en-US"/>
              <a:t> 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337636-71A7-4831-B382-F842B3A294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0" y="1806122"/>
            <a:ext cx="5637213" cy="911225"/>
          </a:xfrm>
          <a:gradFill>
            <a:gsLst>
              <a:gs pos="8000">
                <a:schemeClr val="accent6"/>
              </a:gs>
              <a:gs pos="8000">
                <a:schemeClr val="accent4"/>
              </a:gs>
              <a:gs pos="0">
                <a:schemeClr val="accent6"/>
              </a:gs>
              <a:gs pos="100000">
                <a:schemeClr val="accent4"/>
              </a:gs>
            </a:gsLst>
            <a:lin ang="13500000" scaled="0"/>
          </a:gradFill>
        </p:spPr>
        <p:txBody>
          <a:bodyPr vert="horz" lIns="594360" tIns="91440" rIns="457200" bIns="91440" rtlCol="0" anchor="ctr">
            <a:noAutofit/>
          </a:bodyPr>
          <a:lstStyle>
            <a:lvl1pPr>
              <a:defRPr lang="en-US"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78A74DE7-78E3-4ECA-9661-D73FBD37E4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6551613" y="1806122"/>
            <a:ext cx="5637212" cy="911225"/>
          </a:xfrm>
          <a:gradFill>
            <a:gsLst>
              <a:gs pos="100000">
                <a:schemeClr val="accent3"/>
              </a:gs>
              <a:gs pos="92000">
                <a:schemeClr val="accent1"/>
              </a:gs>
              <a:gs pos="92000">
                <a:schemeClr val="accent3"/>
              </a:gs>
              <a:gs pos="6000">
                <a:schemeClr val="accent1"/>
              </a:gs>
            </a:gsLst>
            <a:lin ang="2700000" scaled="0"/>
          </a:gradFill>
        </p:spPr>
        <p:txBody>
          <a:bodyPr vert="horz" lIns="338328" tIns="91440" rIns="612648" bIns="91440" rtlCol="0" anchor="ctr">
            <a:noAutofit/>
          </a:bodyPr>
          <a:lstStyle>
            <a:lvl1pPr>
              <a:defRPr lang="en-US"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2176E5-FE3D-4EA5-BF24-8ABF8BFBF668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A1FE0B-90B1-4BED-9AA5-6DC9F6424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541C7AA-97CA-4F96-9506-F144DA2CD8E2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7182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Dynamic –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9E4CD6E-324F-4BEC-884B-D217C07BF39E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46AD2E-9306-49E7-A98B-7D26E458C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77AE2CA-1B34-4F04-BD7F-F624F20E94FB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3351213" y="1600200"/>
            <a:ext cx="8229600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51435C2-3F7C-4835-8DB0-71E2C00537C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0FD232-93CB-4B54-A933-93C11B099F7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0" y="1600200"/>
            <a:ext cx="2894013" cy="4572000"/>
          </a:xfrm>
          <a:gradFill>
            <a:gsLst>
              <a:gs pos="0">
                <a:schemeClr val="accent2"/>
              </a:gs>
              <a:gs pos="98000">
                <a:schemeClr val="accent2"/>
              </a:gs>
              <a:gs pos="98000">
                <a:schemeClr val="accent1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594360" tIns="457200" rIns="457200" bIns="457200"/>
          <a:lstStyle>
            <a:lvl1pPr>
              <a:defRPr sz="1600">
                <a:solidFill>
                  <a:schemeClr val="bg1"/>
                </a:solidFill>
              </a:defRPr>
            </a:lvl1pPr>
            <a:lvl2pPr marL="171450" indent="-171450"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 marL="342900" indent="-171450"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 marL="514350" indent="-171450"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 marL="742950" indent="-171450"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 sz="1800"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 sz="1400">
                <a:solidFill>
                  <a:schemeClr val="bg1"/>
                </a:solidFill>
              </a:defRPr>
            </a:lvl7pPr>
            <a:lvl8pPr>
              <a:buClrTx/>
              <a:defRPr sz="1200">
                <a:solidFill>
                  <a:schemeClr val="bg1"/>
                </a:solidFill>
              </a:defRPr>
            </a:lvl8pPr>
            <a:lvl9pPr>
              <a:buClrTx/>
              <a:defRPr sz="1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20831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Dynamic –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60DEEA-0331-45ED-8943-6F9E7488409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08013" y="1600200"/>
            <a:ext cx="8229600" cy="457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E1D12F-78DF-4A32-BDDB-1E22FB9CA5D0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2A934A-AC6B-460C-9C93-B13CF6B62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F6F5131D-84AE-4294-83A1-243FE1C81A8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97ED16-D162-4BF7-B635-2F70E10855A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294813" y="1600200"/>
            <a:ext cx="2894012" cy="4572000"/>
          </a:xfrm>
          <a:gradFill>
            <a:gsLst>
              <a:gs pos="0">
                <a:schemeClr val="accent2"/>
              </a:gs>
              <a:gs pos="98000">
                <a:schemeClr val="accent2"/>
              </a:gs>
              <a:gs pos="98000">
                <a:schemeClr val="accent1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457200" tIns="457200" rIns="594360" bIns="457200"/>
          <a:lstStyle>
            <a:lvl1pPr>
              <a:defRPr sz="1600">
                <a:solidFill>
                  <a:schemeClr val="bg1"/>
                </a:solidFill>
              </a:defRPr>
            </a:lvl1pPr>
            <a:lvl2pPr marL="171450" indent="-171450"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 marL="342900" indent="-171450"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 marL="514350" indent="-171450"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 marL="685800" indent="-171450"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buClrTx/>
              <a:defRPr>
                <a:solidFill>
                  <a:schemeClr val="bg1"/>
                </a:solidFill>
              </a:defRPr>
            </a:lvl7pPr>
            <a:lvl8pPr>
              <a:buClrTx/>
              <a:defRPr>
                <a:solidFill>
                  <a:schemeClr val="bg1"/>
                </a:solidFill>
              </a:defRPr>
            </a:lvl8pPr>
            <a:lvl9pPr>
              <a:buClrTx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 Eight level</a:t>
            </a:r>
          </a:p>
          <a:p>
            <a:pPr lvl="8"/>
            <a:r>
              <a:rPr lang="en-US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73967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Rectangle 814">
            <a:extLst>
              <a:ext uri="{FF2B5EF4-FFF2-40B4-BE49-F238E27FC236}">
                <a16:creationId xmlns:a16="http://schemas.microsoft.com/office/drawing/2014/main" id="{7B16AAE1-F978-4FC7-959F-05998D9FBD85}"/>
              </a:ext>
            </a:extLst>
          </p:cNvPr>
          <p:cNvSpPr/>
          <p:nvPr userDrawn="1"/>
        </p:nvSpPr>
        <p:spPr bwMode="ltGray">
          <a:xfrm>
            <a:off x="-3443" y="6766560"/>
            <a:ext cx="12192265" cy="91440"/>
          </a:xfrm>
          <a:prstGeom prst="rect">
            <a:avLst/>
          </a:prstGeom>
          <a:gradFill flip="none" rotWithShape="1">
            <a:gsLst>
              <a:gs pos="0">
                <a:srgbClr val="AADB1E"/>
              </a:gs>
              <a:gs pos="25000">
                <a:schemeClr val="accent4"/>
              </a:gs>
              <a:gs pos="100000">
                <a:srgbClr val="003D79"/>
              </a:gs>
              <a:gs pos="50000">
                <a:schemeClr val="accent1"/>
              </a:gs>
              <a:gs pos="75000">
                <a:schemeClr val="accent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 userDrawn="1">
            <p:ph sz="quarter" idx="14"/>
          </p:nvPr>
        </p:nvSpPr>
        <p:spPr bwMode="gray">
          <a:xfrm>
            <a:off x="616504" y="2515154"/>
            <a:ext cx="3346929" cy="3657600"/>
          </a:xfrm>
          <a:solidFill>
            <a:schemeClr val="bg2"/>
          </a:solidFill>
        </p:spPr>
        <p:txBody>
          <a:bodyPr lIns="182880" tIns="274320" rIns="182880"/>
          <a:lstStyle>
            <a:lvl1pPr algn="l">
              <a:spcBef>
                <a:spcPts val="1200"/>
              </a:spcBef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200"/>
            </a:lvl7pPr>
            <a:lvl8pPr>
              <a:defRPr sz="11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Level two</a:t>
            </a:r>
          </a:p>
          <a:p>
            <a:pPr lvl="2"/>
            <a:r>
              <a:rPr lang="en-US"/>
              <a:t>Level three</a:t>
            </a:r>
          </a:p>
          <a:p>
            <a:pPr lvl="3"/>
            <a:r>
              <a:rPr lang="en-US"/>
              <a:t>Level four</a:t>
            </a:r>
          </a:p>
          <a:p>
            <a:pPr lvl="4"/>
            <a:r>
              <a:rPr lang="en-US"/>
              <a:t>Level Five</a:t>
            </a:r>
          </a:p>
          <a:p>
            <a:pPr lvl="5"/>
            <a:r>
              <a:rPr lang="en-US"/>
              <a:t>Level Six</a:t>
            </a:r>
          </a:p>
          <a:p>
            <a:pPr lvl="6"/>
            <a:r>
              <a:rPr lang="en-US"/>
              <a:t> Level Seven</a:t>
            </a:r>
          </a:p>
          <a:p>
            <a:pPr lvl="7"/>
            <a:r>
              <a:rPr lang="en-US"/>
              <a:t>Level eight</a:t>
            </a:r>
          </a:p>
          <a:p>
            <a:pPr lvl="8"/>
            <a:r>
              <a:rPr lang="en-US"/>
              <a:t>Level Nine</a:t>
            </a:r>
          </a:p>
          <a:p>
            <a:pPr lvl="1"/>
            <a:endParaRPr lang="en-US"/>
          </a:p>
        </p:txBody>
      </p:sp>
      <p:sp>
        <p:nvSpPr>
          <p:cNvPr id="72" name="Content Placeholder 17">
            <a:extLst>
              <a:ext uri="{FF2B5EF4-FFF2-40B4-BE49-F238E27FC236}">
                <a16:creationId xmlns:a16="http://schemas.microsoft.com/office/drawing/2014/main" id="{A0456ED3-FDC5-4E29-B939-E35EA08477CA}"/>
              </a:ext>
            </a:extLst>
          </p:cNvPr>
          <p:cNvSpPr>
            <a:spLocks noGrp="1"/>
          </p:cNvSpPr>
          <p:nvPr userDrawn="1">
            <p:ph sz="quarter" idx="16"/>
          </p:nvPr>
        </p:nvSpPr>
        <p:spPr bwMode="gray">
          <a:xfrm>
            <a:off x="4419676" y="2515154"/>
            <a:ext cx="3349473" cy="3657600"/>
          </a:xfrm>
          <a:solidFill>
            <a:schemeClr val="bg2"/>
          </a:solidFill>
        </p:spPr>
        <p:txBody>
          <a:bodyPr lIns="182880" tIns="274320" rIns="182880"/>
          <a:lstStyle>
            <a:lvl1pPr algn="l">
              <a:spcBef>
                <a:spcPts val="1200"/>
              </a:spcBef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200"/>
            </a:lvl7pPr>
            <a:lvl8pPr>
              <a:defRPr sz="11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Level two</a:t>
            </a:r>
          </a:p>
          <a:p>
            <a:pPr lvl="2"/>
            <a:r>
              <a:rPr lang="en-US"/>
              <a:t>Level three</a:t>
            </a:r>
          </a:p>
          <a:p>
            <a:pPr lvl="3"/>
            <a:r>
              <a:rPr lang="en-US"/>
              <a:t>Level four</a:t>
            </a:r>
          </a:p>
          <a:p>
            <a:pPr lvl="4"/>
            <a:r>
              <a:rPr lang="en-US"/>
              <a:t>Level Five</a:t>
            </a:r>
          </a:p>
          <a:p>
            <a:pPr lvl="5"/>
            <a:r>
              <a:rPr lang="en-US"/>
              <a:t>Level Six</a:t>
            </a:r>
          </a:p>
          <a:p>
            <a:pPr lvl="6"/>
            <a:r>
              <a:rPr lang="en-US"/>
              <a:t> Level Seven </a:t>
            </a:r>
          </a:p>
          <a:p>
            <a:pPr lvl="7"/>
            <a:r>
              <a:rPr lang="en-US"/>
              <a:t>Level Eight</a:t>
            </a:r>
          </a:p>
          <a:p>
            <a:pPr lvl="8"/>
            <a:r>
              <a:rPr lang="en-US"/>
              <a:t>Level Nine</a:t>
            </a:r>
          </a:p>
          <a:p>
            <a:pPr lvl="3"/>
            <a:endParaRPr lang="en-US"/>
          </a:p>
          <a:p>
            <a:pPr lvl="1"/>
            <a:endParaRPr lang="en-US"/>
          </a:p>
        </p:txBody>
      </p:sp>
      <p:sp>
        <p:nvSpPr>
          <p:cNvPr id="73" name="Content Placeholder 17">
            <a:extLst>
              <a:ext uri="{FF2B5EF4-FFF2-40B4-BE49-F238E27FC236}">
                <a16:creationId xmlns:a16="http://schemas.microsoft.com/office/drawing/2014/main" id="{9C016467-4262-4DAA-9B43-A02E57530676}"/>
              </a:ext>
            </a:extLst>
          </p:cNvPr>
          <p:cNvSpPr>
            <a:spLocks noGrp="1"/>
          </p:cNvSpPr>
          <p:nvPr userDrawn="1">
            <p:ph sz="quarter" idx="17"/>
          </p:nvPr>
        </p:nvSpPr>
        <p:spPr bwMode="gray">
          <a:xfrm>
            <a:off x="8236361" y="2515154"/>
            <a:ext cx="3346704" cy="3657600"/>
          </a:xfrm>
          <a:solidFill>
            <a:schemeClr val="bg2"/>
          </a:solidFill>
        </p:spPr>
        <p:txBody>
          <a:bodyPr lIns="182880" tIns="274320" rIns="182880"/>
          <a:lstStyle>
            <a:lvl1pPr algn="l">
              <a:spcBef>
                <a:spcPts val="1200"/>
              </a:spcBef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200"/>
            </a:lvl7pPr>
            <a:lvl8pPr>
              <a:defRPr sz="11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Level two</a:t>
            </a:r>
          </a:p>
          <a:p>
            <a:pPr lvl="2"/>
            <a:r>
              <a:rPr lang="en-US"/>
              <a:t>Level three</a:t>
            </a:r>
          </a:p>
          <a:p>
            <a:pPr lvl="3"/>
            <a:r>
              <a:rPr lang="en-US"/>
              <a:t>Level four</a:t>
            </a:r>
          </a:p>
          <a:p>
            <a:pPr lvl="4"/>
            <a:r>
              <a:rPr lang="en-US"/>
              <a:t>Level five</a:t>
            </a:r>
          </a:p>
          <a:p>
            <a:pPr lvl="5"/>
            <a:r>
              <a:rPr lang="en-US"/>
              <a:t>Level Six</a:t>
            </a:r>
          </a:p>
          <a:p>
            <a:pPr lvl="6"/>
            <a:r>
              <a:rPr lang="en-US"/>
              <a:t>Level Seven</a:t>
            </a:r>
          </a:p>
          <a:p>
            <a:pPr lvl="7"/>
            <a:r>
              <a:rPr lang="en-US"/>
              <a:t>Level Eight</a:t>
            </a:r>
          </a:p>
          <a:p>
            <a:pPr lvl="8"/>
            <a:r>
              <a:rPr lang="en-US"/>
              <a:t>Level Nine</a:t>
            </a:r>
          </a:p>
          <a:p>
            <a:pPr lvl="1"/>
            <a:endParaRPr lang="en-US"/>
          </a:p>
        </p:txBody>
      </p:sp>
      <p:sp>
        <p:nvSpPr>
          <p:cNvPr id="818" name="TextBox 817">
            <a:extLst>
              <a:ext uri="{FF2B5EF4-FFF2-40B4-BE49-F238E27FC236}">
                <a16:creationId xmlns:a16="http://schemas.microsoft.com/office/drawing/2014/main" id="{0B7E1504-B128-423C-AA77-E7FED5DC3B79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F2C94F-DA57-4BDB-8E5C-E4A0C7522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C59F98B-A991-4DEC-A409-289E778CB84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392189-2D4C-4618-9072-F26EE557FD0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16504" y="1600200"/>
            <a:ext cx="3346704" cy="914400"/>
          </a:xfrm>
          <a:gradFill>
            <a:gsLst>
              <a:gs pos="100000">
                <a:schemeClr val="accent6"/>
              </a:gs>
              <a:gs pos="92000">
                <a:schemeClr val="accent4"/>
              </a:gs>
              <a:gs pos="92000">
                <a:schemeClr val="accent6"/>
              </a:gs>
            </a:gsLst>
            <a:lin ang="2700000" scaled="0"/>
          </a:gradFill>
        </p:spPr>
        <p:txBody>
          <a:bodyPr lIns="182880" tIns="91440" rIns="182880" bIns="91440" anchor="ctr"/>
          <a:lstStyle>
            <a:lvl1pPr>
              <a:defRPr sz="1800">
                <a:solidFill>
                  <a:schemeClr val="bg1"/>
                </a:solidFill>
              </a:defRPr>
            </a:lvl1pPr>
            <a:lvl2pPr marL="0" indent="0">
              <a:buFont typeface="Open Sans" panose="020B0606030504020204" pitchFamily="34" charset="0"/>
              <a:buChar char="​"/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665955AB-F417-4DCB-8CC3-98BAC90A9AF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419676" y="1600200"/>
            <a:ext cx="3346704" cy="914400"/>
          </a:xfrm>
          <a:gradFill>
            <a:gsLst>
              <a:gs pos="92000">
                <a:schemeClr val="accent1"/>
              </a:gs>
              <a:gs pos="92000">
                <a:schemeClr val="accent3"/>
              </a:gs>
            </a:gsLst>
            <a:lin ang="2700000" scaled="0"/>
          </a:gradFill>
        </p:spPr>
        <p:txBody>
          <a:bodyPr lIns="182880" tIns="91440" rIns="182880" bIns="91440" anchor="ctr"/>
          <a:lstStyle>
            <a:lvl1pPr>
              <a:defRPr sz="1800">
                <a:solidFill>
                  <a:schemeClr val="bg1"/>
                </a:solidFill>
              </a:defRPr>
            </a:lvl1pPr>
            <a:lvl2pPr marL="0" indent="0">
              <a:buFont typeface="Open Sans" panose="020B0606030504020204" pitchFamily="34" charset="0"/>
              <a:buChar char="​"/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7AFB5407-642C-468A-81DB-F0C5C485F6F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36361" y="1600200"/>
            <a:ext cx="3346704" cy="914400"/>
          </a:xfrm>
          <a:gradFill>
            <a:gsLst>
              <a:gs pos="92000">
                <a:schemeClr val="accent2"/>
              </a:gs>
              <a:gs pos="92000">
                <a:schemeClr val="accent2">
                  <a:lumMod val="50000"/>
                </a:schemeClr>
              </a:gs>
            </a:gsLst>
            <a:lin ang="2700000" scaled="0"/>
          </a:gradFill>
        </p:spPr>
        <p:txBody>
          <a:bodyPr lIns="182880" tIns="91440" rIns="182880" bIns="91440" anchor="ctr"/>
          <a:lstStyle>
            <a:lvl1pPr>
              <a:defRPr sz="1800">
                <a:solidFill>
                  <a:schemeClr val="bg1"/>
                </a:solidFill>
              </a:defRPr>
            </a:lvl1pPr>
            <a:lvl2pPr marL="0" indent="0">
              <a:buFont typeface="Open Sans" panose="020B0606030504020204" pitchFamily="34" charset="0"/>
              <a:buChar char="​"/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7924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0CD733-93DE-4793-929B-26E6DBA7592D}"/>
              </a:ext>
            </a:extLst>
          </p:cNvPr>
          <p:cNvSpPr/>
          <p:nvPr userDrawn="1"/>
        </p:nvSpPr>
        <p:spPr bwMode="ltGray">
          <a:xfrm>
            <a:off x="1" y="1600202"/>
            <a:ext cx="7923212" cy="457094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0" i="0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8C8783A-257B-4A50-95A0-6C7B8E51707B}"/>
              </a:ext>
            </a:extLst>
          </p:cNvPr>
          <p:cNvCxnSpPr>
            <a:cxnSpLocks/>
          </p:cNvCxnSpPr>
          <p:nvPr userDrawn="1"/>
        </p:nvCxnSpPr>
        <p:spPr>
          <a:xfrm>
            <a:off x="8380413" y="1608668"/>
            <a:ext cx="3808412" cy="0"/>
          </a:xfrm>
          <a:prstGeom prst="line">
            <a:avLst/>
          </a:prstGeom>
          <a:ln w="25400">
            <a:solidFill>
              <a:schemeClr val="accent1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A17EA1E-A574-444B-9004-45836D98DAD0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57BCD9-063B-4ED4-B68C-092EC2C34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7496CC-9DD2-4299-850C-005958FB65C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0413" y="1600200"/>
            <a:ext cx="3808412" cy="4572000"/>
          </a:xfrm>
        </p:spPr>
        <p:txBody>
          <a:bodyPr tIns="457200" rIns="594360" bIns="45720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400"/>
            </a:lvl7pPr>
            <a:lvl8pPr>
              <a:defRPr sz="12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 Seventh level</a:t>
            </a:r>
          </a:p>
          <a:p>
            <a:pPr lvl="7"/>
            <a:r>
              <a:rPr lang="en-US"/>
              <a:t> 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A0D276D7-17CD-46AB-99B2-97FD34FEEFF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3460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tcome / Benef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BB1458BF-96C1-46C6-A67F-AD0FB4B4E5C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78825" y="4347904"/>
            <a:ext cx="3201988" cy="1600200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781D19-2DDB-4D83-983D-3D159A7DE7C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78825" y="2063048"/>
            <a:ext cx="3201988" cy="1600200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005EB21-86C3-42EF-BFE7-549D9EA364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0413" y="1699688"/>
            <a:ext cx="2006600" cy="298450"/>
          </a:xfrm>
        </p:spPr>
        <p:txBody>
          <a:bodyPr anchor="b"/>
          <a:lstStyle>
            <a:lvl1pPr>
              <a:defRPr sz="1600">
                <a:solidFill>
                  <a:schemeClr val="accent1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Outcome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F789B473-DDE6-4450-A111-3761F341AAE3}"/>
              </a:ext>
            </a:extLst>
          </p:cNvPr>
          <p:cNvCxnSpPr>
            <a:cxnSpLocks/>
          </p:cNvCxnSpPr>
          <p:nvPr userDrawn="1"/>
        </p:nvCxnSpPr>
        <p:spPr>
          <a:xfrm>
            <a:off x="8380413" y="3872441"/>
            <a:ext cx="3808412" cy="0"/>
          </a:xfrm>
          <a:prstGeom prst="line">
            <a:avLst/>
          </a:prstGeom>
          <a:ln w="25400">
            <a:solidFill>
              <a:schemeClr val="accent4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 Placeholder 6">
            <a:extLst>
              <a:ext uri="{FF2B5EF4-FFF2-40B4-BE49-F238E27FC236}">
                <a16:creationId xmlns:a16="http://schemas.microsoft.com/office/drawing/2014/main" id="{0D0977FA-A4CA-4F1F-8109-D7498D165E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80413" y="3972469"/>
            <a:ext cx="2006600" cy="298450"/>
          </a:xfrm>
        </p:spPr>
        <p:txBody>
          <a:bodyPr anchor="b"/>
          <a:lstStyle>
            <a:lvl1pPr>
              <a:defRPr sz="1600">
                <a:solidFill>
                  <a:schemeClr val="accent4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Benefit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992B4C-D72B-4160-80E2-5EE05E2DDD3F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15888C-CFB4-4BEC-9B94-46E698DFC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2EE86E2-0F2F-484B-8170-3AEBA1DDEB2D}"/>
              </a:ext>
            </a:extLst>
          </p:cNvPr>
          <p:cNvSpPr/>
          <p:nvPr userDrawn="1"/>
        </p:nvSpPr>
        <p:spPr bwMode="ltGray">
          <a:xfrm>
            <a:off x="1" y="1600201"/>
            <a:ext cx="7923212" cy="457094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0" i="0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56D4D92B-574E-4F63-A5BA-8F7282B54C27}"/>
              </a:ext>
            </a:extLst>
          </p:cNvPr>
          <p:cNvCxnSpPr>
            <a:cxnSpLocks/>
          </p:cNvCxnSpPr>
          <p:nvPr userDrawn="1"/>
        </p:nvCxnSpPr>
        <p:spPr>
          <a:xfrm>
            <a:off x="8380413" y="1608668"/>
            <a:ext cx="3808412" cy="0"/>
          </a:xfrm>
          <a:prstGeom prst="line">
            <a:avLst/>
          </a:prstGeom>
          <a:ln w="25400">
            <a:solidFill>
              <a:schemeClr val="accent1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ubtitle 2">
            <a:extLst>
              <a:ext uri="{FF2B5EF4-FFF2-40B4-BE49-F238E27FC236}">
                <a16:creationId xmlns:a16="http://schemas.microsoft.com/office/drawing/2014/main" id="{E9D6A872-88BD-4DFC-AFFD-1E9BEEB6533B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2482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Suc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309367CD-64CE-4B7B-91B1-53B17F8F693D}"/>
              </a:ext>
            </a:extLst>
          </p:cNvPr>
          <p:cNvSpPr/>
          <p:nvPr userDrawn="1"/>
        </p:nvSpPr>
        <p:spPr bwMode="ltGray">
          <a:xfrm>
            <a:off x="1" y="1600201"/>
            <a:ext cx="7923212" cy="457094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n-US" sz="2800" b="0" i="0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72" name="Content Placeholder 17">
            <a:extLst>
              <a:ext uri="{FF2B5EF4-FFF2-40B4-BE49-F238E27FC236}">
                <a16:creationId xmlns:a16="http://schemas.microsoft.com/office/drawing/2014/main" id="{A0456ED3-FDC5-4E29-B939-E35EA08477C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645" y="2409552"/>
            <a:ext cx="3201848" cy="934931"/>
          </a:xfrm>
          <a:noFill/>
        </p:spPr>
        <p:txBody>
          <a:bodyPr vert="horz" lIns="0" tIns="0" rIns="0" bIns="45720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en-US" sz="1050" dirty="0">
                <a:solidFill>
                  <a:schemeClr val="tx2"/>
                </a:solidFill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lang="en-US" sz="1000" dirty="0">
                <a:solidFill>
                  <a:schemeClr val="tx2"/>
                </a:solidFill>
              </a:defRPr>
            </a:lvl2pPr>
            <a:lvl3pPr>
              <a:defRPr lang="en-US" sz="1400" dirty="0">
                <a:solidFill>
                  <a:schemeClr val="tx2"/>
                </a:solidFill>
              </a:defRPr>
            </a:lvl3pPr>
            <a:lvl4pPr>
              <a:defRPr lang="en-US" sz="1200" dirty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005EB21-86C3-42EF-BFE7-549D9EA364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3093" y="2079840"/>
            <a:ext cx="2006600" cy="227454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1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About</a:t>
            </a:r>
          </a:p>
        </p:txBody>
      </p:sp>
      <p:sp>
        <p:nvSpPr>
          <p:cNvPr id="74" name="Content Placeholder 17">
            <a:extLst>
              <a:ext uri="{FF2B5EF4-FFF2-40B4-BE49-F238E27FC236}">
                <a16:creationId xmlns:a16="http://schemas.microsoft.com/office/drawing/2014/main" id="{F00013B6-2241-400E-9E61-946C485F8D5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11645" y="3952605"/>
            <a:ext cx="3201848" cy="847996"/>
          </a:xfrm>
          <a:noFill/>
        </p:spPr>
        <p:txBody>
          <a:bodyPr vert="horz" lIns="0" tIns="0" rIns="0" bIns="45720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en-US" sz="1050" dirty="0">
                <a:solidFill>
                  <a:schemeClr val="tx2"/>
                </a:solidFill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lang="en-US" sz="1000" dirty="0">
                <a:solidFill>
                  <a:schemeClr val="tx2"/>
                </a:solidFill>
              </a:defRPr>
            </a:lvl2pPr>
            <a:lvl3pPr>
              <a:defRPr lang="en-US" sz="1400" dirty="0">
                <a:solidFill>
                  <a:schemeClr val="tx2"/>
                </a:solidFill>
              </a:defRPr>
            </a:lvl3pPr>
            <a:lvl4pPr>
              <a:defRPr lang="en-US" sz="1200" dirty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8C8783A-257B-4A50-95A0-6C7B8E51707B}"/>
              </a:ext>
            </a:extLst>
          </p:cNvPr>
          <p:cNvCxnSpPr>
            <a:cxnSpLocks/>
          </p:cNvCxnSpPr>
          <p:nvPr userDrawn="1"/>
        </p:nvCxnSpPr>
        <p:spPr>
          <a:xfrm>
            <a:off x="609600" y="1964843"/>
            <a:ext cx="3198812" cy="0"/>
          </a:xfrm>
          <a:prstGeom prst="line">
            <a:avLst/>
          </a:prstGeom>
          <a:ln w="25400">
            <a:solidFill>
              <a:schemeClr val="accent1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F789B473-DDE6-4450-A111-3761F341AAE3}"/>
              </a:ext>
            </a:extLst>
          </p:cNvPr>
          <p:cNvCxnSpPr>
            <a:cxnSpLocks/>
          </p:cNvCxnSpPr>
          <p:nvPr userDrawn="1"/>
        </p:nvCxnSpPr>
        <p:spPr>
          <a:xfrm>
            <a:off x="609600" y="3547676"/>
            <a:ext cx="3198812" cy="0"/>
          </a:xfrm>
          <a:prstGeom prst="line">
            <a:avLst/>
          </a:prstGeom>
          <a:ln w="25400">
            <a:solidFill>
              <a:schemeClr val="accent2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 Placeholder 6">
            <a:extLst>
              <a:ext uri="{FF2B5EF4-FFF2-40B4-BE49-F238E27FC236}">
                <a16:creationId xmlns:a16="http://schemas.microsoft.com/office/drawing/2014/main" id="{0D0977FA-A4CA-4F1F-8109-D7498D165EDD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613093" y="3634037"/>
            <a:ext cx="2006600" cy="227454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2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Challenges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992B4C-D72B-4160-80E2-5EE05E2DDD3F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100000"/>
                </a:lnSpc>
                <a:spcBef>
                  <a:spcPts val="0"/>
                </a:spcBef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87" name="Content Placeholder 17">
            <a:extLst>
              <a:ext uri="{FF2B5EF4-FFF2-40B4-BE49-F238E27FC236}">
                <a16:creationId xmlns:a16="http://schemas.microsoft.com/office/drawing/2014/main" id="{CB3B18B9-1B70-4F2B-86D9-C5183A845D1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269245" y="2409552"/>
            <a:ext cx="3201848" cy="934931"/>
          </a:xfrm>
          <a:noFill/>
        </p:spPr>
        <p:txBody>
          <a:bodyPr vert="horz" lIns="0" tIns="0" rIns="0" bIns="45720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en-US" sz="1050" dirty="0">
                <a:solidFill>
                  <a:schemeClr val="tx2"/>
                </a:solidFill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lang="en-US" sz="1000" dirty="0">
                <a:solidFill>
                  <a:schemeClr val="tx2"/>
                </a:solidFill>
              </a:defRPr>
            </a:lvl2pPr>
            <a:lvl3pPr>
              <a:defRPr lang="en-US" sz="1400" dirty="0">
                <a:solidFill>
                  <a:schemeClr val="tx2"/>
                </a:solidFill>
              </a:defRPr>
            </a:lvl3pPr>
            <a:lvl4pPr>
              <a:defRPr lang="en-US" sz="1200" dirty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8" name="Text Placeholder 6">
            <a:extLst>
              <a:ext uri="{FF2B5EF4-FFF2-40B4-BE49-F238E27FC236}">
                <a16:creationId xmlns:a16="http://schemas.microsoft.com/office/drawing/2014/main" id="{45C2837B-EA55-4186-A2EA-1E7FB5B122D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70693" y="2079840"/>
            <a:ext cx="2006600" cy="227454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Solution</a:t>
            </a:r>
          </a:p>
        </p:txBody>
      </p:sp>
      <p:sp>
        <p:nvSpPr>
          <p:cNvPr id="89" name="Content Placeholder 17">
            <a:extLst>
              <a:ext uri="{FF2B5EF4-FFF2-40B4-BE49-F238E27FC236}">
                <a16:creationId xmlns:a16="http://schemas.microsoft.com/office/drawing/2014/main" id="{00A3A11C-EA43-4ACC-83B9-C4C7C1080E3C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269245" y="3952605"/>
            <a:ext cx="3201848" cy="847996"/>
          </a:xfrm>
          <a:noFill/>
        </p:spPr>
        <p:txBody>
          <a:bodyPr vert="horz" lIns="0" tIns="0" rIns="0" bIns="45720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en-US" sz="1050" dirty="0">
                <a:solidFill>
                  <a:schemeClr val="tx2"/>
                </a:solidFill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lang="en-US" sz="1000" dirty="0">
                <a:solidFill>
                  <a:schemeClr val="tx2"/>
                </a:solidFill>
              </a:defRPr>
            </a:lvl2pPr>
            <a:lvl3pPr>
              <a:defRPr lang="en-US" sz="1400" dirty="0">
                <a:solidFill>
                  <a:schemeClr val="tx2"/>
                </a:solidFill>
              </a:defRPr>
            </a:lvl3pPr>
            <a:lvl4pPr>
              <a:defRPr lang="en-US" sz="1200" dirty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EAAB5B3C-AE89-4605-BB4B-0C07DE733C40}"/>
              </a:ext>
            </a:extLst>
          </p:cNvPr>
          <p:cNvCxnSpPr>
            <a:cxnSpLocks/>
          </p:cNvCxnSpPr>
          <p:nvPr userDrawn="1"/>
        </p:nvCxnSpPr>
        <p:spPr>
          <a:xfrm>
            <a:off x="4267200" y="1964843"/>
            <a:ext cx="3198812" cy="0"/>
          </a:xfrm>
          <a:prstGeom prst="line">
            <a:avLst/>
          </a:prstGeom>
          <a:ln w="25400">
            <a:solidFill>
              <a:schemeClr val="accent4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4709593A-BC10-40A3-842E-346F6E0EE30C}"/>
              </a:ext>
            </a:extLst>
          </p:cNvPr>
          <p:cNvCxnSpPr>
            <a:cxnSpLocks/>
          </p:cNvCxnSpPr>
          <p:nvPr userDrawn="1"/>
        </p:nvCxnSpPr>
        <p:spPr>
          <a:xfrm>
            <a:off x="4267200" y="3547676"/>
            <a:ext cx="3198812" cy="0"/>
          </a:xfrm>
          <a:prstGeom prst="line">
            <a:avLst/>
          </a:prstGeom>
          <a:ln w="25400">
            <a:solidFill>
              <a:schemeClr val="accent6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48CE9E08-388B-4458-B1F4-453A8413D63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70693" y="3634037"/>
            <a:ext cx="2006600" cy="227454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6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Impact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D909953-1B24-4C7D-A173-A53DF3FC7EC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382000" y="2971800"/>
            <a:ext cx="3194050" cy="1828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0ED48B1-3A1C-41E2-BEC6-E8E6B54A07B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959850" y="1600200"/>
            <a:ext cx="1841500" cy="660399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/>
            </a:lvl1pPr>
          </a:lstStyle>
          <a:p>
            <a:r>
              <a:rPr lang="en-US" dirty="0"/>
              <a:t>Insert Logo here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0A78DDD-5F83-4940-98A7-CF6D7FB814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82000" y="5022214"/>
            <a:ext cx="3200400" cy="1153795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defRPr sz="1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2pPr>
            <a:lvl3pPr marL="0" indent="0" algn="ctr">
              <a:buFont typeface="Open Sans" panose="020B0606030504020204" pitchFamily="34" charset="0"/>
              <a:buNone/>
              <a:defRPr sz="1200">
                <a:solidFill>
                  <a:schemeClr val="accent1"/>
                </a:solidFill>
              </a:defRPr>
            </a:lvl3pPr>
            <a:lvl4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4pPr>
            <a:lvl5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3" name="Text Placeholder 10">
            <a:extLst>
              <a:ext uri="{FF2B5EF4-FFF2-40B4-BE49-F238E27FC236}">
                <a16:creationId xmlns:a16="http://schemas.microsoft.com/office/drawing/2014/main" id="{356F2006-5264-4FEB-8EBA-8BA6A55D19B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75650" y="2347933"/>
            <a:ext cx="3206750" cy="2413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200"/>
            </a:lvl1pPr>
            <a:lvl2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2pPr>
            <a:lvl3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3pPr>
            <a:lvl4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4pPr>
            <a:lvl5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Location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F7F59A-4C67-4F41-A6E0-906850EDF3F1}"/>
              </a:ext>
            </a:extLst>
          </p:cNvPr>
          <p:cNvSpPr/>
          <p:nvPr userDrawn="1"/>
        </p:nvSpPr>
        <p:spPr>
          <a:xfrm>
            <a:off x="608739" y="4978399"/>
            <a:ext cx="3204753" cy="879645"/>
          </a:xfrm>
          <a:prstGeom prst="rect">
            <a:avLst/>
          </a:prstGeom>
          <a:gradFill>
            <a:gsLst>
              <a:gs pos="0">
                <a:schemeClr val="accent4"/>
              </a:gs>
              <a:gs pos="98000">
                <a:schemeClr val="accent4"/>
              </a:gs>
            </a:gsLst>
            <a:lin ang="5400000" scaled="1"/>
          </a:gradFill>
        </p:spPr>
        <p:txBody>
          <a:bodyPr vert="horz" lIns="594360" tIns="457200" rIns="457200" bIns="457200" rtlCol="0">
            <a:noAutofit/>
          </a:bodyPr>
          <a:lstStyle/>
          <a:p>
            <a:pPr lvl="0" indent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</a:pPr>
            <a:endParaRPr lang="en-US" b="0" i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85779326-D874-4DC4-BA73-C7157B414B05}"/>
              </a:ext>
            </a:extLst>
          </p:cNvPr>
          <p:cNvSpPr/>
          <p:nvPr userDrawn="1"/>
        </p:nvSpPr>
        <p:spPr>
          <a:xfrm>
            <a:off x="4267199" y="4978400"/>
            <a:ext cx="3203893" cy="878840"/>
          </a:xfrm>
          <a:prstGeom prst="rect">
            <a:avLst/>
          </a:prstGeom>
          <a:gradFill>
            <a:gsLst>
              <a:gs pos="0">
                <a:schemeClr val="accent1"/>
              </a:gs>
              <a:gs pos="98000">
                <a:schemeClr val="accent1"/>
              </a:gs>
            </a:gsLst>
            <a:lin ang="5400000" scaled="1"/>
          </a:gradFill>
        </p:spPr>
        <p:txBody>
          <a:bodyPr vert="horz" lIns="457200" tIns="457200" rIns="594360" bIns="0" rtlCol="0">
            <a:noAutofit/>
          </a:bodyPr>
          <a:lstStyle/>
          <a:p>
            <a:pPr lvl="0" indent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</a:pPr>
            <a:endParaRPr lang="en-US" b="0" i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FD359B-DBB1-4A58-B3A5-88DBD360EF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9A29AA74-2865-4B6A-BD11-7A351A336A6C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09C7727F-F570-4AF1-856D-98544836237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75650" y="2647290"/>
            <a:ext cx="3206750" cy="2413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200"/>
            </a:lvl1pPr>
            <a:lvl2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2pPr>
            <a:lvl3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3pPr>
            <a:lvl4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4pPr>
            <a:lvl5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Industry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F13DC67D-58A2-45BD-A728-B6ECDD8B5A5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13093" y="4978400"/>
            <a:ext cx="3200400" cy="227454"/>
          </a:xfrm>
        </p:spPr>
        <p:txBody>
          <a:bodyPr anchor="b"/>
          <a:lstStyle>
            <a:lvl1pPr algn="ctr"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Products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53D9F0A4-74F4-4BA6-AD21-4791EF0A203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273995" y="4978400"/>
            <a:ext cx="3200400" cy="227454"/>
          </a:xfrm>
        </p:spPr>
        <p:txBody>
          <a:bodyPr anchor="b"/>
          <a:lstStyle>
            <a:lvl1pPr algn="ctr"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Strategic Priorities</a:t>
            </a:r>
          </a:p>
        </p:txBody>
      </p:sp>
    </p:spTree>
    <p:extLst>
      <p:ext uri="{BB962C8B-B14F-4D97-AF65-F5344CB8AC3E}">
        <p14:creationId xmlns:p14="http://schemas.microsoft.com/office/powerpoint/2010/main" val="24181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9183EB20-0C5F-4DF1-ACB7-C31AA75223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ltGray">
          <a:xfrm rot="16200000">
            <a:off x="8594080" y="298526"/>
            <a:ext cx="3893271" cy="3296220"/>
          </a:xfrm>
          <a:prstGeom prst="rect">
            <a:avLst/>
          </a:prstGeom>
        </p:spPr>
      </p:pic>
      <p:sp>
        <p:nvSpPr>
          <p:cNvPr id="756" name="TextBox 755">
            <a:extLst>
              <a:ext uri="{FF2B5EF4-FFF2-40B4-BE49-F238E27FC236}">
                <a16:creationId xmlns:a16="http://schemas.microsoft.com/office/drawing/2014/main" id="{2387BAEF-04D4-4DE9-B7A0-5B5AD8C8A831}"/>
              </a:ext>
            </a:extLst>
          </p:cNvPr>
          <p:cNvSpPr txBox="1"/>
          <p:nvPr userDrawn="1"/>
        </p:nvSpPr>
        <p:spPr>
          <a:xfrm>
            <a:off x="608013" y="1265019"/>
            <a:ext cx="1933864" cy="53489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0" i="0" dirty="0">
                <a:solidFill>
                  <a:schemeClr val="accent6"/>
                </a:solidFill>
                <a:latin typeface="Calibri" panose="020F0502020204030204" pitchFamily="34" charset="0"/>
              </a:rPr>
              <a:t>Agenda</a:t>
            </a:r>
          </a:p>
        </p:txBody>
      </p:sp>
      <p:sp>
        <p:nvSpPr>
          <p:cNvPr id="730" name="TextBox 729">
            <a:extLst>
              <a:ext uri="{FF2B5EF4-FFF2-40B4-BE49-F238E27FC236}">
                <a16:creationId xmlns:a16="http://schemas.microsoft.com/office/drawing/2014/main" id="{AB8D1A6B-3CE6-468D-804E-6300F8B6DC81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solidFill>
                  <a:schemeClr val="tx1"/>
                </a:solidFill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 Placeholder 757">
            <a:extLst>
              <a:ext uri="{FF2B5EF4-FFF2-40B4-BE49-F238E27FC236}">
                <a16:creationId xmlns:a16="http://schemas.microsoft.com/office/drawing/2014/main" id="{B29EB907-51A5-4D60-B03A-85DECB7627F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894013" y="1392216"/>
            <a:ext cx="7315200" cy="4322783"/>
          </a:xfrm>
        </p:spPr>
        <p:txBody>
          <a:bodyPr anchor="t"/>
          <a:lstStyle>
            <a:lvl1pPr marL="0" indent="0">
              <a:spcBef>
                <a:spcPts val="1800"/>
              </a:spcBef>
              <a:buClr>
                <a:schemeClr val="accent2"/>
              </a:buClr>
              <a:buFont typeface="Open Sans" panose="020B0606030504020204" pitchFamily="34" charset="0"/>
              <a:buChar char="​"/>
              <a:defRPr>
                <a:solidFill>
                  <a:schemeClr val="accent2"/>
                </a:solidFill>
              </a:defRPr>
            </a:lvl1pPr>
            <a:lvl2pPr marL="0" indent="0"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  <a:lvl3pPr marL="342900" indent="0">
              <a:buFont typeface="Open Sans" panose="020B0606030504020204" pitchFamily="34" charset="0"/>
              <a:buNone/>
              <a:defRPr sz="1800"/>
            </a:lvl3pPr>
            <a:lvl4pPr marL="342900" indent="0">
              <a:buFont typeface="Open Sans" panose="020B0606030504020204" pitchFamily="34" charset="0"/>
              <a:buChar char="​"/>
              <a:tabLst/>
              <a:defRPr sz="1800">
                <a:solidFill>
                  <a:schemeClr val="tx2"/>
                </a:solidFill>
              </a:defRPr>
            </a:lvl4pPr>
            <a:lvl5pPr marL="342900" indent="0">
              <a:buFont typeface="Open Sans" panose="020B0606030504020204" pitchFamily="34" charset="0"/>
              <a:buChar char="​"/>
              <a:tabLst/>
              <a:defRPr sz="1800">
                <a:solidFill>
                  <a:schemeClr val="tx2"/>
                </a:solidFill>
              </a:defRPr>
            </a:lvl5pPr>
            <a:lvl6pPr marL="342900" indent="0">
              <a:buFont typeface="Open Sans" panose="020B0606030504020204" pitchFamily="34" charset="0"/>
              <a:buChar char="​"/>
              <a:defRPr sz="1800">
                <a:solidFill>
                  <a:schemeClr val="tx2"/>
                </a:solidFill>
              </a:defRPr>
            </a:lvl6pPr>
            <a:lvl7pPr marL="342900" indent="0">
              <a:buFont typeface="Open Sans" panose="020B0606030504020204" pitchFamily="34" charset="0"/>
              <a:buChar char="​"/>
              <a:defRPr sz="1800">
                <a:solidFill>
                  <a:schemeClr val="tx2"/>
                </a:solidFill>
              </a:defRPr>
            </a:lvl7pPr>
            <a:lvl8pPr marL="342900" indent="0">
              <a:buFont typeface="Open Sans" panose="020B0606030504020204" pitchFamily="34" charset="0"/>
              <a:buChar char="​"/>
              <a:defRPr sz="1800">
                <a:solidFill>
                  <a:schemeClr val="tx2"/>
                </a:solidFill>
              </a:defRPr>
            </a:lvl8pPr>
            <a:lvl9pPr marL="342900" indent="0">
              <a:buFont typeface="Open Sans" panose="020B0606030504020204" pitchFamily="34" charset="0"/>
              <a:buChar char="​"/>
              <a:defRPr sz="18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7C06013-757A-4FD4-A789-7E9656F64A59}"/>
              </a:ext>
            </a:extLst>
          </p:cNvPr>
          <p:cNvGrpSpPr/>
          <p:nvPr userDrawn="1"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5E650B00-898D-4367-B76F-5BF89476C91F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8A491FA9-9AD4-4837-B9D8-EA75606548C8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38AD407B-7DC8-4213-960A-A37523666873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F0E957BF-4633-4BC7-8378-1B670BA6A950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33412CC5-5B25-43E7-AFAC-0EF817E6F7FF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0E0EEC98-4D81-4BBF-A18F-A2562013EC4D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0624E438-D004-4788-9C41-D6E07F017ACF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889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Bleed Photo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045A585-C5E4-4DFF-AE3A-0EA9773E9130}"/>
              </a:ext>
            </a:extLst>
          </p:cNvPr>
          <p:cNvGrpSpPr/>
          <p:nvPr userDrawn="1"/>
        </p:nvGrpSpPr>
        <p:grpSpPr>
          <a:xfrm>
            <a:off x="617878" y="6446044"/>
            <a:ext cx="1099793" cy="173355"/>
            <a:chOff x="-84138" y="5622925"/>
            <a:chExt cx="4330701" cy="682626"/>
          </a:xfrm>
          <a:solidFill>
            <a:schemeClr val="bg1"/>
          </a:solidFill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D8FDE86E-66A8-45FE-8B59-41FB9D05B2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B7AA4155-9310-415A-B110-0BF9DA5E5D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83B3DCE9-C445-4A41-B77E-F198E3BADD2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E182E788-22A0-496F-849F-FCC9079CB6C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371C5B7A-6EBF-488F-86A0-39A4A325FCE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DECC2199-8BE0-4BE3-8039-08C58860B28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2A5DFC5A-1DCA-4CC1-8322-583C069B4BD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F5379A2-B049-4A1C-A18D-79A1F237E82B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solidFill>
                  <a:schemeClr val="bg1"/>
                </a:solidFill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87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B1C210DC-5DBB-4F0D-875F-CD8AAAB938CE}"/>
              </a:ext>
            </a:extLst>
          </p:cNvPr>
          <p:cNvSpPr/>
          <p:nvPr userDrawn="1"/>
        </p:nvSpPr>
        <p:spPr bwMode="gray">
          <a:xfrm>
            <a:off x="1981877" y="2055429"/>
            <a:ext cx="1828959" cy="1828959"/>
          </a:xfrm>
          <a:prstGeom prst="ellipse">
            <a:avLst/>
          </a:prstGeom>
          <a:solidFill>
            <a:schemeClr val="accent4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46F04B0-7860-407F-85B7-42E38FAFE34B}"/>
              </a:ext>
            </a:extLst>
          </p:cNvPr>
          <p:cNvSpPr/>
          <p:nvPr userDrawn="1"/>
        </p:nvSpPr>
        <p:spPr bwMode="gray">
          <a:xfrm>
            <a:off x="8389301" y="2055429"/>
            <a:ext cx="1828959" cy="1828959"/>
          </a:xfrm>
          <a:prstGeom prst="ellipse">
            <a:avLst/>
          </a:prstGeom>
          <a:solidFill>
            <a:schemeClr val="accent2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FECF9D0-D7A8-43DD-B38D-E1090C0B322F}"/>
              </a:ext>
            </a:extLst>
          </p:cNvPr>
          <p:cNvSpPr/>
          <p:nvPr userDrawn="1"/>
        </p:nvSpPr>
        <p:spPr bwMode="gray">
          <a:xfrm>
            <a:off x="5184924" y="2055429"/>
            <a:ext cx="1828959" cy="1828959"/>
          </a:xfrm>
          <a:prstGeom prst="ellipse">
            <a:avLst/>
          </a:prstGeom>
          <a:solidFill>
            <a:schemeClr val="accent1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D23688F-2550-4740-B5D6-C78F74FDE08D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C5A99F-0678-4DC4-A266-1AD031E9C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4EBF1472-E940-4CC7-B5D3-349346A425A8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CC9B40-9AF4-4EF7-8384-2ACE79EA95C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525905" y="4267940"/>
            <a:ext cx="2744788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4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D69CA39A-E967-4A68-A944-35C345A456D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721225" y="4267940"/>
            <a:ext cx="2744788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1A16A22-350B-4B24-A3CD-4D5DE470DEE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923213" y="4267940"/>
            <a:ext cx="2744788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2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77705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c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Oval 83">
            <a:extLst>
              <a:ext uri="{FF2B5EF4-FFF2-40B4-BE49-F238E27FC236}">
                <a16:creationId xmlns:a16="http://schemas.microsoft.com/office/drawing/2014/main" id="{085441A7-EBA5-4ABB-8D29-CE4338F0F9B5}"/>
              </a:ext>
            </a:extLst>
          </p:cNvPr>
          <p:cNvSpPr/>
          <p:nvPr userDrawn="1"/>
        </p:nvSpPr>
        <p:spPr bwMode="gray">
          <a:xfrm>
            <a:off x="1065749" y="2060872"/>
            <a:ext cx="1828959" cy="1828959"/>
          </a:xfrm>
          <a:prstGeom prst="ellipse">
            <a:avLst/>
          </a:prstGeom>
          <a:solidFill>
            <a:schemeClr val="accent4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3019BB56-AE7C-42CA-A8FF-432F4F176B8B}"/>
              </a:ext>
            </a:extLst>
          </p:cNvPr>
          <p:cNvSpPr/>
          <p:nvPr userDrawn="1"/>
        </p:nvSpPr>
        <p:spPr bwMode="gray">
          <a:xfrm>
            <a:off x="9302132" y="2060872"/>
            <a:ext cx="1828959" cy="1828959"/>
          </a:xfrm>
          <a:prstGeom prst="ellipse">
            <a:avLst/>
          </a:prstGeom>
          <a:solidFill>
            <a:schemeClr val="accent2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5670C03F-6336-45E3-A9F4-0CD130D80D1B}"/>
              </a:ext>
            </a:extLst>
          </p:cNvPr>
          <p:cNvSpPr/>
          <p:nvPr userDrawn="1"/>
        </p:nvSpPr>
        <p:spPr bwMode="gray">
          <a:xfrm>
            <a:off x="6562100" y="2060872"/>
            <a:ext cx="1828959" cy="1828959"/>
          </a:xfrm>
          <a:prstGeom prst="ellipse">
            <a:avLst/>
          </a:prstGeom>
          <a:solidFill>
            <a:schemeClr val="accent1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45D908EF-1F96-4808-A8DB-F55AB9E8E436}"/>
              </a:ext>
            </a:extLst>
          </p:cNvPr>
          <p:cNvSpPr/>
          <p:nvPr userDrawn="1"/>
        </p:nvSpPr>
        <p:spPr bwMode="gray">
          <a:xfrm>
            <a:off x="3806932" y="2060872"/>
            <a:ext cx="1828959" cy="1828959"/>
          </a:xfrm>
          <a:prstGeom prst="ellipse">
            <a:avLst/>
          </a:prstGeom>
          <a:solidFill>
            <a:schemeClr val="accent6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AAF357F-A1D5-401D-94D2-9C67E6AEDA09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6ED71B-2619-4816-B753-5E850ED08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BB679D5C-AEFA-4052-96E3-7DF67D7C105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83A73281-E5F0-4C3B-BE4E-A12D56CC100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42673" y="4269508"/>
            <a:ext cx="22860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4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70078EAE-661A-4C72-917B-F0225239F68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9813" y="4269508"/>
            <a:ext cx="22860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6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66D6B40-9CB0-4B56-A3E1-9A7F945F094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323013" y="4269508"/>
            <a:ext cx="22860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16F5CA9C-E491-4F70-B6EE-A5064106011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066213" y="4269508"/>
            <a:ext cx="22860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2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7588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Ic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A1FDF9D3-5B68-4A75-97BF-2C5113CFAA66}"/>
              </a:ext>
            </a:extLst>
          </p:cNvPr>
          <p:cNvSpPr/>
          <p:nvPr userDrawn="1"/>
        </p:nvSpPr>
        <p:spPr bwMode="gray">
          <a:xfrm>
            <a:off x="609800" y="2064663"/>
            <a:ext cx="1828959" cy="1828959"/>
          </a:xfrm>
          <a:prstGeom prst="ellipse">
            <a:avLst/>
          </a:prstGeom>
          <a:solidFill>
            <a:schemeClr val="accent4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EAB1992-E472-4489-8A4E-A8FE45DE10CF}"/>
              </a:ext>
            </a:extLst>
          </p:cNvPr>
          <p:cNvSpPr/>
          <p:nvPr userDrawn="1"/>
        </p:nvSpPr>
        <p:spPr bwMode="gray">
          <a:xfrm>
            <a:off x="9744473" y="2064663"/>
            <a:ext cx="1828959" cy="1828959"/>
          </a:xfrm>
          <a:prstGeom prst="ellipse">
            <a:avLst/>
          </a:prstGeom>
          <a:solidFill>
            <a:schemeClr val="accent2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551C90A-573F-4E4A-9359-5C7B0F546BF9}"/>
              </a:ext>
            </a:extLst>
          </p:cNvPr>
          <p:cNvSpPr/>
          <p:nvPr userDrawn="1"/>
        </p:nvSpPr>
        <p:spPr bwMode="gray">
          <a:xfrm>
            <a:off x="5201380" y="2064663"/>
            <a:ext cx="1828959" cy="1828959"/>
          </a:xfrm>
          <a:prstGeom prst="ellipse">
            <a:avLst/>
          </a:prstGeom>
          <a:solidFill>
            <a:schemeClr val="accent1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F79E162-3D8F-4829-A4AD-02A03597B11A}"/>
              </a:ext>
            </a:extLst>
          </p:cNvPr>
          <p:cNvSpPr/>
          <p:nvPr userDrawn="1"/>
        </p:nvSpPr>
        <p:spPr bwMode="gray">
          <a:xfrm>
            <a:off x="2892452" y="2064663"/>
            <a:ext cx="1828959" cy="1828959"/>
          </a:xfrm>
          <a:prstGeom prst="ellipse">
            <a:avLst/>
          </a:prstGeom>
          <a:solidFill>
            <a:schemeClr val="accent6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026B9B36-08E7-4664-970C-13123F24C793}"/>
              </a:ext>
            </a:extLst>
          </p:cNvPr>
          <p:cNvSpPr/>
          <p:nvPr userDrawn="1"/>
        </p:nvSpPr>
        <p:spPr bwMode="gray">
          <a:xfrm>
            <a:off x="7464921" y="2064663"/>
            <a:ext cx="1828959" cy="182895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 algn="ctr"/>
            <a:endParaRPr lang="en-US" b="0" i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E19ACAF-9401-49DF-ACFF-2BA2129506AB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A8A47F-2243-412F-A1A8-FA8E3475F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EEA64E97-C31D-49B1-B8E1-20E5F404F516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2E201879-B985-4ADE-8AD6-6C3E14CE0AF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10850" y="4282873"/>
            <a:ext cx="18288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000">
                <a:solidFill>
                  <a:schemeClr val="accent4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 sz="16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9495BAAB-E860-4075-9DA3-ABA7C32D235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894013" y="4282873"/>
            <a:ext cx="18288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000">
                <a:solidFill>
                  <a:schemeClr val="accent6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 sz="16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62D3946B-F2F1-42AF-8E89-00761A7745D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185093" y="4282873"/>
            <a:ext cx="18288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000">
                <a:solidFill>
                  <a:schemeClr val="accent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 sz="16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22F84664-2E68-46AE-AE2C-E8D2B6C9A1D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470001" y="4282873"/>
            <a:ext cx="18288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000">
                <a:solidFill>
                  <a:schemeClr val="accent3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 sz="16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CDC9B65E-8BAA-4676-9F32-44EC3772D34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752013" y="4282873"/>
            <a:ext cx="18288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000">
                <a:solidFill>
                  <a:schemeClr val="accent2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 sz="16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45646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6567F8-257F-483B-B2D4-ACC66C513D8B}"/>
              </a:ext>
            </a:extLst>
          </p:cNvPr>
          <p:cNvSpPr/>
          <p:nvPr userDrawn="1"/>
        </p:nvSpPr>
        <p:spPr bwMode="gray">
          <a:xfrm>
            <a:off x="4846201" y="-27162"/>
            <a:ext cx="7374601" cy="6793722"/>
          </a:xfrm>
          <a:prstGeom prst="rect">
            <a:avLst/>
          </a:prstGeom>
          <a:solidFill>
            <a:srgbClr val="C6C6C8">
              <a:lumMod val="40000"/>
              <a:lumOff val="6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64" name="Right Triangle 663">
            <a:extLst>
              <a:ext uri="{FF2B5EF4-FFF2-40B4-BE49-F238E27FC236}">
                <a16:creationId xmlns:a16="http://schemas.microsoft.com/office/drawing/2014/main" id="{2C5A75DF-B9C1-4A5D-8693-A417E8858D63}"/>
              </a:ext>
            </a:extLst>
          </p:cNvPr>
          <p:cNvSpPr/>
          <p:nvPr/>
        </p:nvSpPr>
        <p:spPr bwMode="gray">
          <a:xfrm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5" name="Right Triangle 664">
            <a:extLst>
              <a:ext uri="{FF2B5EF4-FFF2-40B4-BE49-F238E27FC236}">
                <a16:creationId xmlns:a16="http://schemas.microsoft.com/office/drawing/2014/main" id="{A90A1136-1EEB-4C77-AFF4-9E0972EF13B5}"/>
              </a:ext>
            </a:extLst>
          </p:cNvPr>
          <p:cNvSpPr/>
          <p:nvPr/>
        </p:nvSpPr>
        <p:spPr bwMode="gray">
          <a:xfrm rot="10800000"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6" name="Right Triangle 665">
            <a:extLst>
              <a:ext uri="{FF2B5EF4-FFF2-40B4-BE49-F238E27FC236}">
                <a16:creationId xmlns:a16="http://schemas.microsoft.com/office/drawing/2014/main" id="{B4FDC405-07DE-49A2-92C3-22D7CCC2B1FD}"/>
              </a:ext>
            </a:extLst>
          </p:cNvPr>
          <p:cNvSpPr/>
          <p:nvPr/>
        </p:nvSpPr>
        <p:spPr bwMode="gray">
          <a:xfrm flipV="1">
            <a:off x="6785686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7" name="Right Triangle 666">
            <a:extLst>
              <a:ext uri="{FF2B5EF4-FFF2-40B4-BE49-F238E27FC236}">
                <a16:creationId xmlns:a16="http://schemas.microsoft.com/office/drawing/2014/main" id="{317C1343-52C5-4AAB-A6B1-5E64545CFC16}"/>
              </a:ext>
            </a:extLst>
          </p:cNvPr>
          <p:cNvSpPr/>
          <p:nvPr/>
        </p:nvSpPr>
        <p:spPr bwMode="gray">
          <a:xfrm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8" name="Right Triangle 667">
            <a:extLst>
              <a:ext uri="{FF2B5EF4-FFF2-40B4-BE49-F238E27FC236}">
                <a16:creationId xmlns:a16="http://schemas.microsoft.com/office/drawing/2014/main" id="{180F82F4-4FF4-4115-A2EE-359EF0AAF35B}"/>
              </a:ext>
            </a:extLst>
          </p:cNvPr>
          <p:cNvSpPr/>
          <p:nvPr/>
        </p:nvSpPr>
        <p:spPr bwMode="gray">
          <a:xfrm rot="10800000"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9" name="Right Triangle 668">
            <a:extLst>
              <a:ext uri="{FF2B5EF4-FFF2-40B4-BE49-F238E27FC236}">
                <a16:creationId xmlns:a16="http://schemas.microsoft.com/office/drawing/2014/main" id="{D31F4E0E-C07A-465F-A7E0-9B67B9FBB38F}"/>
              </a:ext>
            </a:extLst>
          </p:cNvPr>
          <p:cNvSpPr/>
          <p:nvPr/>
        </p:nvSpPr>
        <p:spPr bwMode="gray">
          <a:xfrm>
            <a:off x="6785686" y="2882357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0" name="Right Triangle 669">
            <a:extLst>
              <a:ext uri="{FF2B5EF4-FFF2-40B4-BE49-F238E27FC236}">
                <a16:creationId xmlns:a16="http://schemas.microsoft.com/office/drawing/2014/main" id="{9660FF54-EE5F-469D-A717-B169EBB5113A}"/>
              </a:ext>
            </a:extLst>
          </p:cNvPr>
          <p:cNvSpPr/>
          <p:nvPr/>
        </p:nvSpPr>
        <p:spPr bwMode="gray">
          <a:xfrm flipV="1">
            <a:off x="6785686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1" name="Right Triangle 670">
            <a:extLst>
              <a:ext uri="{FF2B5EF4-FFF2-40B4-BE49-F238E27FC236}">
                <a16:creationId xmlns:a16="http://schemas.microsoft.com/office/drawing/2014/main" id="{A262CDFD-0FF1-428E-96C5-E87AE98B3FAB}"/>
              </a:ext>
            </a:extLst>
          </p:cNvPr>
          <p:cNvSpPr/>
          <p:nvPr/>
        </p:nvSpPr>
        <p:spPr bwMode="gray">
          <a:xfrm>
            <a:off x="6785686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2" name="Right Triangle 671">
            <a:extLst>
              <a:ext uri="{FF2B5EF4-FFF2-40B4-BE49-F238E27FC236}">
                <a16:creationId xmlns:a16="http://schemas.microsoft.com/office/drawing/2014/main" id="{9FB9B9C6-14C5-44EC-8357-E491F4166AC7}"/>
              </a:ext>
            </a:extLst>
          </p:cNvPr>
          <p:cNvSpPr/>
          <p:nvPr/>
        </p:nvSpPr>
        <p:spPr bwMode="gray">
          <a:xfrm rot="10800000">
            <a:off x="6785687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3" name="Right Triangle 672">
            <a:extLst>
              <a:ext uri="{FF2B5EF4-FFF2-40B4-BE49-F238E27FC236}">
                <a16:creationId xmlns:a16="http://schemas.microsoft.com/office/drawing/2014/main" id="{D115A183-5DEE-4557-906C-841E8BF4AD8A}"/>
              </a:ext>
            </a:extLst>
          </p:cNvPr>
          <p:cNvSpPr/>
          <p:nvPr/>
        </p:nvSpPr>
        <p:spPr bwMode="gray">
          <a:xfrm>
            <a:off x="6785686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4" name="Right Triangle 673">
            <a:extLst>
              <a:ext uri="{FF2B5EF4-FFF2-40B4-BE49-F238E27FC236}">
                <a16:creationId xmlns:a16="http://schemas.microsoft.com/office/drawing/2014/main" id="{D4CB3AC0-7B72-4B5F-9C38-87217C5E0053}"/>
              </a:ext>
            </a:extLst>
          </p:cNvPr>
          <p:cNvSpPr/>
          <p:nvPr/>
        </p:nvSpPr>
        <p:spPr bwMode="gray">
          <a:xfrm rot="10800000">
            <a:off x="6785686" y="-22208"/>
            <a:ext cx="971203" cy="971203"/>
          </a:xfrm>
          <a:prstGeom prst="rtTriangle">
            <a:avLst/>
          </a:prstGeom>
          <a:solidFill>
            <a:sysClr val="window" lastClr="FFFFFF">
              <a:alpha val="1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6" name="Right Triangle 675">
            <a:extLst>
              <a:ext uri="{FF2B5EF4-FFF2-40B4-BE49-F238E27FC236}">
                <a16:creationId xmlns:a16="http://schemas.microsoft.com/office/drawing/2014/main" id="{070D0D90-434D-4A79-8FAF-A28B596E8BA5}"/>
              </a:ext>
            </a:extLst>
          </p:cNvPr>
          <p:cNvSpPr/>
          <p:nvPr/>
        </p:nvSpPr>
        <p:spPr bwMode="gray">
          <a:xfrm flipH="1">
            <a:off x="7756889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7" name="Right Triangle 676">
            <a:extLst>
              <a:ext uri="{FF2B5EF4-FFF2-40B4-BE49-F238E27FC236}">
                <a16:creationId xmlns:a16="http://schemas.microsoft.com/office/drawing/2014/main" id="{E0272DA3-CBE0-4928-B3BE-526A7132B020}"/>
              </a:ext>
            </a:extLst>
          </p:cNvPr>
          <p:cNvSpPr/>
          <p:nvPr/>
        </p:nvSpPr>
        <p:spPr bwMode="gray">
          <a:xfrm flipH="1" flipV="1">
            <a:off x="7756889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8" name="Right Triangle 677">
            <a:extLst>
              <a:ext uri="{FF2B5EF4-FFF2-40B4-BE49-F238E27FC236}">
                <a16:creationId xmlns:a16="http://schemas.microsoft.com/office/drawing/2014/main" id="{2B259B49-A833-4074-9BC3-732A6ADC9E90}"/>
              </a:ext>
            </a:extLst>
          </p:cNvPr>
          <p:cNvSpPr/>
          <p:nvPr/>
        </p:nvSpPr>
        <p:spPr bwMode="gray">
          <a:xfrm rot="10800000" flipH="1" flipV="1">
            <a:off x="7756890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9" name="Right Triangle 678">
            <a:extLst>
              <a:ext uri="{FF2B5EF4-FFF2-40B4-BE49-F238E27FC236}">
                <a16:creationId xmlns:a16="http://schemas.microsoft.com/office/drawing/2014/main" id="{9DA52803-4D1C-4646-A426-92E685974004}"/>
              </a:ext>
            </a:extLst>
          </p:cNvPr>
          <p:cNvSpPr/>
          <p:nvPr/>
        </p:nvSpPr>
        <p:spPr bwMode="gray">
          <a:xfrm flipH="1">
            <a:off x="7756889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0" name="Right Triangle 679">
            <a:extLst>
              <a:ext uri="{FF2B5EF4-FFF2-40B4-BE49-F238E27FC236}">
                <a16:creationId xmlns:a16="http://schemas.microsoft.com/office/drawing/2014/main" id="{44F2694C-C7FB-42C2-A130-87A3444CDB1A}"/>
              </a:ext>
            </a:extLst>
          </p:cNvPr>
          <p:cNvSpPr/>
          <p:nvPr/>
        </p:nvSpPr>
        <p:spPr bwMode="gray">
          <a:xfrm flipH="1">
            <a:off x="7756889" y="288235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1" name="Right Triangle 680">
            <a:extLst>
              <a:ext uri="{FF2B5EF4-FFF2-40B4-BE49-F238E27FC236}">
                <a16:creationId xmlns:a16="http://schemas.microsoft.com/office/drawing/2014/main" id="{0C0C2D22-DB2D-42C3-9C39-02B032BE37E1}"/>
              </a:ext>
            </a:extLst>
          </p:cNvPr>
          <p:cNvSpPr/>
          <p:nvPr/>
        </p:nvSpPr>
        <p:spPr bwMode="gray">
          <a:xfrm rot="10800000" flipH="1">
            <a:off x="7756890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2" name="Right Triangle 681">
            <a:extLst>
              <a:ext uri="{FF2B5EF4-FFF2-40B4-BE49-F238E27FC236}">
                <a16:creationId xmlns:a16="http://schemas.microsoft.com/office/drawing/2014/main" id="{2B091DFD-235A-4F82-8400-3D2D23513EED}"/>
              </a:ext>
            </a:extLst>
          </p:cNvPr>
          <p:cNvSpPr/>
          <p:nvPr/>
        </p:nvSpPr>
        <p:spPr bwMode="gray">
          <a:xfrm flipH="1" flipV="1">
            <a:off x="7756889" y="941662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3" name="Right Triangle 682">
            <a:extLst>
              <a:ext uri="{FF2B5EF4-FFF2-40B4-BE49-F238E27FC236}">
                <a16:creationId xmlns:a16="http://schemas.microsoft.com/office/drawing/2014/main" id="{9F1ACCCB-E98E-4873-86E7-F06C490CFDAF}"/>
              </a:ext>
            </a:extLst>
          </p:cNvPr>
          <p:cNvSpPr/>
          <p:nvPr/>
        </p:nvSpPr>
        <p:spPr bwMode="gray">
          <a:xfrm rot="10800000" flipH="1" flipV="1">
            <a:off x="7756889" y="9416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4" name="Right Triangle 683">
            <a:extLst>
              <a:ext uri="{FF2B5EF4-FFF2-40B4-BE49-F238E27FC236}">
                <a16:creationId xmlns:a16="http://schemas.microsoft.com/office/drawing/2014/main" id="{4E5AC737-AE04-405D-9369-4528A38149C6}"/>
              </a:ext>
            </a:extLst>
          </p:cNvPr>
          <p:cNvSpPr/>
          <p:nvPr/>
        </p:nvSpPr>
        <p:spPr bwMode="gray">
          <a:xfrm flipH="1">
            <a:off x="7756889" y="191374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5" name="Right Triangle 684">
            <a:extLst>
              <a:ext uri="{FF2B5EF4-FFF2-40B4-BE49-F238E27FC236}">
                <a16:creationId xmlns:a16="http://schemas.microsoft.com/office/drawing/2014/main" id="{5075BADC-B414-49AE-AD6B-CCF5D545CD37}"/>
              </a:ext>
            </a:extLst>
          </p:cNvPr>
          <p:cNvSpPr/>
          <p:nvPr/>
        </p:nvSpPr>
        <p:spPr bwMode="gray">
          <a:xfrm rot="10800000" flipH="1">
            <a:off x="7756890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6" name="Right Triangle 685">
            <a:extLst>
              <a:ext uri="{FF2B5EF4-FFF2-40B4-BE49-F238E27FC236}">
                <a16:creationId xmlns:a16="http://schemas.microsoft.com/office/drawing/2014/main" id="{14A93DDE-9D44-4F70-94E3-4445B9184CD9}"/>
              </a:ext>
            </a:extLst>
          </p:cNvPr>
          <p:cNvSpPr/>
          <p:nvPr/>
        </p:nvSpPr>
        <p:spPr bwMode="gray">
          <a:xfrm flipH="1">
            <a:off x="7756889" y="-2716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7" name="Right Triangle 686">
            <a:extLst>
              <a:ext uri="{FF2B5EF4-FFF2-40B4-BE49-F238E27FC236}">
                <a16:creationId xmlns:a16="http://schemas.microsoft.com/office/drawing/2014/main" id="{A592FFE6-CF46-4EBE-BA58-E0E350F196F9}"/>
              </a:ext>
            </a:extLst>
          </p:cNvPr>
          <p:cNvSpPr/>
          <p:nvPr/>
        </p:nvSpPr>
        <p:spPr bwMode="gray">
          <a:xfrm rot="10800000" flipH="1">
            <a:off x="7756889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9" name="Right Triangle 688">
            <a:extLst>
              <a:ext uri="{FF2B5EF4-FFF2-40B4-BE49-F238E27FC236}">
                <a16:creationId xmlns:a16="http://schemas.microsoft.com/office/drawing/2014/main" id="{173D5322-E331-4813-93EC-69B856F13151}"/>
              </a:ext>
            </a:extLst>
          </p:cNvPr>
          <p:cNvSpPr/>
          <p:nvPr/>
        </p:nvSpPr>
        <p:spPr bwMode="gray">
          <a:xfrm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0" name="Right Triangle 689">
            <a:extLst>
              <a:ext uri="{FF2B5EF4-FFF2-40B4-BE49-F238E27FC236}">
                <a16:creationId xmlns:a16="http://schemas.microsoft.com/office/drawing/2014/main" id="{7087EB5C-B6C9-40F5-AAA9-8BF7A0F05F2D}"/>
              </a:ext>
            </a:extLst>
          </p:cNvPr>
          <p:cNvSpPr/>
          <p:nvPr/>
        </p:nvSpPr>
        <p:spPr bwMode="gray">
          <a:xfrm rot="10800000"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1" name="Right Triangle 690">
            <a:extLst>
              <a:ext uri="{FF2B5EF4-FFF2-40B4-BE49-F238E27FC236}">
                <a16:creationId xmlns:a16="http://schemas.microsoft.com/office/drawing/2014/main" id="{6AB551A9-231E-452E-95A3-E890EF780EB2}"/>
              </a:ext>
            </a:extLst>
          </p:cNvPr>
          <p:cNvSpPr/>
          <p:nvPr/>
        </p:nvSpPr>
        <p:spPr bwMode="gray">
          <a:xfrm flipV="1">
            <a:off x="8728091" y="385098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2" name="Right Triangle 691">
            <a:extLst>
              <a:ext uri="{FF2B5EF4-FFF2-40B4-BE49-F238E27FC236}">
                <a16:creationId xmlns:a16="http://schemas.microsoft.com/office/drawing/2014/main" id="{21F04599-4599-4390-A8BB-A75F20BA9AF8}"/>
              </a:ext>
            </a:extLst>
          </p:cNvPr>
          <p:cNvSpPr/>
          <p:nvPr/>
        </p:nvSpPr>
        <p:spPr bwMode="gray">
          <a:xfrm>
            <a:off x="8728091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3" name="Right Triangle 692">
            <a:extLst>
              <a:ext uri="{FF2B5EF4-FFF2-40B4-BE49-F238E27FC236}">
                <a16:creationId xmlns:a16="http://schemas.microsoft.com/office/drawing/2014/main" id="{F1BB26B7-3C77-4B97-82F4-557B9675DD69}"/>
              </a:ext>
            </a:extLst>
          </p:cNvPr>
          <p:cNvSpPr/>
          <p:nvPr/>
        </p:nvSpPr>
        <p:spPr bwMode="gray">
          <a:xfrm rot="10800000">
            <a:off x="8728092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4" name="Right Triangle 693">
            <a:extLst>
              <a:ext uri="{FF2B5EF4-FFF2-40B4-BE49-F238E27FC236}">
                <a16:creationId xmlns:a16="http://schemas.microsoft.com/office/drawing/2014/main" id="{0776ED34-7278-4000-8E07-3C3FCCF35AD1}"/>
              </a:ext>
            </a:extLst>
          </p:cNvPr>
          <p:cNvSpPr/>
          <p:nvPr/>
        </p:nvSpPr>
        <p:spPr bwMode="gray">
          <a:xfrm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5" name="Right Triangle 694">
            <a:extLst>
              <a:ext uri="{FF2B5EF4-FFF2-40B4-BE49-F238E27FC236}">
                <a16:creationId xmlns:a16="http://schemas.microsoft.com/office/drawing/2014/main" id="{86D8E87C-B42C-4B03-8D84-C3999BCAC26C}"/>
              </a:ext>
            </a:extLst>
          </p:cNvPr>
          <p:cNvSpPr/>
          <p:nvPr/>
        </p:nvSpPr>
        <p:spPr bwMode="gray">
          <a:xfrm rot="10800000"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6" name="Right Triangle 695">
            <a:extLst>
              <a:ext uri="{FF2B5EF4-FFF2-40B4-BE49-F238E27FC236}">
                <a16:creationId xmlns:a16="http://schemas.microsoft.com/office/drawing/2014/main" id="{9445DD0C-B2B3-493E-82CD-A24EF1FA983A}"/>
              </a:ext>
            </a:extLst>
          </p:cNvPr>
          <p:cNvSpPr/>
          <p:nvPr/>
        </p:nvSpPr>
        <p:spPr bwMode="gray">
          <a:xfrm flipV="1">
            <a:off x="872809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7" name="Right Triangle 696">
            <a:extLst>
              <a:ext uri="{FF2B5EF4-FFF2-40B4-BE49-F238E27FC236}">
                <a16:creationId xmlns:a16="http://schemas.microsoft.com/office/drawing/2014/main" id="{BC80C5D1-DF00-4032-B44A-1F21057F0197}"/>
              </a:ext>
            </a:extLst>
          </p:cNvPr>
          <p:cNvSpPr/>
          <p:nvPr/>
        </p:nvSpPr>
        <p:spPr bwMode="gray">
          <a:xfrm rot="10800000">
            <a:off x="872809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8" name="Right Triangle 697">
            <a:extLst>
              <a:ext uri="{FF2B5EF4-FFF2-40B4-BE49-F238E27FC236}">
                <a16:creationId xmlns:a16="http://schemas.microsoft.com/office/drawing/2014/main" id="{C14A4699-BC04-4EE4-8BAA-34ED5DF9C577}"/>
              </a:ext>
            </a:extLst>
          </p:cNvPr>
          <p:cNvSpPr/>
          <p:nvPr/>
        </p:nvSpPr>
        <p:spPr bwMode="gray">
          <a:xfrm>
            <a:off x="8728091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9" name="Right Triangle 698">
            <a:extLst>
              <a:ext uri="{FF2B5EF4-FFF2-40B4-BE49-F238E27FC236}">
                <a16:creationId xmlns:a16="http://schemas.microsoft.com/office/drawing/2014/main" id="{925537A2-4317-4E47-9FE1-6B7803BBDE5F}"/>
              </a:ext>
            </a:extLst>
          </p:cNvPr>
          <p:cNvSpPr/>
          <p:nvPr/>
        </p:nvSpPr>
        <p:spPr bwMode="gray">
          <a:xfrm rot="10800000">
            <a:off x="8728091" y="-22208"/>
            <a:ext cx="971203" cy="971203"/>
          </a:xfrm>
          <a:prstGeom prst="rtTriangle">
            <a:avLst/>
          </a:prstGeom>
          <a:solidFill>
            <a:sysClr val="window" lastClr="FFFFFF">
              <a:alpha val="1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1" name="Right Triangle 700">
            <a:extLst>
              <a:ext uri="{FF2B5EF4-FFF2-40B4-BE49-F238E27FC236}">
                <a16:creationId xmlns:a16="http://schemas.microsoft.com/office/drawing/2014/main" id="{1B607426-67FE-42D5-BCD6-19FDC482EA97}"/>
              </a:ext>
            </a:extLst>
          </p:cNvPr>
          <p:cNvSpPr/>
          <p:nvPr/>
        </p:nvSpPr>
        <p:spPr bwMode="gray">
          <a:xfrm flipH="1">
            <a:off x="9699295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2" name="Right Triangle 701">
            <a:extLst>
              <a:ext uri="{FF2B5EF4-FFF2-40B4-BE49-F238E27FC236}">
                <a16:creationId xmlns:a16="http://schemas.microsoft.com/office/drawing/2014/main" id="{3721A5D6-FDD8-486E-A763-9ECC7183A88C}"/>
              </a:ext>
            </a:extLst>
          </p:cNvPr>
          <p:cNvSpPr/>
          <p:nvPr/>
        </p:nvSpPr>
        <p:spPr bwMode="gray">
          <a:xfrm rot="10800000" flipH="1">
            <a:off x="9699296" y="5795355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3" name="Right Triangle 702">
            <a:extLst>
              <a:ext uri="{FF2B5EF4-FFF2-40B4-BE49-F238E27FC236}">
                <a16:creationId xmlns:a16="http://schemas.microsoft.com/office/drawing/2014/main" id="{A205A44E-E520-43E2-8A45-05DA297D7B05}"/>
              </a:ext>
            </a:extLst>
          </p:cNvPr>
          <p:cNvSpPr/>
          <p:nvPr/>
        </p:nvSpPr>
        <p:spPr bwMode="gray">
          <a:xfrm flipH="1" flipV="1">
            <a:off x="9699295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4" name="Right Triangle 703">
            <a:extLst>
              <a:ext uri="{FF2B5EF4-FFF2-40B4-BE49-F238E27FC236}">
                <a16:creationId xmlns:a16="http://schemas.microsoft.com/office/drawing/2014/main" id="{0D2B5A27-66BF-44F5-9BEE-BC124D04F6EC}"/>
              </a:ext>
            </a:extLst>
          </p:cNvPr>
          <p:cNvSpPr/>
          <p:nvPr/>
        </p:nvSpPr>
        <p:spPr bwMode="gray">
          <a:xfrm rot="10800000" flipH="1" flipV="1">
            <a:off x="9699296" y="3850989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5" name="Right Triangle 704">
            <a:extLst>
              <a:ext uri="{FF2B5EF4-FFF2-40B4-BE49-F238E27FC236}">
                <a16:creationId xmlns:a16="http://schemas.microsoft.com/office/drawing/2014/main" id="{9376A22E-84F0-4927-B75A-C1A44EA47339}"/>
              </a:ext>
            </a:extLst>
          </p:cNvPr>
          <p:cNvSpPr/>
          <p:nvPr/>
        </p:nvSpPr>
        <p:spPr bwMode="gray">
          <a:xfrm flipH="1">
            <a:off x="9699295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6" name="Right Triangle 705">
            <a:extLst>
              <a:ext uri="{FF2B5EF4-FFF2-40B4-BE49-F238E27FC236}">
                <a16:creationId xmlns:a16="http://schemas.microsoft.com/office/drawing/2014/main" id="{10F437FB-B6F2-45B7-A64E-69C77E695654}"/>
              </a:ext>
            </a:extLst>
          </p:cNvPr>
          <p:cNvSpPr/>
          <p:nvPr/>
        </p:nvSpPr>
        <p:spPr bwMode="gray">
          <a:xfrm rot="10800000" flipH="1">
            <a:off x="9699295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7" name="Right Triangle 706">
            <a:extLst>
              <a:ext uri="{FF2B5EF4-FFF2-40B4-BE49-F238E27FC236}">
                <a16:creationId xmlns:a16="http://schemas.microsoft.com/office/drawing/2014/main" id="{AC0CD031-0B0F-423B-97C9-EE39FA3BFA61}"/>
              </a:ext>
            </a:extLst>
          </p:cNvPr>
          <p:cNvSpPr/>
          <p:nvPr/>
        </p:nvSpPr>
        <p:spPr bwMode="gray">
          <a:xfrm flipH="1" flipV="1">
            <a:off x="9699295" y="941662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8" name="Right Triangle 707">
            <a:extLst>
              <a:ext uri="{FF2B5EF4-FFF2-40B4-BE49-F238E27FC236}">
                <a16:creationId xmlns:a16="http://schemas.microsoft.com/office/drawing/2014/main" id="{EAF64B36-3319-4C74-9AB7-FEAB06B37641}"/>
              </a:ext>
            </a:extLst>
          </p:cNvPr>
          <p:cNvSpPr/>
          <p:nvPr/>
        </p:nvSpPr>
        <p:spPr bwMode="gray">
          <a:xfrm rot="10800000" flipH="1" flipV="1">
            <a:off x="9699295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9" name="Right Triangle 708">
            <a:extLst>
              <a:ext uri="{FF2B5EF4-FFF2-40B4-BE49-F238E27FC236}">
                <a16:creationId xmlns:a16="http://schemas.microsoft.com/office/drawing/2014/main" id="{E3C54209-D8C1-426E-9A8A-A542770AD73F}"/>
              </a:ext>
            </a:extLst>
          </p:cNvPr>
          <p:cNvSpPr/>
          <p:nvPr/>
        </p:nvSpPr>
        <p:spPr bwMode="gray">
          <a:xfrm flipH="1">
            <a:off x="9699295" y="1913743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10" name="Right Triangle 709">
            <a:extLst>
              <a:ext uri="{FF2B5EF4-FFF2-40B4-BE49-F238E27FC236}">
                <a16:creationId xmlns:a16="http://schemas.microsoft.com/office/drawing/2014/main" id="{CE48EDDD-15A2-4179-9723-EF0790D9AB7A}"/>
              </a:ext>
            </a:extLst>
          </p:cNvPr>
          <p:cNvSpPr/>
          <p:nvPr/>
        </p:nvSpPr>
        <p:spPr bwMode="gray">
          <a:xfrm rot="10800000" flipH="1">
            <a:off x="9699295" y="191374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11" name="Right Triangle 710">
            <a:extLst>
              <a:ext uri="{FF2B5EF4-FFF2-40B4-BE49-F238E27FC236}">
                <a16:creationId xmlns:a16="http://schemas.microsoft.com/office/drawing/2014/main" id="{AEB1B8E3-1301-4A21-AFF8-2369AF3E5025}"/>
              </a:ext>
            </a:extLst>
          </p:cNvPr>
          <p:cNvSpPr/>
          <p:nvPr/>
        </p:nvSpPr>
        <p:spPr bwMode="gray">
          <a:xfrm flipH="1">
            <a:off x="9699295" y="-27163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12" name="Right Triangle 711">
            <a:extLst>
              <a:ext uri="{FF2B5EF4-FFF2-40B4-BE49-F238E27FC236}">
                <a16:creationId xmlns:a16="http://schemas.microsoft.com/office/drawing/2014/main" id="{22321A31-BBD8-4021-8D12-DD2AD359ACB7}"/>
              </a:ext>
            </a:extLst>
          </p:cNvPr>
          <p:cNvSpPr/>
          <p:nvPr/>
        </p:nvSpPr>
        <p:spPr bwMode="gray">
          <a:xfrm rot="10800000" flipH="1">
            <a:off x="9699295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06" name="Freeform: Shape 805">
            <a:extLst>
              <a:ext uri="{FF2B5EF4-FFF2-40B4-BE49-F238E27FC236}">
                <a16:creationId xmlns:a16="http://schemas.microsoft.com/office/drawing/2014/main" id="{1A9DA018-B052-4202-B3DD-762545F3AC9F}"/>
              </a:ext>
            </a:extLst>
          </p:cNvPr>
          <p:cNvSpPr/>
          <p:nvPr/>
        </p:nvSpPr>
        <p:spPr bwMode="gray">
          <a:xfrm flipH="1">
            <a:off x="11642605" y="942851"/>
            <a:ext cx="2377" cy="1189"/>
          </a:xfrm>
          <a:custGeom>
            <a:avLst/>
            <a:gdLst>
              <a:gd name="connsiteX0" fmla="*/ 1188 w 2377"/>
              <a:gd name="connsiteY0" fmla="*/ 0 h 1189"/>
              <a:gd name="connsiteX1" fmla="*/ 0 w 2377"/>
              <a:gd name="connsiteY1" fmla="*/ 1189 h 1189"/>
              <a:gd name="connsiteX2" fmla="*/ 2377 w 2377"/>
              <a:gd name="connsiteY2" fmla="*/ 1189 h 1189"/>
              <a:gd name="connsiteX3" fmla="*/ 1188 w 2377"/>
              <a:gd name="connsiteY3" fmla="*/ 0 h 1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7" h="1189">
                <a:moveTo>
                  <a:pt x="1188" y="0"/>
                </a:moveTo>
                <a:lnTo>
                  <a:pt x="0" y="1189"/>
                </a:lnTo>
                <a:lnTo>
                  <a:pt x="2377" y="1189"/>
                </a:lnTo>
                <a:lnTo>
                  <a:pt x="1188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05" name="Freeform: Shape 804">
            <a:extLst>
              <a:ext uri="{FF2B5EF4-FFF2-40B4-BE49-F238E27FC236}">
                <a16:creationId xmlns:a16="http://schemas.microsoft.com/office/drawing/2014/main" id="{0B30A448-CF71-4D0C-BABB-85036722715B}"/>
              </a:ext>
            </a:extLst>
          </p:cNvPr>
          <p:cNvSpPr/>
          <p:nvPr/>
        </p:nvSpPr>
        <p:spPr bwMode="gray">
          <a:xfrm flipH="1">
            <a:off x="11644982" y="944040"/>
            <a:ext cx="547018" cy="547018"/>
          </a:xfrm>
          <a:custGeom>
            <a:avLst/>
            <a:gdLst>
              <a:gd name="connsiteX0" fmla="*/ 547018 w 547018"/>
              <a:gd name="connsiteY0" fmla="*/ 0 h 547018"/>
              <a:gd name="connsiteX1" fmla="*/ 0 w 547018"/>
              <a:gd name="connsiteY1" fmla="*/ 0 h 547018"/>
              <a:gd name="connsiteX2" fmla="*/ 0 w 547018"/>
              <a:gd name="connsiteY2" fmla="*/ 547018 h 547018"/>
              <a:gd name="connsiteX3" fmla="*/ 547018 w 547018"/>
              <a:gd name="connsiteY3" fmla="*/ 0 h 54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018" h="547018">
                <a:moveTo>
                  <a:pt x="547018" y="0"/>
                </a:moveTo>
                <a:lnTo>
                  <a:pt x="0" y="0"/>
                </a:lnTo>
                <a:lnTo>
                  <a:pt x="0" y="547018"/>
                </a:lnTo>
                <a:lnTo>
                  <a:pt x="547018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01" name="Freeform: Shape 800">
            <a:extLst>
              <a:ext uri="{FF2B5EF4-FFF2-40B4-BE49-F238E27FC236}">
                <a16:creationId xmlns:a16="http://schemas.microsoft.com/office/drawing/2014/main" id="{D9357F95-7EF6-4C2E-AA16-1B5306D68394}"/>
              </a:ext>
            </a:extLst>
          </p:cNvPr>
          <p:cNvSpPr/>
          <p:nvPr/>
        </p:nvSpPr>
        <p:spPr bwMode="gray">
          <a:xfrm flipH="1">
            <a:off x="11642606" y="3852274"/>
            <a:ext cx="2571" cy="1286"/>
          </a:xfrm>
          <a:custGeom>
            <a:avLst/>
            <a:gdLst>
              <a:gd name="connsiteX0" fmla="*/ 1286 w 2571"/>
              <a:gd name="connsiteY0" fmla="*/ 0 h 1286"/>
              <a:gd name="connsiteX1" fmla="*/ 0 w 2571"/>
              <a:gd name="connsiteY1" fmla="*/ 1286 h 1286"/>
              <a:gd name="connsiteX2" fmla="*/ 2571 w 2571"/>
              <a:gd name="connsiteY2" fmla="*/ 1286 h 1286"/>
              <a:gd name="connsiteX3" fmla="*/ 2571 w 2571"/>
              <a:gd name="connsiteY3" fmla="*/ 1285 h 1286"/>
              <a:gd name="connsiteX4" fmla="*/ 1286 w 2571"/>
              <a:gd name="connsiteY4" fmla="*/ 0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6" y="0"/>
                </a:moveTo>
                <a:lnTo>
                  <a:pt x="0" y="1286"/>
                </a:lnTo>
                <a:lnTo>
                  <a:pt x="2571" y="1286"/>
                </a:lnTo>
                <a:lnTo>
                  <a:pt x="2571" y="1285"/>
                </a:lnTo>
                <a:lnTo>
                  <a:pt x="1286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00" name="Freeform: Shape 799">
            <a:extLst>
              <a:ext uri="{FF2B5EF4-FFF2-40B4-BE49-F238E27FC236}">
                <a16:creationId xmlns:a16="http://schemas.microsoft.com/office/drawing/2014/main" id="{D3D62801-9D5B-4629-ADE5-11D828E45A92}"/>
              </a:ext>
            </a:extLst>
          </p:cNvPr>
          <p:cNvSpPr/>
          <p:nvPr/>
        </p:nvSpPr>
        <p:spPr bwMode="gray">
          <a:xfrm flipH="1">
            <a:off x="11645177" y="3853560"/>
            <a:ext cx="546823" cy="546823"/>
          </a:xfrm>
          <a:custGeom>
            <a:avLst/>
            <a:gdLst>
              <a:gd name="connsiteX0" fmla="*/ 546823 w 546823"/>
              <a:gd name="connsiteY0" fmla="*/ 0 h 546823"/>
              <a:gd name="connsiteX1" fmla="*/ 0 w 546823"/>
              <a:gd name="connsiteY1" fmla="*/ 0 h 546823"/>
              <a:gd name="connsiteX2" fmla="*/ 0 w 546823"/>
              <a:gd name="connsiteY2" fmla="*/ 546823 h 546823"/>
              <a:gd name="connsiteX3" fmla="*/ 546823 w 546823"/>
              <a:gd name="connsiteY3" fmla="*/ 0 h 546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823" h="546823">
                <a:moveTo>
                  <a:pt x="546823" y="0"/>
                </a:moveTo>
                <a:lnTo>
                  <a:pt x="0" y="0"/>
                </a:lnTo>
                <a:lnTo>
                  <a:pt x="0" y="546823"/>
                </a:lnTo>
                <a:lnTo>
                  <a:pt x="546823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94" name="Freeform: Shape 793">
            <a:extLst>
              <a:ext uri="{FF2B5EF4-FFF2-40B4-BE49-F238E27FC236}">
                <a16:creationId xmlns:a16="http://schemas.microsoft.com/office/drawing/2014/main" id="{8D8B5F7D-87DB-4F9D-AEEA-3B88E754EC16}"/>
              </a:ext>
            </a:extLst>
          </p:cNvPr>
          <p:cNvSpPr/>
          <p:nvPr/>
        </p:nvSpPr>
        <p:spPr bwMode="gray">
          <a:xfrm flipH="1">
            <a:off x="11643794" y="394645"/>
            <a:ext cx="548206" cy="549395"/>
          </a:xfrm>
          <a:custGeom>
            <a:avLst/>
            <a:gdLst>
              <a:gd name="connsiteX0" fmla="*/ 0 w 548206"/>
              <a:gd name="connsiteY0" fmla="*/ 0 h 549395"/>
              <a:gd name="connsiteX1" fmla="*/ 0 w 548206"/>
              <a:gd name="connsiteY1" fmla="*/ 549395 h 549395"/>
              <a:gd name="connsiteX2" fmla="*/ 547018 w 548206"/>
              <a:gd name="connsiteY2" fmla="*/ 549395 h 549395"/>
              <a:gd name="connsiteX3" fmla="*/ 548206 w 548206"/>
              <a:gd name="connsiteY3" fmla="*/ 548206 h 549395"/>
              <a:gd name="connsiteX4" fmla="*/ 0 w 548206"/>
              <a:gd name="connsiteY4" fmla="*/ 0 h 54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206" h="549395">
                <a:moveTo>
                  <a:pt x="0" y="0"/>
                </a:moveTo>
                <a:lnTo>
                  <a:pt x="0" y="549395"/>
                </a:lnTo>
                <a:lnTo>
                  <a:pt x="547018" y="549395"/>
                </a:lnTo>
                <a:lnTo>
                  <a:pt x="548206" y="548206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93" name="Freeform: Shape 792">
            <a:extLst>
              <a:ext uri="{FF2B5EF4-FFF2-40B4-BE49-F238E27FC236}">
                <a16:creationId xmlns:a16="http://schemas.microsoft.com/office/drawing/2014/main" id="{C7A3549D-BEA0-4C50-BDBF-D6C0E332EB04}"/>
              </a:ext>
            </a:extLst>
          </p:cNvPr>
          <p:cNvSpPr/>
          <p:nvPr/>
        </p:nvSpPr>
        <p:spPr bwMode="gray">
          <a:xfrm flipH="1">
            <a:off x="11642605" y="941663"/>
            <a:ext cx="1189" cy="2377"/>
          </a:xfrm>
          <a:custGeom>
            <a:avLst/>
            <a:gdLst>
              <a:gd name="connsiteX0" fmla="*/ 1189 w 1189"/>
              <a:gd name="connsiteY0" fmla="*/ 0 h 2377"/>
              <a:gd name="connsiteX1" fmla="*/ 0 w 1189"/>
              <a:gd name="connsiteY1" fmla="*/ 1188 h 2377"/>
              <a:gd name="connsiteX2" fmla="*/ 1189 w 1189"/>
              <a:gd name="connsiteY2" fmla="*/ 2377 h 2377"/>
              <a:gd name="connsiteX3" fmla="*/ 1189 w 1189"/>
              <a:gd name="connsiteY3" fmla="*/ 0 h 2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" h="2377">
                <a:moveTo>
                  <a:pt x="1189" y="0"/>
                </a:moveTo>
                <a:lnTo>
                  <a:pt x="0" y="1188"/>
                </a:lnTo>
                <a:lnTo>
                  <a:pt x="1189" y="2377"/>
                </a:lnTo>
                <a:lnTo>
                  <a:pt x="1189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92" name="Freeform: Shape 791">
            <a:extLst>
              <a:ext uri="{FF2B5EF4-FFF2-40B4-BE49-F238E27FC236}">
                <a16:creationId xmlns:a16="http://schemas.microsoft.com/office/drawing/2014/main" id="{0BC61484-2257-4430-87EA-EEE20C384D6C}"/>
              </a:ext>
            </a:extLst>
          </p:cNvPr>
          <p:cNvSpPr/>
          <p:nvPr/>
        </p:nvSpPr>
        <p:spPr bwMode="gray">
          <a:xfrm flipH="1">
            <a:off x="11642605" y="944040"/>
            <a:ext cx="549395" cy="968826"/>
          </a:xfrm>
          <a:custGeom>
            <a:avLst/>
            <a:gdLst>
              <a:gd name="connsiteX0" fmla="*/ 549395 w 549395"/>
              <a:gd name="connsiteY0" fmla="*/ 0 h 968826"/>
              <a:gd name="connsiteX1" fmla="*/ 547018 w 549395"/>
              <a:gd name="connsiteY1" fmla="*/ 0 h 968826"/>
              <a:gd name="connsiteX2" fmla="*/ 0 w 549395"/>
              <a:gd name="connsiteY2" fmla="*/ 547018 h 968826"/>
              <a:gd name="connsiteX3" fmla="*/ 0 w 549395"/>
              <a:gd name="connsiteY3" fmla="*/ 968826 h 968826"/>
              <a:gd name="connsiteX4" fmla="*/ 549395 w 549395"/>
              <a:gd name="connsiteY4" fmla="*/ 968826 h 968826"/>
              <a:gd name="connsiteX5" fmla="*/ 549395 w 549395"/>
              <a:gd name="connsiteY5" fmla="*/ 0 h 968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395" h="968826">
                <a:moveTo>
                  <a:pt x="549395" y="0"/>
                </a:moveTo>
                <a:lnTo>
                  <a:pt x="547018" y="0"/>
                </a:lnTo>
                <a:lnTo>
                  <a:pt x="0" y="547018"/>
                </a:lnTo>
                <a:lnTo>
                  <a:pt x="0" y="968826"/>
                </a:lnTo>
                <a:lnTo>
                  <a:pt x="549395" y="968826"/>
                </a:lnTo>
                <a:lnTo>
                  <a:pt x="549395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91" name="Freeform: Shape 790">
            <a:extLst>
              <a:ext uri="{FF2B5EF4-FFF2-40B4-BE49-F238E27FC236}">
                <a16:creationId xmlns:a16="http://schemas.microsoft.com/office/drawing/2014/main" id="{CD105FDE-FEDD-4E5E-875E-2568BD2BC3E8}"/>
              </a:ext>
            </a:extLst>
          </p:cNvPr>
          <p:cNvSpPr/>
          <p:nvPr/>
        </p:nvSpPr>
        <p:spPr bwMode="gray">
          <a:xfrm flipH="1">
            <a:off x="11642605" y="1913743"/>
            <a:ext cx="549395" cy="971203"/>
          </a:xfrm>
          <a:custGeom>
            <a:avLst/>
            <a:gdLst>
              <a:gd name="connsiteX0" fmla="*/ 549395 w 549395"/>
              <a:gd name="connsiteY0" fmla="*/ 0 h 971203"/>
              <a:gd name="connsiteX1" fmla="*/ 0 w 549395"/>
              <a:gd name="connsiteY1" fmla="*/ 0 h 971203"/>
              <a:gd name="connsiteX2" fmla="*/ 0 w 549395"/>
              <a:gd name="connsiteY2" fmla="*/ 421808 h 971203"/>
              <a:gd name="connsiteX3" fmla="*/ 0 w 549395"/>
              <a:gd name="connsiteY3" fmla="*/ 971203 h 971203"/>
              <a:gd name="connsiteX4" fmla="*/ 549395 w 549395"/>
              <a:gd name="connsiteY4" fmla="*/ 971203 h 971203"/>
              <a:gd name="connsiteX5" fmla="*/ 549395 w 549395"/>
              <a:gd name="connsiteY5" fmla="*/ 0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395" h="971203">
                <a:moveTo>
                  <a:pt x="549395" y="0"/>
                </a:moveTo>
                <a:lnTo>
                  <a:pt x="0" y="0"/>
                </a:lnTo>
                <a:lnTo>
                  <a:pt x="0" y="421808"/>
                </a:lnTo>
                <a:lnTo>
                  <a:pt x="0" y="971203"/>
                </a:lnTo>
                <a:lnTo>
                  <a:pt x="549395" y="971203"/>
                </a:lnTo>
                <a:lnTo>
                  <a:pt x="549395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9" name="Freeform: Shape 788">
            <a:extLst>
              <a:ext uri="{FF2B5EF4-FFF2-40B4-BE49-F238E27FC236}">
                <a16:creationId xmlns:a16="http://schemas.microsoft.com/office/drawing/2014/main" id="{A8D9DDDF-0B40-4665-9080-ECDF9D052859}"/>
              </a:ext>
            </a:extLst>
          </p:cNvPr>
          <p:cNvSpPr/>
          <p:nvPr/>
        </p:nvSpPr>
        <p:spPr bwMode="gray">
          <a:xfrm flipH="1">
            <a:off x="11643891" y="3304165"/>
            <a:ext cx="548109" cy="549395"/>
          </a:xfrm>
          <a:custGeom>
            <a:avLst/>
            <a:gdLst>
              <a:gd name="connsiteX0" fmla="*/ 0 w 548109"/>
              <a:gd name="connsiteY0" fmla="*/ 0 h 549395"/>
              <a:gd name="connsiteX1" fmla="*/ 0 w 548109"/>
              <a:gd name="connsiteY1" fmla="*/ 549395 h 549395"/>
              <a:gd name="connsiteX2" fmla="*/ 546823 w 548109"/>
              <a:gd name="connsiteY2" fmla="*/ 549395 h 549395"/>
              <a:gd name="connsiteX3" fmla="*/ 548109 w 548109"/>
              <a:gd name="connsiteY3" fmla="*/ 548109 h 549395"/>
              <a:gd name="connsiteX4" fmla="*/ 0 w 548109"/>
              <a:gd name="connsiteY4" fmla="*/ 0 h 54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109" h="549395">
                <a:moveTo>
                  <a:pt x="0" y="0"/>
                </a:moveTo>
                <a:lnTo>
                  <a:pt x="0" y="549395"/>
                </a:lnTo>
                <a:lnTo>
                  <a:pt x="546823" y="549395"/>
                </a:lnTo>
                <a:lnTo>
                  <a:pt x="548109" y="548109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8" name="Freeform: Shape 787">
            <a:extLst>
              <a:ext uri="{FF2B5EF4-FFF2-40B4-BE49-F238E27FC236}">
                <a16:creationId xmlns:a16="http://schemas.microsoft.com/office/drawing/2014/main" id="{6E6077E7-70AA-4E3D-98F5-AD19E37C253F}"/>
              </a:ext>
            </a:extLst>
          </p:cNvPr>
          <p:cNvSpPr/>
          <p:nvPr/>
        </p:nvSpPr>
        <p:spPr bwMode="gray">
          <a:xfrm flipH="1">
            <a:off x="11642606" y="3850989"/>
            <a:ext cx="1285" cy="2570"/>
          </a:xfrm>
          <a:custGeom>
            <a:avLst/>
            <a:gdLst>
              <a:gd name="connsiteX0" fmla="*/ 1285 w 1285"/>
              <a:gd name="connsiteY0" fmla="*/ 0 h 2570"/>
              <a:gd name="connsiteX1" fmla="*/ 0 w 1285"/>
              <a:gd name="connsiteY1" fmla="*/ 1285 h 2570"/>
              <a:gd name="connsiteX2" fmla="*/ 1285 w 1285"/>
              <a:gd name="connsiteY2" fmla="*/ 2570 h 2570"/>
              <a:gd name="connsiteX3" fmla="*/ 1285 w 1285"/>
              <a:gd name="connsiteY3" fmla="*/ 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1285" y="0"/>
                </a:moveTo>
                <a:lnTo>
                  <a:pt x="0" y="1285"/>
                </a:lnTo>
                <a:lnTo>
                  <a:pt x="1285" y="2570"/>
                </a:lnTo>
                <a:lnTo>
                  <a:pt x="1285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6" name="Freeform: Shape 785">
            <a:extLst>
              <a:ext uri="{FF2B5EF4-FFF2-40B4-BE49-F238E27FC236}">
                <a16:creationId xmlns:a16="http://schemas.microsoft.com/office/drawing/2014/main" id="{356C6A63-581D-4DEB-A13F-469034B75B77}"/>
              </a:ext>
            </a:extLst>
          </p:cNvPr>
          <p:cNvSpPr/>
          <p:nvPr/>
        </p:nvSpPr>
        <p:spPr bwMode="gray">
          <a:xfrm flipH="1">
            <a:off x="11642606" y="3853560"/>
            <a:ext cx="549394" cy="968632"/>
          </a:xfrm>
          <a:custGeom>
            <a:avLst/>
            <a:gdLst>
              <a:gd name="connsiteX0" fmla="*/ 549394 w 549394"/>
              <a:gd name="connsiteY0" fmla="*/ 0 h 968632"/>
              <a:gd name="connsiteX1" fmla="*/ 546823 w 549394"/>
              <a:gd name="connsiteY1" fmla="*/ 0 h 968632"/>
              <a:gd name="connsiteX2" fmla="*/ 0 w 549394"/>
              <a:gd name="connsiteY2" fmla="*/ 546823 h 968632"/>
              <a:gd name="connsiteX3" fmla="*/ 0 w 549394"/>
              <a:gd name="connsiteY3" fmla="*/ 968632 h 968632"/>
              <a:gd name="connsiteX4" fmla="*/ 549394 w 549394"/>
              <a:gd name="connsiteY4" fmla="*/ 968632 h 968632"/>
              <a:gd name="connsiteX5" fmla="*/ 549394 w 549394"/>
              <a:gd name="connsiteY5" fmla="*/ 0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394" h="968632">
                <a:moveTo>
                  <a:pt x="549394" y="0"/>
                </a:moveTo>
                <a:lnTo>
                  <a:pt x="546823" y="0"/>
                </a:lnTo>
                <a:lnTo>
                  <a:pt x="0" y="546823"/>
                </a:lnTo>
                <a:lnTo>
                  <a:pt x="0" y="968632"/>
                </a:lnTo>
                <a:lnTo>
                  <a:pt x="549394" y="968632"/>
                </a:lnTo>
                <a:lnTo>
                  <a:pt x="549394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5" name="Freeform: Shape 784">
            <a:extLst>
              <a:ext uri="{FF2B5EF4-FFF2-40B4-BE49-F238E27FC236}">
                <a16:creationId xmlns:a16="http://schemas.microsoft.com/office/drawing/2014/main" id="{B88F2A3E-8794-4A6F-B8EC-468CF9A9C7CF}"/>
              </a:ext>
            </a:extLst>
          </p:cNvPr>
          <p:cNvSpPr/>
          <p:nvPr/>
        </p:nvSpPr>
        <p:spPr bwMode="gray">
          <a:xfrm flipH="1">
            <a:off x="11642606" y="4823069"/>
            <a:ext cx="549394" cy="971203"/>
          </a:xfrm>
          <a:custGeom>
            <a:avLst/>
            <a:gdLst>
              <a:gd name="connsiteX0" fmla="*/ 549394 w 549394"/>
              <a:gd name="connsiteY0" fmla="*/ 0 h 971203"/>
              <a:gd name="connsiteX1" fmla="*/ 0 w 549394"/>
              <a:gd name="connsiteY1" fmla="*/ 0 h 971203"/>
              <a:gd name="connsiteX2" fmla="*/ 0 w 549394"/>
              <a:gd name="connsiteY2" fmla="*/ 421809 h 971203"/>
              <a:gd name="connsiteX3" fmla="*/ 549394 w 549394"/>
              <a:gd name="connsiteY3" fmla="*/ 971203 h 971203"/>
              <a:gd name="connsiteX4" fmla="*/ 549394 w 549394"/>
              <a:gd name="connsiteY4" fmla="*/ 0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394" h="971203">
                <a:moveTo>
                  <a:pt x="549394" y="0"/>
                </a:moveTo>
                <a:lnTo>
                  <a:pt x="0" y="0"/>
                </a:lnTo>
                <a:lnTo>
                  <a:pt x="0" y="421809"/>
                </a:lnTo>
                <a:lnTo>
                  <a:pt x="549394" y="971203"/>
                </a:lnTo>
                <a:lnTo>
                  <a:pt x="549394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4" name="Freeform: Shape 783">
            <a:extLst>
              <a:ext uri="{FF2B5EF4-FFF2-40B4-BE49-F238E27FC236}">
                <a16:creationId xmlns:a16="http://schemas.microsoft.com/office/drawing/2014/main" id="{B08AAEAD-23A2-452F-8325-9F54FD378B43}"/>
              </a:ext>
            </a:extLst>
          </p:cNvPr>
          <p:cNvSpPr/>
          <p:nvPr/>
        </p:nvSpPr>
        <p:spPr bwMode="gray">
          <a:xfrm flipH="1">
            <a:off x="11642605" y="6217163"/>
            <a:ext cx="549395" cy="549395"/>
          </a:xfrm>
          <a:custGeom>
            <a:avLst/>
            <a:gdLst>
              <a:gd name="connsiteX0" fmla="*/ 0 w 549395"/>
              <a:gd name="connsiteY0" fmla="*/ 0 h 549395"/>
              <a:gd name="connsiteX1" fmla="*/ 0 w 549395"/>
              <a:gd name="connsiteY1" fmla="*/ 549395 h 549395"/>
              <a:gd name="connsiteX2" fmla="*/ 549395 w 549395"/>
              <a:gd name="connsiteY2" fmla="*/ 549395 h 549395"/>
              <a:gd name="connsiteX3" fmla="*/ 0 w 549395"/>
              <a:gd name="connsiteY3" fmla="*/ 0 h 54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395" h="549395">
                <a:moveTo>
                  <a:pt x="0" y="0"/>
                </a:moveTo>
                <a:lnTo>
                  <a:pt x="0" y="549395"/>
                </a:lnTo>
                <a:lnTo>
                  <a:pt x="549395" y="549395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3" name="Right Triangle 722">
            <a:extLst>
              <a:ext uri="{FF2B5EF4-FFF2-40B4-BE49-F238E27FC236}">
                <a16:creationId xmlns:a16="http://schemas.microsoft.com/office/drawing/2014/main" id="{3E22D31F-5380-4036-9107-1B9960149930}"/>
              </a:ext>
            </a:extLst>
          </p:cNvPr>
          <p:cNvSpPr/>
          <p:nvPr/>
        </p:nvSpPr>
        <p:spPr bwMode="gray">
          <a:xfrm>
            <a:off x="10670951" y="5795355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4" name="Right Triangle 723">
            <a:extLst>
              <a:ext uri="{FF2B5EF4-FFF2-40B4-BE49-F238E27FC236}">
                <a16:creationId xmlns:a16="http://schemas.microsoft.com/office/drawing/2014/main" id="{B9E47E7A-CBF3-4332-A2F1-DBDD0013A86B}"/>
              </a:ext>
            </a:extLst>
          </p:cNvPr>
          <p:cNvSpPr/>
          <p:nvPr/>
        </p:nvSpPr>
        <p:spPr bwMode="gray">
          <a:xfrm rot="10800000">
            <a:off x="10670952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5" name="Right Triangle 724">
            <a:extLst>
              <a:ext uri="{FF2B5EF4-FFF2-40B4-BE49-F238E27FC236}">
                <a16:creationId xmlns:a16="http://schemas.microsoft.com/office/drawing/2014/main" id="{46E98528-7204-4F8D-877D-54A607318DF3}"/>
              </a:ext>
            </a:extLst>
          </p:cNvPr>
          <p:cNvSpPr/>
          <p:nvPr/>
        </p:nvSpPr>
        <p:spPr bwMode="gray">
          <a:xfrm flipV="1">
            <a:off x="1067095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6" name="Right Triangle 725">
            <a:extLst>
              <a:ext uri="{FF2B5EF4-FFF2-40B4-BE49-F238E27FC236}">
                <a16:creationId xmlns:a16="http://schemas.microsoft.com/office/drawing/2014/main" id="{D8E6B450-C85D-4039-BF6C-FAA4C9AA3DFD}"/>
              </a:ext>
            </a:extLst>
          </p:cNvPr>
          <p:cNvSpPr/>
          <p:nvPr/>
        </p:nvSpPr>
        <p:spPr bwMode="gray">
          <a:xfrm rot="10800000" flipV="1">
            <a:off x="10670952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7" name="Right Triangle 726">
            <a:extLst>
              <a:ext uri="{FF2B5EF4-FFF2-40B4-BE49-F238E27FC236}">
                <a16:creationId xmlns:a16="http://schemas.microsoft.com/office/drawing/2014/main" id="{4F10CD0C-5955-4F69-BA2B-9F496ADA4C4F}"/>
              </a:ext>
            </a:extLst>
          </p:cNvPr>
          <p:cNvSpPr/>
          <p:nvPr/>
        </p:nvSpPr>
        <p:spPr bwMode="gray">
          <a:xfrm rot="10800000">
            <a:off x="10670952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8" name="Right Triangle 727">
            <a:extLst>
              <a:ext uri="{FF2B5EF4-FFF2-40B4-BE49-F238E27FC236}">
                <a16:creationId xmlns:a16="http://schemas.microsoft.com/office/drawing/2014/main" id="{272E5C83-ED67-45FE-8643-CE688AB10F22}"/>
              </a:ext>
            </a:extLst>
          </p:cNvPr>
          <p:cNvSpPr/>
          <p:nvPr/>
        </p:nvSpPr>
        <p:spPr bwMode="gray">
          <a:xfrm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9" name="Right Triangle 728">
            <a:extLst>
              <a:ext uri="{FF2B5EF4-FFF2-40B4-BE49-F238E27FC236}">
                <a16:creationId xmlns:a16="http://schemas.microsoft.com/office/drawing/2014/main" id="{F6B1467E-B931-4E40-A0C6-CC1147CC382E}"/>
              </a:ext>
            </a:extLst>
          </p:cNvPr>
          <p:cNvSpPr/>
          <p:nvPr/>
        </p:nvSpPr>
        <p:spPr bwMode="gray">
          <a:xfrm rot="10800000"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0" name="Right Triangle 729">
            <a:extLst>
              <a:ext uri="{FF2B5EF4-FFF2-40B4-BE49-F238E27FC236}">
                <a16:creationId xmlns:a16="http://schemas.microsoft.com/office/drawing/2014/main" id="{B188300A-D890-40C0-82A2-6D5C1B3211FB}"/>
              </a:ext>
            </a:extLst>
          </p:cNvPr>
          <p:cNvSpPr/>
          <p:nvPr/>
        </p:nvSpPr>
        <p:spPr bwMode="gray">
          <a:xfrm flipV="1">
            <a:off x="1067095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1" name="Right Triangle 730">
            <a:extLst>
              <a:ext uri="{FF2B5EF4-FFF2-40B4-BE49-F238E27FC236}">
                <a16:creationId xmlns:a16="http://schemas.microsoft.com/office/drawing/2014/main" id="{B650832F-3E4C-436F-A241-1885D9DBD00A}"/>
              </a:ext>
            </a:extLst>
          </p:cNvPr>
          <p:cNvSpPr/>
          <p:nvPr/>
        </p:nvSpPr>
        <p:spPr bwMode="gray">
          <a:xfrm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2" name="Right Triangle 731">
            <a:extLst>
              <a:ext uri="{FF2B5EF4-FFF2-40B4-BE49-F238E27FC236}">
                <a16:creationId xmlns:a16="http://schemas.microsoft.com/office/drawing/2014/main" id="{E6BE1D67-5968-40F8-8DFC-636F0BAB83FB}"/>
              </a:ext>
            </a:extLst>
          </p:cNvPr>
          <p:cNvSpPr/>
          <p:nvPr/>
        </p:nvSpPr>
        <p:spPr bwMode="gray">
          <a:xfrm rot="10800000"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3" name="Right Triangle 732">
            <a:extLst>
              <a:ext uri="{FF2B5EF4-FFF2-40B4-BE49-F238E27FC236}">
                <a16:creationId xmlns:a16="http://schemas.microsoft.com/office/drawing/2014/main" id="{9BEE8E88-559E-405B-AC1E-936C66C7DE89}"/>
              </a:ext>
            </a:extLst>
          </p:cNvPr>
          <p:cNvSpPr/>
          <p:nvPr/>
        </p:nvSpPr>
        <p:spPr bwMode="gray">
          <a:xfrm>
            <a:off x="10670951" y="-2716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4" name="Right Triangle 733">
            <a:extLst>
              <a:ext uri="{FF2B5EF4-FFF2-40B4-BE49-F238E27FC236}">
                <a16:creationId xmlns:a16="http://schemas.microsoft.com/office/drawing/2014/main" id="{B165E6C6-C6A9-4E1E-8261-1001059E47A8}"/>
              </a:ext>
            </a:extLst>
          </p:cNvPr>
          <p:cNvSpPr/>
          <p:nvPr/>
        </p:nvSpPr>
        <p:spPr bwMode="gray">
          <a:xfrm rot="10800000">
            <a:off x="10670951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7" name="Right Triangle 736">
            <a:extLst>
              <a:ext uri="{FF2B5EF4-FFF2-40B4-BE49-F238E27FC236}">
                <a16:creationId xmlns:a16="http://schemas.microsoft.com/office/drawing/2014/main" id="{0C6887A0-AF09-41E0-B426-CF82BC98B0E8}"/>
              </a:ext>
            </a:extLst>
          </p:cNvPr>
          <p:cNvSpPr/>
          <p:nvPr/>
        </p:nvSpPr>
        <p:spPr bwMode="gray">
          <a:xfrm>
            <a:off x="4846200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8" name="Right Triangle 737">
            <a:extLst>
              <a:ext uri="{FF2B5EF4-FFF2-40B4-BE49-F238E27FC236}">
                <a16:creationId xmlns:a16="http://schemas.microsoft.com/office/drawing/2014/main" id="{A2B1D576-0511-448B-A9F8-017BFA62DCAD}"/>
              </a:ext>
            </a:extLst>
          </p:cNvPr>
          <p:cNvSpPr/>
          <p:nvPr/>
        </p:nvSpPr>
        <p:spPr bwMode="gray">
          <a:xfrm flipV="1">
            <a:off x="4846200" y="3850989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9" name="Right Triangle 738">
            <a:extLst>
              <a:ext uri="{FF2B5EF4-FFF2-40B4-BE49-F238E27FC236}">
                <a16:creationId xmlns:a16="http://schemas.microsoft.com/office/drawing/2014/main" id="{66B18D9F-B012-4FC2-A44F-D8096D86070C}"/>
              </a:ext>
            </a:extLst>
          </p:cNvPr>
          <p:cNvSpPr/>
          <p:nvPr/>
        </p:nvSpPr>
        <p:spPr bwMode="gray">
          <a:xfrm rot="10800000" flipV="1">
            <a:off x="484620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0" name="Right Triangle 739">
            <a:extLst>
              <a:ext uri="{FF2B5EF4-FFF2-40B4-BE49-F238E27FC236}">
                <a16:creationId xmlns:a16="http://schemas.microsoft.com/office/drawing/2014/main" id="{4C415472-B385-447B-AC0A-59F7EF1F7640}"/>
              </a:ext>
            </a:extLst>
          </p:cNvPr>
          <p:cNvSpPr/>
          <p:nvPr/>
        </p:nvSpPr>
        <p:spPr bwMode="gray">
          <a:xfrm>
            <a:off x="484620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1" name="Right Triangle 740">
            <a:extLst>
              <a:ext uri="{FF2B5EF4-FFF2-40B4-BE49-F238E27FC236}">
                <a16:creationId xmlns:a16="http://schemas.microsoft.com/office/drawing/2014/main" id="{D618D2F0-5040-4487-9320-BF03512CB652}"/>
              </a:ext>
            </a:extLst>
          </p:cNvPr>
          <p:cNvSpPr/>
          <p:nvPr/>
        </p:nvSpPr>
        <p:spPr bwMode="gray">
          <a:xfrm rot="10800000">
            <a:off x="4846201" y="482306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2" name="Right Triangle 741">
            <a:extLst>
              <a:ext uri="{FF2B5EF4-FFF2-40B4-BE49-F238E27FC236}">
                <a16:creationId xmlns:a16="http://schemas.microsoft.com/office/drawing/2014/main" id="{13EC3D77-2DA3-4DE4-B637-B6E1E9245641}"/>
              </a:ext>
            </a:extLst>
          </p:cNvPr>
          <p:cNvSpPr/>
          <p:nvPr/>
        </p:nvSpPr>
        <p:spPr bwMode="gray">
          <a:xfrm>
            <a:off x="4846200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3" name="Right Triangle 742">
            <a:extLst>
              <a:ext uri="{FF2B5EF4-FFF2-40B4-BE49-F238E27FC236}">
                <a16:creationId xmlns:a16="http://schemas.microsoft.com/office/drawing/2014/main" id="{22098F0C-2982-4134-A5D2-3A88C1AD8653}"/>
              </a:ext>
            </a:extLst>
          </p:cNvPr>
          <p:cNvSpPr/>
          <p:nvPr/>
        </p:nvSpPr>
        <p:spPr bwMode="gray">
          <a:xfrm rot="10800000">
            <a:off x="4846201" y="288235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4" name="Right Triangle 743">
            <a:extLst>
              <a:ext uri="{FF2B5EF4-FFF2-40B4-BE49-F238E27FC236}">
                <a16:creationId xmlns:a16="http://schemas.microsoft.com/office/drawing/2014/main" id="{CE367989-B41E-4AC6-B6A6-5E304F9566FE}"/>
              </a:ext>
            </a:extLst>
          </p:cNvPr>
          <p:cNvSpPr/>
          <p:nvPr/>
        </p:nvSpPr>
        <p:spPr bwMode="gray">
          <a:xfrm flipV="1">
            <a:off x="4846200" y="941662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5" name="Right Triangle 744">
            <a:extLst>
              <a:ext uri="{FF2B5EF4-FFF2-40B4-BE49-F238E27FC236}">
                <a16:creationId xmlns:a16="http://schemas.microsoft.com/office/drawing/2014/main" id="{CA89A69F-22F4-4B64-9236-CF8BC7181072}"/>
              </a:ext>
            </a:extLst>
          </p:cNvPr>
          <p:cNvSpPr/>
          <p:nvPr/>
        </p:nvSpPr>
        <p:spPr bwMode="gray">
          <a:xfrm rot="10800000" flipV="1">
            <a:off x="4846201" y="941662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6" name="Right Triangle 745">
            <a:extLst>
              <a:ext uri="{FF2B5EF4-FFF2-40B4-BE49-F238E27FC236}">
                <a16:creationId xmlns:a16="http://schemas.microsoft.com/office/drawing/2014/main" id="{2CBB5DB4-6118-4872-9054-2F5A896E1FFC}"/>
              </a:ext>
            </a:extLst>
          </p:cNvPr>
          <p:cNvSpPr/>
          <p:nvPr/>
        </p:nvSpPr>
        <p:spPr bwMode="gray">
          <a:xfrm>
            <a:off x="4846200" y="1906998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7" name="Right Triangle 746">
            <a:extLst>
              <a:ext uri="{FF2B5EF4-FFF2-40B4-BE49-F238E27FC236}">
                <a16:creationId xmlns:a16="http://schemas.microsoft.com/office/drawing/2014/main" id="{4E35E85A-DD92-4A15-AE9E-1039AF4B06AD}"/>
              </a:ext>
            </a:extLst>
          </p:cNvPr>
          <p:cNvSpPr/>
          <p:nvPr/>
        </p:nvSpPr>
        <p:spPr bwMode="gray">
          <a:xfrm rot="10800000">
            <a:off x="4846201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8" name="Right Triangle 747">
            <a:extLst>
              <a:ext uri="{FF2B5EF4-FFF2-40B4-BE49-F238E27FC236}">
                <a16:creationId xmlns:a16="http://schemas.microsoft.com/office/drawing/2014/main" id="{E3FBAB74-79E7-4890-B1D2-5DD21B297B7D}"/>
              </a:ext>
            </a:extLst>
          </p:cNvPr>
          <p:cNvSpPr/>
          <p:nvPr/>
        </p:nvSpPr>
        <p:spPr bwMode="gray">
          <a:xfrm>
            <a:off x="4846200" y="-2716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9" name="Right Triangle 748">
            <a:extLst>
              <a:ext uri="{FF2B5EF4-FFF2-40B4-BE49-F238E27FC236}">
                <a16:creationId xmlns:a16="http://schemas.microsoft.com/office/drawing/2014/main" id="{4061B251-6E80-4362-89D2-7324515AC2B4}"/>
              </a:ext>
            </a:extLst>
          </p:cNvPr>
          <p:cNvSpPr/>
          <p:nvPr/>
        </p:nvSpPr>
        <p:spPr bwMode="gray">
          <a:xfrm rot="10800000">
            <a:off x="4846201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1" name="Right Triangle 750">
            <a:extLst>
              <a:ext uri="{FF2B5EF4-FFF2-40B4-BE49-F238E27FC236}">
                <a16:creationId xmlns:a16="http://schemas.microsoft.com/office/drawing/2014/main" id="{81605547-D2F9-4FED-8C34-F1FE73878546}"/>
              </a:ext>
            </a:extLst>
          </p:cNvPr>
          <p:cNvSpPr/>
          <p:nvPr/>
        </p:nvSpPr>
        <p:spPr bwMode="gray">
          <a:xfrm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2" name="Right Triangle 751">
            <a:extLst>
              <a:ext uri="{FF2B5EF4-FFF2-40B4-BE49-F238E27FC236}">
                <a16:creationId xmlns:a16="http://schemas.microsoft.com/office/drawing/2014/main" id="{1DD05993-48BF-4BF0-A9C2-AC47240F4908}"/>
              </a:ext>
            </a:extLst>
          </p:cNvPr>
          <p:cNvSpPr/>
          <p:nvPr/>
        </p:nvSpPr>
        <p:spPr bwMode="gray">
          <a:xfrm rot="10800000"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3" name="Right Triangle 752">
            <a:extLst>
              <a:ext uri="{FF2B5EF4-FFF2-40B4-BE49-F238E27FC236}">
                <a16:creationId xmlns:a16="http://schemas.microsoft.com/office/drawing/2014/main" id="{AFAA0356-99BA-4C4D-AE54-6D41F5F6342C}"/>
              </a:ext>
            </a:extLst>
          </p:cNvPr>
          <p:cNvSpPr/>
          <p:nvPr/>
        </p:nvSpPr>
        <p:spPr bwMode="gray">
          <a:xfrm flipH="1" flipV="1">
            <a:off x="5814360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4" name="Right Triangle 753">
            <a:extLst>
              <a:ext uri="{FF2B5EF4-FFF2-40B4-BE49-F238E27FC236}">
                <a16:creationId xmlns:a16="http://schemas.microsoft.com/office/drawing/2014/main" id="{FEB49CD0-624F-4EFF-BB66-50522379056E}"/>
              </a:ext>
            </a:extLst>
          </p:cNvPr>
          <p:cNvSpPr/>
          <p:nvPr/>
        </p:nvSpPr>
        <p:spPr bwMode="gray">
          <a:xfrm rot="10800000" flipH="1">
            <a:off x="581436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5" name="Right Triangle 754">
            <a:extLst>
              <a:ext uri="{FF2B5EF4-FFF2-40B4-BE49-F238E27FC236}">
                <a16:creationId xmlns:a16="http://schemas.microsoft.com/office/drawing/2014/main" id="{ABB47E31-296D-449A-9434-91EB835C1BDC}"/>
              </a:ext>
            </a:extLst>
          </p:cNvPr>
          <p:cNvSpPr/>
          <p:nvPr/>
        </p:nvSpPr>
        <p:spPr bwMode="gray">
          <a:xfrm flipH="1">
            <a:off x="5814360" y="2882357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6" name="Right Triangle 755">
            <a:extLst>
              <a:ext uri="{FF2B5EF4-FFF2-40B4-BE49-F238E27FC236}">
                <a16:creationId xmlns:a16="http://schemas.microsoft.com/office/drawing/2014/main" id="{784EA560-CDD0-4FE9-99D1-F442AAEAAA07}"/>
              </a:ext>
            </a:extLst>
          </p:cNvPr>
          <p:cNvSpPr/>
          <p:nvPr/>
        </p:nvSpPr>
        <p:spPr bwMode="gray">
          <a:xfrm rot="10800000" flipH="1">
            <a:off x="5814360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7" name="Right Triangle 756">
            <a:extLst>
              <a:ext uri="{FF2B5EF4-FFF2-40B4-BE49-F238E27FC236}">
                <a16:creationId xmlns:a16="http://schemas.microsoft.com/office/drawing/2014/main" id="{CA1EEF65-B6C8-492C-8986-AA06DD0ECF0F}"/>
              </a:ext>
            </a:extLst>
          </p:cNvPr>
          <p:cNvSpPr/>
          <p:nvPr/>
        </p:nvSpPr>
        <p:spPr bwMode="gray">
          <a:xfrm flipH="1" flipV="1">
            <a:off x="5814360" y="941662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8" name="Right Triangle 757">
            <a:extLst>
              <a:ext uri="{FF2B5EF4-FFF2-40B4-BE49-F238E27FC236}">
                <a16:creationId xmlns:a16="http://schemas.microsoft.com/office/drawing/2014/main" id="{C9A9CF9C-19E8-404A-B473-E5BE50486F39}"/>
              </a:ext>
            </a:extLst>
          </p:cNvPr>
          <p:cNvSpPr/>
          <p:nvPr/>
        </p:nvSpPr>
        <p:spPr bwMode="gray">
          <a:xfrm flipH="1">
            <a:off x="5814360" y="1913743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9" name="Right Triangle 758">
            <a:extLst>
              <a:ext uri="{FF2B5EF4-FFF2-40B4-BE49-F238E27FC236}">
                <a16:creationId xmlns:a16="http://schemas.microsoft.com/office/drawing/2014/main" id="{16B57B36-B749-411E-8280-ED23ACD33E7B}"/>
              </a:ext>
            </a:extLst>
          </p:cNvPr>
          <p:cNvSpPr/>
          <p:nvPr/>
        </p:nvSpPr>
        <p:spPr bwMode="gray">
          <a:xfrm rot="10800000" flipH="1">
            <a:off x="5814361" y="191374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0" name="Right Triangle 759">
            <a:extLst>
              <a:ext uri="{FF2B5EF4-FFF2-40B4-BE49-F238E27FC236}">
                <a16:creationId xmlns:a16="http://schemas.microsoft.com/office/drawing/2014/main" id="{6D770A62-A527-4B7D-BB9D-B46CACB9F370}"/>
              </a:ext>
            </a:extLst>
          </p:cNvPr>
          <p:cNvSpPr/>
          <p:nvPr/>
        </p:nvSpPr>
        <p:spPr bwMode="gray">
          <a:xfrm flipH="1">
            <a:off x="5814360" y="-27163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1" name="Right Triangle 760">
            <a:extLst>
              <a:ext uri="{FF2B5EF4-FFF2-40B4-BE49-F238E27FC236}">
                <a16:creationId xmlns:a16="http://schemas.microsoft.com/office/drawing/2014/main" id="{B15B1A1A-39C0-4529-A83A-437B5EEA4CD0}"/>
              </a:ext>
            </a:extLst>
          </p:cNvPr>
          <p:cNvSpPr/>
          <p:nvPr/>
        </p:nvSpPr>
        <p:spPr bwMode="gray">
          <a:xfrm rot="10800000" flipH="1">
            <a:off x="5814360" y="-22208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5" name="Right Triangle 564">
            <a:extLst>
              <a:ext uri="{FF2B5EF4-FFF2-40B4-BE49-F238E27FC236}">
                <a16:creationId xmlns:a16="http://schemas.microsoft.com/office/drawing/2014/main" id="{5A4E746D-3C3B-4D53-959F-C836AF227DE2}"/>
              </a:ext>
            </a:extLst>
          </p:cNvPr>
          <p:cNvSpPr/>
          <p:nvPr/>
        </p:nvSpPr>
        <p:spPr bwMode="gray">
          <a:xfrm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6" name="Right Triangle 565">
            <a:extLst>
              <a:ext uri="{FF2B5EF4-FFF2-40B4-BE49-F238E27FC236}">
                <a16:creationId xmlns:a16="http://schemas.microsoft.com/office/drawing/2014/main" id="{8C99A34E-1530-4A70-BEA6-13365FBFCF62}"/>
              </a:ext>
            </a:extLst>
          </p:cNvPr>
          <p:cNvSpPr/>
          <p:nvPr/>
        </p:nvSpPr>
        <p:spPr bwMode="gray">
          <a:xfrm rot="10800000"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7" name="Right Triangle 566">
            <a:extLst>
              <a:ext uri="{FF2B5EF4-FFF2-40B4-BE49-F238E27FC236}">
                <a16:creationId xmlns:a16="http://schemas.microsoft.com/office/drawing/2014/main" id="{6C86787E-4B1E-4795-8F01-302C1EAA7C5E}"/>
              </a:ext>
            </a:extLst>
          </p:cNvPr>
          <p:cNvSpPr/>
          <p:nvPr/>
        </p:nvSpPr>
        <p:spPr bwMode="gray">
          <a:xfrm flipV="1">
            <a:off x="6785686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8" name="Right Triangle 567">
            <a:extLst>
              <a:ext uri="{FF2B5EF4-FFF2-40B4-BE49-F238E27FC236}">
                <a16:creationId xmlns:a16="http://schemas.microsoft.com/office/drawing/2014/main" id="{0557DA40-0B50-4571-ADB7-E92D5ED30F3C}"/>
              </a:ext>
            </a:extLst>
          </p:cNvPr>
          <p:cNvSpPr/>
          <p:nvPr/>
        </p:nvSpPr>
        <p:spPr bwMode="gray">
          <a:xfrm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9" name="Right Triangle 568">
            <a:extLst>
              <a:ext uri="{FF2B5EF4-FFF2-40B4-BE49-F238E27FC236}">
                <a16:creationId xmlns:a16="http://schemas.microsoft.com/office/drawing/2014/main" id="{4BAB721F-0FF5-4B2B-AEE5-E236A274AAA8}"/>
              </a:ext>
            </a:extLst>
          </p:cNvPr>
          <p:cNvSpPr/>
          <p:nvPr/>
        </p:nvSpPr>
        <p:spPr bwMode="gray">
          <a:xfrm rot="10800000"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0" name="Right Triangle 569">
            <a:extLst>
              <a:ext uri="{FF2B5EF4-FFF2-40B4-BE49-F238E27FC236}">
                <a16:creationId xmlns:a16="http://schemas.microsoft.com/office/drawing/2014/main" id="{5FCB2851-552E-4894-923D-149F0F822D81}"/>
              </a:ext>
            </a:extLst>
          </p:cNvPr>
          <p:cNvSpPr/>
          <p:nvPr/>
        </p:nvSpPr>
        <p:spPr bwMode="gray">
          <a:xfrm>
            <a:off x="6785686" y="2882357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1" name="Right Triangle 570">
            <a:extLst>
              <a:ext uri="{FF2B5EF4-FFF2-40B4-BE49-F238E27FC236}">
                <a16:creationId xmlns:a16="http://schemas.microsoft.com/office/drawing/2014/main" id="{C07F9D48-01DA-475D-A1E1-D985899851A9}"/>
              </a:ext>
            </a:extLst>
          </p:cNvPr>
          <p:cNvSpPr/>
          <p:nvPr/>
        </p:nvSpPr>
        <p:spPr bwMode="gray">
          <a:xfrm flipV="1">
            <a:off x="6785686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2" name="Right Triangle 571">
            <a:extLst>
              <a:ext uri="{FF2B5EF4-FFF2-40B4-BE49-F238E27FC236}">
                <a16:creationId xmlns:a16="http://schemas.microsoft.com/office/drawing/2014/main" id="{5F7940E6-B49A-4E60-80BF-DDE5F67A6B36}"/>
              </a:ext>
            </a:extLst>
          </p:cNvPr>
          <p:cNvSpPr/>
          <p:nvPr/>
        </p:nvSpPr>
        <p:spPr bwMode="gray">
          <a:xfrm>
            <a:off x="6785686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3" name="Right Triangle 572">
            <a:extLst>
              <a:ext uri="{FF2B5EF4-FFF2-40B4-BE49-F238E27FC236}">
                <a16:creationId xmlns:a16="http://schemas.microsoft.com/office/drawing/2014/main" id="{3A51084D-A503-43F3-8B18-24A6F76FFCCF}"/>
              </a:ext>
            </a:extLst>
          </p:cNvPr>
          <p:cNvSpPr/>
          <p:nvPr/>
        </p:nvSpPr>
        <p:spPr bwMode="gray">
          <a:xfrm rot="10800000">
            <a:off x="6785687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4" name="Right Triangle 573">
            <a:extLst>
              <a:ext uri="{FF2B5EF4-FFF2-40B4-BE49-F238E27FC236}">
                <a16:creationId xmlns:a16="http://schemas.microsoft.com/office/drawing/2014/main" id="{C829B06F-934B-4B81-8FEA-32B7C2215111}"/>
              </a:ext>
            </a:extLst>
          </p:cNvPr>
          <p:cNvSpPr/>
          <p:nvPr/>
        </p:nvSpPr>
        <p:spPr bwMode="gray">
          <a:xfrm>
            <a:off x="6785686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5" name="Right Triangle 574">
            <a:extLst>
              <a:ext uri="{FF2B5EF4-FFF2-40B4-BE49-F238E27FC236}">
                <a16:creationId xmlns:a16="http://schemas.microsoft.com/office/drawing/2014/main" id="{7E1BDC98-52A0-4FD1-8421-75555F93D09B}"/>
              </a:ext>
            </a:extLst>
          </p:cNvPr>
          <p:cNvSpPr/>
          <p:nvPr/>
        </p:nvSpPr>
        <p:spPr bwMode="gray">
          <a:xfrm rot="10800000">
            <a:off x="6785686" y="-22208"/>
            <a:ext cx="971203" cy="971203"/>
          </a:xfrm>
          <a:prstGeom prst="rtTriangle">
            <a:avLst/>
          </a:prstGeom>
          <a:solidFill>
            <a:sysClr val="window" lastClr="FFFFFF">
              <a:alpha val="1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7" name="Right Triangle 576">
            <a:extLst>
              <a:ext uri="{FF2B5EF4-FFF2-40B4-BE49-F238E27FC236}">
                <a16:creationId xmlns:a16="http://schemas.microsoft.com/office/drawing/2014/main" id="{ACC2949E-3286-486B-8D95-976F7FBB128F}"/>
              </a:ext>
            </a:extLst>
          </p:cNvPr>
          <p:cNvSpPr/>
          <p:nvPr/>
        </p:nvSpPr>
        <p:spPr bwMode="gray">
          <a:xfrm flipH="1">
            <a:off x="7756889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8" name="Right Triangle 577">
            <a:extLst>
              <a:ext uri="{FF2B5EF4-FFF2-40B4-BE49-F238E27FC236}">
                <a16:creationId xmlns:a16="http://schemas.microsoft.com/office/drawing/2014/main" id="{F5C5469C-7098-4CB6-B030-6646E4D1375B}"/>
              </a:ext>
            </a:extLst>
          </p:cNvPr>
          <p:cNvSpPr/>
          <p:nvPr/>
        </p:nvSpPr>
        <p:spPr bwMode="gray">
          <a:xfrm flipH="1" flipV="1">
            <a:off x="7756889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9" name="Right Triangle 578">
            <a:extLst>
              <a:ext uri="{FF2B5EF4-FFF2-40B4-BE49-F238E27FC236}">
                <a16:creationId xmlns:a16="http://schemas.microsoft.com/office/drawing/2014/main" id="{5A8390C4-7D9D-46DB-91DF-DBD8210FE02A}"/>
              </a:ext>
            </a:extLst>
          </p:cNvPr>
          <p:cNvSpPr/>
          <p:nvPr/>
        </p:nvSpPr>
        <p:spPr bwMode="gray">
          <a:xfrm rot="10800000" flipH="1" flipV="1">
            <a:off x="7756890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0" name="Right Triangle 579">
            <a:extLst>
              <a:ext uri="{FF2B5EF4-FFF2-40B4-BE49-F238E27FC236}">
                <a16:creationId xmlns:a16="http://schemas.microsoft.com/office/drawing/2014/main" id="{9BE8B15B-B597-415C-A142-DF74AF30D270}"/>
              </a:ext>
            </a:extLst>
          </p:cNvPr>
          <p:cNvSpPr/>
          <p:nvPr/>
        </p:nvSpPr>
        <p:spPr bwMode="gray">
          <a:xfrm flipH="1">
            <a:off x="7756889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1" name="Right Triangle 580">
            <a:extLst>
              <a:ext uri="{FF2B5EF4-FFF2-40B4-BE49-F238E27FC236}">
                <a16:creationId xmlns:a16="http://schemas.microsoft.com/office/drawing/2014/main" id="{014BFE1E-1C83-488E-AB5A-C86F60E83A3C}"/>
              </a:ext>
            </a:extLst>
          </p:cNvPr>
          <p:cNvSpPr/>
          <p:nvPr/>
        </p:nvSpPr>
        <p:spPr bwMode="gray">
          <a:xfrm flipH="1">
            <a:off x="7756889" y="288235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2" name="Right Triangle 581">
            <a:extLst>
              <a:ext uri="{FF2B5EF4-FFF2-40B4-BE49-F238E27FC236}">
                <a16:creationId xmlns:a16="http://schemas.microsoft.com/office/drawing/2014/main" id="{B645A53D-B562-4695-8BE3-743EC71DCD51}"/>
              </a:ext>
            </a:extLst>
          </p:cNvPr>
          <p:cNvSpPr/>
          <p:nvPr/>
        </p:nvSpPr>
        <p:spPr bwMode="gray">
          <a:xfrm rot="10800000" flipH="1">
            <a:off x="7756890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3" name="Right Triangle 582">
            <a:extLst>
              <a:ext uri="{FF2B5EF4-FFF2-40B4-BE49-F238E27FC236}">
                <a16:creationId xmlns:a16="http://schemas.microsoft.com/office/drawing/2014/main" id="{26B694A6-38A4-4A66-B185-881741507569}"/>
              </a:ext>
            </a:extLst>
          </p:cNvPr>
          <p:cNvSpPr/>
          <p:nvPr/>
        </p:nvSpPr>
        <p:spPr bwMode="gray">
          <a:xfrm flipH="1" flipV="1">
            <a:off x="7756889" y="941662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4" name="Right Triangle 583">
            <a:extLst>
              <a:ext uri="{FF2B5EF4-FFF2-40B4-BE49-F238E27FC236}">
                <a16:creationId xmlns:a16="http://schemas.microsoft.com/office/drawing/2014/main" id="{19790F5C-E85E-4C2A-9603-F6D7F4DB5048}"/>
              </a:ext>
            </a:extLst>
          </p:cNvPr>
          <p:cNvSpPr/>
          <p:nvPr/>
        </p:nvSpPr>
        <p:spPr bwMode="gray">
          <a:xfrm rot="10800000" flipH="1" flipV="1">
            <a:off x="7756889" y="9416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5" name="Right Triangle 584">
            <a:extLst>
              <a:ext uri="{FF2B5EF4-FFF2-40B4-BE49-F238E27FC236}">
                <a16:creationId xmlns:a16="http://schemas.microsoft.com/office/drawing/2014/main" id="{FDA733CF-B68A-4988-A22A-19CA08EEC040}"/>
              </a:ext>
            </a:extLst>
          </p:cNvPr>
          <p:cNvSpPr/>
          <p:nvPr/>
        </p:nvSpPr>
        <p:spPr bwMode="gray">
          <a:xfrm flipH="1">
            <a:off x="7756889" y="191374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6" name="Right Triangle 585">
            <a:extLst>
              <a:ext uri="{FF2B5EF4-FFF2-40B4-BE49-F238E27FC236}">
                <a16:creationId xmlns:a16="http://schemas.microsoft.com/office/drawing/2014/main" id="{863AEBA4-A4D5-483D-9761-26EDD8E2A3FF}"/>
              </a:ext>
            </a:extLst>
          </p:cNvPr>
          <p:cNvSpPr/>
          <p:nvPr/>
        </p:nvSpPr>
        <p:spPr bwMode="gray">
          <a:xfrm rot="10800000" flipH="1">
            <a:off x="7756890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7" name="Right Triangle 586">
            <a:extLst>
              <a:ext uri="{FF2B5EF4-FFF2-40B4-BE49-F238E27FC236}">
                <a16:creationId xmlns:a16="http://schemas.microsoft.com/office/drawing/2014/main" id="{969145DD-B3E4-41B3-8A07-3897749C603F}"/>
              </a:ext>
            </a:extLst>
          </p:cNvPr>
          <p:cNvSpPr/>
          <p:nvPr/>
        </p:nvSpPr>
        <p:spPr bwMode="gray">
          <a:xfrm flipH="1">
            <a:off x="7756889" y="-2716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8" name="Right Triangle 587">
            <a:extLst>
              <a:ext uri="{FF2B5EF4-FFF2-40B4-BE49-F238E27FC236}">
                <a16:creationId xmlns:a16="http://schemas.microsoft.com/office/drawing/2014/main" id="{2F2E4CE1-A94F-469A-9822-1A2BAC9250D2}"/>
              </a:ext>
            </a:extLst>
          </p:cNvPr>
          <p:cNvSpPr/>
          <p:nvPr/>
        </p:nvSpPr>
        <p:spPr bwMode="gray">
          <a:xfrm rot="10800000" flipH="1">
            <a:off x="7756889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0" name="Right Triangle 589">
            <a:extLst>
              <a:ext uri="{FF2B5EF4-FFF2-40B4-BE49-F238E27FC236}">
                <a16:creationId xmlns:a16="http://schemas.microsoft.com/office/drawing/2014/main" id="{3D349ECB-4D4E-4674-89A7-3371E74A6B88}"/>
              </a:ext>
            </a:extLst>
          </p:cNvPr>
          <p:cNvSpPr/>
          <p:nvPr/>
        </p:nvSpPr>
        <p:spPr bwMode="gray">
          <a:xfrm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1" name="Right Triangle 590">
            <a:extLst>
              <a:ext uri="{FF2B5EF4-FFF2-40B4-BE49-F238E27FC236}">
                <a16:creationId xmlns:a16="http://schemas.microsoft.com/office/drawing/2014/main" id="{38A51940-A5AB-4D31-88AA-13A45187A635}"/>
              </a:ext>
            </a:extLst>
          </p:cNvPr>
          <p:cNvSpPr/>
          <p:nvPr/>
        </p:nvSpPr>
        <p:spPr bwMode="gray">
          <a:xfrm rot="10800000"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2" name="Right Triangle 591">
            <a:extLst>
              <a:ext uri="{FF2B5EF4-FFF2-40B4-BE49-F238E27FC236}">
                <a16:creationId xmlns:a16="http://schemas.microsoft.com/office/drawing/2014/main" id="{3F8D1F62-2A9C-441E-B6D5-05E44562485B}"/>
              </a:ext>
            </a:extLst>
          </p:cNvPr>
          <p:cNvSpPr/>
          <p:nvPr/>
        </p:nvSpPr>
        <p:spPr bwMode="gray">
          <a:xfrm flipV="1">
            <a:off x="8728091" y="385098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3" name="Right Triangle 592">
            <a:extLst>
              <a:ext uri="{FF2B5EF4-FFF2-40B4-BE49-F238E27FC236}">
                <a16:creationId xmlns:a16="http://schemas.microsoft.com/office/drawing/2014/main" id="{114C1A95-27CA-4FFE-B58E-B536C9EDF6AD}"/>
              </a:ext>
            </a:extLst>
          </p:cNvPr>
          <p:cNvSpPr/>
          <p:nvPr/>
        </p:nvSpPr>
        <p:spPr bwMode="gray">
          <a:xfrm>
            <a:off x="8728091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4" name="Right Triangle 593">
            <a:extLst>
              <a:ext uri="{FF2B5EF4-FFF2-40B4-BE49-F238E27FC236}">
                <a16:creationId xmlns:a16="http://schemas.microsoft.com/office/drawing/2014/main" id="{D6FD7AED-8728-49AC-94C2-C029A2F9638E}"/>
              </a:ext>
            </a:extLst>
          </p:cNvPr>
          <p:cNvSpPr/>
          <p:nvPr/>
        </p:nvSpPr>
        <p:spPr bwMode="gray">
          <a:xfrm rot="10800000">
            <a:off x="8728092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5" name="Right Triangle 594">
            <a:extLst>
              <a:ext uri="{FF2B5EF4-FFF2-40B4-BE49-F238E27FC236}">
                <a16:creationId xmlns:a16="http://schemas.microsoft.com/office/drawing/2014/main" id="{0606A9DF-ACC9-4A4C-B675-12B943DC9FCB}"/>
              </a:ext>
            </a:extLst>
          </p:cNvPr>
          <p:cNvSpPr/>
          <p:nvPr/>
        </p:nvSpPr>
        <p:spPr bwMode="gray">
          <a:xfrm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6" name="Right Triangle 595">
            <a:extLst>
              <a:ext uri="{FF2B5EF4-FFF2-40B4-BE49-F238E27FC236}">
                <a16:creationId xmlns:a16="http://schemas.microsoft.com/office/drawing/2014/main" id="{7088B477-E571-4EC6-9B97-7EBBE23A71CA}"/>
              </a:ext>
            </a:extLst>
          </p:cNvPr>
          <p:cNvSpPr/>
          <p:nvPr/>
        </p:nvSpPr>
        <p:spPr bwMode="gray">
          <a:xfrm rot="10800000"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7" name="Right Triangle 596">
            <a:extLst>
              <a:ext uri="{FF2B5EF4-FFF2-40B4-BE49-F238E27FC236}">
                <a16:creationId xmlns:a16="http://schemas.microsoft.com/office/drawing/2014/main" id="{FF332D33-D87E-48D6-81F9-B58461D0FAC0}"/>
              </a:ext>
            </a:extLst>
          </p:cNvPr>
          <p:cNvSpPr/>
          <p:nvPr/>
        </p:nvSpPr>
        <p:spPr bwMode="gray">
          <a:xfrm flipV="1">
            <a:off x="872809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8" name="Right Triangle 597">
            <a:extLst>
              <a:ext uri="{FF2B5EF4-FFF2-40B4-BE49-F238E27FC236}">
                <a16:creationId xmlns:a16="http://schemas.microsoft.com/office/drawing/2014/main" id="{10A4BEDF-822E-493D-8C68-D93DC3A59A95}"/>
              </a:ext>
            </a:extLst>
          </p:cNvPr>
          <p:cNvSpPr/>
          <p:nvPr/>
        </p:nvSpPr>
        <p:spPr bwMode="gray">
          <a:xfrm rot="10800000">
            <a:off x="872809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9" name="Right Triangle 598">
            <a:extLst>
              <a:ext uri="{FF2B5EF4-FFF2-40B4-BE49-F238E27FC236}">
                <a16:creationId xmlns:a16="http://schemas.microsoft.com/office/drawing/2014/main" id="{721158A8-0A83-4839-AFE5-A2FB46C65CD2}"/>
              </a:ext>
            </a:extLst>
          </p:cNvPr>
          <p:cNvSpPr/>
          <p:nvPr/>
        </p:nvSpPr>
        <p:spPr bwMode="gray">
          <a:xfrm>
            <a:off x="8728091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0" name="Right Triangle 599">
            <a:extLst>
              <a:ext uri="{FF2B5EF4-FFF2-40B4-BE49-F238E27FC236}">
                <a16:creationId xmlns:a16="http://schemas.microsoft.com/office/drawing/2014/main" id="{FCFF0ED6-8CEE-4916-94EA-58287DA44637}"/>
              </a:ext>
            </a:extLst>
          </p:cNvPr>
          <p:cNvSpPr/>
          <p:nvPr/>
        </p:nvSpPr>
        <p:spPr bwMode="gray">
          <a:xfrm rot="10800000">
            <a:off x="8728091" y="-22208"/>
            <a:ext cx="971203" cy="971203"/>
          </a:xfrm>
          <a:prstGeom prst="rtTriangle">
            <a:avLst/>
          </a:prstGeom>
          <a:solidFill>
            <a:sysClr val="window" lastClr="FFFFFF">
              <a:alpha val="1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2" name="Right Triangle 601">
            <a:extLst>
              <a:ext uri="{FF2B5EF4-FFF2-40B4-BE49-F238E27FC236}">
                <a16:creationId xmlns:a16="http://schemas.microsoft.com/office/drawing/2014/main" id="{D4A3D2C0-19E0-484B-A18A-7CF98583F1DA}"/>
              </a:ext>
            </a:extLst>
          </p:cNvPr>
          <p:cNvSpPr/>
          <p:nvPr/>
        </p:nvSpPr>
        <p:spPr bwMode="gray">
          <a:xfrm flipH="1">
            <a:off x="9699295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3" name="Right Triangle 602">
            <a:extLst>
              <a:ext uri="{FF2B5EF4-FFF2-40B4-BE49-F238E27FC236}">
                <a16:creationId xmlns:a16="http://schemas.microsoft.com/office/drawing/2014/main" id="{3DF88E98-26D2-4302-A744-DDA542D17B20}"/>
              </a:ext>
            </a:extLst>
          </p:cNvPr>
          <p:cNvSpPr/>
          <p:nvPr/>
        </p:nvSpPr>
        <p:spPr bwMode="gray">
          <a:xfrm rot="10800000" flipH="1">
            <a:off x="9699296" y="5795355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4" name="Right Triangle 603">
            <a:extLst>
              <a:ext uri="{FF2B5EF4-FFF2-40B4-BE49-F238E27FC236}">
                <a16:creationId xmlns:a16="http://schemas.microsoft.com/office/drawing/2014/main" id="{93C48F64-3482-4BDB-A108-68D4378FEBEB}"/>
              </a:ext>
            </a:extLst>
          </p:cNvPr>
          <p:cNvSpPr/>
          <p:nvPr/>
        </p:nvSpPr>
        <p:spPr bwMode="gray">
          <a:xfrm flipH="1" flipV="1">
            <a:off x="9699295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5" name="Right Triangle 604">
            <a:extLst>
              <a:ext uri="{FF2B5EF4-FFF2-40B4-BE49-F238E27FC236}">
                <a16:creationId xmlns:a16="http://schemas.microsoft.com/office/drawing/2014/main" id="{ABB07820-1CE7-42A8-9BBE-63EDD698AB21}"/>
              </a:ext>
            </a:extLst>
          </p:cNvPr>
          <p:cNvSpPr/>
          <p:nvPr/>
        </p:nvSpPr>
        <p:spPr bwMode="gray">
          <a:xfrm rot="10800000" flipH="1" flipV="1">
            <a:off x="9699296" y="3850989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6" name="Right Triangle 605">
            <a:extLst>
              <a:ext uri="{FF2B5EF4-FFF2-40B4-BE49-F238E27FC236}">
                <a16:creationId xmlns:a16="http://schemas.microsoft.com/office/drawing/2014/main" id="{6CEBF25F-D078-409C-878D-434CDD99CD5D}"/>
              </a:ext>
            </a:extLst>
          </p:cNvPr>
          <p:cNvSpPr/>
          <p:nvPr/>
        </p:nvSpPr>
        <p:spPr bwMode="gray">
          <a:xfrm flipH="1">
            <a:off x="9699295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7" name="Right Triangle 606">
            <a:extLst>
              <a:ext uri="{FF2B5EF4-FFF2-40B4-BE49-F238E27FC236}">
                <a16:creationId xmlns:a16="http://schemas.microsoft.com/office/drawing/2014/main" id="{173257F4-F956-4D4B-A1CB-9E6C42F3E7DF}"/>
              </a:ext>
            </a:extLst>
          </p:cNvPr>
          <p:cNvSpPr/>
          <p:nvPr/>
        </p:nvSpPr>
        <p:spPr bwMode="gray">
          <a:xfrm rot="10800000" flipH="1">
            <a:off x="9699295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8" name="Right Triangle 607">
            <a:extLst>
              <a:ext uri="{FF2B5EF4-FFF2-40B4-BE49-F238E27FC236}">
                <a16:creationId xmlns:a16="http://schemas.microsoft.com/office/drawing/2014/main" id="{FCA80B17-8EF0-4269-A5DC-65FC994A07D6}"/>
              </a:ext>
            </a:extLst>
          </p:cNvPr>
          <p:cNvSpPr/>
          <p:nvPr/>
        </p:nvSpPr>
        <p:spPr bwMode="gray">
          <a:xfrm flipH="1" flipV="1">
            <a:off x="9699295" y="941662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9" name="Right Triangle 608">
            <a:extLst>
              <a:ext uri="{FF2B5EF4-FFF2-40B4-BE49-F238E27FC236}">
                <a16:creationId xmlns:a16="http://schemas.microsoft.com/office/drawing/2014/main" id="{BA93F188-C05D-49BB-9FD7-44F3728C6E90}"/>
              </a:ext>
            </a:extLst>
          </p:cNvPr>
          <p:cNvSpPr/>
          <p:nvPr/>
        </p:nvSpPr>
        <p:spPr bwMode="gray">
          <a:xfrm rot="10800000" flipH="1" flipV="1">
            <a:off x="9699295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10" name="Right Triangle 609">
            <a:extLst>
              <a:ext uri="{FF2B5EF4-FFF2-40B4-BE49-F238E27FC236}">
                <a16:creationId xmlns:a16="http://schemas.microsoft.com/office/drawing/2014/main" id="{9710117D-F93E-47A3-8EFB-5CEB246728A9}"/>
              </a:ext>
            </a:extLst>
          </p:cNvPr>
          <p:cNvSpPr/>
          <p:nvPr/>
        </p:nvSpPr>
        <p:spPr bwMode="gray">
          <a:xfrm flipH="1">
            <a:off x="9699295" y="1913743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11" name="Right Triangle 610">
            <a:extLst>
              <a:ext uri="{FF2B5EF4-FFF2-40B4-BE49-F238E27FC236}">
                <a16:creationId xmlns:a16="http://schemas.microsoft.com/office/drawing/2014/main" id="{672F5F86-9AA5-48AC-BD91-3F43EBC6D04F}"/>
              </a:ext>
            </a:extLst>
          </p:cNvPr>
          <p:cNvSpPr/>
          <p:nvPr/>
        </p:nvSpPr>
        <p:spPr bwMode="gray">
          <a:xfrm rot="10800000" flipH="1">
            <a:off x="9699295" y="191374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12" name="Right Triangle 611">
            <a:extLst>
              <a:ext uri="{FF2B5EF4-FFF2-40B4-BE49-F238E27FC236}">
                <a16:creationId xmlns:a16="http://schemas.microsoft.com/office/drawing/2014/main" id="{76A36320-41F0-4B98-A447-B0C52DC91416}"/>
              </a:ext>
            </a:extLst>
          </p:cNvPr>
          <p:cNvSpPr/>
          <p:nvPr/>
        </p:nvSpPr>
        <p:spPr bwMode="gray">
          <a:xfrm flipH="1">
            <a:off x="9699295" y="-27163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13" name="Right Triangle 612">
            <a:extLst>
              <a:ext uri="{FF2B5EF4-FFF2-40B4-BE49-F238E27FC236}">
                <a16:creationId xmlns:a16="http://schemas.microsoft.com/office/drawing/2014/main" id="{54040EA7-3181-4C0F-AFA5-EE70CCF6B9E3}"/>
              </a:ext>
            </a:extLst>
          </p:cNvPr>
          <p:cNvSpPr/>
          <p:nvPr/>
        </p:nvSpPr>
        <p:spPr bwMode="gray">
          <a:xfrm rot="10800000" flipH="1">
            <a:off x="9699295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2" name="Freeform: Shape 781">
            <a:extLst>
              <a:ext uri="{FF2B5EF4-FFF2-40B4-BE49-F238E27FC236}">
                <a16:creationId xmlns:a16="http://schemas.microsoft.com/office/drawing/2014/main" id="{B12F08D0-D5A0-4DFF-89E5-169FC6D31EE9}"/>
              </a:ext>
            </a:extLst>
          </p:cNvPr>
          <p:cNvSpPr/>
          <p:nvPr/>
        </p:nvSpPr>
        <p:spPr bwMode="gray">
          <a:xfrm flipH="1">
            <a:off x="11642605" y="942851"/>
            <a:ext cx="2377" cy="1189"/>
          </a:xfrm>
          <a:custGeom>
            <a:avLst/>
            <a:gdLst>
              <a:gd name="connsiteX0" fmla="*/ 1188 w 2377"/>
              <a:gd name="connsiteY0" fmla="*/ 0 h 1189"/>
              <a:gd name="connsiteX1" fmla="*/ 0 w 2377"/>
              <a:gd name="connsiteY1" fmla="*/ 1189 h 1189"/>
              <a:gd name="connsiteX2" fmla="*/ 2377 w 2377"/>
              <a:gd name="connsiteY2" fmla="*/ 1189 h 1189"/>
              <a:gd name="connsiteX3" fmla="*/ 1188 w 2377"/>
              <a:gd name="connsiteY3" fmla="*/ 0 h 1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7" h="1189">
                <a:moveTo>
                  <a:pt x="1188" y="0"/>
                </a:moveTo>
                <a:lnTo>
                  <a:pt x="0" y="1189"/>
                </a:lnTo>
                <a:lnTo>
                  <a:pt x="2377" y="1189"/>
                </a:lnTo>
                <a:lnTo>
                  <a:pt x="1188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1" name="Freeform: Shape 780">
            <a:extLst>
              <a:ext uri="{FF2B5EF4-FFF2-40B4-BE49-F238E27FC236}">
                <a16:creationId xmlns:a16="http://schemas.microsoft.com/office/drawing/2014/main" id="{3AB2B29B-B849-46BF-97FE-3C163CD81959}"/>
              </a:ext>
            </a:extLst>
          </p:cNvPr>
          <p:cNvSpPr/>
          <p:nvPr/>
        </p:nvSpPr>
        <p:spPr bwMode="gray">
          <a:xfrm flipH="1">
            <a:off x="11644982" y="944040"/>
            <a:ext cx="550193" cy="550193"/>
          </a:xfrm>
          <a:custGeom>
            <a:avLst/>
            <a:gdLst>
              <a:gd name="connsiteX0" fmla="*/ 550193 w 550193"/>
              <a:gd name="connsiteY0" fmla="*/ 0 h 550193"/>
              <a:gd name="connsiteX1" fmla="*/ 0 w 550193"/>
              <a:gd name="connsiteY1" fmla="*/ 0 h 550193"/>
              <a:gd name="connsiteX2" fmla="*/ 0 w 550193"/>
              <a:gd name="connsiteY2" fmla="*/ 550193 h 550193"/>
              <a:gd name="connsiteX3" fmla="*/ 550193 w 550193"/>
              <a:gd name="connsiteY3" fmla="*/ 0 h 55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193" h="550193">
                <a:moveTo>
                  <a:pt x="550193" y="0"/>
                </a:moveTo>
                <a:lnTo>
                  <a:pt x="0" y="0"/>
                </a:lnTo>
                <a:lnTo>
                  <a:pt x="0" y="550193"/>
                </a:lnTo>
                <a:lnTo>
                  <a:pt x="550193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77" name="Freeform: Shape 776">
            <a:extLst>
              <a:ext uri="{FF2B5EF4-FFF2-40B4-BE49-F238E27FC236}">
                <a16:creationId xmlns:a16="http://schemas.microsoft.com/office/drawing/2014/main" id="{A7B22A32-000A-4BAB-B5C4-7CAF40CF0F0F}"/>
              </a:ext>
            </a:extLst>
          </p:cNvPr>
          <p:cNvSpPr/>
          <p:nvPr/>
        </p:nvSpPr>
        <p:spPr bwMode="gray">
          <a:xfrm flipH="1">
            <a:off x="11642606" y="3852274"/>
            <a:ext cx="2571" cy="1286"/>
          </a:xfrm>
          <a:custGeom>
            <a:avLst/>
            <a:gdLst>
              <a:gd name="connsiteX0" fmla="*/ 1286 w 2571"/>
              <a:gd name="connsiteY0" fmla="*/ 0 h 1286"/>
              <a:gd name="connsiteX1" fmla="*/ 0 w 2571"/>
              <a:gd name="connsiteY1" fmla="*/ 1286 h 1286"/>
              <a:gd name="connsiteX2" fmla="*/ 2571 w 2571"/>
              <a:gd name="connsiteY2" fmla="*/ 1286 h 1286"/>
              <a:gd name="connsiteX3" fmla="*/ 2571 w 2571"/>
              <a:gd name="connsiteY3" fmla="*/ 1285 h 1286"/>
              <a:gd name="connsiteX4" fmla="*/ 1286 w 2571"/>
              <a:gd name="connsiteY4" fmla="*/ 0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6" y="0"/>
                </a:moveTo>
                <a:lnTo>
                  <a:pt x="0" y="1286"/>
                </a:lnTo>
                <a:lnTo>
                  <a:pt x="2571" y="1286"/>
                </a:lnTo>
                <a:lnTo>
                  <a:pt x="2571" y="1285"/>
                </a:lnTo>
                <a:lnTo>
                  <a:pt x="1286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76" name="Freeform: Shape 775">
            <a:extLst>
              <a:ext uri="{FF2B5EF4-FFF2-40B4-BE49-F238E27FC236}">
                <a16:creationId xmlns:a16="http://schemas.microsoft.com/office/drawing/2014/main" id="{D27DEB13-3665-4799-ADF6-AB82FB081509}"/>
              </a:ext>
            </a:extLst>
          </p:cNvPr>
          <p:cNvSpPr/>
          <p:nvPr/>
        </p:nvSpPr>
        <p:spPr bwMode="gray">
          <a:xfrm flipH="1">
            <a:off x="11645177" y="3853560"/>
            <a:ext cx="549998" cy="549998"/>
          </a:xfrm>
          <a:custGeom>
            <a:avLst/>
            <a:gdLst>
              <a:gd name="connsiteX0" fmla="*/ 549998 w 549998"/>
              <a:gd name="connsiteY0" fmla="*/ 0 h 549998"/>
              <a:gd name="connsiteX1" fmla="*/ 0 w 549998"/>
              <a:gd name="connsiteY1" fmla="*/ 0 h 549998"/>
              <a:gd name="connsiteX2" fmla="*/ 0 w 549998"/>
              <a:gd name="connsiteY2" fmla="*/ 549998 h 549998"/>
              <a:gd name="connsiteX3" fmla="*/ 549998 w 549998"/>
              <a:gd name="connsiteY3" fmla="*/ 0 h 54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998" h="549998">
                <a:moveTo>
                  <a:pt x="549998" y="0"/>
                </a:moveTo>
                <a:lnTo>
                  <a:pt x="0" y="0"/>
                </a:lnTo>
                <a:lnTo>
                  <a:pt x="0" y="549998"/>
                </a:lnTo>
                <a:lnTo>
                  <a:pt x="549998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70" name="Freeform: Shape 769">
            <a:extLst>
              <a:ext uri="{FF2B5EF4-FFF2-40B4-BE49-F238E27FC236}">
                <a16:creationId xmlns:a16="http://schemas.microsoft.com/office/drawing/2014/main" id="{65B04691-30CF-421C-831C-67C2B03EAB1A}"/>
              </a:ext>
            </a:extLst>
          </p:cNvPr>
          <p:cNvSpPr/>
          <p:nvPr/>
        </p:nvSpPr>
        <p:spPr bwMode="gray">
          <a:xfrm flipH="1">
            <a:off x="11643794" y="391470"/>
            <a:ext cx="551381" cy="552570"/>
          </a:xfrm>
          <a:custGeom>
            <a:avLst/>
            <a:gdLst>
              <a:gd name="connsiteX0" fmla="*/ 0 w 551381"/>
              <a:gd name="connsiteY0" fmla="*/ 0 h 552570"/>
              <a:gd name="connsiteX1" fmla="*/ 0 w 551381"/>
              <a:gd name="connsiteY1" fmla="*/ 552570 h 552570"/>
              <a:gd name="connsiteX2" fmla="*/ 550193 w 551381"/>
              <a:gd name="connsiteY2" fmla="*/ 552570 h 552570"/>
              <a:gd name="connsiteX3" fmla="*/ 551381 w 551381"/>
              <a:gd name="connsiteY3" fmla="*/ 551381 h 552570"/>
              <a:gd name="connsiteX4" fmla="*/ 0 w 551381"/>
              <a:gd name="connsiteY4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381" h="552570">
                <a:moveTo>
                  <a:pt x="0" y="0"/>
                </a:moveTo>
                <a:lnTo>
                  <a:pt x="0" y="552570"/>
                </a:lnTo>
                <a:lnTo>
                  <a:pt x="550193" y="552570"/>
                </a:lnTo>
                <a:lnTo>
                  <a:pt x="551381" y="551381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9" name="Freeform: Shape 768">
            <a:extLst>
              <a:ext uri="{FF2B5EF4-FFF2-40B4-BE49-F238E27FC236}">
                <a16:creationId xmlns:a16="http://schemas.microsoft.com/office/drawing/2014/main" id="{6DB3C075-8135-4F90-AA2E-6FB264F5FD17}"/>
              </a:ext>
            </a:extLst>
          </p:cNvPr>
          <p:cNvSpPr/>
          <p:nvPr/>
        </p:nvSpPr>
        <p:spPr bwMode="gray">
          <a:xfrm flipH="1">
            <a:off x="11642605" y="941663"/>
            <a:ext cx="1189" cy="2377"/>
          </a:xfrm>
          <a:custGeom>
            <a:avLst/>
            <a:gdLst>
              <a:gd name="connsiteX0" fmla="*/ 1189 w 1189"/>
              <a:gd name="connsiteY0" fmla="*/ 0 h 2377"/>
              <a:gd name="connsiteX1" fmla="*/ 0 w 1189"/>
              <a:gd name="connsiteY1" fmla="*/ 1188 h 2377"/>
              <a:gd name="connsiteX2" fmla="*/ 1189 w 1189"/>
              <a:gd name="connsiteY2" fmla="*/ 2377 h 2377"/>
              <a:gd name="connsiteX3" fmla="*/ 1189 w 1189"/>
              <a:gd name="connsiteY3" fmla="*/ 0 h 2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" h="2377">
                <a:moveTo>
                  <a:pt x="1189" y="0"/>
                </a:moveTo>
                <a:lnTo>
                  <a:pt x="0" y="1188"/>
                </a:lnTo>
                <a:lnTo>
                  <a:pt x="1189" y="2377"/>
                </a:lnTo>
                <a:lnTo>
                  <a:pt x="1189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8" name="Freeform: Shape 767">
            <a:extLst>
              <a:ext uri="{FF2B5EF4-FFF2-40B4-BE49-F238E27FC236}">
                <a16:creationId xmlns:a16="http://schemas.microsoft.com/office/drawing/2014/main" id="{ED1D2DE8-6CA3-450B-A264-9A1A84AB0BBD}"/>
              </a:ext>
            </a:extLst>
          </p:cNvPr>
          <p:cNvSpPr/>
          <p:nvPr/>
        </p:nvSpPr>
        <p:spPr bwMode="gray">
          <a:xfrm flipH="1">
            <a:off x="11642605" y="944040"/>
            <a:ext cx="552570" cy="968826"/>
          </a:xfrm>
          <a:custGeom>
            <a:avLst/>
            <a:gdLst>
              <a:gd name="connsiteX0" fmla="*/ 552570 w 552570"/>
              <a:gd name="connsiteY0" fmla="*/ 0 h 968826"/>
              <a:gd name="connsiteX1" fmla="*/ 550193 w 552570"/>
              <a:gd name="connsiteY1" fmla="*/ 0 h 968826"/>
              <a:gd name="connsiteX2" fmla="*/ 0 w 552570"/>
              <a:gd name="connsiteY2" fmla="*/ 550193 h 968826"/>
              <a:gd name="connsiteX3" fmla="*/ 0 w 552570"/>
              <a:gd name="connsiteY3" fmla="*/ 968826 h 968826"/>
              <a:gd name="connsiteX4" fmla="*/ 552570 w 552570"/>
              <a:gd name="connsiteY4" fmla="*/ 968826 h 968826"/>
              <a:gd name="connsiteX5" fmla="*/ 552570 w 552570"/>
              <a:gd name="connsiteY5" fmla="*/ 0 h 968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2570" h="968826">
                <a:moveTo>
                  <a:pt x="552570" y="0"/>
                </a:moveTo>
                <a:lnTo>
                  <a:pt x="550193" y="0"/>
                </a:lnTo>
                <a:lnTo>
                  <a:pt x="0" y="550193"/>
                </a:lnTo>
                <a:lnTo>
                  <a:pt x="0" y="968826"/>
                </a:lnTo>
                <a:lnTo>
                  <a:pt x="552570" y="968826"/>
                </a:lnTo>
                <a:lnTo>
                  <a:pt x="552570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7" name="Freeform: Shape 766">
            <a:extLst>
              <a:ext uri="{FF2B5EF4-FFF2-40B4-BE49-F238E27FC236}">
                <a16:creationId xmlns:a16="http://schemas.microsoft.com/office/drawing/2014/main" id="{CB2C237D-07A4-45F6-BC8A-33DCB72C3FD5}"/>
              </a:ext>
            </a:extLst>
          </p:cNvPr>
          <p:cNvSpPr/>
          <p:nvPr/>
        </p:nvSpPr>
        <p:spPr bwMode="gray">
          <a:xfrm flipH="1">
            <a:off x="11642605" y="2332376"/>
            <a:ext cx="552570" cy="552570"/>
          </a:xfrm>
          <a:custGeom>
            <a:avLst/>
            <a:gdLst>
              <a:gd name="connsiteX0" fmla="*/ 0 w 552570"/>
              <a:gd name="connsiteY0" fmla="*/ 0 h 552570"/>
              <a:gd name="connsiteX1" fmla="*/ 0 w 552570"/>
              <a:gd name="connsiteY1" fmla="*/ 552570 h 552570"/>
              <a:gd name="connsiteX2" fmla="*/ 552570 w 552570"/>
              <a:gd name="connsiteY2" fmla="*/ 552570 h 552570"/>
              <a:gd name="connsiteX3" fmla="*/ 0 w 552570"/>
              <a:gd name="connsiteY3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570" h="552570">
                <a:moveTo>
                  <a:pt x="0" y="0"/>
                </a:moveTo>
                <a:lnTo>
                  <a:pt x="0" y="552570"/>
                </a:lnTo>
                <a:lnTo>
                  <a:pt x="552570" y="55257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5" name="Freeform: Shape 764">
            <a:extLst>
              <a:ext uri="{FF2B5EF4-FFF2-40B4-BE49-F238E27FC236}">
                <a16:creationId xmlns:a16="http://schemas.microsoft.com/office/drawing/2014/main" id="{F832255B-5F23-40E1-91D2-B0B51FA45EAE}"/>
              </a:ext>
            </a:extLst>
          </p:cNvPr>
          <p:cNvSpPr/>
          <p:nvPr/>
        </p:nvSpPr>
        <p:spPr bwMode="gray">
          <a:xfrm flipH="1">
            <a:off x="11643891" y="3300990"/>
            <a:ext cx="551284" cy="552570"/>
          </a:xfrm>
          <a:custGeom>
            <a:avLst/>
            <a:gdLst>
              <a:gd name="connsiteX0" fmla="*/ 0 w 551284"/>
              <a:gd name="connsiteY0" fmla="*/ 0 h 552570"/>
              <a:gd name="connsiteX1" fmla="*/ 0 w 551284"/>
              <a:gd name="connsiteY1" fmla="*/ 552570 h 552570"/>
              <a:gd name="connsiteX2" fmla="*/ 549998 w 551284"/>
              <a:gd name="connsiteY2" fmla="*/ 552570 h 552570"/>
              <a:gd name="connsiteX3" fmla="*/ 551284 w 551284"/>
              <a:gd name="connsiteY3" fmla="*/ 551284 h 552570"/>
              <a:gd name="connsiteX4" fmla="*/ 0 w 551284"/>
              <a:gd name="connsiteY4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284" h="552570">
                <a:moveTo>
                  <a:pt x="0" y="0"/>
                </a:moveTo>
                <a:lnTo>
                  <a:pt x="0" y="552570"/>
                </a:lnTo>
                <a:lnTo>
                  <a:pt x="549998" y="552570"/>
                </a:lnTo>
                <a:lnTo>
                  <a:pt x="551284" y="551284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4" name="Freeform: Shape 763">
            <a:extLst>
              <a:ext uri="{FF2B5EF4-FFF2-40B4-BE49-F238E27FC236}">
                <a16:creationId xmlns:a16="http://schemas.microsoft.com/office/drawing/2014/main" id="{9EDE2D83-2AB6-4E22-AB2E-EC0582BCCA8B}"/>
              </a:ext>
            </a:extLst>
          </p:cNvPr>
          <p:cNvSpPr/>
          <p:nvPr/>
        </p:nvSpPr>
        <p:spPr bwMode="gray">
          <a:xfrm flipH="1">
            <a:off x="11642606" y="3850989"/>
            <a:ext cx="1285" cy="2570"/>
          </a:xfrm>
          <a:custGeom>
            <a:avLst/>
            <a:gdLst>
              <a:gd name="connsiteX0" fmla="*/ 1285 w 1285"/>
              <a:gd name="connsiteY0" fmla="*/ 0 h 2570"/>
              <a:gd name="connsiteX1" fmla="*/ 0 w 1285"/>
              <a:gd name="connsiteY1" fmla="*/ 1285 h 2570"/>
              <a:gd name="connsiteX2" fmla="*/ 1285 w 1285"/>
              <a:gd name="connsiteY2" fmla="*/ 2570 h 2570"/>
              <a:gd name="connsiteX3" fmla="*/ 1285 w 1285"/>
              <a:gd name="connsiteY3" fmla="*/ 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1285" y="0"/>
                </a:moveTo>
                <a:lnTo>
                  <a:pt x="0" y="1285"/>
                </a:lnTo>
                <a:lnTo>
                  <a:pt x="1285" y="2570"/>
                </a:lnTo>
                <a:lnTo>
                  <a:pt x="1285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3" name="Freeform: Shape 762">
            <a:extLst>
              <a:ext uri="{FF2B5EF4-FFF2-40B4-BE49-F238E27FC236}">
                <a16:creationId xmlns:a16="http://schemas.microsoft.com/office/drawing/2014/main" id="{B116261A-C69F-45CE-B83B-F7707BB0F65C}"/>
              </a:ext>
            </a:extLst>
          </p:cNvPr>
          <p:cNvSpPr/>
          <p:nvPr/>
        </p:nvSpPr>
        <p:spPr bwMode="gray">
          <a:xfrm flipH="1">
            <a:off x="11642606" y="3853560"/>
            <a:ext cx="552569" cy="968632"/>
          </a:xfrm>
          <a:custGeom>
            <a:avLst/>
            <a:gdLst>
              <a:gd name="connsiteX0" fmla="*/ 552569 w 552569"/>
              <a:gd name="connsiteY0" fmla="*/ 0 h 968632"/>
              <a:gd name="connsiteX1" fmla="*/ 549998 w 552569"/>
              <a:gd name="connsiteY1" fmla="*/ 0 h 968632"/>
              <a:gd name="connsiteX2" fmla="*/ 0 w 552569"/>
              <a:gd name="connsiteY2" fmla="*/ 549998 h 968632"/>
              <a:gd name="connsiteX3" fmla="*/ 0 w 552569"/>
              <a:gd name="connsiteY3" fmla="*/ 968632 h 968632"/>
              <a:gd name="connsiteX4" fmla="*/ 552569 w 552569"/>
              <a:gd name="connsiteY4" fmla="*/ 968632 h 968632"/>
              <a:gd name="connsiteX5" fmla="*/ 552569 w 552569"/>
              <a:gd name="connsiteY5" fmla="*/ 0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2569" h="968632">
                <a:moveTo>
                  <a:pt x="552569" y="0"/>
                </a:moveTo>
                <a:lnTo>
                  <a:pt x="549998" y="0"/>
                </a:lnTo>
                <a:lnTo>
                  <a:pt x="0" y="549998"/>
                </a:lnTo>
                <a:lnTo>
                  <a:pt x="0" y="968632"/>
                </a:lnTo>
                <a:lnTo>
                  <a:pt x="552569" y="968632"/>
                </a:lnTo>
                <a:lnTo>
                  <a:pt x="552569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0" name="Freeform: Shape 749">
            <a:extLst>
              <a:ext uri="{FF2B5EF4-FFF2-40B4-BE49-F238E27FC236}">
                <a16:creationId xmlns:a16="http://schemas.microsoft.com/office/drawing/2014/main" id="{69E776B9-D5C7-4DEC-8498-132F5041A4C3}"/>
              </a:ext>
            </a:extLst>
          </p:cNvPr>
          <p:cNvSpPr/>
          <p:nvPr/>
        </p:nvSpPr>
        <p:spPr bwMode="gray">
          <a:xfrm flipH="1">
            <a:off x="11642606" y="4823069"/>
            <a:ext cx="552569" cy="971203"/>
          </a:xfrm>
          <a:custGeom>
            <a:avLst/>
            <a:gdLst>
              <a:gd name="connsiteX0" fmla="*/ 552569 w 552569"/>
              <a:gd name="connsiteY0" fmla="*/ 0 h 971203"/>
              <a:gd name="connsiteX1" fmla="*/ 0 w 552569"/>
              <a:gd name="connsiteY1" fmla="*/ 0 h 971203"/>
              <a:gd name="connsiteX2" fmla="*/ 0 w 552569"/>
              <a:gd name="connsiteY2" fmla="*/ 418634 h 971203"/>
              <a:gd name="connsiteX3" fmla="*/ 552569 w 552569"/>
              <a:gd name="connsiteY3" fmla="*/ 971203 h 971203"/>
              <a:gd name="connsiteX4" fmla="*/ 552569 w 552569"/>
              <a:gd name="connsiteY4" fmla="*/ 0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569" h="971203">
                <a:moveTo>
                  <a:pt x="552569" y="0"/>
                </a:moveTo>
                <a:lnTo>
                  <a:pt x="0" y="0"/>
                </a:lnTo>
                <a:lnTo>
                  <a:pt x="0" y="418634"/>
                </a:lnTo>
                <a:lnTo>
                  <a:pt x="552569" y="971203"/>
                </a:lnTo>
                <a:lnTo>
                  <a:pt x="552569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6" name="Freeform: Shape 735">
            <a:extLst>
              <a:ext uri="{FF2B5EF4-FFF2-40B4-BE49-F238E27FC236}">
                <a16:creationId xmlns:a16="http://schemas.microsoft.com/office/drawing/2014/main" id="{9E3F8C95-F194-43DA-AE72-267A2A96A623}"/>
              </a:ext>
            </a:extLst>
          </p:cNvPr>
          <p:cNvSpPr/>
          <p:nvPr/>
        </p:nvSpPr>
        <p:spPr bwMode="gray">
          <a:xfrm flipH="1">
            <a:off x="11642605" y="6213988"/>
            <a:ext cx="552570" cy="552570"/>
          </a:xfrm>
          <a:custGeom>
            <a:avLst/>
            <a:gdLst>
              <a:gd name="connsiteX0" fmla="*/ 0 w 552570"/>
              <a:gd name="connsiteY0" fmla="*/ 0 h 552570"/>
              <a:gd name="connsiteX1" fmla="*/ 0 w 552570"/>
              <a:gd name="connsiteY1" fmla="*/ 552570 h 552570"/>
              <a:gd name="connsiteX2" fmla="*/ 552570 w 552570"/>
              <a:gd name="connsiteY2" fmla="*/ 552570 h 552570"/>
              <a:gd name="connsiteX3" fmla="*/ 0 w 552570"/>
              <a:gd name="connsiteY3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570" h="552570">
                <a:moveTo>
                  <a:pt x="0" y="0"/>
                </a:moveTo>
                <a:lnTo>
                  <a:pt x="0" y="552570"/>
                </a:lnTo>
                <a:lnTo>
                  <a:pt x="552570" y="55257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4" name="Right Triangle 623">
            <a:extLst>
              <a:ext uri="{FF2B5EF4-FFF2-40B4-BE49-F238E27FC236}">
                <a16:creationId xmlns:a16="http://schemas.microsoft.com/office/drawing/2014/main" id="{D190A99F-1AD8-4B1A-A77B-A6C1192D9C83}"/>
              </a:ext>
            </a:extLst>
          </p:cNvPr>
          <p:cNvSpPr/>
          <p:nvPr/>
        </p:nvSpPr>
        <p:spPr bwMode="gray">
          <a:xfrm>
            <a:off x="10670951" y="5795355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5" name="Right Triangle 624">
            <a:extLst>
              <a:ext uri="{FF2B5EF4-FFF2-40B4-BE49-F238E27FC236}">
                <a16:creationId xmlns:a16="http://schemas.microsoft.com/office/drawing/2014/main" id="{B7D5D60B-1736-4EA6-BD19-2A34EAC3633E}"/>
              </a:ext>
            </a:extLst>
          </p:cNvPr>
          <p:cNvSpPr/>
          <p:nvPr/>
        </p:nvSpPr>
        <p:spPr bwMode="gray">
          <a:xfrm rot="10800000">
            <a:off x="10670952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6" name="Right Triangle 625">
            <a:extLst>
              <a:ext uri="{FF2B5EF4-FFF2-40B4-BE49-F238E27FC236}">
                <a16:creationId xmlns:a16="http://schemas.microsoft.com/office/drawing/2014/main" id="{C0B21947-8356-4D27-86FE-A3FAF15B9A8F}"/>
              </a:ext>
            </a:extLst>
          </p:cNvPr>
          <p:cNvSpPr/>
          <p:nvPr/>
        </p:nvSpPr>
        <p:spPr bwMode="gray">
          <a:xfrm flipV="1">
            <a:off x="1067095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7" name="Right Triangle 626">
            <a:extLst>
              <a:ext uri="{FF2B5EF4-FFF2-40B4-BE49-F238E27FC236}">
                <a16:creationId xmlns:a16="http://schemas.microsoft.com/office/drawing/2014/main" id="{2A3D7ECB-5C74-4571-81EF-FF06BB6BDF32}"/>
              </a:ext>
            </a:extLst>
          </p:cNvPr>
          <p:cNvSpPr/>
          <p:nvPr/>
        </p:nvSpPr>
        <p:spPr bwMode="gray">
          <a:xfrm rot="10800000" flipV="1">
            <a:off x="10670952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8" name="Right Triangle 627">
            <a:extLst>
              <a:ext uri="{FF2B5EF4-FFF2-40B4-BE49-F238E27FC236}">
                <a16:creationId xmlns:a16="http://schemas.microsoft.com/office/drawing/2014/main" id="{4DAAA567-2CC2-4524-BEBA-277A36E5E0A4}"/>
              </a:ext>
            </a:extLst>
          </p:cNvPr>
          <p:cNvSpPr/>
          <p:nvPr/>
        </p:nvSpPr>
        <p:spPr bwMode="gray">
          <a:xfrm rot="10800000">
            <a:off x="10670952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9" name="Right Triangle 628">
            <a:extLst>
              <a:ext uri="{FF2B5EF4-FFF2-40B4-BE49-F238E27FC236}">
                <a16:creationId xmlns:a16="http://schemas.microsoft.com/office/drawing/2014/main" id="{4D18EDF7-15D0-4830-95A5-56E121645B88}"/>
              </a:ext>
            </a:extLst>
          </p:cNvPr>
          <p:cNvSpPr/>
          <p:nvPr/>
        </p:nvSpPr>
        <p:spPr bwMode="gray">
          <a:xfrm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0" name="Right Triangle 629">
            <a:extLst>
              <a:ext uri="{FF2B5EF4-FFF2-40B4-BE49-F238E27FC236}">
                <a16:creationId xmlns:a16="http://schemas.microsoft.com/office/drawing/2014/main" id="{C1709A9A-D5FA-428D-B46E-9207AE56C3D4}"/>
              </a:ext>
            </a:extLst>
          </p:cNvPr>
          <p:cNvSpPr/>
          <p:nvPr/>
        </p:nvSpPr>
        <p:spPr bwMode="gray">
          <a:xfrm rot="10800000"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1" name="Right Triangle 630">
            <a:extLst>
              <a:ext uri="{FF2B5EF4-FFF2-40B4-BE49-F238E27FC236}">
                <a16:creationId xmlns:a16="http://schemas.microsoft.com/office/drawing/2014/main" id="{31AD2623-245F-4492-B275-854D3C61A6B9}"/>
              </a:ext>
            </a:extLst>
          </p:cNvPr>
          <p:cNvSpPr/>
          <p:nvPr/>
        </p:nvSpPr>
        <p:spPr bwMode="gray">
          <a:xfrm flipV="1">
            <a:off x="1067095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2" name="Right Triangle 631">
            <a:extLst>
              <a:ext uri="{FF2B5EF4-FFF2-40B4-BE49-F238E27FC236}">
                <a16:creationId xmlns:a16="http://schemas.microsoft.com/office/drawing/2014/main" id="{EFEA176B-48A7-4A95-B09A-4B02456802B6}"/>
              </a:ext>
            </a:extLst>
          </p:cNvPr>
          <p:cNvSpPr/>
          <p:nvPr/>
        </p:nvSpPr>
        <p:spPr bwMode="gray">
          <a:xfrm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3" name="Right Triangle 632">
            <a:extLst>
              <a:ext uri="{FF2B5EF4-FFF2-40B4-BE49-F238E27FC236}">
                <a16:creationId xmlns:a16="http://schemas.microsoft.com/office/drawing/2014/main" id="{ADED2148-7B15-4EFC-AB88-C0CED1BD7797}"/>
              </a:ext>
            </a:extLst>
          </p:cNvPr>
          <p:cNvSpPr/>
          <p:nvPr/>
        </p:nvSpPr>
        <p:spPr bwMode="gray">
          <a:xfrm rot="10800000"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4" name="Right Triangle 633">
            <a:extLst>
              <a:ext uri="{FF2B5EF4-FFF2-40B4-BE49-F238E27FC236}">
                <a16:creationId xmlns:a16="http://schemas.microsoft.com/office/drawing/2014/main" id="{4ECC73D2-A19A-462D-A54B-86E9BFCCCD4F}"/>
              </a:ext>
            </a:extLst>
          </p:cNvPr>
          <p:cNvSpPr/>
          <p:nvPr/>
        </p:nvSpPr>
        <p:spPr bwMode="gray">
          <a:xfrm>
            <a:off x="10670951" y="-2716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5" name="Right Triangle 634">
            <a:extLst>
              <a:ext uri="{FF2B5EF4-FFF2-40B4-BE49-F238E27FC236}">
                <a16:creationId xmlns:a16="http://schemas.microsoft.com/office/drawing/2014/main" id="{8A39A062-7C83-4669-9226-B79D9454814F}"/>
              </a:ext>
            </a:extLst>
          </p:cNvPr>
          <p:cNvSpPr/>
          <p:nvPr/>
        </p:nvSpPr>
        <p:spPr bwMode="gray">
          <a:xfrm rot="10800000">
            <a:off x="10670951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8" name="Right Triangle 637">
            <a:extLst>
              <a:ext uri="{FF2B5EF4-FFF2-40B4-BE49-F238E27FC236}">
                <a16:creationId xmlns:a16="http://schemas.microsoft.com/office/drawing/2014/main" id="{72F437B1-A514-4D17-B127-40A1008E6944}"/>
              </a:ext>
            </a:extLst>
          </p:cNvPr>
          <p:cNvSpPr/>
          <p:nvPr/>
        </p:nvSpPr>
        <p:spPr bwMode="gray">
          <a:xfrm>
            <a:off x="4846200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9" name="Right Triangle 638">
            <a:extLst>
              <a:ext uri="{FF2B5EF4-FFF2-40B4-BE49-F238E27FC236}">
                <a16:creationId xmlns:a16="http://schemas.microsoft.com/office/drawing/2014/main" id="{BAFE1D2F-C9E7-4490-B98B-E242819B4E88}"/>
              </a:ext>
            </a:extLst>
          </p:cNvPr>
          <p:cNvSpPr/>
          <p:nvPr/>
        </p:nvSpPr>
        <p:spPr bwMode="gray">
          <a:xfrm flipV="1">
            <a:off x="4846200" y="3850989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0" name="Right Triangle 639">
            <a:extLst>
              <a:ext uri="{FF2B5EF4-FFF2-40B4-BE49-F238E27FC236}">
                <a16:creationId xmlns:a16="http://schemas.microsoft.com/office/drawing/2014/main" id="{3E10EC6E-EC05-4F5F-8706-CD496181FAB9}"/>
              </a:ext>
            </a:extLst>
          </p:cNvPr>
          <p:cNvSpPr/>
          <p:nvPr/>
        </p:nvSpPr>
        <p:spPr bwMode="gray">
          <a:xfrm rot="10800000" flipV="1">
            <a:off x="484620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1" name="Right Triangle 640">
            <a:extLst>
              <a:ext uri="{FF2B5EF4-FFF2-40B4-BE49-F238E27FC236}">
                <a16:creationId xmlns:a16="http://schemas.microsoft.com/office/drawing/2014/main" id="{65338E3E-121C-405A-A343-75BE2348336F}"/>
              </a:ext>
            </a:extLst>
          </p:cNvPr>
          <p:cNvSpPr/>
          <p:nvPr/>
        </p:nvSpPr>
        <p:spPr bwMode="gray">
          <a:xfrm>
            <a:off x="484620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2" name="Right Triangle 641">
            <a:extLst>
              <a:ext uri="{FF2B5EF4-FFF2-40B4-BE49-F238E27FC236}">
                <a16:creationId xmlns:a16="http://schemas.microsoft.com/office/drawing/2014/main" id="{7B25D828-A849-4581-936F-B83B8C62D7FD}"/>
              </a:ext>
            </a:extLst>
          </p:cNvPr>
          <p:cNvSpPr/>
          <p:nvPr/>
        </p:nvSpPr>
        <p:spPr bwMode="gray">
          <a:xfrm rot="10800000">
            <a:off x="4846201" y="482306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3" name="Right Triangle 642">
            <a:extLst>
              <a:ext uri="{FF2B5EF4-FFF2-40B4-BE49-F238E27FC236}">
                <a16:creationId xmlns:a16="http://schemas.microsoft.com/office/drawing/2014/main" id="{6AFF7020-037C-45BB-973B-A869544DAFA3}"/>
              </a:ext>
            </a:extLst>
          </p:cNvPr>
          <p:cNvSpPr/>
          <p:nvPr/>
        </p:nvSpPr>
        <p:spPr bwMode="gray">
          <a:xfrm>
            <a:off x="4846200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4" name="Right Triangle 643">
            <a:extLst>
              <a:ext uri="{FF2B5EF4-FFF2-40B4-BE49-F238E27FC236}">
                <a16:creationId xmlns:a16="http://schemas.microsoft.com/office/drawing/2014/main" id="{93CC3375-7EE1-4993-A427-3BDBF9554C7E}"/>
              </a:ext>
            </a:extLst>
          </p:cNvPr>
          <p:cNvSpPr/>
          <p:nvPr/>
        </p:nvSpPr>
        <p:spPr bwMode="gray">
          <a:xfrm rot="10800000">
            <a:off x="4846201" y="288235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5" name="Right Triangle 644">
            <a:extLst>
              <a:ext uri="{FF2B5EF4-FFF2-40B4-BE49-F238E27FC236}">
                <a16:creationId xmlns:a16="http://schemas.microsoft.com/office/drawing/2014/main" id="{73360317-2D5C-42CA-9E6C-6AE0275B244D}"/>
              </a:ext>
            </a:extLst>
          </p:cNvPr>
          <p:cNvSpPr/>
          <p:nvPr/>
        </p:nvSpPr>
        <p:spPr bwMode="gray">
          <a:xfrm flipV="1">
            <a:off x="4846200" y="941662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6" name="Right Triangle 645">
            <a:extLst>
              <a:ext uri="{FF2B5EF4-FFF2-40B4-BE49-F238E27FC236}">
                <a16:creationId xmlns:a16="http://schemas.microsoft.com/office/drawing/2014/main" id="{0F6D717C-C3A4-4884-B059-962B2F6A2412}"/>
              </a:ext>
            </a:extLst>
          </p:cNvPr>
          <p:cNvSpPr/>
          <p:nvPr/>
        </p:nvSpPr>
        <p:spPr bwMode="gray">
          <a:xfrm rot="10800000" flipV="1">
            <a:off x="4846201" y="941662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7" name="Right Triangle 646">
            <a:extLst>
              <a:ext uri="{FF2B5EF4-FFF2-40B4-BE49-F238E27FC236}">
                <a16:creationId xmlns:a16="http://schemas.microsoft.com/office/drawing/2014/main" id="{29ED4F58-E0F8-45D3-92C8-DE4BFA539A27}"/>
              </a:ext>
            </a:extLst>
          </p:cNvPr>
          <p:cNvSpPr/>
          <p:nvPr/>
        </p:nvSpPr>
        <p:spPr bwMode="gray">
          <a:xfrm>
            <a:off x="4846200" y="1906998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8" name="Right Triangle 647">
            <a:extLst>
              <a:ext uri="{FF2B5EF4-FFF2-40B4-BE49-F238E27FC236}">
                <a16:creationId xmlns:a16="http://schemas.microsoft.com/office/drawing/2014/main" id="{EF0EF565-B25C-4643-8A60-5DC726700987}"/>
              </a:ext>
            </a:extLst>
          </p:cNvPr>
          <p:cNvSpPr/>
          <p:nvPr/>
        </p:nvSpPr>
        <p:spPr bwMode="gray">
          <a:xfrm rot="10800000">
            <a:off x="4846201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9" name="Right Triangle 648">
            <a:extLst>
              <a:ext uri="{FF2B5EF4-FFF2-40B4-BE49-F238E27FC236}">
                <a16:creationId xmlns:a16="http://schemas.microsoft.com/office/drawing/2014/main" id="{59E2DBCC-6CB4-49B1-B2E1-46BB3BAD1FC8}"/>
              </a:ext>
            </a:extLst>
          </p:cNvPr>
          <p:cNvSpPr/>
          <p:nvPr/>
        </p:nvSpPr>
        <p:spPr bwMode="gray">
          <a:xfrm>
            <a:off x="4846200" y="-2716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0" name="Right Triangle 649">
            <a:extLst>
              <a:ext uri="{FF2B5EF4-FFF2-40B4-BE49-F238E27FC236}">
                <a16:creationId xmlns:a16="http://schemas.microsoft.com/office/drawing/2014/main" id="{E1AEC6AA-86AB-461B-974D-E4D852A68BF9}"/>
              </a:ext>
            </a:extLst>
          </p:cNvPr>
          <p:cNvSpPr/>
          <p:nvPr/>
        </p:nvSpPr>
        <p:spPr bwMode="gray">
          <a:xfrm rot="10800000">
            <a:off x="4846201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2" name="Right Triangle 651">
            <a:extLst>
              <a:ext uri="{FF2B5EF4-FFF2-40B4-BE49-F238E27FC236}">
                <a16:creationId xmlns:a16="http://schemas.microsoft.com/office/drawing/2014/main" id="{3FFE64C0-FEBD-4FC2-92D7-8B830CB41491}"/>
              </a:ext>
            </a:extLst>
          </p:cNvPr>
          <p:cNvSpPr/>
          <p:nvPr/>
        </p:nvSpPr>
        <p:spPr bwMode="gray">
          <a:xfrm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3" name="Right Triangle 652">
            <a:extLst>
              <a:ext uri="{FF2B5EF4-FFF2-40B4-BE49-F238E27FC236}">
                <a16:creationId xmlns:a16="http://schemas.microsoft.com/office/drawing/2014/main" id="{BA3ED428-0457-4134-98E9-2701F05B7D4D}"/>
              </a:ext>
            </a:extLst>
          </p:cNvPr>
          <p:cNvSpPr/>
          <p:nvPr/>
        </p:nvSpPr>
        <p:spPr bwMode="gray">
          <a:xfrm rot="10800000"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4" name="Right Triangle 653">
            <a:extLst>
              <a:ext uri="{FF2B5EF4-FFF2-40B4-BE49-F238E27FC236}">
                <a16:creationId xmlns:a16="http://schemas.microsoft.com/office/drawing/2014/main" id="{E5A94D6A-F77C-40AE-B299-3AAAB1B39A88}"/>
              </a:ext>
            </a:extLst>
          </p:cNvPr>
          <p:cNvSpPr/>
          <p:nvPr/>
        </p:nvSpPr>
        <p:spPr bwMode="gray">
          <a:xfrm flipH="1" flipV="1">
            <a:off x="5814360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5" name="Right Triangle 654">
            <a:extLst>
              <a:ext uri="{FF2B5EF4-FFF2-40B4-BE49-F238E27FC236}">
                <a16:creationId xmlns:a16="http://schemas.microsoft.com/office/drawing/2014/main" id="{7AE041BD-6F07-45D1-929E-03EE78ECDC36}"/>
              </a:ext>
            </a:extLst>
          </p:cNvPr>
          <p:cNvSpPr/>
          <p:nvPr/>
        </p:nvSpPr>
        <p:spPr bwMode="gray">
          <a:xfrm rot="10800000" flipH="1">
            <a:off x="581436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6" name="Right Triangle 655">
            <a:extLst>
              <a:ext uri="{FF2B5EF4-FFF2-40B4-BE49-F238E27FC236}">
                <a16:creationId xmlns:a16="http://schemas.microsoft.com/office/drawing/2014/main" id="{3E161EBE-EC1C-4907-8136-1E8A9F813450}"/>
              </a:ext>
            </a:extLst>
          </p:cNvPr>
          <p:cNvSpPr/>
          <p:nvPr/>
        </p:nvSpPr>
        <p:spPr bwMode="gray">
          <a:xfrm flipH="1">
            <a:off x="5814360" y="2882357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7" name="Right Triangle 656">
            <a:extLst>
              <a:ext uri="{FF2B5EF4-FFF2-40B4-BE49-F238E27FC236}">
                <a16:creationId xmlns:a16="http://schemas.microsoft.com/office/drawing/2014/main" id="{21E9AD26-26BD-43C4-9A92-63BEF2BC3C31}"/>
              </a:ext>
            </a:extLst>
          </p:cNvPr>
          <p:cNvSpPr/>
          <p:nvPr/>
        </p:nvSpPr>
        <p:spPr bwMode="gray">
          <a:xfrm rot="10800000" flipH="1">
            <a:off x="5814360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8" name="Right Triangle 657">
            <a:extLst>
              <a:ext uri="{FF2B5EF4-FFF2-40B4-BE49-F238E27FC236}">
                <a16:creationId xmlns:a16="http://schemas.microsoft.com/office/drawing/2014/main" id="{BE7402AB-16E0-4435-AD9F-5FC8744C54EA}"/>
              </a:ext>
            </a:extLst>
          </p:cNvPr>
          <p:cNvSpPr/>
          <p:nvPr/>
        </p:nvSpPr>
        <p:spPr bwMode="gray">
          <a:xfrm flipH="1" flipV="1">
            <a:off x="5814360" y="941662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9" name="Right Triangle 658">
            <a:extLst>
              <a:ext uri="{FF2B5EF4-FFF2-40B4-BE49-F238E27FC236}">
                <a16:creationId xmlns:a16="http://schemas.microsoft.com/office/drawing/2014/main" id="{E0555B24-989B-442B-AE5F-75CD46CF5F01}"/>
              </a:ext>
            </a:extLst>
          </p:cNvPr>
          <p:cNvSpPr/>
          <p:nvPr/>
        </p:nvSpPr>
        <p:spPr bwMode="gray">
          <a:xfrm flipH="1">
            <a:off x="5814360" y="1913743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0" name="Right Triangle 659">
            <a:extLst>
              <a:ext uri="{FF2B5EF4-FFF2-40B4-BE49-F238E27FC236}">
                <a16:creationId xmlns:a16="http://schemas.microsoft.com/office/drawing/2014/main" id="{145F9134-A35E-478C-8716-3A569DA90807}"/>
              </a:ext>
            </a:extLst>
          </p:cNvPr>
          <p:cNvSpPr/>
          <p:nvPr/>
        </p:nvSpPr>
        <p:spPr bwMode="gray">
          <a:xfrm rot="10800000" flipH="1">
            <a:off x="5814361" y="191374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1" name="Right Triangle 660">
            <a:extLst>
              <a:ext uri="{FF2B5EF4-FFF2-40B4-BE49-F238E27FC236}">
                <a16:creationId xmlns:a16="http://schemas.microsoft.com/office/drawing/2014/main" id="{A20D862C-EB68-4AA6-864F-4D8538E8FF6B}"/>
              </a:ext>
            </a:extLst>
          </p:cNvPr>
          <p:cNvSpPr/>
          <p:nvPr/>
        </p:nvSpPr>
        <p:spPr bwMode="gray">
          <a:xfrm flipH="1">
            <a:off x="5814360" y="-27163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2" name="Right Triangle 661">
            <a:extLst>
              <a:ext uri="{FF2B5EF4-FFF2-40B4-BE49-F238E27FC236}">
                <a16:creationId xmlns:a16="http://schemas.microsoft.com/office/drawing/2014/main" id="{EB19E814-72CA-47E4-B527-7685D8128EF9}"/>
              </a:ext>
            </a:extLst>
          </p:cNvPr>
          <p:cNvSpPr/>
          <p:nvPr/>
        </p:nvSpPr>
        <p:spPr bwMode="gray">
          <a:xfrm rot="10800000" flipH="1">
            <a:off x="5814360" y="-22208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66" name="Right Triangle 465">
            <a:extLst>
              <a:ext uri="{FF2B5EF4-FFF2-40B4-BE49-F238E27FC236}">
                <a16:creationId xmlns:a16="http://schemas.microsoft.com/office/drawing/2014/main" id="{9D036190-EC9A-4840-852D-0BC2A23BEA38}"/>
              </a:ext>
            </a:extLst>
          </p:cNvPr>
          <p:cNvSpPr/>
          <p:nvPr/>
        </p:nvSpPr>
        <p:spPr bwMode="gray">
          <a:xfrm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67" name="Right Triangle 466">
            <a:extLst>
              <a:ext uri="{FF2B5EF4-FFF2-40B4-BE49-F238E27FC236}">
                <a16:creationId xmlns:a16="http://schemas.microsoft.com/office/drawing/2014/main" id="{C17CDE12-8EE2-4013-8ED1-101BB4623B1D}"/>
              </a:ext>
            </a:extLst>
          </p:cNvPr>
          <p:cNvSpPr/>
          <p:nvPr/>
        </p:nvSpPr>
        <p:spPr bwMode="gray">
          <a:xfrm rot="10800000"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68" name="Right Triangle 467">
            <a:extLst>
              <a:ext uri="{FF2B5EF4-FFF2-40B4-BE49-F238E27FC236}">
                <a16:creationId xmlns:a16="http://schemas.microsoft.com/office/drawing/2014/main" id="{5A27562C-3468-4E72-B14F-2E407B9845E9}"/>
              </a:ext>
            </a:extLst>
          </p:cNvPr>
          <p:cNvSpPr/>
          <p:nvPr/>
        </p:nvSpPr>
        <p:spPr bwMode="gray">
          <a:xfrm flipV="1">
            <a:off x="6785686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69" name="Right Triangle 468">
            <a:extLst>
              <a:ext uri="{FF2B5EF4-FFF2-40B4-BE49-F238E27FC236}">
                <a16:creationId xmlns:a16="http://schemas.microsoft.com/office/drawing/2014/main" id="{9686A891-3AED-4911-B7B9-B9617BDE0702}"/>
              </a:ext>
            </a:extLst>
          </p:cNvPr>
          <p:cNvSpPr/>
          <p:nvPr/>
        </p:nvSpPr>
        <p:spPr bwMode="gray">
          <a:xfrm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0" name="Right Triangle 469">
            <a:extLst>
              <a:ext uri="{FF2B5EF4-FFF2-40B4-BE49-F238E27FC236}">
                <a16:creationId xmlns:a16="http://schemas.microsoft.com/office/drawing/2014/main" id="{DE40A533-1471-49E8-8B6B-A959B2DDA663}"/>
              </a:ext>
            </a:extLst>
          </p:cNvPr>
          <p:cNvSpPr/>
          <p:nvPr/>
        </p:nvSpPr>
        <p:spPr bwMode="gray">
          <a:xfrm rot="10800000"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1" name="Right Triangle 470">
            <a:extLst>
              <a:ext uri="{FF2B5EF4-FFF2-40B4-BE49-F238E27FC236}">
                <a16:creationId xmlns:a16="http://schemas.microsoft.com/office/drawing/2014/main" id="{DB32AA39-EB38-4306-9195-841B647BAD5C}"/>
              </a:ext>
            </a:extLst>
          </p:cNvPr>
          <p:cNvSpPr/>
          <p:nvPr/>
        </p:nvSpPr>
        <p:spPr bwMode="gray">
          <a:xfrm>
            <a:off x="6785686" y="2882357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2" name="Right Triangle 471">
            <a:extLst>
              <a:ext uri="{FF2B5EF4-FFF2-40B4-BE49-F238E27FC236}">
                <a16:creationId xmlns:a16="http://schemas.microsoft.com/office/drawing/2014/main" id="{CA409C7F-AA0D-4E1C-B891-C436EE6C1C30}"/>
              </a:ext>
            </a:extLst>
          </p:cNvPr>
          <p:cNvSpPr/>
          <p:nvPr/>
        </p:nvSpPr>
        <p:spPr bwMode="gray">
          <a:xfrm flipV="1">
            <a:off x="6785686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3" name="Right Triangle 472">
            <a:extLst>
              <a:ext uri="{FF2B5EF4-FFF2-40B4-BE49-F238E27FC236}">
                <a16:creationId xmlns:a16="http://schemas.microsoft.com/office/drawing/2014/main" id="{FB146815-B2F1-46AB-87F7-711A9254586A}"/>
              </a:ext>
            </a:extLst>
          </p:cNvPr>
          <p:cNvSpPr/>
          <p:nvPr/>
        </p:nvSpPr>
        <p:spPr bwMode="gray">
          <a:xfrm>
            <a:off x="6785686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4" name="Right Triangle 473">
            <a:extLst>
              <a:ext uri="{FF2B5EF4-FFF2-40B4-BE49-F238E27FC236}">
                <a16:creationId xmlns:a16="http://schemas.microsoft.com/office/drawing/2014/main" id="{D31C6409-E63A-4DD4-96F5-56CFCE038A2A}"/>
              </a:ext>
            </a:extLst>
          </p:cNvPr>
          <p:cNvSpPr/>
          <p:nvPr/>
        </p:nvSpPr>
        <p:spPr bwMode="gray">
          <a:xfrm rot="10800000">
            <a:off x="6785687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5" name="Right Triangle 474">
            <a:extLst>
              <a:ext uri="{FF2B5EF4-FFF2-40B4-BE49-F238E27FC236}">
                <a16:creationId xmlns:a16="http://schemas.microsoft.com/office/drawing/2014/main" id="{FDF7B0C4-6C78-48FA-A7AE-C266ED8F4F63}"/>
              </a:ext>
            </a:extLst>
          </p:cNvPr>
          <p:cNvSpPr/>
          <p:nvPr/>
        </p:nvSpPr>
        <p:spPr bwMode="gray">
          <a:xfrm>
            <a:off x="6785686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6" name="Right Triangle 475">
            <a:extLst>
              <a:ext uri="{FF2B5EF4-FFF2-40B4-BE49-F238E27FC236}">
                <a16:creationId xmlns:a16="http://schemas.microsoft.com/office/drawing/2014/main" id="{B65282C9-A8EC-4391-A520-F8D6DFCB6FAD}"/>
              </a:ext>
            </a:extLst>
          </p:cNvPr>
          <p:cNvSpPr/>
          <p:nvPr/>
        </p:nvSpPr>
        <p:spPr bwMode="gray">
          <a:xfrm rot="10800000">
            <a:off x="6785686" y="-22209"/>
            <a:ext cx="971203" cy="971203"/>
          </a:xfrm>
          <a:prstGeom prst="rtTriangle">
            <a:avLst/>
          </a:prstGeom>
          <a:solidFill>
            <a:sysClr val="window" lastClr="FFFFFF">
              <a:alpha val="1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8" name="Right Triangle 477">
            <a:extLst>
              <a:ext uri="{FF2B5EF4-FFF2-40B4-BE49-F238E27FC236}">
                <a16:creationId xmlns:a16="http://schemas.microsoft.com/office/drawing/2014/main" id="{D18ED821-4CC1-48D7-9D13-F74299966B2F}"/>
              </a:ext>
            </a:extLst>
          </p:cNvPr>
          <p:cNvSpPr/>
          <p:nvPr/>
        </p:nvSpPr>
        <p:spPr bwMode="gray">
          <a:xfrm flipH="1">
            <a:off x="7756889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9" name="Right Triangle 478">
            <a:extLst>
              <a:ext uri="{FF2B5EF4-FFF2-40B4-BE49-F238E27FC236}">
                <a16:creationId xmlns:a16="http://schemas.microsoft.com/office/drawing/2014/main" id="{6F5AC38F-5EC9-465D-B0C7-2267CA284F61}"/>
              </a:ext>
            </a:extLst>
          </p:cNvPr>
          <p:cNvSpPr/>
          <p:nvPr/>
        </p:nvSpPr>
        <p:spPr bwMode="gray">
          <a:xfrm flipH="1" flipV="1">
            <a:off x="7756889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0" name="Right Triangle 479">
            <a:extLst>
              <a:ext uri="{FF2B5EF4-FFF2-40B4-BE49-F238E27FC236}">
                <a16:creationId xmlns:a16="http://schemas.microsoft.com/office/drawing/2014/main" id="{5E1430A1-84F0-4F77-99F3-ECA368425298}"/>
              </a:ext>
            </a:extLst>
          </p:cNvPr>
          <p:cNvSpPr/>
          <p:nvPr/>
        </p:nvSpPr>
        <p:spPr bwMode="gray">
          <a:xfrm rot="10800000" flipH="1" flipV="1">
            <a:off x="7756890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1" name="Right Triangle 480">
            <a:extLst>
              <a:ext uri="{FF2B5EF4-FFF2-40B4-BE49-F238E27FC236}">
                <a16:creationId xmlns:a16="http://schemas.microsoft.com/office/drawing/2014/main" id="{5E5019BA-9FCC-4C2F-8754-6196BD95997F}"/>
              </a:ext>
            </a:extLst>
          </p:cNvPr>
          <p:cNvSpPr/>
          <p:nvPr/>
        </p:nvSpPr>
        <p:spPr bwMode="gray">
          <a:xfrm flipH="1">
            <a:off x="7756889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2" name="Right Triangle 481">
            <a:extLst>
              <a:ext uri="{FF2B5EF4-FFF2-40B4-BE49-F238E27FC236}">
                <a16:creationId xmlns:a16="http://schemas.microsoft.com/office/drawing/2014/main" id="{C3F5F68C-A0C5-4E20-AE37-C80BCCB2FEC3}"/>
              </a:ext>
            </a:extLst>
          </p:cNvPr>
          <p:cNvSpPr/>
          <p:nvPr/>
        </p:nvSpPr>
        <p:spPr bwMode="gray">
          <a:xfrm flipH="1">
            <a:off x="7756889" y="288235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3" name="Right Triangle 482">
            <a:extLst>
              <a:ext uri="{FF2B5EF4-FFF2-40B4-BE49-F238E27FC236}">
                <a16:creationId xmlns:a16="http://schemas.microsoft.com/office/drawing/2014/main" id="{A493FDDB-C1AD-417F-8CFF-3000FB6BC37E}"/>
              </a:ext>
            </a:extLst>
          </p:cNvPr>
          <p:cNvSpPr/>
          <p:nvPr/>
        </p:nvSpPr>
        <p:spPr bwMode="gray">
          <a:xfrm rot="10800000" flipH="1">
            <a:off x="7756890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4" name="Right Triangle 483">
            <a:extLst>
              <a:ext uri="{FF2B5EF4-FFF2-40B4-BE49-F238E27FC236}">
                <a16:creationId xmlns:a16="http://schemas.microsoft.com/office/drawing/2014/main" id="{AD32C4F5-7244-44EE-AC85-87542D44C7E3}"/>
              </a:ext>
            </a:extLst>
          </p:cNvPr>
          <p:cNvSpPr/>
          <p:nvPr/>
        </p:nvSpPr>
        <p:spPr bwMode="gray">
          <a:xfrm flipH="1" flipV="1">
            <a:off x="7756889" y="941662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5" name="Right Triangle 484">
            <a:extLst>
              <a:ext uri="{FF2B5EF4-FFF2-40B4-BE49-F238E27FC236}">
                <a16:creationId xmlns:a16="http://schemas.microsoft.com/office/drawing/2014/main" id="{62D211CD-72BE-4103-8828-3D09CAF071F3}"/>
              </a:ext>
            </a:extLst>
          </p:cNvPr>
          <p:cNvSpPr/>
          <p:nvPr/>
        </p:nvSpPr>
        <p:spPr bwMode="gray">
          <a:xfrm rot="10800000" flipH="1" flipV="1">
            <a:off x="7756889" y="9416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6" name="Right Triangle 485">
            <a:extLst>
              <a:ext uri="{FF2B5EF4-FFF2-40B4-BE49-F238E27FC236}">
                <a16:creationId xmlns:a16="http://schemas.microsoft.com/office/drawing/2014/main" id="{E1548013-0BBF-42F9-B6A6-F8A390F676CB}"/>
              </a:ext>
            </a:extLst>
          </p:cNvPr>
          <p:cNvSpPr/>
          <p:nvPr/>
        </p:nvSpPr>
        <p:spPr bwMode="gray">
          <a:xfrm flipH="1">
            <a:off x="7756889" y="191374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7" name="Right Triangle 486">
            <a:extLst>
              <a:ext uri="{FF2B5EF4-FFF2-40B4-BE49-F238E27FC236}">
                <a16:creationId xmlns:a16="http://schemas.microsoft.com/office/drawing/2014/main" id="{0CE4FFC6-CB2F-4F51-A0AE-DE64B5C975B2}"/>
              </a:ext>
            </a:extLst>
          </p:cNvPr>
          <p:cNvSpPr/>
          <p:nvPr/>
        </p:nvSpPr>
        <p:spPr bwMode="gray">
          <a:xfrm rot="10800000" flipH="1">
            <a:off x="7756890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8" name="Right Triangle 487">
            <a:extLst>
              <a:ext uri="{FF2B5EF4-FFF2-40B4-BE49-F238E27FC236}">
                <a16:creationId xmlns:a16="http://schemas.microsoft.com/office/drawing/2014/main" id="{369D0442-7DEB-4488-8042-B8E7E70FFA5D}"/>
              </a:ext>
            </a:extLst>
          </p:cNvPr>
          <p:cNvSpPr/>
          <p:nvPr/>
        </p:nvSpPr>
        <p:spPr bwMode="gray">
          <a:xfrm flipH="1">
            <a:off x="7756889" y="-2716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9" name="Right Triangle 488">
            <a:extLst>
              <a:ext uri="{FF2B5EF4-FFF2-40B4-BE49-F238E27FC236}">
                <a16:creationId xmlns:a16="http://schemas.microsoft.com/office/drawing/2014/main" id="{4943D2F9-551F-4E96-ACE3-96173DC11611}"/>
              </a:ext>
            </a:extLst>
          </p:cNvPr>
          <p:cNvSpPr/>
          <p:nvPr/>
        </p:nvSpPr>
        <p:spPr bwMode="gray">
          <a:xfrm rot="10800000" flipH="1">
            <a:off x="7756889" y="-2220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1" name="Right Triangle 490">
            <a:extLst>
              <a:ext uri="{FF2B5EF4-FFF2-40B4-BE49-F238E27FC236}">
                <a16:creationId xmlns:a16="http://schemas.microsoft.com/office/drawing/2014/main" id="{D1EEA76D-EF09-4732-9152-3A8CEE5FD779}"/>
              </a:ext>
            </a:extLst>
          </p:cNvPr>
          <p:cNvSpPr/>
          <p:nvPr/>
        </p:nvSpPr>
        <p:spPr bwMode="gray">
          <a:xfrm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2" name="Right Triangle 491">
            <a:extLst>
              <a:ext uri="{FF2B5EF4-FFF2-40B4-BE49-F238E27FC236}">
                <a16:creationId xmlns:a16="http://schemas.microsoft.com/office/drawing/2014/main" id="{03BADBBF-37CE-45DC-87B7-4B075CDFB0A0}"/>
              </a:ext>
            </a:extLst>
          </p:cNvPr>
          <p:cNvSpPr/>
          <p:nvPr/>
        </p:nvSpPr>
        <p:spPr bwMode="gray">
          <a:xfrm rot="10800000"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3" name="Right Triangle 492">
            <a:extLst>
              <a:ext uri="{FF2B5EF4-FFF2-40B4-BE49-F238E27FC236}">
                <a16:creationId xmlns:a16="http://schemas.microsoft.com/office/drawing/2014/main" id="{0CE4B2D2-CC16-4CDC-B260-C513C351588E}"/>
              </a:ext>
            </a:extLst>
          </p:cNvPr>
          <p:cNvSpPr/>
          <p:nvPr/>
        </p:nvSpPr>
        <p:spPr bwMode="gray">
          <a:xfrm flipV="1">
            <a:off x="8728091" y="385098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4" name="Right Triangle 493">
            <a:extLst>
              <a:ext uri="{FF2B5EF4-FFF2-40B4-BE49-F238E27FC236}">
                <a16:creationId xmlns:a16="http://schemas.microsoft.com/office/drawing/2014/main" id="{F196A658-B530-40AA-9B08-7330371C1F67}"/>
              </a:ext>
            </a:extLst>
          </p:cNvPr>
          <p:cNvSpPr/>
          <p:nvPr/>
        </p:nvSpPr>
        <p:spPr bwMode="gray">
          <a:xfrm>
            <a:off x="8728091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5" name="Right Triangle 494">
            <a:extLst>
              <a:ext uri="{FF2B5EF4-FFF2-40B4-BE49-F238E27FC236}">
                <a16:creationId xmlns:a16="http://schemas.microsoft.com/office/drawing/2014/main" id="{8D0A37C8-3C4D-4FF8-A4DE-36AA95A7BBC2}"/>
              </a:ext>
            </a:extLst>
          </p:cNvPr>
          <p:cNvSpPr/>
          <p:nvPr/>
        </p:nvSpPr>
        <p:spPr bwMode="gray">
          <a:xfrm rot="10800000">
            <a:off x="8728092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6" name="Right Triangle 495">
            <a:extLst>
              <a:ext uri="{FF2B5EF4-FFF2-40B4-BE49-F238E27FC236}">
                <a16:creationId xmlns:a16="http://schemas.microsoft.com/office/drawing/2014/main" id="{AFBC321F-0A27-4928-875E-0038CD529FEF}"/>
              </a:ext>
            </a:extLst>
          </p:cNvPr>
          <p:cNvSpPr/>
          <p:nvPr/>
        </p:nvSpPr>
        <p:spPr bwMode="gray">
          <a:xfrm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7" name="Right Triangle 496">
            <a:extLst>
              <a:ext uri="{FF2B5EF4-FFF2-40B4-BE49-F238E27FC236}">
                <a16:creationId xmlns:a16="http://schemas.microsoft.com/office/drawing/2014/main" id="{98D2FA77-B3F2-44F0-8395-8DEA89579ADE}"/>
              </a:ext>
            </a:extLst>
          </p:cNvPr>
          <p:cNvSpPr/>
          <p:nvPr/>
        </p:nvSpPr>
        <p:spPr bwMode="gray">
          <a:xfrm rot="10800000"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8" name="Right Triangle 497">
            <a:extLst>
              <a:ext uri="{FF2B5EF4-FFF2-40B4-BE49-F238E27FC236}">
                <a16:creationId xmlns:a16="http://schemas.microsoft.com/office/drawing/2014/main" id="{A90026DE-8D5D-4E90-A62B-0601F0AA8C54}"/>
              </a:ext>
            </a:extLst>
          </p:cNvPr>
          <p:cNvSpPr/>
          <p:nvPr/>
        </p:nvSpPr>
        <p:spPr bwMode="gray">
          <a:xfrm flipV="1">
            <a:off x="872809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9" name="Right Triangle 498">
            <a:extLst>
              <a:ext uri="{FF2B5EF4-FFF2-40B4-BE49-F238E27FC236}">
                <a16:creationId xmlns:a16="http://schemas.microsoft.com/office/drawing/2014/main" id="{0D52872E-7204-45F1-98F0-B0B7099B7A8C}"/>
              </a:ext>
            </a:extLst>
          </p:cNvPr>
          <p:cNvSpPr/>
          <p:nvPr/>
        </p:nvSpPr>
        <p:spPr bwMode="gray">
          <a:xfrm rot="10800000">
            <a:off x="872809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0" name="Right Triangle 499">
            <a:extLst>
              <a:ext uri="{FF2B5EF4-FFF2-40B4-BE49-F238E27FC236}">
                <a16:creationId xmlns:a16="http://schemas.microsoft.com/office/drawing/2014/main" id="{3337BD41-983C-432C-A5F0-68EC85129B53}"/>
              </a:ext>
            </a:extLst>
          </p:cNvPr>
          <p:cNvSpPr/>
          <p:nvPr/>
        </p:nvSpPr>
        <p:spPr bwMode="gray">
          <a:xfrm>
            <a:off x="8728091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1" name="Right Triangle 500">
            <a:extLst>
              <a:ext uri="{FF2B5EF4-FFF2-40B4-BE49-F238E27FC236}">
                <a16:creationId xmlns:a16="http://schemas.microsoft.com/office/drawing/2014/main" id="{B32B1C8E-E88D-484F-A139-FDC87FA181EB}"/>
              </a:ext>
            </a:extLst>
          </p:cNvPr>
          <p:cNvSpPr/>
          <p:nvPr/>
        </p:nvSpPr>
        <p:spPr bwMode="gray">
          <a:xfrm rot="10800000">
            <a:off x="8728091" y="-22209"/>
            <a:ext cx="971203" cy="971203"/>
          </a:xfrm>
          <a:prstGeom prst="rtTriangle">
            <a:avLst/>
          </a:prstGeom>
          <a:solidFill>
            <a:sysClr val="window" lastClr="FFFFFF">
              <a:alpha val="1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3" name="Right Triangle 502">
            <a:extLst>
              <a:ext uri="{FF2B5EF4-FFF2-40B4-BE49-F238E27FC236}">
                <a16:creationId xmlns:a16="http://schemas.microsoft.com/office/drawing/2014/main" id="{85233584-A686-4DE8-A0A9-5D98438510E4}"/>
              </a:ext>
            </a:extLst>
          </p:cNvPr>
          <p:cNvSpPr/>
          <p:nvPr/>
        </p:nvSpPr>
        <p:spPr bwMode="gray">
          <a:xfrm flipH="1">
            <a:off x="9699296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4" name="Right Triangle 503">
            <a:extLst>
              <a:ext uri="{FF2B5EF4-FFF2-40B4-BE49-F238E27FC236}">
                <a16:creationId xmlns:a16="http://schemas.microsoft.com/office/drawing/2014/main" id="{718AEFD1-A4DB-47BD-8051-F4227844127D}"/>
              </a:ext>
            </a:extLst>
          </p:cNvPr>
          <p:cNvSpPr/>
          <p:nvPr/>
        </p:nvSpPr>
        <p:spPr bwMode="gray">
          <a:xfrm rot="10800000" flipH="1">
            <a:off x="9699297" y="5795355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5" name="Right Triangle 504">
            <a:extLst>
              <a:ext uri="{FF2B5EF4-FFF2-40B4-BE49-F238E27FC236}">
                <a16:creationId xmlns:a16="http://schemas.microsoft.com/office/drawing/2014/main" id="{8C5AECE4-3490-4893-BE9E-D7EA3A1631F1}"/>
              </a:ext>
            </a:extLst>
          </p:cNvPr>
          <p:cNvSpPr/>
          <p:nvPr/>
        </p:nvSpPr>
        <p:spPr bwMode="gray">
          <a:xfrm flipH="1" flipV="1">
            <a:off x="9699296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6" name="Right Triangle 505">
            <a:extLst>
              <a:ext uri="{FF2B5EF4-FFF2-40B4-BE49-F238E27FC236}">
                <a16:creationId xmlns:a16="http://schemas.microsoft.com/office/drawing/2014/main" id="{3977C785-5133-4646-8D8C-5F83AE5365BD}"/>
              </a:ext>
            </a:extLst>
          </p:cNvPr>
          <p:cNvSpPr/>
          <p:nvPr/>
        </p:nvSpPr>
        <p:spPr bwMode="gray">
          <a:xfrm rot="10800000" flipH="1" flipV="1">
            <a:off x="9699297" y="3850989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7" name="Right Triangle 506">
            <a:extLst>
              <a:ext uri="{FF2B5EF4-FFF2-40B4-BE49-F238E27FC236}">
                <a16:creationId xmlns:a16="http://schemas.microsoft.com/office/drawing/2014/main" id="{D085CF7B-38E7-4DC1-B92D-AE58F6E90A44}"/>
              </a:ext>
            </a:extLst>
          </p:cNvPr>
          <p:cNvSpPr/>
          <p:nvPr/>
        </p:nvSpPr>
        <p:spPr bwMode="gray">
          <a:xfrm flipH="1">
            <a:off x="9699296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8" name="Right Triangle 507">
            <a:extLst>
              <a:ext uri="{FF2B5EF4-FFF2-40B4-BE49-F238E27FC236}">
                <a16:creationId xmlns:a16="http://schemas.microsoft.com/office/drawing/2014/main" id="{E16F5105-C3A3-4C9B-B19D-C0F42159BC22}"/>
              </a:ext>
            </a:extLst>
          </p:cNvPr>
          <p:cNvSpPr/>
          <p:nvPr/>
        </p:nvSpPr>
        <p:spPr bwMode="gray">
          <a:xfrm rot="10800000" flipH="1">
            <a:off x="9699296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9" name="Right Triangle 508">
            <a:extLst>
              <a:ext uri="{FF2B5EF4-FFF2-40B4-BE49-F238E27FC236}">
                <a16:creationId xmlns:a16="http://schemas.microsoft.com/office/drawing/2014/main" id="{7D3BEC77-902F-470C-A6BB-511DE99DC7B9}"/>
              </a:ext>
            </a:extLst>
          </p:cNvPr>
          <p:cNvSpPr/>
          <p:nvPr/>
        </p:nvSpPr>
        <p:spPr bwMode="gray">
          <a:xfrm flipH="1" flipV="1">
            <a:off x="9699296" y="941662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0" name="Right Triangle 509">
            <a:extLst>
              <a:ext uri="{FF2B5EF4-FFF2-40B4-BE49-F238E27FC236}">
                <a16:creationId xmlns:a16="http://schemas.microsoft.com/office/drawing/2014/main" id="{10556604-5E02-42B8-AAAE-2F74EE41B568}"/>
              </a:ext>
            </a:extLst>
          </p:cNvPr>
          <p:cNvSpPr/>
          <p:nvPr/>
        </p:nvSpPr>
        <p:spPr bwMode="gray">
          <a:xfrm rot="10800000" flipH="1" flipV="1">
            <a:off x="9699296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1" name="Right Triangle 510">
            <a:extLst>
              <a:ext uri="{FF2B5EF4-FFF2-40B4-BE49-F238E27FC236}">
                <a16:creationId xmlns:a16="http://schemas.microsoft.com/office/drawing/2014/main" id="{51C49778-A679-45B6-AEF1-4197C4A6298B}"/>
              </a:ext>
            </a:extLst>
          </p:cNvPr>
          <p:cNvSpPr/>
          <p:nvPr/>
        </p:nvSpPr>
        <p:spPr bwMode="gray">
          <a:xfrm flipH="1">
            <a:off x="9699296" y="1913743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2" name="Right Triangle 511">
            <a:extLst>
              <a:ext uri="{FF2B5EF4-FFF2-40B4-BE49-F238E27FC236}">
                <a16:creationId xmlns:a16="http://schemas.microsoft.com/office/drawing/2014/main" id="{E3465415-18F7-41F4-A4FB-EC38C5651A27}"/>
              </a:ext>
            </a:extLst>
          </p:cNvPr>
          <p:cNvSpPr/>
          <p:nvPr/>
        </p:nvSpPr>
        <p:spPr bwMode="gray">
          <a:xfrm rot="10800000" flipH="1">
            <a:off x="9699296" y="191374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3" name="Right Triangle 512">
            <a:extLst>
              <a:ext uri="{FF2B5EF4-FFF2-40B4-BE49-F238E27FC236}">
                <a16:creationId xmlns:a16="http://schemas.microsoft.com/office/drawing/2014/main" id="{EB4244E3-9048-429D-92A5-2A742CD6FB00}"/>
              </a:ext>
            </a:extLst>
          </p:cNvPr>
          <p:cNvSpPr/>
          <p:nvPr/>
        </p:nvSpPr>
        <p:spPr bwMode="gray">
          <a:xfrm flipH="1">
            <a:off x="9699296" y="-27163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4" name="Right Triangle 513">
            <a:extLst>
              <a:ext uri="{FF2B5EF4-FFF2-40B4-BE49-F238E27FC236}">
                <a16:creationId xmlns:a16="http://schemas.microsoft.com/office/drawing/2014/main" id="{64B212AA-0CC4-4ED4-897F-0B36BD05C02B}"/>
              </a:ext>
            </a:extLst>
          </p:cNvPr>
          <p:cNvSpPr/>
          <p:nvPr/>
        </p:nvSpPr>
        <p:spPr bwMode="gray">
          <a:xfrm rot="10800000" flipH="1">
            <a:off x="9699296" y="-2220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2" name="Freeform: Shape 721">
            <a:extLst>
              <a:ext uri="{FF2B5EF4-FFF2-40B4-BE49-F238E27FC236}">
                <a16:creationId xmlns:a16="http://schemas.microsoft.com/office/drawing/2014/main" id="{4198A3AE-B4AF-4107-AF2C-FFF36D289601}"/>
              </a:ext>
            </a:extLst>
          </p:cNvPr>
          <p:cNvSpPr/>
          <p:nvPr/>
        </p:nvSpPr>
        <p:spPr bwMode="gray">
          <a:xfrm flipH="1">
            <a:off x="11642605" y="942852"/>
            <a:ext cx="2377" cy="1188"/>
          </a:xfrm>
          <a:custGeom>
            <a:avLst/>
            <a:gdLst>
              <a:gd name="connsiteX0" fmla="*/ 1188 w 2377"/>
              <a:gd name="connsiteY0" fmla="*/ 0 h 1188"/>
              <a:gd name="connsiteX1" fmla="*/ 0 w 2377"/>
              <a:gd name="connsiteY1" fmla="*/ 1188 h 1188"/>
              <a:gd name="connsiteX2" fmla="*/ 2377 w 2377"/>
              <a:gd name="connsiteY2" fmla="*/ 1188 h 1188"/>
              <a:gd name="connsiteX3" fmla="*/ 1188 w 2377"/>
              <a:gd name="connsiteY3" fmla="*/ 0 h 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7" h="1188">
                <a:moveTo>
                  <a:pt x="1188" y="0"/>
                </a:moveTo>
                <a:lnTo>
                  <a:pt x="0" y="1188"/>
                </a:lnTo>
                <a:lnTo>
                  <a:pt x="2377" y="1188"/>
                </a:lnTo>
                <a:lnTo>
                  <a:pt x="1188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13" name="Freeform: Shape 712">
            <a:extLst>
              <a:ext uri="{FF2B5EF4-FFF2-40B4-BE49-F238E27FC236}">
                <a16:creationId xmlns:a16="http://schemas.microsoft.com/office/drawing/2014/main" id="{716868FE-718E-49A7-B810-29C70CC03FED}"/>
              </a:ext>
            </a:extLst>
          </p:cNvPr>
          <p:cNvSpPr/>
          <p:nvPr/>
        </p:nvSpPr>
        <p:spPr bwMode="gray">
          <a:xfrm flipH="1">
            <a:off x="11644982" y="944040"/>
            <a:ext cx="550193" cy="550193"/>
          </a:xfrm>
          <a:custGeom>
            <a:avLst/>
            <a:gdLst>
              <a:gd name="connsiteX0" fmla="*/ 550193 w 550193"/>
              <a:gd name="connsiteY0" fmla="*/ 0 h 550193"/>
              <a:gd name="connsiteX1" fmla="*/ 0 w 550193"/>
              <a:gd name="connsiteY1" fmla="*/ 0 h 550193"/>
              <a:gd name="connsiteX2" fmla="*/ 0 w 550193"/>
              <a:gd name="connsiteY2" fmla="*/ 550193 h 550193"/>
              <a:gd name="connsiteX3" fmla="*/ 550193 w 550193"/>
              <a:gd name="connsiteY3" fmla="*/ 0 h 55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193" h="550193">
                <a:moveTo>
                  <a:pt x="550193" y="0"/>
                </a:moveTo>
                <a:lnTo>
                  <a:pt x="0" y="0"/>
                </a:lnTo>
                <a:lnTo>
                  <a:pt x="0" y="550193"/>
                </a:lnTo>
                <a:lnTo>
                  <a:pt x="550193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3" name="Freeform: Shape 662">
            <a:extLst>
              <a:ext uri="{FF2B5EF4-FFF2-40B4-BE49-F238E27FC236}">
                <a16:creationId xmlns:a16="http://schemas.microsoft.com/office/drawing/2014/main" id="{F9B80112-4219-4A1E-BFEE-722CE3FBED53}"/>
              </a:ext>
            </a:extLst>
          </p:cNvPr>
          <p:cNvSpPr/>
          <p:nvPr/>
        </p:nvSpPr>
        <p:spPr bwMode="gray">
          <a:xfrm flipH="1">
            <a:off x="11642606" y="3852274"/>
            <a:ext cx="2571" cy="1286"/>
          </a:xfrm>
          <a:custGeom>
            <a:avLst/>
            <a:gdLst>
              <a:gd name="connsiteX0" fmla="*/ 1286 w 2571"/>
              <a:gd name="connsiteY0" fmla="*/ 0 h 1286"/>
              <a:gd name="connsiteX1" fmla="*/ 0 w 2571"/>
              <a:gd name="connsiteY1" fmla="*/ 1286 h 1286"/>
              <a:gd name="connsiteX2" fmla="*/ 2571 w 2571"/>
              <a:gd name="connsiteY2" fmla="*/ 1286 h 1286"/>
              <a:gd name="connsiteX3" fmla="*/ 2571 w 2571"/>
              <a:gd name="connsiteY3" fmla="*/ 1285 h 1286"/>
              <a:gd name="connsiteX4" fmla="*/ 1286 w 2571"/>
              <a:gd name="connsiteY4" fmla="*/ 0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6" y="0"/>
                </a:moveTo>
                <a:lnTo>
                  <a:pt x="0" y="1286"/>
                </a:lnTo>
                <a:lnTo>
                  <a:pt x="2571" y="1286"/>
                </a:lnTo>
                <a:lnTo>
                  <a:pt x="2571" y="1285"/>
                </a:lnTo>
                <a:lnTo>
                  <a:pt x="1286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1" name="Freeform: Shape 650">
            <a:extLst>
              <a:ext uri="{FF2B5EF4-FFF2-40B4-BE49-F238E27FC236}">
                <a16:creationId xmlns:a16="http://schemas.microsoft.com/office/drawing/2014/main" id="{5B2FB309-968E-427E-B41F-D2F8E9A0A206}"/>
              </a:ext>
            </a:extLst>
          </p:cNvPr>
          <p:cNvSpPr/>
          <p:nvPr/>
        </p:nvSpPr>
        <p:spPr bwMode="gray">
          <a:xfrm flipH="1">
            <a:off x="11645177" y="3853560"/>
            <a:ext cx="549998" cy="549998"/>
          </a:xfrm>
          <a:custGeom>
            <a:avLst/>
            <a:gdLst>
              <a:gd name="connsiteX0" fmla="*/ 549998 w 549998"/>
              <a:gd name="connsiteY0" fmla="*/ 0 h 549998"/>
              <a:gd name="connsiteX1" fmla="*/ 0 w 549998"/>
              <a:gd name="connsiteY1" fmla="*/ 0 h 549998"/>
              <a:gd name="connsiteX2" fmla="*/ 0 w 549998"/>
              <a:gd name="connsiteY2" fmla="*/ 549998 h 549998"/>
              <a:gd name="connsiteX3" fmla="*/ 549998 w 549998"/>
              <a:gd name="connsiteY3" fmla="*/ 0 h 54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998" h="549998">
                <a:moveTo>
                  <a:pt x="549998" y="0"/>
                </a:moveTo>
                <a:lnTo>
                  <a:pt x="0" y="0"/>
                </a:lnTo>
                <a:lnTo>
                  <a:pt x="0" y="549998"/>
                </a:lnTo>
                <a:lnTo>
                  <a:pt x="549998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1" name="Freeform: Shape 600">
            <a:extLst>
              <a:ext uri="{FF2B5EF4-FFF2-40B4-BE49-F238E27FC236}">
                <a16:creationId xmlns:a16="http://schemas.microsoft.com/office/drawing/2014/main" id="{8237A2FE-B049-43D0-A73A-EF754A18E06D}"/>
              </a:ext>
            </a:extLst>
          </p:cNvPr>
          <p:cNvSpPr/>
          <p:nvPr/>
        </p:nvSpPr>
        <p:spPr bwMode="gray">
          <a:xfrm flipH="1">
            <a:off x="11643794" y="391470"/>
            <a:ext cx="551381" cy="552570"/>
          </a:xfrm>
          <a:custGeom>
            <a:avLst/>
            <a:gdLst>
              <a:gd name="connsiteX0" fmla="*/ 0 w 551381"/>
              <a:gd name="connsiteY0" fmla="*/ 0 h 552570"/>
              <a:gd name="connsiteX1" fmla="*/ 0 w 551381"/>
              <a:gd name="connsiteY1" fmla="*/ 552570 h 552570"/>
              <a:gd name="connsiteX2" fmla="*/ 550193 w 551381"/>
              <a:gd name="connsiteY2" fmla="*/ 552570 h 552570"/>
              <a:gd name="connsiteX3" fmla="*/ 551381 w 551381"/>
              <a:gd name="connsiteY3" fmla="*/ 551382 h 552570"/>
              <a:gd name="connsiteX4" fmla="*/ 0 w 551381"/>
              <a:gd name="connsiteY4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381" h="552570">
                <a:moveTo>
                  <a:pt x="0" y="0"/>
                </a:moveTo>
                <a:lnTo>
                  <a:pt x="0" y="552570"/>
                </a:lnTo>
                <a:lnTo>
                  <a:pt x="550193" y="552570"/>
                </a:lnTo>
                <a:lnTo>
                  <a:pt x="551381" y="551382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9" name="Freeform: Shape 588">
            <a:extLst>
              <a:ext uri="{FF2B5EF4-FFF2-40B4-BE49-F238E27FC236}">
                <a16:creationId xmlns:a16="http://schemas.microsoft.com/office/drawing/2014/main" id="{58F9A3E8-2445-4760-A551-C57A3F8ECCB5}"/>
              </a:ext>
            </a:extLst>
          </p:cNvPr>
          <p:cNvSpPr/>
          <p:nvPr/>
        </p:nvSpPr>
        <p:spPr bwMode="gray">
          <a:xfrm flipH="1">
            <a:off x="11642605" y="941663"/>
            <a:ext cx="1189" cy="2377"/>
          </a:xfrm>
          <a:custGeom>
            <a:avLst/>
            <a:gdLst>
              <a:gd name="connsiteX0" fmla="*/ 1189 w 1189"/>
              <a:gd name="connsiteY0" fmla="*/ 0 h 2377"/>
              <a:gd name="connsiteX1" fmla="*/ 0 w 1189"/>
              <a:gd name="connsiteY1" fmla="*/ 1189 h 2377"/>
              <a:gd name="connsiteX2" fmla="*/ 1189 w 1189"/>
              <a:gd name="connsiteY2" fmla="*/ 2377 h 2377"/>
              <a:gd name="connsiteX3" fmla="*/ 1189 w 1189"/>
              <a:gd name="connsiteY3" fmla="*/ 0 h 2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" h="2377">
                <a:moveTo>
                  <a:pt x="1189" y="0"/>
                </a:moveTo>
                <a:lnTo>
                  <a:pt x="0" y="1189"/>
                </a:lnTo>
                <a:lnTo>
                  <a:pt x="1189" y="2377"/>
                </a:lnTo>
                <a:lnTo>
                  <a:pt x="1189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6" name="Freeform: Shape 575">
            <a:extLst>
              <a:ext uri="{FF2B5EF4-FFF2-40B4-BE49-F238E27FC236}">
                <a16:creationId xmlns:a16="http://schemas.microsoft.com/office/drawing/2014/main" id="{B1A19561-228C-49C5-9A36-376AFDEF6933}"/>
              </a:ext>
            </a:extLst>
          </p:cNvPr>
          <p:cNvSpPr/>
          <p:nvPr/>
        </p:nvSpPr>
        <p:spPr bwMode="gray">
          <a:xfrm flipH="1">
            <a:off x="11642605" y="944040"/>
            <a:ext cx="552570" cy="968826"/>
          </a:xfrm>
          <a:custGeom>
            <a:avLst/>
            <a:gdLst>
              <a:gd name="connsiteX0" fmla="*/ 552570 w 552570"/>
              <a:gd name="connsiteY0" fmla="*/ 0 h 968826"/>
              <a:gd name="connsiteX1" fmla="*/ 550193 w 552570"/>
              <a:gd name="connsiteY1" fmla="*/ 0 h 968826"/>
              <a:gd name="connsiteX2" fmla="*/ 0 w 552570"/>
              <a:gd name="connsiteY2" fmla="*/ 550193 h 968826"/>
              <a:gd name="connsiteX3" fmla="*/ 0 w 552570"/>
              <a:gd name="connsiteY3" fmla="*/ 968826 h 968826"/>
              <a:gd name="connsiteX4" fmla="*/ 552570 w 552570"/>
              <a:gd name="connsiteY4" fmla="*/ 968826 h 968826"/>
              <a:gd name="connsiteX5" fmla="*/ 552570 w 552570"/>
              <a:gd name="connsiteY5" fmla="*/ 0 h 968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2570" h="968826">
                <a:moveTo>
                  <a:pt x="552570" y="0"/>
                </a:moveTo>
                <a:lnTo>
                  <a:pt x="550193" y="0"/>
                </a:lnTo>
                <a:lnTo>
                  <a:pt x="0" y="550193"/>
                </a:lnTo>
                <a:lnTo>
                  <a:pt x="0" y="968826"/>
                </a:lnTo>
                <a:lnTo>
                  <a:pt x="552570" y="968826"/>
                </a:lnTo>
                <a:lnTo>
                  <a:pt x="552570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4" name="Freeform: Shape 563">
            <a:extLst>
              <a:ext uri="{FF2B5EF4-FFF2-40B4-BE49-F238E27FC236}">
                <a16:creationId xmlns:a16="http://schemas.microsoft.com/office/drawing/2014/main" id="{6457F61D-ECFA-47EC-9078-D1AC74C3D650}"/>
              </a:ext>
            </a:extLst>
          </p:cNvPr>
          <p:cNvSpPr/>
          <p:nvPr/>
        </p:nvSpPr>
        <p:spPr bwMode="gray">
          <a:xfrm flipH="1">
            <a:off x="11642605" y="1913743"/>
            <a:ext cx="552570" cy="971203"/>
          </a:xfrm>
          <a:custGeom>
            <a:avLst/>
            <a:gdLst>
              <a:gd name="connsiteX0" fmla="*/ 552570 w 552570"/>
              <a:gd name="connsiteY0" fmla="*/ 0 h 971203"/>
              <a:gd name="connsiteX1" fmla="*/ 0 w 552570"/>
              <a:gd name="connsiteY1" fmla="*/ 0 h 971203"/>
              <a:gd name="connsiteX2" fmla="*/ 0 w 552570"/>
              <a:gd name="connsiteY2" fmla="*/ 418633 h 971203"/>
              <a:gd name="connsiteX3" fmla="*/ 0 w 552570"/>
              <a:gd name="connsiteY3" fmla="*/ 971203 h 971203"/>
              <a:gd name="connsiteX4" fmla="*/ 552570 w 552570"/>
              <a:gd name="connsiteY4" fmla="*/ 971203 h 971203"/>
              <a:gd name="connsiteX5" fmla="*/ 552570 w 552570"/>
              <a:gd name="connsiteY5" fmla="*/ 0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2570" h="971203">
                <a:moveTo>
                  <a:pt x="552570" y="0"/>
                </a:moveTo>
                <a:lnTo>
                  <a:pt x="0" y="0"/>
                </a:lnTo>
                <a:lnTo>
                  <a:pt x="0" y="418633"/>
                </a:lnTo>
                <a:lnTo>
                  <a:pt x="0" y="971203"/>
                </a:lnTo>
                <a:lnTo>
                  <a:pt x="552570" y="971203"/>
                </a:lnTo>
                <a:lnTo>
                  <a:pt x="552570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EAA3E5FD-FDC6-46D5-BAAC-FD56A339878F}"/>
              </a:ext>
            </a:extLst>
          </p:cNvPr>
          <p:cNvSpPr/>
          <p:nvPr/>
        </p:nvSpPr>
        <p:spPr bwMode="gray">
          <a:xfrm flipH="1">
            <a:off x="11643891" y="3300990"/>
            <a:ext cx="551284" cy="552570"/>
          </a:xfrm>
          <a:custGeom>
            <a:avLst/>
            <a:gdLst>
              <a:gd name="connsiteX0" fmla="*/ 0 w 551284"/>
              <a:gd name="connsiteY0" fmla="*/ 0 h 552570"/>
              <a:gd name="connsiteX1" fmla="*/ 0 w 551284"/>
              <a:gd name="connsiteY1" fmla="*/ 552570 h 552570"/>
              <a:gd name="connsiteX2" fmla="*/ 549998 w 551284"/>
              <a:gd name="connsiteY2" fmla="*/ 552570 h 552570"/>
              <a:gd name="connsiteX3" fmla="*/ 551284 w 551284"/>
              <a:gd name="connsiteY3" fmla="*/ 551284 h 552570"/>
              <a:gd name="connsiteX4" fmla="*/ 0 w 551284"/>
              <a:gd name="connsiteY4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284" h="552570">
                <a:moveTo>
                  <a:pt x="0" y="0"/>
                </a:moveTo>
                <a:lnTo>
                  <a:pt x="0" y="552570"/>
                </a:lnTo>
                <a:lnTo>
                  <a:pt x="549998" y="552570"/>
                </a:lnTo>
                <a:lnTo>
                  <a:pt x="551284" y="551284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7" name="Freeform: Shape 536">
            <a:extLst>
              <a:ext uri="{FF2B5EF4-FFF2-40B4-BE49-F238E27FC236}">
                <a16:creationId xmlns:a16="http://schemas.microsoft.com/office/drawing/2014/main" id="{59D1B1CD-6EAC-4FD4-9230-BF3F51F91A7D}"/>
              </a:ext>
            </a:extLst>
          </p:cNvPr>
          <p:cNvSpPr/>
          <p:nvPr/>
        </p:nvSpPr>
        <p:spPr bwMode="gray">
          <a:xfrm flipH="1">
            <a:off x="11642606" y="3850989"/>
            <a:ext cx="1285" cy="2570"/>
          </a:xfrm>
          <a:custGeom>
            <a:avLst/>
            <a:gdLst>
              <a:gd name="connsiteX0" fmla="*/ 1285 w 1285"/>
              <a:gd name="connsiteY0" fmla="*/ 0 h 2570"/>
              <a:gd name="connsiteX1" fmla="*/ 0 w 1285"/>
              <a:gd name="connsiteY1" fmla="*/ 1285 h 2570"/>
              <a:gd name="connsiteX2" fmla="*/ 1285 w 1285"/>
              <a:gd name="connsiteY2" fmla="*/ 2570 h 2570"/>
              <a:gd name="connsiteX3" fmla="*/ 1285 w 1285"/>
              <a:gd name="connsiteY3" fmla="*/ 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1285" y="0"/>
                </a:moveTo>
                <a:lnTo>
                  <a:pt x="0" y="1285"/>
                </a:lnTo>
                <a:lnTo>
                  <a:pt x="1285" y="2570"/>
                </a:lnTo>
                <a:lnTo>
                  <a:pt x="1285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7C426D97-31BF-491E-94FC-8AB334C51E92}"/>
              </a:ext>
            </a:extLst>
          </p:cNvPr>
          <p:cNvSpPr/>
          <p:nvPr/>
        </p:nvSpPr>
        <p:spPr bwMode="gray">
          <a:xfrm flipH="1">
            <a:off x="11642606" y="3853560"/>
            <a:ext cx="552569" cy="968632"/>
          </a:xfrm>
          <a:custGeom>
            <a:avLst/>
            <a:gdLst>
              <a:gd name="connsiteX0" fmla="*/ 552569 w 552569"/>
              <a:gd name="connsiteY0" fmla="*/ 0 h 968632"/>
              <a:gd name="connsiteX1" fmla="*/ 549998 w 552569"/>
              <a:gd name="connsiteY1" fmla="*/ 0 h 968632"/>
              <a:gd name="connsiteX2" fmla="*/ 0 w 552569"/>
              <a:gd name="connsiteY2" fmla="*/ 549998 h 968632"/>
              <a:gd name="connsiteX3" fmla="*/ 0 w 552569"/>
              <a:gd name="connsiteY3" fmla="*/ 968632 h 968632"/>
              <a:gd name="connsiteX4" fmla="*/ 552569 w 552569"/>
              <a:gd name="connsiteY4" fmla="*/ 968632 h 968632"/>
              <a:gd name="connsiteX5" fmla="*/ 552569 w 552569"/>
              <a:gd name="connsiteY5" fmla="*/ 0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2569" h="968632">
                <a:moveTo>
                  <a:pt x="552569" y="0"/>
                </a:moveTo>
                <a:lnTo>
                  <a:pt x="549998" y="0"/>
                </a:lnTo>
                <a:lnTo>
                  <a:pt x="0" y="549998"/>
                </a:lnTo>
                <a:lnTo>
                  <a:pt x="0" y="968632"/>
                </a:lnTo>
                <a:lnTo>
                  <a:pt x="552569" y="968632"/>
                </a:lnTo>
                <a:lnTo>
                  <a:pt x="552569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4466C993-368E-4400-A803-75E54B3BFB7A}"/>
              </a:ext>
            </a:extLst>
          </p:cNvPr>
          <p:cNvSpPr/>
          <p:nvPr/>
        </p:nvSpPr>
        <p:spPr bwMode="gray">
          <a:xfrm flipH="1">
            <a:off x="11642606" y="4823069"/>
            <a:ext cx="552569" cy="971203"/>
          </a:xfrm>
          <a:custGeom>
            <a:avLst/>
            <a:gdLst>
              <a:gd name="connsiteX0" fmla="*/ 552569 w 552569"/>
              <a:gd name="connsiteY0" fmla="*/ 0 h 971203"/>
              <a:gd name="connsiteX1" fmla="*/ 0 w 552569"/>
              <a:gd name="connsiteY1" fmla="*/ 0 h 971203"/>
              <a:gd name="connsiteX2" fmla="*/ 0 w 552569"/>
              <a:gd name="connsiteY2" fmla="*/ 418634 h 971203"/>
              <a:gd name="connsiteX3" fmla="*/ 552569 w 552569"/>
              <a:gd name="connsiteY3" fmla="*/ 971203 h 971203"/>
              <a:gd name="connsiteX4" fmla="*/ 552569 w 552569"/>
              <a:gd name="connsiteY4" fmla="*/ 0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569" h="971203">
                <a:moveTo>
                  <a:pt x="552569" y="0"/>
                </a:moveTo>
                <a:lnTo>
                  <a:pt x="0" y="0"/>
                </a:lnTo>
                <a:lnTo>
                  <a:pt x="0" y="418634"/>
                </a:lnTo>
                <a:lnTo>
                  <a:pt x="552569" y="971203"/>
                </a:lnTo>
                <a:lnTo>
                  <a:pt x="552569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70C8C964-4B18-46FA-9C52-7AB75F871639}"/>
              </a:ext>
            </a:extLst>
          </p:cNvPr>
          <p:cNvSpPr/>
          <p:nvPr/>
        </p:nvSpPr>
        <p:spPr bwMode="gray">
          <a:xfrm flipH="1">
            <a:off x="11642605" y="6213988"/>
            <a:ext cx="552570" cy="552570"/>
          </a:xfrm>
          <a:custGeom>
            <a:avLst/>
            <a:gdLst>
              <a:gd name="connsiteX0" fmla="*/ 0 w 552570"/>
              <a:gd name="connsiteY0" fmla="*/ 0 h 552570"/>
              <a:gd name="connsiteX1" fmla="*/ 0 w 552570"/>
              <a:gd name="connsiteY1" fmla="*/ 552570 h 552570"/>
              <a:gd name="connsiteX2" fmla="*/ 552570 w 552570"/>
              <a:gd name="connsiteY2" fmla="*/ 552570 h 552570"/>
              <a:gd name="connsiteX3" fmla="*/ 0 w 552570"/>
              <a:gd name="connsiteY3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570" h="552570">
                <a:moveTo>
                  <a:pt x="0" y="0"/>
                </a:moveTo>
                <a:lnTo>
                  <a:pt x="0" y="552570"/>
                </a:lnTo>
                <a:lnTo>
                  <a:pt x="552570" y="55257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5" name="Right Triangle 524">
            <a:extLst>
              <a:ext uri="{FF2B5EF4-FFF2-40B4-BE49-F238E27FC236}">
                <a16:creationId xmlns:a16="http://schemas.microsoft.com/office/drawing/2014/main" id="{B6620512-2BCB-4E20-891F-C9907E9E1946}"/>
              </a:ext>
            </a:extLst>
          </p:cNvPr>
          <p:cNvSpPr/>
          <p:nvPr/>
        </p:nvSpPr>
        <p:spPr bwMode="gray">
          <a:xfrm>
            <a:off x="10670951" y="5795355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6" name="Right Triangle 525">
            <a:extLst>
              <a:ext uri="{FF2B5EF4-FFF2-40B4-BE49-F238E27FC236}">
                <a16:creationId xmlns:a16="http://schemas.microsoft.com/office/drawing/2014/main" id="{A012AC6A-9433-4824-8E8E-1B603638892F}"/>
              </a:ext>
            </a:extLst>
          </p:cNvPr>
          <p:cNvSpPr/>
          <p:nvPr/>
        </p:nvSpPr>
        <p:spPr bwMode="gray">
          <a:xfrm rot="10800000">
            <a:off x="10670952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7" name="Right Triangle 526">
            <a:extLst>
              <a:ext uri="{FF2B5EF4-FFF2-40B4-BE49-F238E27FC236}">
                <a16:creationId xmlns:a16="http://schemas.microsoft.com/office/drawing/2014/main" id="{40FF546B-BA7B-4A8E-8AE5-18F13B013291}"/>
              </a:ext>
            </a:extLst>
          </p:cNvPr>
          <p:cNvSpPr/>
          <p:nvPr/>
        </p:nvSpPr>
        <p:spPr bwMode="gray">
          <a:xfrm flipV="1">
            <a:off x="1067095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8" name="Right Triangle 527">
            <a:extLst>
              <a:ext uri="{FF2B5EF4-FFF2-40B4-BE49-F238E27FC236}">
                <a16:creationId xmlns:a16="http://schemas.microsoft.com/office/drawing/2014/main" id="{CE924BDC-E38E-4B30-B7A3-02BFEDECC3B3}"/>
              </a:ext>
            </a:extLst>
          </p:cNvPr>
          <p:cNvSpPr/>
          <p:nvPr/>
        </p:nvSpPr>
        <p:spPr bwMode="gray">
          <a:xfrm rot="10800000" flipV="1">
            <a:off x="10670952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9" name="Right Triangle 528">
            <a:extLst>
              <a:ext uri="{FF2B5EF4-FFF2-40B4-BE49-F238E27FC236}">
                <a16:creationId xmlns:a16="http://schemas.microsoft.com/office/drawing/2014/main" id="{777383AD-908E-42F6-BFA6-4D3B2301EE9B}"/>
              </a:ext>
            </a:extLst>
          </p:cNvPr>
          <p:cNvSpPr/>
          <p:nvPr/>
        </p:nvSpPr>
        <p:spPr bwMode="gray">
          <a:xfrm rot="10800000">
            <a:off x="10670952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0" name="Right Triangle 529">
            <a:extLst>
              <a:ext uri="{FF2B5EF4-FFF2-40B4-BE49-F238E27FC236}">
                <a16:creationId xmlns:a16="http://schemas.microsoft.com/office/drawing/2014/main" id="{18B008A2-CF87-4142-9403-6B2B96B3CEEF}"/>
              </a:ext>
            </a:extLst>
          </p:cNvPr>
          <p:cNvSpPr/>
          <p:nvPr/>
        </p:nvSpPr>
        <p:spPr bwMode="gray">
          <a:xfrm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1" name="Right Triangle 530">
            <a:extLst>
              <a:ext uri="{FF2B5EF4-FFF2-40B4-BE49-F238E27FC236}">
                <a16:creationId xmlns:a16="http://schemas.microsoft.com/office/drawing/2014/main" id="{6A87CC79-EE70-44CB-BD7E-026447E65CED}"/>
              </a:ext>
            </a:extLst>
          </p:cNvPr>
          <p:cNvSpPr/>
          <p:nvPr/>
        </p:nvSpPr>
        <p:spPr bwMode="gray">
          <a:xfrm rot="10800000"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2" name="Right Triangle 531">
            <a:extLst>
              <a:ext uri="{FF2B5EF4-FFF2-40B4-BE49-F238E27FC236}">
                <a16:creationId xmlns:a16="http://schemas.microsoft.com/office/drawing/2014/main" id="{E234508A-DB70-4FE8-8858-28589D5D7400}"/>
              </a:ext>
            </a:extLst>
          </p:cNvPr>
          <p:cNvSpPr/>
          <p:nvPr/>
        </p:nvSpPr>
        <p:spPr bwMode="gray">
          <a:xfrm flipV="1">
            <a:off x="1067095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3" name="Right Triangle 532">
            <a:extLst>
              <a:ext uri="{FF2B5EF4-FFF2-40B4-BE49-F238E27FC236}">
                <a16:creationId xmlns:a16="http://schemas.microsoft.com/office/drawing/2014/main" id="{6357B95D-1753-430E-BEA2-71E04D00BFC1}"/>
              </a:ext>
            </a:extLst>
          </p:cNvPr>
          <p:cNvSpPr/>
          <p:nvPr/>
        </p:nvSpPr>
        <p:spPr bwMode="gray">
          <a:xfrm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4" name="Right Triangle 533">
            <a:extLst>
              <a:ext uri="{FF2B5EF4-FFF2-40B4-BE49-F238E27FC236}">
                <a16:creationId xmlns:a16="http://schemas.microsoft.com/office/drawing/2014/main" id="{1FCD377A-9174-4DCC-A0BF-82D34D69D4D3}"/>
              </a:ext>
            </a:extLst>
          </p:cNvPr>
          <p:cNvSpPr/>
          <p:nvPr/>
        </p:nvSpPr>
        <p:spPr bwMode="gray">
          <a:xfrm rot="10800000"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5" name="Right Triangle 534">
            <a:extLst>
              <a:ext uri="{FF2B5EF4-FFF2-40B4-BE49-F238E27FC236}">
                <a16:creationId xmlns:a16="http://schemas.microsoft.com/office/drawing/2014/main" id="{1EBB0642-6003-4B43-B2E4-73D4C88923FA}"/>
              </a:ext>
            </a:extLst>
          </p:cNvPr>
          <p:cNvSpPr/>
          <p:nvPr/>
        </p:nvSpPr>
        <p:spPr bwMode="gray">
          <a:xfrm>
            <a:off x="10670951" y="-2716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6" name="Right Triangle 535">
            <a:extLst>
              <a:ext uri="{FF2B5EF4-FFF2-40B4-BE49-F238E27FC236}">
                <a16:creationId xmlns:a16="http://schemas.microsoft.com/office/drawing/2014/main" id="{83060F22-D7BF-463B-8DED-BBFF768599C3}"/>
              </a:ext>
            </a:extLst>
          </p:cNvPr>
          <p:cNvSpPr/>
          <p:nvPr/>
        </p:nvSpPr>
        <p:spPr bwMode="gray">
          <a:xfrm rot="10800000">
            <a:off x="10670951" y="-2220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9" name="Right Triangle 538">
            <a:extLst>
              <a:ext uri="{FF2B5EF4-FFF2-40B4-BE49-F238E27FC236}">
                <a16:creationId xmlns:a16="http://schemas.microsoft.com/office/drawing/2014/main" id="{B4F3987E-40F1-43C8-91C1-0A431325DE97}"/>
              </a:ext>
            </a:extLst>
          </p:cNvPr>
          <p:cNvSpPr/>
          <p:nvPr/>
        </p:nvSpPr>
        <p:spPr bwMode="gray">
          <a:xfrm>
            <a:off x="4846200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0" name="Right Triangle 539">
            <a:extLst>
              <a:ext uri="{FF2B5EF4-FFF2-40B4-BE49-F238E27FC236}">
                <a16:creationId xmlns:a16="http://schemas.microsoft.com/office/drawing/2014/main" id="{44A4DDE2-61A7-4ECB-B84D-BB8EC2599C6B}"/>
              </a:ext>
            </a:extLst>
          </p:cNvPr>
          <p:cNvSpPr/>
          <p:nvPr/>
        </p:nvSpPr>
        <p:spPr bwMode="gray">
          <a:xfrm flipV="1">
            <a:off x="4846200" y="3850989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1" name="Right Triangle 540">
            <a:extLst>
              <a:ext uri="{FF2B5EF4-FFF2-40B4-BE49-F238E27FC236}">
                <a16:creationId xmlns:a16="http://schemas.microsoft.com/office/drawing/2014/main" id="{5A5944EC-0E36-4B20-9145-03AB1262C24B}"/>
              </a:ext>
            </a:extLst>
          </p:cNvPr>
          <p:cNvSpPr/>
          <p:nvPr/>
        </p:nvSpPr>
        <p:spPr bwMode="gray">
          <a:xfrm rot="10800000" flipV="1">
            <a:off x="484620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2" name="Right Triangle 541">
            <a:extLst>
              <a:ext uri="{FF2B5EF4-FFF2-40B4-BE49-F238E27FC236}">
                <a16:creationId xmlns:a16="http://schemas.microsoft.com/office/drawing/2014/main" id="{14F919F6-9749-4190-BD94-172E318BAE57}"/>
              </a:ext>
            </a:extLst>
          </p:cNvPr>
          <p:cNvSpPr/>
          <p:nvPr/>
        </p:nvSpPr>
        <p:spPr bwMode="gray">
          <a:xfrm>
            <a:off x="484620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3" name="Right Triangle 542">
            <a:extLst>
              <a:ext uri="{FF2B5EF4-FFF2-40B4-BE49-F238E27FC236}">
                <a16:creationId xmlns:a16="http://schemas.microsoft.com/office/drawing/2014/main" id="{6B041464-16DD-478E-B6A0-457EFDB27D77}"/>
              </a:ext>
            </a:extLst>
          </p:cNvPr>
          <p:cNvSpPr/>
          <p:nvPr/>
        </p:nvSpPr>
        <p:spPr bwMode="gray">
          <a:xfrm rot="10800000">
            <a:off x="4846201" y="482306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4" name="Right Triangle 543">
            <a:extLst>
              <a:ext uri="{FF2B5EF4-FFF2-40B4-BE49-F238E27FC236}">
                <a16:creationId xmlns:a16="http://schemas.microsoft.com/office/drawing/2014/main" id="{16E7482D-F785-4580-982C-2C43DB268B85}"/>
              </a:ext>
            </a:extLst>
          </p:cNvPr>
          <p:cNvSpPr/>
          <p:nvPr/>
        </p:nvSpPr>
        <p:spPr bwMode="gray">
          <a:xfrm>
            <a:off x="4846200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5" name="Right Triangle 544">
            <a:extLst>
              <a:ext uri="{FF2B5EF4-FFF2-40B4-BE49-F238E27FC236}">
                <a16:creationId xmlns:a16="http://schemas.microsoft.com/office/drawing/2014/main" id="{B454F76B-5582-46C7-9260-65CBA29F3B66}"/>
              </a:ext>
            </a:extLst>
          </p:cNvPr>
          <p:cNvSpPr/>
          <p:nvPr/>
        </p:nvSpPr>
        <p:spPr bwMode="gray">
          <a:xfrm rot="10800000">
            <a:off x="4846201" y="288235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6" name="Right Triangle 545">
            <a:extLst>
              <a:ext uri="{FF2B5EF4-FFF2-40B4-BE49-F238E27FC236}">
                <a16:creationId xmlns:a16="http://schemas.microsoft.com/office/drawing/2014/main" id="{0451B3DF-4DE3-4127-B0D5-CBACC86E9FE6}"/>
              </a:ext>
            </a:extLst>
          </p:cNvPr>
          <p:cNvSpPr/>
          <p:nvPr/>
        </p:nvSpPr>
        <p:spPr bwMode="gray">
          <a:xfrm flipV="1">
            <a:off x="4846200" y="941662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7" name="Right Triangle 546">
            <a:extLst>
              <a:ext uri="{FF2B5EF4-FFF2-40B4-BE49-F238E27FC236}">
                <a16:creationId xmlns:a16="http://schemas.microsoft.com/office/drawing/2014/main" id="{9814AABB-D62D-43F2-B62B-9D8299577F1D}"/>
              </a:ext>
            </a:extLst>
          </p:cNvPr>
          <p:cNvSpPr/>
          <p:nvPr/>
        </p:nvSpPr>
        <p:spPr bwMode="gray">
          <a:xfrm rot="10800000" flipV="1">
            <a:off x="4846201" y="941662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8" name="Right Triangle 547">
            <a:extLst>
              <a:ext uri="{FF2B5EF4-FFF2-40B4-BE49-F238E27FC236}">
                <a16:creationId xmlns:a16="http://schemas.microsoft.com/office/drawing/2014/main" id="{C0F26E7D-842A-4758-AF09-B3535D5C4E57}"/>
              </a:ext>
            </a:extLst>
          </p:cNvPr>
          <p:cNvSpPr/>
          <p:nvPr/>
        </p:nvSpPr>
        <p:spPr bwMode="gray">
          <a:xfrm>
            <a:off x="4846200" y="1906999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9" name="Right Triangle 548">
            <a:extLst>
              <a:ext uri="{FF2B5EF4-FFF2-40B4-BE49-F238E27FC236}">
                <a16:creationId xmlns:a16="http://schemas.microsoft.com/office/drawing/2014/main" id="{FBBAE2A0-E190-4C5B-AC32-70007FA583CF}"/>
              </a:ext>
            </a:extLst>
          </p:cNvPr>
          <p:cNvSpPr/>
          <p:nvPr/>
        </p:nvSpPr>
        <p:spPr bwMode="gray">
          <a:xfrm rot="10800000">
            <a:off x="4846201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0" name="Right Triangle 549">
            <a:extLst>
              <a:ext uri="{FF2B5EF4-FFF2-40B4-BE49-F238E27FC236}">
                <a16:creationId xmlns:a16="http://schemas.microsoft.com/office/drawing/2014/main" id="{9029E3F4-5C62-44CC-9F4E-31D517074C6E}"/>
              </a:ext>
            </a:extLst>
          </p:cNvPr>
          <p:cNvSpPr/>
          <p:nvPr/>
        </p:nvSpPr>
        <p:spPr bwMode="gray">
          <a:xfrm>
            <a:off x="4846200" y="-2716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1" name="Right Triangle 550">
            <a:extLst>
              <a:ext uri="{FF2B5EF4-FFF2-40B4-BE49-F238E27FC236}">
                <a16:creationId xmlns:a16="http://schemas.microsoft.com/office/drawing/2014/main" id="{1EA23F27-E928-42DC-BADF-AED4C3A1A29A}"/>
              </a:ext>
            </a:extLst>
          </p:cNvPr>
          <p:cNvSpPr/>
          <p:nvPr/>
        </p:nvSpPr>
        <p:spPr bwMode="gray">
          <a:xfrm rot="10800000">
            <a:off x="4846201" y="-2220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3" name="Right Triangle 552">
            <a:extLst>
              <a:ext uri="{FF2B5EF4-FFF2-40B4-BE49-F238E27FC236}">
                <a16:creationId xmlns:a16="http://schemas.microsoft.com/office/drawing/2014/main" id="{98EA0DC9-F2D4-4D19-BF32-DA27A3CED788}"/>
              </a:ext>
            </a:extLst>
          </p:cNvPr>
          <p:cNvSpPr/>
          <p:nvPr/>
        </p:nvSpPr>
        <p:spPr bwMode="gray">
          <a:xfrm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4" name="Right Triangle 553">
            <a:extLst>
              <a:ext uri="{FF2B5EF4-FFF2-40B4-BE49-F238E27FC236}">
                <a16:creationId xmlns:a16="http://schemas.microsoft.com/office/drawing/2014/main" id="{98B2CDE4-1470-46DF-9906-211305577582}"/>
              </a:ext>
            </a:extLst>
          </p:cNvPr>
          <p:cNvSpPr/>
          <p:nvPr/>
        </p:nvSpPr>
        <p:spPr bwMode="gray">
          <a:xfrm rot="10800000"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5" name="Right Triangle 554">
            <a:extLst>
              <a:ext uri="{FF2B5EF4-FFF2-40B4-BE49-F238E27FC236}">
                <a16:creationId xmlns:a16="http://schemas.microsoft.com/office/drawing/2014/main" id="{37D99863-BF06-49E9-B2C4-1715D089A6C2}"/>
              </a:ext>
            </a:extLst>
          </p:cNvPr>
          <p:cNvSpPr/>
          <p:nvPr/>
        </p:nvSpPr>
        <p:spPr bwMode="gray">
          <a:xfrm flipH="1" flipV="1">
            <a:off x="5814360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6" name="Right Triangle 555">
            <a:extLst>
              <a:ext uri="{FF2B5EF4-FFF2-40B4-BE49-F238E27FC236}">
                <a16:creationId xmlns:a16="http://schemas.microsoft.com/office/drawing/2014/main" id="{959DBA3D-AAAF-4536-9050-A6E1CD545108}"/>
              </a:ext>
            </a:extLst>
          </p:cNvPr>
          <p:cNvSpPr/>
          <p:nvPr/>
        </p:nvSpPr>
        <p:spPr bwMode="gray">
          <a:xfrm rot="10800000" flipH="1">
            <a:off x="581436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7" name="Right Triangle 556">
            <a:extLst>
              <a:ext uri="{FF2B5EF4-FFF2-40B4-BE49-F238E27FC236}">
                <a16:creationId xmlns:a16="http://schemas.microsoft.com/office/drawing/2014/main" id="{F918A8A7-80D2-4A89-8F54-AAC37DCEA708}"/>
              </a:ext>
            </a:extLst>
          </p:cNvPr>
          <p:cNvSpPr/>
          <p:nvPr/>
        </p:nvSpPr>
        <p:spPr bwMode="gray">
          <a:xfrm flipH="1">
            <a:off x="5814360" y="2882358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8" name="Right Triangle 557">
            <a:extLst>
              <a:ext uri="{FF2B5EF4-FFF2-40B4-BE49-F238E27FC236}">
                <a16:creationId xmlns:a16="http://schemas.microsoft.com/office/drawing/2014/main" id="{0A29EE74-35DF-4683-A64B-133BE09522BA}"/>
              </a:ext>
            </a:extLst>
          </p:cNvPr>
          <p:cNvSpPr/>
          <p:nvPr/>
        </p:nvSpPr>
        <p:spPr bwMode="gray">
          <a:xfrm rot="10800000" flipH="1">
            <a:off x="5814360" y="288235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9" name="Right Triangle 558">
            <a:extLst>
              <a:ext uri="{FF2B5EF4-FFF2-40B4-BE49-F238E27FC236}">
                <a16:creationId xmlns:a16="http://schemas.microsoft.com/office/drawing/2014/main" id="{F2F7CEBE-CA18-4F7A-B0F8-F63A3FA8619D}"/>
              </a:ext>
            </a:extLst>
          </p:cNvPr>
          <p:cNvSpPr/>
          <p:nvPr/>
        </p:nvSpPr>
        <p:spPr bwMode="gray">
          <a:xfrm flipH="1" flipV="1">
            <a:off x="5814360" y="941662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0" name="Right Triangle 559">
            <a:extLst>
              <a:ext uri="{FF2B5EF4-FFF2-40B4-BE49-F238E27FC236}">
                <a16:creationId xmlns:a16="http://schemas.microsoft.com/office/drawing/2014/main" id="{C397ABCF-E232-4895-94A7-F7D927F450D7}"/>
              </a:ext>
            </a:extLst>
          </p:cNvPr>
          <p:cNvSpPr/>
          <p:nvPr/>
        </p:nvSpPr>
        <p:spPr bwMode="gray">
          <a:xfrm flipH="1">
            <a:off x="5814360" y="1913743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1" name="Right Triangle 560">
            <a:extLst>
              <a:ext uri="{FF2B5EF4-FFF2-40B4-BE49-F238E27FC236}">
                <a16:creationId xmlns:a16="http://schemas.microsoft.com/office/drawing/2014/main" id="{9468DB3A-D6ED-4F4F-BB9C-CFED3E2CC767}"/>
              </a:ext>
            </a:extLst>
          </p:cNvPr>
          <p:cNvSpPr/>
          <p:nvPr/>
        </p:nvSpPr>
        <p:spPr bwMode="gray">
          <a:xfrm rot="10800000" flipH="1">
            <a:off x="5814361" y="1913742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2" name="Right Triangle 561">
            <a:extLst>
              <a:ext uri="{FF2B5EF4-FFF2-40B4-BE49-F238E27FC236}">
                <a16:creationId xmlns:a16="http://schemas.microsoft.com/office/drawing/2014/main" id="{9833B8B8-4775-4E3D-AA8F-E32380255A91}"/>
              </a:ext>
            </a:extLst>
          </p:cNvPr>
          <p:cNvSpPr/>
          <p:nvPr/>
        </p:nvSpPr>
        <p:spPr bwMode="gray">
          <a:xfrm flipH="1">
            <a:off x="5814360" y="-27162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3" name="Right Triangle 562">
            <a:extLst>
              <a:ext uri="{FF2B5EF4-FFF2-40B4-BE49-F238E27FC236}">
                <a16:creationId xmlns:a16="http://schemas.microsoft.com/office/drawing/2014/main" id="{AC5ECF8C-9B24-49F9-B65F-6F51E3F39278}"/>
              </a:ext>
            </a:extLst>
          </p:cNvPr>
          <p:cNvSpPr/>
          <p:nvPr/>
        </p:nvSpPr>
        <p:spPr bwMode="gray">
          <a:xfrm rot="10800000" flipH="1">
            <a:off x="5814361" y="-22206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347E7D-814B-4F6A-80AE-8FBAB8EDF7E8}"/>
              </a:ext>
            </a:extLst>
          </p:cNvPr>
          <p:cNvGrpSpPr/>
          <p:nvPr/>
        </p:nvGrpSpPr>
        <p:grpSpPr bwMode="gray">
          <a:xfrm>
            <a:off x="-3443" y="-27163"/>
            <a:ext cx="4853096" cy="6793723"/>
            <a:chOff x="7741661" y="0"/>
            <a:chExt cx="4839035" cy="6774040"/>
          </a:xfrm>
        </p:grpSpPr>
        <p:sp>
          <p:nvSpPr>
            <p:cNvPr id="866" name="TextBox 865">
              <a:extLst>
                <a:ext uri="{FF2B5EF4-FFF2-40B4-BE49-F238E27FC236}">
                  <a16:creationId xmlns:a16="http://schemas.microsoft.com/office/drawing/2014/main" id="{87C0DC83-7BAF-4C9A-8EDC-2DF72A735BB3}"/>
                </a:ext>
              </a:extLst>
            </p:cNvPr>
            <p:cNvSpPr txBox="1"/>
            <p:nvPr/>
          </p:nvSpPr>
          <p:spPr bwMode="gray">
            <a:xfrm>
              <a:off x="11490946" y="6388101"/>
              <a:ext cx="437990" cy="36512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90000"/>
                </a:lnSpc>
              </a:pPr>
              <a:fld id="{7A51DB15-7364-4F0B-A3A0-1309F8830053}" type="slidenum">
                <a:rPr lang="en-US" sz="800" b="0" i="0" smtClean="0">
                  <a:latin typeface="Calibri" panose="020F0502020204030204" pitchFamily="34" charset="0"/>
                </a:rPr>
                <a:pPr algn="r">
                  <a:lnSpc>
                    <a:spcPct val="90000"/>
                  </a:lnSpc>
                </a:pPr>
                <a:t>‹#›</a:t>
              </a:fld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868" name="Rectangle 867">
              <a:extLst>
                <a:ext uri="{FF2B5EF4-FFF2-40B4-BE49-F238E27FC236}">
                  <a16:creationId xmlns:a16="http://schemas.microsoft.com/office/drawing/2014/main" id="{963BBEA6-DD00-4E5F-926C-66B2E7C8A43A}"/>
                </a:ext>
              </a:extLst>
            </p:cNvPr>
            <p:cNvSpPr/>
            <p:nvPr userDrawn="1"/>
          </p:nvSpPr>
          <p:spPr bwMode="gray">
            <a:xfrm>
              <a:off x="7741661" y="1"/>
              <a:ext cx="4835592" cy="6774039"/>
            </a:xfrm>
            <a:prstGeom prst="rect">
              <a:avLst/>
            </a:prstGeom>
            <a:solidFill>
              <a:srgbClr val="C6C6C8">
                <a:lumMod val="40000"/>
                <a:lumOff val="6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</a:endParaRPr>
            </a:p>
          </p:txBody>
        </p:sp>
        <p:sp>
          <p:nvSpPr>
            <p:cNvPr id="1052" name="Right Triangle 1051">
              <a:extLst>
                <a:ext uri="{FF2B5EF4-FFF2-40B4-BE49-F238E27FC236}">
                  <a16:creationId xmlns:a16="http://schemas.microsoft.com/office/drawing/2014/main" id="{99B9FA28-142B-4847-B52A-323D38F882D0}"/>
                </a:ext>
              </a:extLst>
            </p:cNvPr>
            <p:cNvSpPr/>
            <p:nvPr/>
          </p:nvSpPr>
          <p:spPr bwMode="gray">
            <a:xfrm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3" name="Right Triangle 1052">
              <a:extLst>
                <a:ext uri="{FF2B5EF4-FFF2-40B4-BE49-F238E27FC236}">
                  <a16:creationId xmlns:a16="http://schemas.microsoft.com/office/drawing/2014/main" id="{1354937D-15BF-4005-AEF7-56A563022FE9}"/>
                </a:ext>
              </a:extLst>
            </p:cNvPr>
            <p:cNvSpPr/>
            <p:nvPr/>
          </p:nvSpPr>
          <p:spPr bwMode="gray">
            <a:xfrm rot="10800000"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4" name="Right Triangle 1053">
              <a:extLst>
                <a:ext uri="{FF2B5EF4-FFF2-40B4-BE49-F238E27FC236}">
                  <a16:creationId xmlns:a16="http://schemas.microsoft.com/office/drawing/2014/main" id="{BCD4330E-45E3-4AC0-999D-0C597F0F7045}"/>
                </a:ext>
              </a:extLst>
            </p:cNvPr>
            <p:cNvSpPr/>
            <p:nvPr/>
          </p:nvSpPr>
          <p:spPr bwMode="gray">
            <a:xfrm flipV="1">
              <a:off x="967552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5" name="Right Triangle 1054">
              <a:extLst>
                <a:ext uri="{FF2B5EF4-FFF2-40B4-BE49-F238E27FC236}">
                  <a16:creationId xmlns:a16="http://schemas.microsoft.com/office/drawing/2014/main" id="{FCA12FFA-1CE4-40DA-9702-65B0539E57B7}"/>
                </a:ext>
              </a:extLst>
            </p:cNvPr>
            <p:cNvSpPr/>
            <p:nvPr/>
          </p:nvSpPr>
          <p:spPr bwMode="gray">
            <a:xfrm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6" name="Right Triangle 1055">
              <a:extLst>
                <a:ext uri="{FF2B5EF4-FFF2-40B4-BE49-F238E27FC236}">
                  <a16:creationId xmlns:a16="http://schemas.microsoft.com/office/drawing/2014/main" id="{A8A33F77-9127-406B-A44E-DB1988AC61DB}"/>
                </a:ext>
              </a:extLst>
            </p:cNvPr>
            <p:cNvSpPr/>
            <p:nvPr/>
          </p:nvSpPr>
          <p:spPr bwMode="gray">
            <a:xfrm rot="10800000"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7" name="Right Triangle 1056">
              <a:extLst>
                <a:ext uri="{FF2B5EF4-FFF2-40B4-BE49-F238E27FC236}">
                  <a16:creationId xmlns:a16="http://schemas.microsoft.com/office/drawing/2014/main" id="{BB37D275-8E2F-490D-9494-290B09043EFE}"/>
                </a:ext>
              </a:extLst>
            </p:cNvPr>
            <p:cNvSpPr/>
            <p:nvPr/>
          </p:nvSpPr>
          <p:spPr bwMode="gray">
            <a:xfrm>
              <a:off x="967552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8" name="Right Triangle 1057">
              <a:extLst>
                <a:ext uri="{FF2B5EF4-FFF2-40B4-BE49-F238E27FC236}">
                  <a16:creationId xmlns:a16="http://schemas.microsoft.com/office/drawing/2014/main" id="{D9815E55-15E3-4658-B475-0F7A7939BA52}"/>
                </a:ext>
              </a:extLst>
            </p:cNvPr>
            <p:cNvSpPr/>
            <p:nvPr/>
          </p:nvSpPr>
          <p:spPr bwMode="gray">
            <a:xfrm flipV="1">
              <a:off x="967552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9" name="Right Triangle 1058">
              <a:extLst>
                <a:ext uri="{FF2B5EF4-FFF2-40B4-BE49-F238E27FC236}">
                  <a16:creationId xmlns:a16="http://schemas.microsoft.com/office/drawing/2014/main" id="{09C0B678-541B-45EA-AD37-9D8EA45A17B5}"/>
                </a:ext>
              </a:extLst>
            </p:cNvPr>
            <p:cNvSpPr/>
            <p:nvPr/>
          </p:nvSpPr>
          <p:spPr bwMode="gray">
            <a:xfrm>
              <a:off x="967552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0" name="Right Triangle 1059">
              <a:extLst>
                <a:ext uri="{FF2B5EF4-FFF2-40B4-BE49-F238E27FC236}">
                  <a16:creationId xmlns:a16="http://schemas.microsoft.com/office/drawing/2014/main" id="{ACB1ACCF-D32E-447F-90BC-68E3BAF1D535}"/>
                </a:ext>
              </a:extLst>
            </p:cNvPr>
            <p:cNvSpPr/>
            <p:nvPr/>
          </p:nvSpPr>
          <p:spPr bwMode="gray">
            <a:xfrm rot="10800000">
              <a:off x="9675529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1" name="Right Triangle 1060">
              <a:extLst>
                <a:ext uri="{FF2B5EF4-FFF2-40B4-BE49-F238E27FC236}">
                  <a16:creationId xmlns:a16="http://schemas.microsoft.com/office/drawing/2014/main" id="{2333CF33-F379-4DEE-9448-AEF8DD179A8E}"/>
                </a:ext>
              </a:extLst>
            </p:cNvPr>
            <p:cNvSpPr/>
            <p:nvPr/>
          </p:nvSpPr>
          <p:spPr bwMode="gray">
            <a:xfrm>
              <a:off x="967552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2" name="Right Triangle 1061">
              <a:extLst>
                <a:ext uri="{FF2B5EF4-FFF2-40B4-BE49-F238E27FC236}">
                  <a16:creationId xmlns:a16="http://schemas.microsoft.com/office/drawing/2014/main" id="{A3F6ED1C-8381-4DAE-938E-B38F5285DA82}"/>
                </a:ext>
              </a:extLst>
            </p:cNvPr>
            <p:cNvSpPr/>
            <p:nvPr/>
          </p:nvSpPr>
          <p:spPr bwMode="gray">
            <a:xfrm rot="10800000">
              <a:off x="9675528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3" name="Right Triangle 1062">
              <a:extLst>
                <a:ext uri="{FF2B5EF4-FFF2-40B4-BE49-F238E27FC236}">
                  <a16:creationId xmlns:a16="http://schemas.microsoft.com/office/drawing/2014/main" id="{371B440E-30A0-4BC1-B553-A344609D37BF}"/>
                </a:ext>
              </a:extLst>
            </p:cNvPr>
            <p:cNvSpPr/>
            <p:nvPr/>
          </p:nvSpPr>
          <p:spPr bwMode="gray">
            <a:xfrm flipH="1">
              <a:off x="10643917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4" name="Right Triangle 1063">
              <a:extLst>
                <a:ext uri="{FF2B5EF4-FFF2-40B4-BE49-F238E27FC236}">
                  <a16:creationId xmlns:a16="http://schemas.microsoft.com/office/drawing/2014/main" id="{F9BBEFBF-1973-44FA-82D8-A240B7D5EEC9}"/>
                </a:ext>
              </a:extLst>
            </p:cNvPr>
            <p:cNvSpPr/>
            <p:nvPr/>
          </p:nvSpPr>
          <p:spPr bwMode="gray">
            <a:xfrm flipH="1" flipV="1">
              <a:off x="10643917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5" name="Right Triangle 1064">
              <a:extLst>
                <a:ext uri="{FF2B5EF4-FFF2-40B4-BE49-F238E27FC236}">
                  <a16:creationId xmlns:a16="http://schemas.microsoft.com/office/drawing/2014/main" id="{7F06F92E-0E60-4D71-972C-A652244AD6F5}"/>
                </a:ext>
              </a:extLst>
            </p:cNvPr>
            <p:cNvSpPr/>
            <p:nvPr/>
          </p:nvSpPr>
          <p:spPr bwMode="gray">
            <a:xfrm rot="10800000" flipH="1" flipV="1">
              <a:off x="1064391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6" name="Right Triangle 1065">
              <a:extLst>
                <a:ext uri="{FF2B5EF4-FFF2-40B4-BE49-F238E27FC236}">
                  <a16:creationId xmlns:a16="http://schemas.microsoft.com/office/drawing/2014/main" id="{AFF33036-B1EC-4235-B2BC-33917195D735}"/>
                </a:ext>
              </a:extLst>
            </p:cNvPr>
            <p:cNvSpPr/>
            <p:nvPr/>
          </p:nvSpPr>
          <p:spPr bwMode="gray">
            <a:xfrm flipH="1">
              <a:off x="1064391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7" name="Right Triangle 1066">
              <a:extLst>
                <a:ext uri="{FF2B5EF4-FFF2-40B4-BE49-F238E27FC236}">
                  <a16:creationId xmlns:a16="http://schemas.microsoft.com/office/drawing/2014/main" id="{80F46166-E605-4128-935E-EAC4DBC79757}"/>
                </a:ext>
              </a:extLst>
            </p:cNvPr>
            <p:cNvSpPr/>
            <p:nvPr/>
          </p:nvSpPr>
          <p:spPr bwMode="gray">
            <a:xfrm flipH="1">
              <a:off x="10643917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8" name="Right Triangle 1067">
              <a:extLst>
                <a:ext uri="{FF2B5EF4-FFF2-40B4-BE49-F238E27FC236}">
                  <a16:creationId xmlns:a16="http://schemas.microsoft.com/office/drawing/2014/main" id="{5D61B3B7-E95F-4489-8936-1C99732B5225}"/>
                </a:ext>
              </a:extLst>
            </p:cNvPr>
            <p:cNvSpPr/>
            <p:nvPr/>
          </p:nvSpPr>
          <p:spPr bwMode="gray">
            <a:xfrm rot="10800000" flipH="1">
              <a:off x="1064391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9" name="Right Triangle 1068">
              <a:extLst>
                <a:ext uri="{FF2B5EF4-FFF2-40B4-BE49-F238E27FC236}">
                  <a16:creationId xmlns:a16="http://schemas.microsoft.com/office/drawing/2014/main" id="{554F3E41-487B-48DB-ADBE-139A24343798}"/>
                </a:ext>
              </a:extLst>
            </p:cNvPr>
            <p:cNvSpPr/>
            <p:nvPr/>
          </p:nvSpPr>
          <p:spPr bwMode="gray">
            <a:xfrm flipH="1" flipV="1">
              <a:off x="10643917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0" name="Right Triangle 1069">
              <a:extLst>
                <a:ext uri="{FF2B5EF4-FFF2-40B4-BE49-F238E27FC236}">
                  <a16:creationId xmlns:a16="http://schemas.microsoft.com/office/drawing/2014/main" id="{07715328-2F8F-48F6-A71C-50CC6861805C}"/>
                </a:ext>
              </a:extLst>
            </p:cNvPr>
            <p:cNvSpPr/>
            <p:nvPr/>
          </p:nvSpPr>
          <p:spPr bwMode="gray">
            <a:xfrm rot="10800000" flipH="1" flipV="1">
              <a:off x="10643917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1" name="Right Triangle 1070">
              <a:extLst>
                <a:ext uri="{FF2B5EF4-FFF2-40B4-BE49-F238E27FC236}">
                  <a16:creationId xmlns:a16="http://schemas.microsoft.com/office/drawing/2014/main" id="{91E4C002-5BA6-464D-842B-F4033240BE4C}"/>
                </a:ext>
              </a:extLst>
            </p:cNvPr>
            <p:cNvSpPr/>
            <p:nvPr/>
          </p:nvSpPr>
          <p:spPr bwMode="gray">
            <a:xfrm flipH="1">
              <a:off x="10643917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2" name="Right Triangle 1071">
              <a:extLst>
                <a:ext uri="{FF2B5EF4-FFF2-40B4-BE49-F238E27FC236}">
                  <a16:creationId xmlns:a16="http://schemas.microsoft.com/office/drawing/2014/main" id="{FA536DAB-C673-4B2D-A57A-D8800A0E01B8}"/>
                </a:ext>
              </a:extLst>
            </p:cNvPr>
            <p:cNvSpPr/>
            <p:nvPr/>
          </p:nvSpPr>
          <p:spPr bwMode="gray">
            <a:xfrm rot="10800000" flipH="1">
              <a:off x="1064391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3" name="Right Triangle 1072">
              <a:extLst>
                <a:ext uri="{FF2B5EF4-FFF2-40B4-BE49-F238E27FC236}">
                  <a16:creationId xmlns:a16="http://schemas.microsoft.com/office/drawing/2014/main" id="{D03201BF-89B9-4837-96A7-5C236E389846}"/>
                </a:ext>
              </a:extLst>
            </p:cNvPr>
            <p:cNvSpPr/>
            <p:nvPr/>
          </p:nvSpPr>
          <p:spPr bwMode="gray">
            <a:xfrm flipH="1">
              <a:off x="10643917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4" name="Right Triangle 1073">
              <a:extLst>
                <a:ext uri="{FF2B5EF4-FFF2-40B4-BE49-F238E27FC236}">
                  <a16:creationId xmlns:a16="http://schemas.microsoft.com/office/drawing/2014/main" id="{BA20C66E-AE72-4AE3-84D3-29FBC8DE7E4C}"/>
                </a:ext>
              </a:extLst>
            </p:cNvPr>
            <p:cNvSpPr/>
            <p:nvPr/>
          </p:nvSpPr>
          <p:spPr bwMode="gray">
            <a:xfrm rot="10800000" flipH="1">
              <a:off x="10643917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5" name="Right Triangle 1074">
              <a:extLst>
                <a:ext uri="{FF2B5EF4-FFF2-40B4-BE49-F238E27FC236}">
                  <a16:creationId xmlns:a16="http://schemas.microsoft.com/office/drawing/2014/main" id="{5F985BE5-F962-4173-97FC-90E98A33F1B2}"/>
                </a:ext>
              </a:extLst>
            </p:cNvPr>
            <p:cNvSpPr/>
            <p:nvPr/>
          </p:nvSpPr>
          <p:spPr bwMode="gray">
            <a:xfrm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6" name="Right Triangle 1075">
              <a:extLst>
                <a:ext uri="{FF2B5EF4-FFF2-40B4-BE49-F238E27FC236}">
                  <a16:creationId xmlns:a16="http://schemas.microsoft.com/office/drawing/2014/main" id="{874C9752-CA8F-4840-A168-C7819B2195C1}"/>
                </a:ext>
              </a:extLst>
            </p:cNvPr>
            <p:cNvSpPr/>
            <p:nvPr/>
          </p:nvSpPr>
          <p:spPr bwMode="gray">
            <a:xfrm rot="10800000"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7" name="Right Triangle 1076">
              <a:extLst>
                <a:ext uri="{FF2B5EF4-FFF2-40B4-BE49-F238E27FC236}">
                  <a16:creationId xmlns:a16="http://schemas.microsoft.com/office/drawing/2014/main" id="{D804885B-9BA0-4FA4-B5EC-6CB7B7C41B03}"/>
                </a:ext>
              </a:extLst>
            </p:cNvPr>
            <p:cNvSpPr/>
            <p:nvPr/>
          </p:nvSpPr>
          <p:spPr bwMode="gray">
            <a:xfrm flipV="1">
              <a:off x="11612306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8" name="Right Triangle 1077">
              <a:extLst>
                <a:ext uri="{FF2B5EF4-FFF2-40B4-BE49-F238E27FC236}">
                  <a16:creationId xmlns:a16="http://schemas.microsoft.com/office/drawing/2014/main" id="{67E8C846-A585-4049-B64A-116A445000AC}"/>
                </a:ext>
              </a:extLst>
            </p:cNvPr>
            <p:cNvSpPr/>
            <p:nvPr/>
          </p:nvSpPr>
          <p:spPr bwMode="gray">
            <a:xfrm>
              <a:off x="11612306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9" name="Right Triangle 1078">
              <a:extLst>
                <a:ext uri="{FF2B5EF4-FFF2-40B4-BE49-F238E27FC236}">
                  <a16:creationId xmlns:a16="http://schemas.microsoft.com/office/drawing/2014/main" id="{B31BC6B9-E4E1-42C1-B174-A785EC60994F}"/>
                </a:ext>
              </a:extLst>
            </p:cNvPr>
            <p:cNvSpPr/>
            <p:nvPr/>
          </p:nvSpPr>
          <p:spPr bwMode="gray">
            <a:xfrm rot="10800000">
              <a:off x="1161230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0" name="Right Triangle 1079">
              <a:extLst>
                <a:ext uri="{FF2B5EF4-FFF2-40B4-BE49-F238E27FC236}">
                  <a16:creationId xmlns:a16="http://schemas.microsoft.com/office/drawing/2014/main" id="{26743BFF-A1A9-48E5-BFDF-6149673BF9E8}"/>
                </a:ext>
              </a:extLst>
            </p:cNvPr>
            <p:cNvSpPr/>
            <p:nvPr/>
          </p:nvSpPr>
          <p:spPr bwMode="gray">
            <a:xfrm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1" name="Right Triangle 1080">
              <a:extLst>
                <a:ext uri="{FF2B5EF4-FFF2-40B4-BE49-F238E27FC236}">
                  <a16:creationId xmlns:a16="http://schemas.microsoft.com/office/drawing/2014/main" id="{DFA78F95-3834-4FB4-B269-7F1119FA4E7B}"/>
                </a:ext>
              </a:extLst>
            </p:cNvPr>
            <p:cNvSpPr/>
            <p:nvPr/>
          </p:nvSpPr>
          <p:spPr bwMode="gray">
            <a:xfrm rot="10800000"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2" name="Right Triangle 1081">
              <a:extLst>
                <a:ext uri="{FF2B5EF4-FFF2-40B4-BE49-F238E27FC236}">
                  <a16:creationId xmlns:a16="http://schemas.microsoft.com/office/drawing/2014/main" id="{D17D724D-16D8-4E0B-9025-C8DCDF3B539E}"/>
                </a:ext>
              </a:extLst>
            </p:cNvPr>
            <p:cNvSpPr/>
            <p:nvPr/>
          </p:nvSpPr>
          <p:spPr bwMode="gray">
            <a:xfrm flipV="1">
              <a:off x="11612306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3" name="Right Triangle 1082">
              <a:extLst>
                <a:ext uri="{FF2B5EF4-FFF2-40B4-BE49-F238E27FC236}">
                  <a16:creationId xmlns:a16="http://schemas.microsoft.com/office/drawing/2014/main" id="{540251A9-D497-4E98-985A-D7168362CA0E}"/>
                </a:ext>
              </a:extLst>
            </p:cNvPr>
            <p:cNvSpPr/>
            <p:nvPr/>
          </p:nvSpPr>
          <p:spPr bwMode="gray">
            <a:xfrm rot="10800000">
              <a:off x="1161230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4" name="Right Triangle 1083">
              <a:extLst>
                <a:ext uri="{FF2B5EF4-FFF2-40B4-BE49-F238E27FC236}">
                  <a16:creationId xmlns:a16="http://schemas.microsoft.com/office/drawing/2014/main" id="{62575D7D-39DB-4AC5-9374-666C098F7193}"/>
                </a:ext>
              </a:extLst>
            </p:cNvPr>
            <p:cNvSpPr/>
            <p:nvPr/>
          </p:nvSpPr>
          <p:spPr bwMode="gray">
            <a:xfrm>
              <a:off x="11612306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5" name="Right Triangle 1084">
              <a:extLst>
                <a:ext uri="{FF2B5EF4-FFF2-40B4-BE49-F238E27FC236}">
                  <a16:creationId xmlns:a16="http://schemas.microsoft.com/office/drawing/2014/main" id="{2FCFF745-4F5F-41FF-9731-E739F0CADF29}"/>
                </a:ext>
              </a:extLst>
            </p:cNvPr>
            <p:cNvSpPr/>
            <p:nvPr/>
          </p:nvSpPr>
          <p:spPr bwMode="gray">
            <a:xfrm rot="10800000">
              <a:off x="11612306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18" name="Right Triangle 1117">
              <a:extLst>
                <a:ext uri="{FF2B5EF4-FFF2-40B4-BE49-F238E27FC236}">
                  <a16:creationId xmlns:a16="http://schemas.microsoft.com/office/drawing/2014/main" id="{391991C9-1E7E-4F2D-B7D6-2444010A6168}"/>
                </a:ext>
              </a:extLst>
            </p:cNvPr>
            <p:cNvSpPr/>
            <p:nvPr/>
          </p:nvSpPr>
          <p:spPr bwMode="gray">
            <a:xfrm>
              <a:off x="7741661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19" name="Right Triangle 1118">
              <a:extLst>
                <a:ext uri="{FF2B5EF4-FFF2-40B4-BE49-F238E27FC236}">
                  <a16:creationId xmlns:a16="http://schemas.microsoft.com/office/drawing/2014/main" id="{1D0F11D2-3407-4B3F-8BD8-6BDD732C0EAB}"/>
                </a:ext>
              </a:extLst>
            </p:cNvPr>
            <p:cNvSpPr/>
            <p:nvPr/>
          </p:nvSpPr>
          <p:spPr bwMode="gray">
            <a:xfrm flipV="1">
              <a:off x="7741661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0" name="Right Triangle 1119">
              <a:extLst>
                <a:ext uri="{FF2B5EF4-FFF2-40B4-BE49-F238E27FC236}">
                  <a16:creationId xmlns:a16="http://schemas.microsoft.com/office/drawing/2014/main" id="{3B43FC2B-1382-4A57-AFD5-05E5451F0078}"/>
                </a:ext>
              </a:extLst>
            </p:cNvPr>
            <p:cNvSpPr/>
            <p:nvPr/>
          </p:nvSpPr>
          <p:spPr bwMode="gray">
            <a:xfrm rot="10800000" flipV="1">
              <a:off x="7741662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1" name="Right Triangle 1120">
              <a:extLst>
                <a:ext uri="{FF2B5EF4-FFF2-40B4-BE49-F238E27FC236}">
                  <a16:creationId xmlns:a16="http://schemas.microsoft.com/office/drawing/2014/main" id="{3D8D9ADC-25B9-4569-8420-A71FCCF98D38}"/>
                </a:ext>
              </a:extLst>
            </p:cNvPr>
            <p:cNvSpPr/>
            <p:nvPr/>
          </p:nvSpPr>
          <p:spPr bwMode="gray">
            <a:xfrm>
              <a:off x="7741661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2" name="Right Triangle 1121">
              <a:extLst>
                <a:ext uri="{FF2B5EF4-FFF2-40B4-BE49-F238E27FC236}">
                  <a16:creationId xmlns:a16="http://schemas.microsoft.com/office/drawing/2014/main" id="{FF883FA4-E49C-4BE7-B918-05EEAE7BFA2B}"/>
                </a:ext>
              </a:extLst>
            </p:cNvPr>
            <p:cNvSpPr/>
            <p:nvPr/>
          </p:nvSpPr>
          <p:spPr bwMode="gray">
            <a:xfrm rot="10800000">
              <a:off x="7741662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3" name="Right Triangle 1122">
              <a:extLst>
                <a:ext uri="{FF2B5EF4-FFF2-40B4-BE49-F238E27FC236}">
                  <a16:creationId xmlns:a16="http://schemas.microsoft.com/office/drawing/2014/main" id="{0F3A87B8-8FE6-4A47-BEF7-A8D0664D02E8}"/>
                </a:ext>
              </a:extLst>
            </p:cNvPr>
            <p:cNvSpPr/>
            <p:nvPr/>
          </p:nvSpPr>
          <p:spPr bwMode="gray">
            <a:xfrm>
              <a:off x="7741661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4" name="Right Triangle 1123">
              <a:extLst>
                <a:ext uri="{FF2B5EF4-FFF2-40B4-BE49-F238E27FC236}">
                  <a16:creationId xmlns:a16="http://schemas.microsoft.com/office/drawing/2014/main" id="{13DF8434-3AEA-4EBD-9DB1-31E01A361E53}"/>
                </a:ext>
              </a:extLst>
            </p:cNvPr>
            <p:cNvSpPr/>
            <p:nvPr/>
          </p:nvSpPr>
          <p:spPr bwMode="gray">
            <a:xfrm rot="10800000">
              <a:off x="7741662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5" name="Right Triangle 1124">
              <a:extLst>
                <a:ext uri="{FF2B5EF4-FFF2-40B4-BE49-F238E27FC236}">
                  <a16:creationId xmlns:a16="http://schemas.microsoft.com/office/drawing/2014/main" id="{303A3036-0D75-4576-995F-127F3FCAB699}"/>
                </a:ext>
              </a:extLst>
            </p:cNvPr>
            <p:cNvSpPr/>
            <p:nvPr/>
          </p:nvSpPr>
          <p:spPr bwMode="gray">
            <a:xfrm flipV="1">
              <a:off x="774166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6" name="Right Triangle 1125">
              <a:extLst>
                <a:ext uri="{FF2B5EF4-FFF2-40B4-BE49-F238E27FC236}">
                  <a16:creationId xmlns:a16="http://schemas.microsoft.com/office/drawing/2014/main" id="{609D1630-7C11-40BD-A0DC-BCB7C7FA4CFF}"/>
                </a:ext>
              </a:extLst>
            </p:cNvPr>
            <p:cNvSpPr/>
            <p:nvPr/>
          </p:nvSpPr>
          <p:spPr bwMode="gray">
            <a:xfrm rot="10800000" flipV="1">
              <a:off x="7741662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7" name="Right Triangle 1126">
              <a:extLst>
                <a:ext uri="{FF2B5EF4-FFF2-40B4-BE49-F238E27FC236}">
                  <a16:creationId xmlns:a16="http://schemas.microsoft.com/office/drawing/2014/main" id="{BA51F249-FFEB-4211-944D-E0DB113A0DAF}"/>
                </a:ext>
              </a:extLst>
            </p:cNvPr>
            <p:cNvSpPr/>
            <p:nvPr/>
          </p:nvSpPr>
          <p:spPr bwMode="gray">
            <a:xfrm>
              <a:off x="7741661" y="1928558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8" name="Right Triangle 1127">
              <a:extLst>
                <a:ext uri="{FF2B5EF4-FFF2-40B4-BE49-F238E27FC236}">
                  <a16:creationId xmlns:a16="http://schemas.microsoft.com/office/drawing/2014/main" id="{8D1FDEE5-109B-45B9-A514-9C1EDD3D010C}"/>
                </a:ext>
              </a:extLst>
            </p:cNvPr>
            <p:cNvSpPr/>
            <p:nvPr/>
          </p:nvSpPr>
          <p:spPr bwMode="gray">
            <a:xfrm rot="10800000">
              <a:off x="7741662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9" name="Right Triangle 1128">
              <a:extLst>
                <a:ext uri="{FF2B5EF4-FFF2-40B4-BE49-F238E27FC236}">
                  <a16:creationId xmlns:a16="http://schemas.microsoft.com/office/drawing/2014/main" id="{B638A5A1-893B-4056-A03C-32B95D7F6123}"/>
                </a:ext>
              </a:extLst>
            </p:cNvPr>
            <p:cNvSpPr/>
            <p:nvPr/>
          </p:nvSpPr>
          <p:spPr bwMode="gray">
            <a:xfrm>
              <a:off x="774166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498" name="Right Triangle 1497">
              <a:extLst>
                <a:ext uri="{FF2B5EF4-FFF2-40B4-BE49-F238E27FC236}">
                  <a16:creationId xmlns:a16="http://schemas.microsoft.com/office/drawing/2014/main" id="{197E7D03-A91C-4064-8518-615EC259FDC5}"/>
                </a:ext>
              </a:extLst>
            </p:cNvPr>
            <p:cNvSpPr/>
            <p:nvPr/>
          </p:nvSpPr>
          <p:spPr bwMode="gray">
            <a:xfrm rot="10800000">
              <a:off x="7741662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0" name="Right Triangle 1499">
              <a:extLst>
                <a:ext uri="{FF2B5EF4-FFF2-40B4-BE49-F238E27FC236}">
                  <a16:creationId xmlns:a16="http://schemas.microsoft.com/office/drawing/2014/main" id="{1590782B-2EE9-4C46-90E0-96DC5113EF3B}"/>
                </a:ext>
              </a:extLst>
            </p:cNvPr>
            <p:cNvSpPr/>
            <p:nvPr/>
          </p:nvSpPr>
          <p:spPr bwMode="gray">
            <a:xfrm flipH="1">
              <a:off x="870701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1" name="Right Triangle 1500">
              <a:extLst>
                <a:ext uri="{FF2B5EF4-FFF2-40B4-BE49-F238E27FC236}">
                  <a16:creationId xmlns:a16="http://schemas.microsoft.com/office/drawing/2014/main" id="{DBC44D05-3580-4FB4-9EE0-30D404D888BD}"/>
                </a:ext>
              </a:extLst>
            </p:cNvPr>
            <p:cNvSpPr/>
            <p:nvPr/>
          </p:nvSpPr>
          <p:spPr bwMode="gray">
            <a:xfrm rot="10800000" flipH="1">
              <a:off x="870701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3" name="Right Triangle 1502">
              <a:extLst>
                <a:ext uri="{FF2B5EF4-FFF2-40B4-BE49-F238E27FC236}">
                  <a16:creationId xmlns:a16="http://schemas.microsoft.com/office/drawing/2014/main" id="{D50831AD-6E81-4BEC-B0A5-614661D3A6B2}"/>
                </a:ext>
              </a:extLst>
            </p:cNvPr>
            <p:cNvSpPr/>
            <p:nvPr/>
          </p:nvSpPr>
          <p:spPr bwMode="gray">
            <a:xfrm flipH="1" flipV="1">
              <a:off x="8707016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4" name="Right Triangle 1503">
              <a:extLst>
                <a:ext uri="{FF2B5EF4-FFF2-40B4-BE49-F238E27FC236}">
                  <a16:creationId xmlns:a16="http://schemas.microsoft.com/office/drawing/2014/main" id="{9E46E14E-8065-443C-B22B-6809C242265D}"/>
                </a:ext>
              </a:extLst>
            </p:cNvPr>
            <p:cNvSpPr/>
            <p:nvPr/>
          </p:nvSpPr>
          <p:spPr bwMode="gray">
            <a:xfrm rot="10800000" flipH="1">
              <a:off x="8707016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5" name="Right Triangle 1504">
              <a:extLst>
                <a:ext uri="{FF2B5EF4-FFF2-40B4-BE49-F238E27FC236}">
                  <a16:creationId xmlns:a16="http://schemas.microsoft.com/office/drawing/2014/main" id="{CD8DD3DD-C642-4C5D-B18A-67BCF54E913C}"/>
                </a:ext>
              </a:extLst>
            </p:cNvPr>
            <p:cNvSpPr/>
            <p:nvPr/>
          </p:nvSpPr>
          <p:spPr bwMode="gray">
            <a:xfrm flipH="1">
              <a:off x="870701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6" name="Right Triangle 1505">
              <a:extLst>
                <a:ext uri="{FF2B5EF4-FFF2-40B4-BE49-F238E27FC236}">
                  <a16:creationId xmlns:a16="http://schemas.microsoft.com/office/drawing/2014/main" id="{79AD7784-7EC5-456F-835D-505EE8397B3D}"/>
                </a:ext>
              </a:extLst>
            </p:cNvPr>
            <p:cNvSpPr/>
            <p:nvPr/>
          </p:nvSpPr>
          <p:spPr bwMode="gray">
            <a:xfrm rot="10800000" flipH="1">
              <a:off x="870701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7" name="Right Triangle 1506">
              <a:extLst>
                <a:ext uri="{FF2B5EF4-FFF2-40B4-BE49-F238E27FC236}">
                  <a16:creationId xmlns:a16="http://schemas.microsoft.com/office/drawing/2014/main" id="{D4530316-0B1C-461F-9F7A-71A37985F7F1}"/>
                </a:ext>
              </a:extLst>
            </p:cNvPr>
            <p:cNvSpPr/>
            <p:nvPr/>
          </p:nvSpPr>
          <p:spPr bwMode="gray">
            <a:xfrm flipH="1" flipV="1">
              <a:off x="8707016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8" name="Right Triangle 1507">
              <a:extLst>
                <a:ext uri="{FF2B5EF4-FFF2-40B4-BE49-F238E27FC236}">
                  <a16:creationId xmlns:a16="http://schemas.microsoft.com/office/drawing/2014/main" id="{68A62814-3040-4439-B166-C59DACFAAED0}"/>
                </a:ext>
              </a:extLst>
            </p:cNvPr>
            <p:cNvSpPr/>
            <p:nvPr/>
          </p:nvSpPr>
          <p:spPr bwMode="gray">
            <a:xfrm flipH="1">
              <a:off x="870701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9" name="Right Triangle 1508">
              <a:extLst>
                <a:ext uri="{FF2B5EF4-FFF2-40B4-BE49-F238E27FC236}">
                  <a16:creationId xmlns:a16="http://schemas.microsoft.com/office/drawing/2014/main" id="{BBA7467A-57A2-42C1-A37C-EEACC75714B9}"/>
                </a:ext>
              </a:extLst>
            </p:cNvPr>
            <p:cNvSpPr/>
            <p:nvPr/>
          </p:nvSpPr>
          <p:spPr bwMode="gray">
            <a:xfrm rot="10800000" flipH="1">
              <a:off x="8707017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10" name="Right Triangle 1509">
              <a:extLst>
                <a:ext uri="{FF2B5EF4-FFF2-40B4-BE49-F238E27FC236}">
                  <a16:creationId xmlns:a16="http://schemas.microsoft.com/office/drawing/2014/main" id="{F19E3A3A-6F48-44F1-A74D-9B4AA960662C}"/>
                </a:ext>
              </a:extLst>
            </p:cNvPr>
            <p:cNvSpPr/>
            <p:nvPr/>
          </p:nvSpPr>
          <p:spPr bwMode="gray">
            <a:xfrm flipH="1">
              <a:off x="8707016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11" name="Right Triangle 1510">
              <a:extLst>
                <a:ext uri="{FF2B5EF4-FFF2-40B4-BE49-F238E27FC236}">
                  <a16:creationId xmlns:a16="http://schemas.microsoft.com/office/drawing/2014/main" id="{1B28AF76-1893-4D93-9AF1-E83E1839BE12}"/>
                </a:ext>
              </a:extLst>
            </p:cNvPr>
            <p:cNvSpPr/>
            <p:nvPr/>
          </p:nvSpPr>
          <p:spPr bwMode="gray">
            <a:xfrm rot="10800000" flipH="1">
              <a:off x="8707016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2" name="Right Triangle 961">
              <a:extLst>
                <a:ext uri="{FF2B5EF4-FFF2-40B4-BE49-F238E27FC236}">
                  <a16:creationId xmlns:a16="http://schemas.microsoft.com/office/drawing/2014/main" id="{B2449F2E-8F37-481D-BB88-2F28308A4DFA}"/>
                </a:ext>
              </a:extLst>
            </p:cNvPr>
            <p:cNvSpPr/>
            <p:nvPr/>
          </p:nvSpPr>
          <p:spPr bwMode="gray">
            <a:xfrm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3" name="Right Triangle 962">
              <a:extLst>
                <a:ext uri="{FF2B5EF4-FFF2-40B4-BE49-F238E27FC236}">
                  <a16:creationId xmlns:a16="http://schemas.microsoft.com/office/drawing/2014/main" id="{B00A7C79-89D2-4F88-8D93-E597D62A6D42}"/>
                </a:ext>
              </a:extLst>
            </p:cNvPr>
            <p:cNvSpPr/>
            <p:nvPr/>
          </p:nvSpPr>
          <p:spPr bwMode="gray">
            <a:xfrm rot="10800000"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4" name="Right Triangle 963">
              <a:extLst>
                <a:ext uri="{FF2B5EF4-FFF2-40B4-BE49-F238E27FC236}">
                  <a16:creationId xmlns:a16="http://schemas.microsoft.com/office/drawing/2014/main" id="{605265F3-D4BC-4974-A954-752B4C91C7C2}"/>
                </a:ext>
              </a:extLst>
            </p:cNvPr>
            <p:cNvSpPr/>
            <p:nvPr/>
          </p:nvSpPr>
          <p:spPr bwMode="gray">
            <a:xfrm flipV="1">
              <a:off x="967552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5" name="Right Triangle 964">
              <a:extLst>
                <a:ext uri="{FF2B5EF4-FFF2-40B4-BE49-F238E27FC236}">
                  <a16:creationId xmlns:a16="http://schemas.microsoft.com/office/drawing/2014/main" id="{94C84C27-6874-4411-9C7F-02936D50AF4A}"/>
                </a:ext>
              </a:extLst>
            </p:cNvPr>
            <p:cNvSpPr/>
            <p:nvPr/>
          </p:nvSpPr>
          <p:spPr bwMode="gray">
            <a:xfrm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6" name="Right Triangle 965">
              <a:extLst>
                <a:ext uri="{FF2B5EF4-FFF2-40B4-BE49-F238E27FC236}">
                  <a16:creationId xmlns:a16="http://schemas.microsoft.com/office/drawing/2014/main" id="{6E207F7B-6A82-486C-96FA-F7A768683B92}"/>
                </a:ext>
              </a:extLst>
            </p:cNvPr>
            <p:cNvSpPr/>
            <p:nvPr/>
          </p:nvSpPr>
          <p:spPr bwMode="gray">
            <a:xfrm rot="10800000"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7" name="Right Triangle 966">
              <a:extLst>
                <a:ext uri="{FF2B5EF4-FFF2-40B4-BE49-F238E27FC236}">
                  <a16:creationId xmlns:a16="http://schemas.microsoft.com/office/drawing/2014/main" id="{4B163831-FC95-4563-B910-E469A0C826CB}"/>
                </a:ext>
              </a:extLst>
            </p:cNvPr>
            <p:cNvSpPr/>
            <p:nvPr/>
          </p:nvSpPr>
          <p:spPr bwMode="gray">
            <a:xfrm>
              <a:off x="967552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8" name="Right Triangle 967">
              <a:extLst>
                <a:ext uri="{FF2B5EF4-FFF2-40B4-BE49-F238E27FC236}">
                  <a16:creationId xmlns:a16="http://schemas.microsoft.com/office/drawing/2014/main" id="{395DBB35-C9DB-42DB-933C-680B6F6ECB75}"/>
                </a:ext>
              </a:extLst>
            </p:cNvPr>
            <p:cNvSpPr/>
            <p:nvPr/>
          </p:nvSpPr>
          <p:spPr bwMode="gray">
            <a:xfrm flipV="1">
              <a:off x="967552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9" name="Right Triangle 968">
              <a:extLst>
                <a:ext uri="{FF2B5EF4-FFF2-40B4-BE49-F238E27FC236}">
                  <a16:creationId xmlns:a16="http://schemas.microsoft.com/office/drawing/2014/main" id="{1B68C691-E783-4FBF-9CC0-62860B57946D}"/>
                </a:ext>
              </a:extLst>
            </p:cNvPr>
            <p:cNvSpPr/>
            <p:nvPr/>
          </p:nvSpPr>
          <p:spPr bwMode="gray">
            <a:xfrm>
              <a:off x="967552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0" name="Right Triangle 969">
              <a:extLst>
                <a:ext uri="{FF2B5EF4-FFF2-40B4-BE49-F238E27FC236}">
                  <a16:creationId xmlns:a16="http://schemas.microsoft.com/office/drawing/2014/main" id="{E9DB106F-430C-4E25-ACDC-E6335E6E56A7}"/>
                </a:ext>
              </a:extLst>
            </p:cNvPr>
            <p:cNvSpPr/>
            <p:nvPr/>
          </p:nvSpPr>
          <p:spPr bwMode="gray">
            <a:xfrm rot="10800000">
              <a:off x="9675529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1" name="Right Triangle 970">
              <a:extLst>
                <a:ext uri="{FF2B5EF4-FFF2-40B4-BE49-F238E27FC236}">
                  <a16:creationId xmlns:a16="http://schemas.microsoft.com/office/drawing/2014/main" id="{C21409A8-9C34-4525-95D7-F1F5C0203E20}"/>
                </a:ext>
              </a:extLst>
            </p:cNvPr>
            <p:cNvSpPr/>
            <p:nvPr/>
          </p:nvSpPr>
          <p:spPr bwMode="gray">
            <a:xfrm>
              <a:off x="967552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2" name="Right Triangle 971">
              <a:extLst>
                <a:ext uri="{FF2B5EF4-FFF2-40B4-BE49-F238E27FC236}">
                  <a16:creationId xmlns:a16="http://schemas.microsoft.com/office/drawing/2014/main" id="{72615CD1-451C-4A72-A0D1-8D2483C4E9B3}"/>
                </a:ext>
              </a:extLst>
            </p:cNvPr>
            <p:cNvSpPr/>
            <p:nvPr/>
          </p:nvSpPr>
          <p:spPr bwMode="gray">
            <a:xfrm rot="10800000">
              <a:off x="9675528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3" name="Right Triangle 972">
              <a:extLst>
                <a:ext uri="{FF2B5EF4-FFF2-40B4-BE49-F238E27FC236}">
                  <a16:creationId xmlns:a16="http://schemas.microsoft.com/office/drawing/2014/main" id="{86A00D32-1B82-45D6-9FAB-E31B1EB032F9}"/>
                </a:ext>
              </a:extLst>
            </p:cNvPr>
            <p:cNvSpPr/>
            <p:nvPr/>
          </p:nvSpPr>
          <p:spPr bwMode="gray">
            <a:xfrm flipH="1">
              <a:off x="10643917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4" name="Right Triangle 973">
              <a:extLst>
                <a:ext uri="{FF2B5EF4-FFF2-40B4-BE49-F238E27FC236}">
                  <a16:creationId xmlns:a16="http://schemas.microsoft.com/office/drawing/2014/main" id="{51045A92-2683-4A3C-A6A7-3402D5986F93}"/>
                </a:ext>
              </a:extLst>
            </p:cNvPr>
            <p:cNvSpPr/>
            <p:nvPr/>
          </p:nvSpPr>
          <p:spPr bwMode="gray">
            <a:xfrm flipH="1" flipV="1">
              <a:off x="10643917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5" name="Right Triangle 974">
              <a:extLst>
                <a:ext uri="{FF2B5EF4-FFF2-40B4-BE49-F238E27FC236}">
                  <a16:creationId xmlns:a16="http://schemas.microsoft.com/office/drawing/2014/main" id="{72C282E8-F1FF-4345-BE6C-82AC3AAB0760}"/>
                </a:ext>
              </a:extLst>
            </p:cNvPr>
            <p:cNvSpPr/>
            <p:nvPr/>
          </p:nvSpPr>
          <p:spPr bwMode="gray">
            <a:xfrm rot="10800000" flipH="1" flipV="1">
              <a:off x="1064391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6" name="Right Triangle 975">
              <a:extLst>
                <a:ext uri="{FF2B5EF4-FFF2-40B4-BE49-F238E27FC236}">
                  <a16:creationId xmlns:a16="http://schemas.microsoft.com/office/drawing/2014/main" id="{19E57E69-C5B8-4758-96AF-8090AEBE6C4B}"/>
                </a:ext>
              </a:extLst>
            </p:cNvPr>
            <p:cNvSpPr/>
            <p:nvPr/>
          </p:nvSpPr>
          <p:spPr bwMode="gray">
            <a:xfrm flipH="1">
              <a:off x="1064391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7" name="Right Triangle 976">
              <a:extLst>
                <a:ext uri="{FF2B5EF4-FFF2-40B4-BE49-F238E27FC236}">
                  <a16:creationId xmlns:a16="http://schemas.microsoft.com/office/drawing/2014/main" id="{97C1E025-E7D3-450D-B3A2-341E0CF1FBBC}"/>
                </a:ext>
              </a:extLst>
            </p:cNvPr>
            <p:cNvSpPr/>
            <p:nvPr/>
          </p:nvSpPr>
          <p:spPr bwMode="gray">
            <a:xfrm flipH="1">
              <a:off x="10643917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8" name="Right Triangle 977">
              <a:extLst>
                <a:ext uri="{FF2B5EF4-FFF2-40B4-BE49-F238E27FC236}">
                  <a16:creationId xmlns:a16="http://schemas.microsoft.com/office/drawing/2014/main" id="{5C5FA75B-57C5-4996-B210-AB2E78DB6D93}"/>
                </a:ext>
              </a:extLst>
            </p:cNvPr>
            <p:cNvSpPr/>
            <p:nvPr/>
          </p:nvSpPr>
          <p:spPr bwMode="gray">
            <a:xfrm rot="10800000" flipH="1">
              <a:off x="1064391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9" name="Right Triangle 978">
              <a:extLst>
                <a:ext uri="{FF2B5EF4-FFF2-40B4-BE49-F238E27FC236}">
                  <a16:creationId xmlns:a16="http://schemas.microsoft.com/office/drawing/2014/main" id="{66D09697-524C-4A22-9E7E-1B43B9D6D54E}"/>
                </a:ext>
              </a:extLst>
            </p:cNvPr>
            <p:cNvSpPr/>
            <p:nvPr/>
          </p:nvSpPr>
          <p:spPr bwMode="gray">
            <a:xfrm flipH="1" flipV="1">
              <a:off x="10643917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0" name="Right Triangle 979">
              <a:extLst>
                <a:ext uri="{FF2B5EF4-FFF2-40B4-BE49-F238E27FC236}">
                  <a16:creationId xmlns:a16="http://schemas.microsoft.com/office/drawing/2014/main" id="{56AAD721-F841-4471-8202-D4B79A7D6151}"/>
                </a:ext>
              </a:extLst>
            </p:cNvPr>
            <p:cNvSpPr/>
            <p:nvPr/>
          </p:nvSpPr>
          <p:spPr bwMode="gray">
            <a:xfrm rot="10800000" flipH="1" flipV="1">
              <a:off x="10643917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1" name="Right Triangle 980">
              <a:extLst>
                <a:ext uri="{FF2B5EF4-FFF2-40B4-BE49-F238E27FC236}">
                  <a16:creationId xmlns:a16="http://schemas.microsoft.com/office/drawing/2014/main" id="{D85FDA18-BF84-4556-9985-FA7D64B01EAC}"/>
                </a:ext>
              </a:extLst>
            </p:cNvPr>
            <p:cNvSpPr/>
            <p:nvPr/>
          </p:nvSpPr>
          <p:spPr bwMode="gray">
            <a:xfrm flipH="1">
              <a:off x="10643917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2" name="Right Triangle 981">
              <a:extLst>
                <a:ext uri="{FF2B5EF4-FFF2-40B4-BE49-F238E27FC236}">
                  <a16:creationId xmlns:a16="http://schemas.microsoft.com/office/drawing/2014/main" id="{228DAC65-C3E0-4BAC-A173-2E7D5650FA0A}"/>
                </a:ext>
              </a:extLst>
            </p:cNvPr>
            <p:cNvSpPr/>
            <p:nvPr/>
          </p:nvSpPr>
          <p:spPr bwMode="gray">
            <a:xfrm rot="10800000" flipH="1">
              <a:off x="1064391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3" name="Right Triangle 982">
              <a:extLst>
                <a:ext uri="{FF2B5EF4-FFF2-40B4-BE49-F238E27FC236}">
                  <a16:creationId xmlns:a16="http://schemas.microsoft.com/office/drawing/2014/main" id="{95E6C0B2-3570-4F49-8FBF-92A17DE00E03}"/>
                </a:ext>
              </a:extLst>
            </p:cNvPr>
            <p:cNvSpPr/>
            <p:nvPr/>
          </p:nvSpPr>
          <p:spPr bwMode="gray">
            <a:xfrm flipH="1">
              <a:off x="10643917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4" name="Right Triangle 983">
              <a:extLst>
                <a:ext uri="{FF2B5EF4-FFF2-40B4-BE49-F238E27FC236}">
                  <a16:creationId xmlns:a16="http://schemas.microsoft.com/office/drawing/2014/main" id="{19A1FB0C-2F2C-4252-B0B6-16BE19DB0CDF}"/>
                </a:ext>
              </a:extLst>
            </p:cNvPr>
            <p:cNvSpPr/>
            <p:nvPr/>
          </p:nvSpPr>
          <p:spPr bwMode="gray">
            <a:xfrm rot="10800000" flipH="1">
              <a:off x="10643917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5" name="Right Triangle 984">
              <a:extLst>
                <a:ext uri="{FF2B5EF4-FFF2-40B4-BE49-F238E27FC236}">
                  <a16:creationId xmlns:a16="http://schemas.microsoft.com/office/drawing/2014/main" id="{DCEBFEEA-04F8-4EEF-8604-A70CA0778962}"/>
                </a:ext>
              </a:extLst>
            </p:cNvPr>
            <p:cNvSpPr/>
            <p:nvPr/>
          </p:nvSpPr>
          <p:spPr bwMode="gray">
            <a:xfrm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6" name="Right Triangle 985">
              <a:extLst>
                <a:ext uri="{FF2B5EF4-FFF2-40B4-BE49-F238E27FC236}">
                  <a16:creationId xmlns:a16="http://schemas.microsoft.com/office/drawing/2014/main" id="{854CB75C-6A98-4F37-BAC4-CE4650500E72}"/>
                </a:ext>
              </a:extLst>
            </p:cNvPr>
            <p:cNvSpPr/>
            <p:nvPr/>
          </p:nvSpPr>
          <p:spPr bwMode="gray">
            <a:xfrm rot="10800000"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7" name="Right Triangle 986">
              <a:extLst>
                <a:ext uri="{FF2B5EF4-FFF2-40B4-BE49-F238E27FC236}">
                  <a16:creationId xmlns:a16="http://schemas.microsoft.com/office/drawing/2014/main" id="{4BC70ECB-B001-4D30-A83C-98E42DB88364}"/>
                </a:ext>
              </a:extLst>
            </p:cNvPr>
            <p:cNvSpPr/>
            <p:nvPr/>
          </p:nvSpPr>
          <p:spPr bwMode="gray">
            <a:xfrm flipV="1">
              <a:off x="11612306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8" name="Right Triangle 987">
              <a:extLst>
                <a:ext uri="{FF2B5EF4-FFF2-40B4-BE49-F238E27FC236}">
                  <a16:creationId xmlns:a16="http://schemas.microsoft.com/office/drawing/2014/main" id="{3CFAE869-6B6D-4CEC-8A38-055A716090E4}"/>
                </a:ext>
              </a:extLst>
            </p:cNvPr>
            <p:cNvSpPr/>
            <p:nvPr/>
          </p:nvSpPr>
          <p:spPr bwMode="gray">
            <a:xfrm>
              <a:off x="11612306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9" name="Right Triangle 988">
              <a:extLst>
                <a:ext uri="{FF2B5EF4-FFF2-40B4-BE49-F238E27FC236}">
                  <a16:creationId xmlns:a16="http://schemas.microsoft.com/office/drawing/2014/main" id="{FDE7EB38-DF88-4E7F-8017-8C3BEDD68EEC}"/>
                </a:ext>
              </a:extLst>
            </p:cNvPr>
            <p:cNvSpPr/>
            <p:nvPr/>
          </p:nvSpPr>
          <p:spPr bwMode="gray">
            <a:xfrm rot="10800000">
              <a:off x="1161230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0" name="Right Triangle 989">
              <a:extLst>
                <a:ext uri="{FF2B5EF4-FFF2-40B4-BE49-F238E27FC236}">
                  <a16:creationId xmlns:a16="http://schemas.microsoft.com/office/drawing/2014/main" id="{DB9AB48C-3D47-4295-B37B-2321DA84AFA3}"/>
                </a:ext>
              </a:extLst>
            </p:cNvPr>
            <p:cNvSpPr/>
            <p:nvPr/>
          </p:nvSpPr>
          <p:spPr bwMode="gray">
            <a:xfrm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1" name="Right Triangle 990">
              <a:extLst>
                <a:ext uri="{FF2B5EF4-FFF2-40B4-BE49-F238E27FC236}">
                  <a16:creationId xmlns:a16="http://schemas.microsoft.com/office/drawing/2014/main" id="{632572F9-5ADA-45AE-AB00-1857774A1A07}"/>
                </a:ext>
              </a:extLst>
            </p:cNvPr>
            <p:cNvSpPr/>
            <p:nvPr/>
          </p:nvSpPr>
          <p:spPr bwMode="gray">
            <a:xfrm rot="10800000"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2" name="Right Triangle 991">
              <a:extLst>
                <a:ext uri="{FF2B5EF4-FFF2-40B4-BE49-F238E27FC236}">
                  <a16:creationId xmlns:a16="http://schemas.microsoft.com/office/drawing/2014/main" id="{1A450287-F0E3-48D1-8B24-15646B4D8737}"/>
                </a:ext>
              </a:extLst>
            </p:cNvPr>
            <p:cNvSpPr/>
            <p:nvPr/>
          </p:nvSpPr>
          <p:spPr bwMode="gray">
            <a:xfrm flipV="1">
              <a:off x="11612306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3" name="Right Triangle 992">
              <a:extLst>
                <a:ext uri="{FF2B5EF4-FFF2-40B4-BE49-F238E27FC236}">
                  <a16:creationId xmlns:a16="http://schemas.microsoft.com/office/drawing/2014/main" id="{6A7D5B58-3DE0-48FD-B95B-A27AE491EC5C}"/>
                </a:ext>
              </a:extLst>
            </p:cNvPr>
            <p:cNvSpPr/>
            <p:nvPr/>
          </p:nvSpPr>
          <p:spPr bwMode="gray">
            <a:xfrm rot="10800000">
              <a:off x="1161230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4" name="Right Triangle 993">
              <a:extLst>
                <a:ext uri="{FF2B5EF4-FFF2-40B4-BE49-F238E27FC236}">
                  <a16:creationId xmlns:a16="http://schemas.microsoft.com/office/drawing/2014/main" id="{04731549-8D32-42F6-9B7C-93718E57319D}"/>
                </a:ext>
              </a:extLst>
            </p:cNvPr>
            <p:cNvSpPr/>
            <p:nvPr/>
          </p:nvSpPr>
          <p:spPr bwMode="gray">
            <a:xfrm>
              <a:off x="11612306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5" name="Right Triangle 994">
              <a:extLst>
                <a:ext uri="{FF2B5EF4-FFF2-40B4-BE49-F238E27FC236}">
                  <a16:creationId xmlns:a16="http://schemas.microsoft.com/office/drawing/2014/main" id="{7A407715-9564-4782-8381-4EA68FBE8983}"/>
                </a:ext>
              </a:extLst>
            </p:cNvPr>
            <p:cNvSpPr/>
            <p:nvPr/>
          </p:nvSpPr>
          <p:spPr bwMode="gray">
            <a:xfrm rot="10800000">
              <a:off x="11612306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28" name="Right Triangle 1027">
              <a:extLst>
                <a:ext uri="{FF2B5EF4-FFF2-40B4-BE49-F238E27FC236}">
                  <a16:creationId xmlns:a16="http://schemas.microsoft.com/office/drawing/2014/main" id="{46CE6230-83D8-48D6-B2E2-B9E68C35055E}"/>
                </a:ext>
              </a:extLst>
            </p:cNvPr>
            <p:cNvSpPr/>
            <p:nvPr/>
          </p:nvSpPr>
          <p:spPr bwMode="gray">
            <a:xfrm>
              <a:off x="7741661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29" name="Right Triangle 1028">
              <a:extLst>
                <a:ext uri="{FF2B5EF4-FFF2-40B4-BE49-F238E27FC236}">
                  <a16:creationId xmlns:a16="http://schemas.microsoft.com/office/drawing/2014/main" id="{0FFBA15E-7D2A-45A7-A081-316C13577FF9}"/>
                </a:ext>
              </a:extLst>
            </p:cNvPr>
            <p:cNvSpPr/>
            <p:nvPr/>
          </p:nvSpPr>
          <p:spPr bwMode="gray">
            <a:xfrm flipV="1">
              <a:off x="7741661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0" name="Right Triangle 1029">
              <a:extLst>
                <a:ext uri="{FF2B5EF4-FFF2-40B4-BE49-F238E27FC236}">
                  <a16:creationId xmlns:a16="http://schemas.microsoft.com/office/drawing/2014/main" id="{8E87C66C-A3AE-4E2C-B884-14C6C56C4D5F}"/>
                </a:ext>
              </a:extLst>
            </p:cNvPr>
            <p:cNvSpPr/>
            <p:nvPr/>
          </p:nvSpPr>
          <p:spPr bwMode="gray">
            <a:xfrm rot="10800000" flipV="1">
              <a:off x="7741662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1" name="Right Triangle 1030">
              <a:extLst>
                <a:ext uri="{FF2B5EF4-FFF2-40B4-BE49-F238E27FC236}">
                  <a16:creationId xmlns:a16="http://schemas.microsoft.com/office/drawing/2014/main" id="{95C3C7ED-AC49-4188-8E43-AF0649D9F0F4}"/>
                </a:ext>
              </a:extLst>
            </p:cNvPr>
            <p:cNvSpPr/>
            <p:nvPr/>
          </p:nvSpPr>
          <p:spPr bwMode="gray">
            <a:xfrm>
              <a:off x="7741661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2" name="Right Triangle 1031">
              <a:extLst>
                <a:ext uri="{FF2B5EF4-FFF2-40B4-BE49-F238E27FC236}">
                  <a16:creationId xmlns:a16="http://schemas.microsoft.com/office/drawing/2014/main" id="{A80D8648-C3B5-4F17-81CD-233D5262ABD5}"/>
                </a:ext>
              </a:extLst>
            </p:cNvPr>
            <p:cNvSpPr/>
            <p:nvPr/>
          </p:nvSpPr>
          <p:spPr bwMode="gray">
            <a:xfrm rot="10800000">
              <a:off x="7741662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3" name="Right Triangle 1032">
              <a:extLst>
                <a:ext uri="{FF2B5EF4-FFF2-40B4-BE49-F238E27FC236}">
                  <a16:creationId xmlns:a16="http://schemas.microsoft.com/office/drawing/2014/main" id="{6F2413B6-FD74-4542-A7DC-165DEC8EFC78}"/>
                </a:ext>
              </a:extLst>
            </p:cNvPr>
            <p:cNvSpPr/>
            <p:nvPr/>
          </p:nvSpPr>
          <p:spPr bwMode="gray">
            <a:xfrm>
              <a:off x="7741661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4" name="Right Triangle 1033">
              <a:extLst>
                <a:ext uri="{FF2B5EF4-FFF2-40B4-BE49-F238E27FC236}">
                  <a16:creationId xmlns:a16="http://schemas.microsoft.com/office/drawing/2014/main" id="{1A28D101-AEE0-4114-AF07-2690E3903A82}"/>
                </a:ext>
              </a:extLst>
            </p:cNvPr>
            <p:cNvSpPr/>
            <p:nvPr/>
          </p:nvSpPr>
          <p:spPr bwMode="gray">
            <a:xfrm rot="10800000">
              <a:off x="7741662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5" name="Right Triangle 1034">
              <a:extLst>
                <a:ext uri="{FF2B5EF4-FFF2-40B4-BE49-F238E27FC236}">
                  <a16:creationId xmlns:a16="http://schemas.microsoft.com/office/drawing/2014/main" id="{624BA62E-854B-4817-8C75-93B3FDA53A16}"/>
                </a:ext>
              </a:extLst>
            </p:cNvPr>
            <p:cNvSpPr/>
            <p:nvPr/>
          </p:nvSpPr>
          <p:spPr bwMode="gray">
            <a:xfrm flipV="1">
              <a:off x="774166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6" name="Right Triangle 1035">
              <a:extLst>
                <a:ext uri="{FF2B5EF4-FFF2-40B4-BE49-F238E27FC236}">
                  <a16:creationId xmlns:a16="http://schemas.microsoft.com/office/drawing/2014/main" id="{AC6F2C83-5C1D-42EE-B65B-0866E4238006}"/>
                </a:ext>
              </a:extLst>
            </p:cNvPr>
            <p:cNvSpPr/>
            <p:nvPr/>
          </p:nvSpPr>
          <p:spPr bwMode="gray">
            <a:xfrm rot="10800000" flipV="1">
              <a:off x="7741662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7" name="Right Triangle 1036">
              <a:extLst>
                <a:ext uri="{FF2B5EF4-FFF2-40B4-BE49-F238E27FC236}">
                  <a16:creationId xmlns:a16="http://schemas.microsoft.com/office/drawing/2014/main" id="{0936884B-1574-4332-BDB7-63BAD5456B6E}"/>
                </a:ext>
              </a:extLst>
            </p:cNvPr>
            <p:cNvSpPr/>
            <p:nvPr/>
          </p:nvSpPr>
          <p:spPr bwMode="gray">
            <a:xfrm>
              <a:off x="7741661" y="1928558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8" name="Right Triangle 1037">
              <a:extLst>
                <a:ext uri="{FF2B5EF4-FFF2-40B4-BE49-F238E27FC236}">
                  <a16:creationId xmlns:a16="http://schemas.microsoft.com/office/drawing/2014/main" id="{585D25E4-EF4A-4746-89C1-AD937312FABA}"/>
                </a:ext>
              </a:extLst>
            </p:cNvPr>
            <p:cNvSpPr/>
            <p:nvPr/>
          </p:nvSpPr>
          <p:spPr bwMode="gray">
            <a:xfrm rot="10800000">
              <a:off x="7741662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9" name="Right Triangle 1038">
              <a:extLst>
                <a:ext uri="{FF2B5EF4-FFF2-40B4-BE49-F238E27FC236}">
                  <a16:creationId xmlns:a16="http://schemas.microsoft.com/office/drawing/2014/main" id="{34A9591E-1FFB-417A-ACB0-5C5F8D34D616}"/>
                </a:ext>
              </a:extLst>
            </p:cNvPr>
            <p:cNvSpPr/>
            <p:nvPr/>
          </p:nvSpPr>
          <p:spPr bwMode="gray">
            <a:xfrm>
              <a:off x="774166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0" name="Right Triangle 1039">
              <a:extLst>
                <a:ext uri="{FF2B5EF4-FFF2-40B4-BE49-F238E27FC236}">
                  <a16:creationId xmlns:a16="http://schemas.microsoft.com/office/drawing/2014/main" id="{5AEB8996-4312-4B89-8EDC-CEE30294F1B1}"/>
                </a:ext>
              </a:extLst>
            </p:cNvPr>
            <p:cNvSpPr/>
            <p:nvPr/>
          </p:nvSpPr>
          <p:spPr bwMode="gray">
            <a:xfrm rot="10800000">
              <a:off x="7741662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1" name="Right Triangle 1040">
              <a:extLst>
                <a:ext uri="{FF2B5EF4-FFF2-40B4-BE49-F238E27FC236}">
                  <a16:creationId xmlns:a16="http://schemas.microsoft.com/office/drawing/2014/main" id="{01288028-371E-42F8-9205-E4A9D63D6456}"/>
                </a:ext>
              </a:extLst>
            </p:cNvPr>
            <p:cNvSpPr/>
            <p:nvPr/>
          </p:nvSpPr>
          <p:spPr bwMode="gray">
            <a:xfrm flipH="1">
              <a:off x="870701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2" name="Right Triangle 1041">
              <a:extLst>
                <a:ext uri="{FF2B5EF4-FFF2-40B4-BE49-F238E27FC236}">
                  <a16:creationId xmlns:a16="http://schemas.microsoft.com/office/drawing/2014/main" id="{FF6A65AD-8E3D-471E-8693-79F6BE9516A6}"/>
                </a:ext>
              </a:extLst>
            </p:cNvPr>
            <p:cNvSpPr/>
            <p:nvPr/>
          </p:nvSpPr>
          <p:spPr bwMode="gray">
            <a:xfrm rot="10800000" flipH="1">
              <a:off x="870701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3" name="Right Triangle 1042">
              <a:extLst>
                <a:ext uri="{FF2B5EF4-FFF2-40B4-BE49-F238E27FC236}">
                  <a16:creationId xmlns:a16="http://schemas.microsoft.com/office/drawing/2014/main" id="{2E0E005B-AB67-4D12-AD53-E11B5E35B06B}"/>
                </a:ext>
              </a:extLst>
            </p:cNvPr>
            <p:cNvSpPr/>
            <p:nvPr/>
          </p:nvSpPr>
          <p:spPr bwMode="gray">
            <a:xfrm flipH="1" flipV="1">
              <a:off x="8707016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4" name="Right Triangle 1043">
              <a:extLst>
                <a:ext uri="{FF2B5EF4-FFF2-40B4-BE49-F238E27FC236}">
                  <a16:creationId xmlns:a16="http://schemas.microsoft.com/office/drawing/2014/main" id="{13A26FEC-0768-4B7D-A7A2-6EF9BD21145C}"/>
                </a:ext>
              </a:extLst>
            </p:cNvPr>
            <p:cNvSpPr/>
            <p:nvPr/>
          </p:nvSpPr>
          <p:spPr bwMode="gray">
            <a:xfrm rot="10800000" flipH="1">
              <a:off x="8707016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5" name="Right Triangle 1044">
              <a:extLst>
                <a:ext uri="{FF2B5EF4-FFF2-40B4-BE49-F238E27FC236}">
                  <a16:creationId xmlns:a16="http://schemas.microsoft.com/office/drawing/2014/main" id="{2928A17D-64C4-408A-8198-1B3550868156}"/>
                </a:ext>
              </a:extLst>
            </p:cNvPr>
            <p:cNvSpPr/>
            <p:nvPr/>
          </p:nvSpPr>
          <p:spPr bwMode="gray">
            <a:xfrm flipH="1">
              <a:off x="870701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6" name="Right Triangle 1045">
              <a:extLst>
                <a:ext uri="{FF2B5EF4-FFF2-40B4-BE49-F238E27FC236}">
                  <a16:creationId xmlns:a16="http://schemas.microsoft.com/office/drawing/2014/main" id="{8C4EAA5B-CC02-43D2-A384-9D101EA33E89}"/>
                </a:ext>
              </a:extLst>
            </p:cNvPr>
            <p:cNvSpPr/>
            <p:nvPr/>
          </p:nvSpPr>
          <p:spPr bwMode="gray">
            <a:xfrm rot="10800000" flipH="1">
              <a:off x="870701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7" name="Right Triangle 1046">
              <a:extLst>
                <a:ext uri="{FF2B5EF4-FFF2-40B4-BE49-F238E27FC236}">
                  <a16:creationId xmlns:a16="http://schemas.microsoft.com/office/drawing/2014/main" id="{1A1F053D-7194-48D2-B7BF-804E00EB1201}"/>
                </a:ext>
              </a:extLst>
            </p:cNvPr>
            <p:cNvSpPr/>
            <p:nvPr/>
          </p:nvSpPr>
          <p:spPr bwMode="gray">
            <a:xfrm flipH="1" flipV="1">
              <a:off x="8707016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8" name="Right Triangle 1047">
              <a:extLst>
                <a:ext uri="{FF2B5EF4-FFF2-40B4-BE49-F238E27FC236}">
                  <a16:creationId xmlns:a16="http://schemas.microsoft.com/office/drawing/2014/main" id="{F3CA9B1C-067D-48A4-84A0-2915B6EB3FC0}"/>
                </a:ext>
              </a:extLst>
            </p:cNvPr>
            <p:cNvSpPr/>
            <p:nvPr/>
          </p:nvSpPr>
          <p:spPr bwMode="gray">
            <a:xfrm flipH="1">
              <a:off x="870701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9" name="Right Triangle 1048">
              <a:extLst>
                <a:ext uri="{FF2B5EF4-FFF2-40B4-BE49-F238E27FC236}">
                  <a16:creationId xmlns:a16="http://schemas.microsoft.com/office/drawing/2014/main" id="{781BEE55-C9A9-4430-9F88-D1FDCACC840B}"/>
                </a:ext>
              </a:extLst>
            </p:cNvPr>
            <p:cNvSpPr/>
            <p:nvPr/>
          </p:nvSpPr>
          <p:spPr bwMode="gray">
            <a:xfrm rot="10800000" flipH="1">
              <a:off x="8707017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0" name="Right Triangle 1049">
              <a:extLst>
                <a:ext uri="{FF2B5EF4-FFF2-40B4-BE49-F238E27FC236}">
                  <a16:creationId xmlns:a16="http://schemas.microsoft.com/office/drawing/2014/main" id="{D2340110-87F2-4982-8605-9D19EE639E7F}"/>
                </a:ext>
              </a:extLst>
            </p:cNvPr>
            <p:cNvSpPr/>
            <p:nvPr/>
          </p:nvSpPr>
          <p:spPr bwMode="gray">
            <a:xfrm flipH="1">
              <a:off x="8707016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1" name="Right Triangle 1050">
              <a:extLst>
                <a:ext uri="{FF2B5EF4-FFF2-40B4-BE49-F238E27FC236}">
                  <a16:creationId xmlns:a16="http://schemas.microsoft.com/office/drawing/2014/main" id="{7CC017E7-8DAF-4941-95EA-E65B74C14CE3}"/>
                </a:ext>
              </a:extLst>
            </p:cNvPr>
            <p:cNvSpPr/>
            <p:nvPr/>
          </p:nvSpPr>
          <p:spPr bwMode="gray">
            <a:xfrm rot="10800000" flipH="1">
              <a:off x="8707016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1" name="Right Triangle 870">
              <a:extLst>
                <a:ext uri="{FF2B5EF4-FFF2-40B4-BE49-F238E27FC236}">
                  <a16:creationId xmlns:a16="http://schemas.microsoft.com/office/drawing/2014/main" id="{4D6A9B6D-0E20-41BF-9035-9B6C72D9474C}"/>
                </a:ext>
              </a:extLst>
            </p:cNvPr>
            <p:cNvSpPr/>
            <p:nvPr/>
          </p:nvSpPr>
          <p:spPr bwMode="gray">
            <a:xfrm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3" name="Right Triangle 872">
              <a:extLst>
                <a:ext uri="{FF2B5EF4-FFF2-40B4-BE49-F238E27FC236}">
                  <a16:creationId xmlns:a16="http://schemas.microsoft.com/office/drawing/2014/main" id="{1ABA6570-6C6E-4B1D-99BD-C9A1DA40DFDC}"/>
                </a:ext>
              </a:extLst>
            </p:cNvPr>
            <p:cNvSpPr/>
            <p:nvPr/>
          </p:nvSpPr>
          <p:spPr bwMode="gray">
            <a:xfrm rot="10800000"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4" name="Right Triangle 873">
              <a:extLst>
                <a:ext uri="{FF2B5EF4-FFF2-40B4-BE49-F238E27FC236}">
                  <a16:creationId xmlns:a16="http://schemas.microsoft.com/office/drawing/2014/main" id="{4333192B-4E0A-4206-B8F7-C1C5B22A19CC}"/>
                </a:ext>
              </a:extLst>
            </p:cNvPr>
            <p:cNvSpPr/>
            <p:nvPr/>
          </p:nvSpPr>
          <p:spPr bwMode="gray">
            <a:xfrm flipV="1">
              <a:off x="967552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5" name="Right Triangle 874">
              <a:extLst>
                <a:ext uri="{FF2B5EF4-FFF2-40B4-BE49-F238E27FC236}">
                  <a16:creationId xmlns:a16="http://schemas.microsoft.com/office/drawing/2014/main" id="{E42B8AE8-AC7A-4F0C-A511-F7D1BAC6827E}"/>
                </a:ext>
              </a:extLst>
            </p:cNvPr>
            <p:cNvSpPr/>
            <p:nvPr/>
          </p:nvSpPr>
          <p:spPr bwMode="gray">
            <a:xfrm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6" name="Right Triangle 875">
              <a:extLst>
                <a:ext uri="{FF2B5EF4-FFF2-40B4-BE49-F238E27FC236}">
                  <a16:creationId xmlns:a16="http://schemas.microsoft.com/office/drawing/2014/main" id="{B9882E8B-7939-497C-BB49-B63EB6664AE7}"/>
                </a:ext>
              </a:extLst>
            </p:cNvPr>
            <p:cNvSpPr/>
            <p:nvPr/>
          </p:nvSpPr>
          <p:spPr bwMode="gray">
            <a:xfrm rot="10800000"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7" name="Right Triangle 876">
              <a:extLst>
                <a:ext uri="{FF2B5EF4-FFF2-40B4-BE49-F238E27FC236}">
                  <a16:creationId xmlns:a16="http://schemas.microsoft.com/office/drawing/2014/main" id="{91A7D503-1CF5-4414-8228-23A526A48DBA}"/>
                </a:ext>
              </a:extLst>
            </p:cNvPr>
            <p:cNvSpPr/>
            <p:nvPr/>
          </p:nvSpPr>
          <p:spPr bwMode="gray">
            <a:xfrm>
              <a:off x="967552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8" name="Right Triangle 877">
              <a:extLst>
                <a:ext uri="{FF2B5EF4-FFF2-40B4-BE49-F238E27FC236}">
                  <a16:creationId xmlns:a16="http://schemas.microsoft.com/office/drawing/2014/main" id="{BBD4F02F-C4E6-460E-8ED5-9C43589A3334}"/>
                </a:ext>
              </a:extLst>
            </p:cNvPr>
            <p:cNvSpPr/>
            <p:nvPr/>
          </p:nvSpPr>
          <p:spPr bwMode="gray">
            <a:xfrm flipV="1">
              <a:off x="967552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9" name="Right Triangle 878">
              <a:extLst>
                <a:ext uri="{FF2B5EF4-FFF2-40B4-BE49-F238E27FC236}">
                  <a16:creationId xmlns:a16="http://schemas.microsoft.com/office/drawing/2014/main" id="{C9B9D731-70D9-409B-BF44-0D76EF95D0B2}"/>
                </a:ext>
              </a:extLst>
            </p:cNvPr>
            <p:cNvSpPr/>
            <p:nvPr/>
          </p:nvSpPr>
          <p:spPr bwMode="gray">
            <a:xfrm>
              <a:off x="967552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0" name="Right Triangle 879">
              <a:extLst>
                <a:ext uri="{FF2B5EF4-FFF2-40B4-BE49-F238E27FC236}">
                  <a16:creationId xmlns:a16="http://schemas.microsoft.com/office/drawing/2014/main" id="{D32E7934-0AE4-4338-B800-BDB7FD57EF50}"/>
                </a:ext>
              </a:extLst>
            </p:cNvPr>
            <p:cNvSpPr/>
            <p:nvPr/>
          </p:nvSpPr>
          <p:spPr bwMode="gray">
            <a:xfrm rot="10800000">
              <a:off x="9675529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1" name="Right Triangle 880">
              <a:extLst>
                <a:ext uri="{FF2B5EF4-FFF2-40B4-BE49-F238E27FC236}">
                  <a16:creationId xmlns:a16="http://schemas.microsoft.com/office/drawing/2014/main" id="{35C04BA3-A128-412F-98B2-57E9CDA29312}"/>
                </a:ext>
              </a:extLst>
            </p:cNvPr>
            <p:cNvSpPr/>
            <p:nvPr/>
          </p:nvSpPr>
          <p:spPr bwMode="gray">
            <a:xfrm>
              <a:off x="967552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2" name="Right Triangle 881">
              <a:extLst>
                <a:ext uri="{FF2B5EF4-FFF2-40B4-BE49-F238E27FC236}">
                  <a16:creationId xmlns:a16="http://schemas.microsoft.com/office/drawing/2014/main" id="{287174AA-7731-4C40-8FD3-618197C823FF}"/>
                </a:ext>
              </a:extLst>
            </p:cNvPr>
            <p:cNvSpPr/>
            <p:nvPr/>
          </p:nvSpPr>
          <p:spPr bwMode="gray">
            <a:xfrm rot="10800000">
              <a:off x="9675528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3" name="Right Triangle 882">
              <a:extLst>
                <a:ext uri="{FF2B5EF4-FFF2-40B4-BE49-F238E27FC236}">
                  <a16:creationId xmlns:a16="http://schemas.microsoft.com/office/drawing/2014/main" id="{3E6E280A-90EA-430A-94D0-24DFA7EDB8A3}"/>
                </a:ext>
              </a:extLst>
            </p:cNvPr>
            <p:cNvSpPr/>
            <p:nvPr/>
          </p:nvSpPr>
          <p:spPr bwMode="gray">
            <a:xfrm flipH="1">
              <a:off x="10643917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4" name="Right Triangle 883">
              <a:extLst>
                <a:ext uri="{FF2B5EF4-FFF2-40B4-BE49-F238E27FC236}">
                  <a16:creationId xmlns:a16="http://schemas.microsoft.com/office/drawing/2014/main" id="{F05B590E-5324-4AB6-8581-2912D40B7B60}"/>
                </a:ext>
              </a:extLst>
            </p:cNvPr>
            <p:cNvSpPr/>
            <p:nvPr/>
          </p:nvSpPr>
          <p:spPr bwMode="gray">
            <a:xfrm flipH="1" flipV="1">
              <a:off x="10643917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5" name="Right Triangle 884">
              <a:extLst>
                <a:ext uri="{FF2B5EF4-FFF2-40B4-BE49-F238E27FC236}">
                  <a16:creationId xmlns:a16="http://schemas.microsoft.com/office/drawing/2014/main" id="{2551CCD0-0238-4C0B-9A43-DAC50B257FF2}"/>
                </a:ext>
              </a:extLst>
            </p:cNvPr>
            <p:cNvSpPr/>
            <p:nvPr/>
          </p:nvSpPr>
          <p:spPr bwMode="gray">
            <a:xfrm rot="10800000" flipH="1" flipV="1">
              <a:off x="1064391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6" name="Right Triangle 885">
              <a:extLst>
                <a:ext uri="{FF2B5EF4-FFF2-40B4-BE49-F238E27FC236}">
                  <a16:creationId xmlns:a16="http://schemas.microsoft.com/office/drawing/2014/main" id="{5613A871-C056-4B4D-9FF2-E496109012F1}"/>
                </a:ext>
              </a:extLst>
            </p:cNvPr>
            <p:cNvSpPr/>
            <p:nvPr/>
          </p:nvSpPr>
          <p:spPr bwMode="gray">
            <a:xfrm flipH="1">
              <a:off x="1064391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7" name="Right Triangle 886">
              <a:extLst>
                <a:ext uri="{FF2B5EF4-FFF2-40B4-BE49-F238E27FC236}">
                  <a16:creationId xmlns:a16="http://schemas.microsoft.com/office/drawing/2014/main" id="{000EB0B9-69F7-426F-AC0D-204E34320B07}"/>
                </a:ext>
              </a:extLst>
            </p:cNvPr>
            <p:cNvSpPr/>
            <p:nvPr/>
          </p:nvSpPr>
          <p:spPr bwMode="gray">
            <a:xfrm flipH="1">
              <a:off x="10643917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8" name="Right Triangle 887">
              <a:extLst>
                <a:ext uri="{FF2B5EF4-FFF2-40B4-BE49-F238E27FC236}">
                  <a16:creationId xmlns:a16="http://schemas.microsoft.com/office/drawing/2014/main" id="{1207D236-3F30-4238-9BD2-5A3F0A2CDE3C}"/>
                </a:ext>
              </a:extLst>
            </p:cNvPr>
            <p:cNvSpPr/>
            <p:nvPr/>
          </p:nvSpPr>
          <p:spPr bwMode="gray">
            <a:xfrm rot="10800000" flipH="1">
              <a:off x="1064391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9" name="Right Triangle 888">
              <a:extLst>
                <a:ext uri="{FF2B5EF4-FFF2-40B4-BE49-F238E27FC236}">
                  <a16:creationId xmlns:a16="http://schemas.microsoft.com/office/drawing/2014/main" id="{5B045B01-30ED-40AB-BB65-35F50AFFB055}"/>
                </a:ext>
              </a:extLst>
            </p:cNvPr>
            <p:cNvSpPr/>
            <p:nvPr/>
          </p:nvSpPr>
          <p:spPr bwMode="gray">
            <a:xfrm flipH="1" flipV="1">
              <a:off x="10643917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0" name="Right Triangle 889">
              <a:extLst>
                <a:ext uri="{FF2B5EF4-FFF2-40B4-BE49-F238E27FC236}">
                  <a16:creationId xmlns:a16="http://schemas.microsoft.com/office/drawing/2014/main" id="{FA787FB4-2F07-43A6-98AB-1C81FE53E96B}"/>
                </a:ext>
              </a:extLst>
            </p:cNvPr>
            <p:cNvSpPr/>
            <p:nvPr/>
          </p:nvSpPr>
          <p:spPr bwMode="gray">
            <a:xfrm rot="10800000" flipH="1" flipV="1">
              <a:off x="10643917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1" name="Right Triangle 890">
              <a:extLst>
                <a:ext uri="{FF2B5EF4-FFF2-40B4-BE49-F238E27FC236}">
                  <a16:creationId xmlns:a16="http://schemas.microsoft.com/office/drawing/2014/main" id="{543E76E4-47ED-40E3-A88D-B15AB3EE64C4}"/>
                </a:ext>
              </a:extLst>
            </p:cNvPr>
            <p:cNvSpPr/>
            <p:nvPr/>
          </p:nvSpPr>
          <p:spPr bwMode="gray">
            <a:xfrm flipH="1">
              <a:off x="10643917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2" name="Right Triangle 891">
              <a:extLst>
                <a:ext uri="{FF2B5EF4-FFF2-40B4-BE49-F238E27FC236}">
                  <a16:creationId xmlns:a16="http://schemas.microsoft.com/office/drawing/2014/main" id="{144D858C-20C4-41B5-91A3-61C6B4F47E73}"/>
                </a:ext>
              </a:extLst>
            </p:cNvPr>
            <p:cNvSpPr/>
            <p:nvPr/>
          </p:nvSpPr>
          <p:spPr bwMode="gray">
            <a:xfrm rot="10800000" flipH="1">
              <a:off x="1064391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3" name="Right Triangle 892">
              <a:extLst>
                <a:ext uri="{FF2B5EF4-FFF2-40B4-BE49-F238E27FC236}">
                  <a16:creationId xmlns:a16="http://schemas.microsoft.com/office/drawing/2014/main" id="{5AA79935-A32A-445C-B88E-AE964A1E1C2D}"/>
                </a:ext>
              </a:extLst>
            </p:cNvPr>
            <p:cNvSpPr/>
            <p:nvPr/>
          </p:nvSpPr>
          <p:spPr bwMode="gray">
            <a:xfrm flipH="1">
              <a:off x="10643917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4" name="Right Triangle 893">
              <a:extLst>
                <a:ext uri="{FF2B5EF4-FFF2-40B4-BE49-F238E27FC236}">
                  <a16:creationId xmlns:a16="http://schemas.microsoft.com/office/drawing/2014/main" id="{3583DA40-9CA6-47C4-86CD-65EE3357C690}"/>
                </a:ext>
              </a:extLst>
            </p:cNvPr>
            <p:cNvSpPr/>
            <p:nvPr/>
          </p:nvSpPr>
          <p:spPr bwMode="gray">
            <a:xfrm rot="10800000" flipH="1">
              <a:off x="10643917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5" name="Right Triangle 894">
              <a:extLst>
                <a:ext uri="{FF2B5EF4-FFF2-40B4-BE49-F238E27FC236}">
                  <a16:creationId xmlns:a16="http://schemas.microsoft.com/office/drawing/2014/main" id="{54D155C7-12CF-46E5-B984-7205070B1059}"/>
                </a:ext>
              </a:extLst>
            </p:cNvPr>
            <p:cNvSpPr/>
            <p:nvPr/>
          </p:nvSpPr>
          <p:spPr bwMode="gray">
            <a:xfrm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6" name="Right Triangle 895">
              <a:extLst>
                <a:ext uri="{FF2B5EF4-FFF2-40B4-BE49-F238E27FC236}">
                  <a16:creationId xmlns:a16="http://schemas.microsoft.com/office/drawing/2014/main" id="{31C009C7-63B7-4585-A6E3-841F76B2FC81}"/>
                </a:ext>
              </a:extLst>
            </p:cNvPr>
            <p:cNvSpPr/>
            <p:nvPr/>
          </p:nvSpPr>
          <p:spPr bwMode="gray">
            <a:xfrm rot="10800000"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7" name="Right Triangle 896">
              <a:extLst>
                <a:ext uri="{FF2B5EF4-FFF2-40B4-BE49-F238E27FC236}">
                  <a16:creationId xmlns:a16="http://schemas.microsoft.com/office/drawing/2014/main" id="{82C1F205-C15D-47E7-BCE1-8A6B270A63D3}"/>
                </a:ext>
              </a:extLst>
            </p:cNvPr>
            <p:cNvSpPr/>
            <p:nvPr/>
          </p:nvSpPr>
          <p:spPr bwMode="gray">
            <a:xfrm flipV="1">
              <a:off x="11612306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8" name="Right Triangle 897">
              <a:extLst>
                <a:ext uri="{FF2B5EF4-FFF2-40B4-BE49-F238E27FC236}">
                  <a16:creationId xmlns:a16="http://schemas.microsoft.com/office/drawing/2014/main" id="{2F1A46BC-D625-4CD8-98CB-D588C2AA2E70}"/>
                </a:ext>
              </a:extLst>
            </p:cNvPr>
            <p:cNvSpPr/>
            <p:nvPr/>
          </p:nvSpPr>
          <p:spPr bwMode="gray">
            <a:xfrm>
              <a:off x="11612306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9" name="Right Triangle 898">
              <a:extLst>
                <a:ext uri="{FF2B5EF4-FFF2-40B4-BE49-F238E27FC236}">
                  <a16:creationId xmlns:a16="http://schemas.microsoft.com/office/drawing/2014/main" id="{0299DA08-AB2E-4A3A-8CBA-7A25B3151A4B}"/>
                </a:ext>
              </a:extLst>
            </p:cNvPr>
            <p:cNvSpPr/>
            <p:nvPr/>
          </p:nvSpPr>
          <p:spPr bwMode="gray">
            <a:xfrm rot="10800000">
              <a:off x="1161230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0" name="Right Triangle 899">
              <a:extLst>
                <a:ext uri="{FF2B5EF4-FFF2-40B4-BE49-F238E27FC236}">
                  <a16:creationId xmlns:a16="http://schemas.microsoft.com/office/drawing/2014/main" id="{E14A7086-E7AA-48CF-86B6-5AD063F6A43E}"/>
                </a:ext>
              </a:extLst>
            </p:cNvPr>
            <p:cNvSpPr/>
            <p:nvPr/>
          </p:nvSpPr>
          <p:spPr bwMode="gray">
            <a:xfrm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1" name="Right Triangle 900">
              <a:extLst>
                <a:ext uri="{FF2B5EF4-FFF2-40B4-BE49-F238E27FC236}">
                  <a16:creationId xmlns:a16="http://schemas.microsoft.com/office/drawing/2014/main" id="{6BCB5A9D-57B0-43F2-9F76-16884CD34521}"/>
                </a:ext>
              </a:extLst>
            </p:cNvPr>
            <p:cNvSpPr/>
            <p:nvPr/>
          </p:nvSpPr>
          <p:spPr bwMode="gray">
            <a:xfrm rot="10800000"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2" name="Right Triangle 901">
              <a:extLst>
                <a:ext uri="{FF2B5EF4-FFF2-40B4-BE49-F238E27FC236}">
                  <a16:creationId xmlns:a16="http://schemas.microsoft.com/office/drawing/2014/main" id="{3A92171C-0ACF-4266-811F-B37D31B89EA2}"/>
                </a:ext>
              </a:extLst>
            </p:cNvPr>
            <p:cNvSpPr/>
            <p:nvPr/>
          </p:nvSpPr>
          <p:spPr bwMode="gray">
            <a:xfrm flipV="1">
              <a:off x="11612306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3" name="Right Triangle 902">
              <a:extLst>
                <a:ext uri="{FF2B5EF4-FFF2-40B4-BE49-F238E27FC236}">
                  <a16:creationId xmlns:a16="http://schemas.microsoft.com/office/drawing/2014/main" id="{855B45EA-15A3-427D-BDB1-3722402B7854}"/>
                </a:ext>
              </a:extLst>
            </p:cNvPr>
            <p:cNvSpPr/>
            <p:nvPr/>
          </p:nvSpPr>
          <p:spPr bwMode="gray">
            <a:xfrm rot="10800000">
              <a:off x="1161230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4" name="Right Triangle 903">
              <a:extLst>
                <a:ext uri="{FF2B5EF4-FFF2-40B4-BE49-F238E27FC236}">
                  <a16:creationId xmlns:a16="http://schemas.microsoft.com/office/drawing/2014/main" id="{41C97DD6-A6B6-4EE0-840F-7CB3FB16F75E}"/>
                </a:ext>
              </a:extLst>
            </p:cNvPr>
            <p:cNvSpPr/>
            <p:nvPr/>
          </p:nvSpPr>
          <p:spPr bwMode="gray">
            <a:xfrm>
              <a:off x="11612306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5" name="Right Triangle 904">
              <a:extLst>
                <a:ext uri="{FF2B5EF4-FFF2-40B4-BE49-F238E27FC236}">
                  <a16:creationId xmlns:a16="http://schemas.microsoft.com/office/drawing/2014/main" id="{2E37E8AF-F23F-41E0-A506-B7109D38F44A}"/>
                </a:ext>
              </a:extLst>
            </p:cNvPr>
            <p:cNvSpPr/>
            <p:nvPr/>
          </p:nvSpPr>
          <p:spPr bwMode="gray">
            <a:xfrm rot="10800000">
              <a:off x="11612306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8" name="Right Triangle 937">
              <a:extLst>
                <a:ext uri="{FF2B5EF4-FFF2-40B4-BE49-F238E27FC236}">
                  <a16:creationId xmlns:a16="http://schemas.microsoft.com/office/drawing/2014/main" id="{661A6F7D-497A-45A0-AAB5-CA69E168E89D}"/>
                </a:ext>
              </a:extLst>
            </p:cNvPr>
            <p:cNvSpPr/>
            <p:nvPr/>
          </p:nvSpPr>
          <p:spPr bwMode="gray">
            <a:xfrm>
              <a:off x="7741661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9" name="Right Triangle 938">
              <a:extLst>
                <a:ext uri="{FF2B5EF4-FFF2-40B4-BE49-F238E27FC236}">
                  <a16:creationId xmlns:a16="http://schemas.microsoft.com/office/drawing/2014/main" id="{1208FBEB-4F27-4A10-AC4A-886F152A0AA5}"/>
                </a:ext>
              </a:extLst>
            </p:cNvPr>
            <p:cNvSpPr/>
            <p:nvPr/>
          </p:nvSpPr>
          <p:spPr bwMode="gray">
            <a:xfrm flipV="1">
              <a:off x="7741661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0" name="Right Triangle 939">
              <a:extLst>
                <a:ext uri="{FF2B5EF4-FFF2-40B4-BE49-F238E27FC236}">
                  <a16:creationId xmlns:a16="http://schemas.microsoft.com/office/drawing/2014/main" id="{68053E3E-377D-4165-819A-9C8490C99232}"/>
                </a:ext>
              </a:extLst>
            </p:cNvPr>
            <p:cNvSpPr/>
            <p:nvPr/>
          </p:nvSpPr>
          <p:spPr bwMode="gray">
            <a:xfrm rot="10800000" flipV="1">
              <a:off x="7741662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1" name="Right Triangle 940">
              <a:extLst>
                <a:ext uri="{FF2B5EF4-FFF2-40B4-BE49-F238E27FC236}">
                  <a16:creationId xmlns:a16="http://schemas.microsoft.com/office/drawing/2014/main" id="{61281180-7E8A-4FA3-AC18-249EC09B9EBF}"/>
                </a:ext>
              </a:extLst>
            </p:cNvPr>
            <p:cNvSpPr/>
            <p:nvPr/>
          </p:nvSpPr>
          <p:spPr bwMode="gray">
            <a:xfrm>
              <a:off x="7741661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2" name="Right Triangle 941">
              <a:extLst>
                <a:ext uri="{FF2B5EF4-FFF2-40B4-BE49-F238E27FC236}">
                  <a16:creationId xmlns:a16="http://schemas.microsoft.com/office/drawing/2014/main" id="{963946B7-B073-40D8-8FD6-15CE3C5C2368}"/>
                </a:ext>
              </a:extLst>
            </p:cNvPr>
            <p:cNvSpPr/>
            <p:nvPr/>
          </p:nvSpPr>
          <p:spPr bwMode="gray">
            <a:xfrm rot="10800000">
              <a:off x="7741662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3" name="Right Triangle 942">
              <a:extLst>
                <a:ext uri="{FF2B5EF4-FFF2-40B4-BE49-F238E27FC236}">
                  <a16:creationId xmlns:a16="http://schemas.microsoft.com/office/drawing/2014/main" id="{CCB831A2-76E0-4B82-BDF6-9A1C7B5AF6E6}"/>
                </a:ext>
              </a:extLst>
            </p:cNvPr>
            <p:cNvSpPr/>
            <p:nvPr/>
          </p:nvSpPr>
          <p:spPr bwMode="gray">
            <a:xfrm>
              <a:off x="7741661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4" name="Right Triangle 943">
              <a:extLst>
                <a:ext uri="{FF2B5EF4-FFF2-40B4-BE49-F238E27FC236}">
                  <a16:creationId xmlns:a16="http://schemas.microsoft.com/office/drawing/2014/main" id="{1073CF71-79C4-4CE9-ACA1-EA40E6286714}"/>
                </a:ext>
              </a:extLst>
            </p:cNvPr>
            <p:cNvSpPr/>
            <p:nvPr/>
          </p:nvSpPr>
          <p:spPr bwMode="gray">
            <a:xfrm rot="10800000">
              <a:off x="7741662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5" name="Right Triangle 944">
              <a:extLst>
                <a:ext uri="{FF2B5EF4-FFF2-40B4-BE49-F238E27FC236}">
                  <a16:creationId xmlns:a16="http://schemas.microsoft.com/office/drawing/2014/main" id="{901C8CDE-0DA7-46AA-B275-8353C141FD0E}"/>
                </a:ext>
              </a:extLst>
            </p:cNvPr>
            <p:cNvSpPr/>
            <p:nvPr/>
          </p:nvSpPr>
          <p:spPr bwMode="gray">
            <a:xfrm flipV="1">
              <a:off x="774166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6" name="Right Triangle 945">
              <a:extLst>
                <a:ext uri="{FF2B5EF4-FFF2-40B4-BE49-F238E27FC236}">
                  <a16:creationId xmlns:a16="http://schemas.microsoft.com/office/drawing/2014/main" id="{0031402C-679F-41D4-86DC-9712D050C62B}"/>
                </a:ext>
              </a:extLst>
            </p:cNvPr>
            <p:cNvSpPr/>
            <p:nvPr/>
          </p:nvSpPr>
          <p:spPr bwMode="gray">
            <a:xfrm rot="10800000" flipV="1">
              <a:off x="7741662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7" name="Right Triangle 946">
              <a:extLst>
                <a:ext uri="{FF2B5EF4-FFF2-40B4-BE49-F238E27FC236}">
                  <a16:creationId xmlns:a16="http://schemas.microsoft.com/office/drawing/2014/main" id="{5070C2C4-1682-4D4F-AFA5-A52163C5966E}"/>
                </a:ext>
              </a:extLst>
            </p:cNvPr>
            <p:cNvSpPr/>
            <p:nvPr/>
          </p:nvSpPr>
          <p:spPr bwMode="gray">
            <a:xfrm>
              <a:off x="7741661" y="1928558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8" name="Right Triangle 947">
              <a:extLst>
                <a:ext uri="{FF2B5EF4-FFF2-40B4-BE49-F238E27FC236}">
                  <a16:creationId xmlns:a16="http://schemas.microsoft.com/office/drawing/2014/main" id="{7B226566-0D38-4F95-A204-544F17F7035F}"/>
                </a:ext>
              </a:extLst>
            </p:cNvPr>
            <p:cNvSpPr/>
            <p:nvPr/>
          </p:nvSpPr>
          <p:spPr bwMode="gray">
            <a:xfrm rot="10800000">
              <a:off x="7741662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9" name="Right Triangle 948">
              <a:extLst>
                <a:ext uri="{FF2B5EF4-FFF2-40B4-BE49-F238E27FC236}">
                  <a16:creationId xmlns:a16="http://schemas.microsoft.com/office/drawing/2014/main" id="{4A4FAF25-BE83-495A-A7F3-76734F8DB544}"/>
                </a:ext>
              </a:extLst>
            </p:cNvPr>
            <p:cNvSpPr/>
            <p:nvPr/>
          </p:nvSpPr>
          <p:spPr bwMode="gray">
            <a:xfrm>
              <a:off x="774166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0" name="Right Triangle 949">
              <a:extLst>
                <a:ext uri="{FF2B5EF4-FFF2-40B4-BE49-F238E27FC236}">
                  <a16:creationId xmlns:a16="http://schemas.microsoft.com/office/drawing/2014/main" id="{294F316F-D198-4A9D-BD2E-1A48F62E7B9A}"/>
                </a:ext>
              </a:extLst>
            </p:cNvPr>
            <p:cNvSpPr/>
            <p:nvPr/>
          </p:nvSpPr>
          <p:spPr bwMode="gray">
            <a:xfrm rot="10800000">
              <a:off x="7741661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1" name="Right Triangle 950">
              <a:extLst>
                <a:ext uri="{FF2B5EF4-FFF2-40B4-BE49-F238E27FC236}">
                  <a16:creationId xmlns:a16="http://schemas.microsoft.com/office/drawing/2014/main" id="{F0496BC9-79BB-4F0C-AD42-6CB2E6894B61}"/>
                </a:ext>
              </a:extLst>
            </p:cNvPr>
            <p:cNvSpPr/>
            <p:nvPr/>
          </p:nvSpPr>
          <p:spPr bwMode="gray">
            <a:xfrm flipH="1">
              <a:off x="8707015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2" name="Right Triangle 951">
              <a:extLst>
                <a:ext uri="{FF2B5EF4-FFF2-40B4-BE49-F238E27FC236}">
                  <a16:creationId xmlns:a16="http://schemas.microsoft.com/office/drawing/2014/main" id="{F321D19A-8D12-41AC-8A5C-05FE4CB26EE6}"/>
                </a:ext>
              </a:extLst>
            </p:cNvPr>
            <p:cNvSpPr/>
            <p:nvPr/>
          </p:nvSpPr>
          <p:spPr bwMode="gray">
            <a:xfrm rot="10800000" flipH="1">
              <a:off x="8707015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3" name="Right Triangle 952">
              <a:extLst>
                <a:ext uri="{FF2B5EF4-FFF2-40B4-BE49-F238E27FC236}">
                  <a16:creationId xmlns:a16="http://schemas.microsoft.com/office/drawing/2014/main" id="{6A891121-ADC4-49DD-9A09-5F506249A681}"/>
                </a:ext>
              </a:extLst>
            </p:cNvPr>
            <p:cNvSpPr/>
            <p:nvPr/>
          </p:nvSpPr>
          <p:spPr bwMode="gray">
            <a:xfrm flipH="1" flipV="1">
              <a:off x="8707015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4" name="Right Triangle 953">
              <a:extLst>
                <a:ext uri="{FF2B5EF4-FFF2-40B4-BE49-F238E27FC236}">
                  <a16:creationId xmlns:a16="http://schemas.microsoft.com/office/drawing/2014/main" id="{12E2AC39-045E-4F96-8546-9C5AE9D5C235}"/>
                </a:ext>
              </a:extLst>
            </p:cNvPr>
            <p:cNvSpPr/>
            <p:nvPr/>
          </p:nvSpPr>
          <p:spPr bwMode="gray">
            <a:xfrm rot="10800000" flipH="1">
              <a:off x="8707015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5" name="Right Triangle 954">
              <a:extLst>
                <a:ext uri="{FF2B5EF4-FFF2-40B4-BE49-F238E27FC236}">
                  <a16:creationId xmlns:a16="http://schemas.microsoft.com/office/drawing/2014/main" id="{345A6B27-F9EB-48B7-8657-96CE6C23246A}"/>
                </a:ext>
              </a:extLst>
            </p:cNvPr>
            <p:cNvSpPr/>
            <p:nvPr/>
          </p:nvSpPr>
          <p:spPr bwMode="gray">
            <a:xfrm flipH="1">
              <a:off x="8707015" y="2901091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6" name="Right Triangle 955">
              <a:extLst>
                <a:ext uri="{FF2B5EF4-FFF2-40B4-BE49-F238E27FC236}">
                  <a16:creationId xmlns:a16="http://schemas.microsoft.com/office/drawing/2014/main" id="{70CC867F-A8D9-4F89-86C2-1B8F4C0351A6}"/>
                </a:ext>
              </a:extLst>
            </p:cNvPr>
            <p:cNvSpPr/>
            <p:nvPr/>
          </p:nvSpPr>
          <p:spPr bwMode="gray">
            <a:xfrm rot="10800000" flipH="1">
              <a:off x="8707015" y="2901091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7" name="Right Triangle 956">
              <a:extLst>
                <a:ext uri="{FF2B5EF4-FFF2-40B4-BE49-F238E27FC236}">
                  <a16:creationId xmlns:a16="http://schemas.microsoft.com/office/drawing/2014/main" id="{F92F6F7C-4307-4536-9BAC-811F1E06BFC6}"/>
                </a:ext>
              </a:extLst>
            </p:cNvPr>
            <p:cNvSpPr/>
            <p:nvPr/>
          </p:nvSpPr>
          <p:spPr bwMode="gray">
            <a:xfrm flipH="1" flipV="1">
              <a:off x="8707015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8" name="Right Triangle 957">
              <a:extLst>
                <a:ext uri="{FF2B5EF4-FFF2-40B4-BE49-F238E27FC236}">
                  <a16:creationId xmlns:a16="http://schemas.microsoft.com/office/drawing/2014/main" id="{375EF2B2-4DED-4A1E-A262-9D415648FD5E}"/>
                </a:ext>
              </a:extLst>
            </p:cNvPr>
            <p:cNvSpPr/>
            <p:nvPr/>
          </p:nvSpPr>
          <p:spPr bwMode="gray">
            <a:xfrm flipH="1">
              <a:off x="8707015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9" name="Right Triangle 958">
              <a:extLst>
                <a:ext uri="{FF2B5EF4-FFF2-40B4-BE49-F238E27FC236}">
                  <a16:creationId xmlns:a16="http://schemas.microsoft.com/office/drawing/2014/main" id="{2EBB13D5-C982-4FDA-88A9-041D13A7A831}"/>
                </a:ext>
              </a:extLst>
            </p:cNvPr>
            <p:cNvSpPr/>
            <p:nvPr/>
          </p:nvSpPr>
          <p:spPr bwMode="gray">
            <a:xfrm rot="10800000" flipH="1">
              <a:off x="870701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0" name="Right Triangle 959">
              <a:extLst>
                <a:ext uri="{FF2B5EF4-FFF2-40B4-BE49-F238E27FC236}">
                  <a16:creationId xmlns:a16="http://schemas.microsoft.com/office/drawing/2014/main" id="{C778D36C-433D-4B6B-A7B9-4BBB46C07E53}"/>
                </a:ext>
              </a:extLst>
            </p:cNvPr>
            <p:cNvSpPr/>
            <p:nvPr/>
          </p:nvSpPr>
          <p:spPr bwMode="gray">
            <a:xfrm flipH="1">
              <a:off x="8707015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1" name="Right Triangle 960">
              <a:extLst>
                <a:ext uri="{FF2B5EF4-FFF2-40B4-BE49-F238E27FC236}">
                  <a16:creationId xmlns:a16="http://schemas.microsoft.com/office/drawing/2014/main" id="{66DCF699-8FD3-4097-A1BC-B42ADAFB3AD2}"/>
                </a:ext>
              </a:extLst>
            </p:cNvPr>
            <p:cNvSpPr/>
            <p:nvPr/>
          </p:nvSpPr>
          <p:spPr bwMode="gray">
            <a:xfrm rot="10800000" flipH="1">
              <a:off x="87070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863" name="Text Placeholder 862">
            <a:extLst>
              <a:ext uri="{FF2B5EF4-FFF2-40B4-BE49-F238E27FC236}">
                <a16:creationId xmlns:a16="http://schemas.microsoft.com/office/drawing/2014/main" id="{806A8161-3A3C-4E8C-98F0-AD01607CDA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9086" y="2628217"/>
            <a:ext cx="5244771" cy="150018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defRPr sz="3600"/>
            </a:lvl1pPr>
            <a:lvl2pPr marL="2730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72" name="Rectangle 871">
            <a:extLst>
              <a:ext uri="{FF2B5EF4-FFF2-40B4-BE49-F238E27FC236}">
                <a16:creationId xmlns:a16="http://schemas.microsoft.com/office/drawing/2014/main" id="{6471A44C-0240-4D32-A1C2-B7E58448C427}"/>
              </a:ext>
            </a:extLst>
          </p:cNvPr>
          <p:cNvSpPr/>
          <p:nvPr/>
        </p:nvSpPr>
        <p:spPr bwMode="ltGray">
          <a:xfrm>
            <a:off x="-3443" y="6766560"/>
            <a:ext cx="12192265" cy="91440"/>
          </a:xfrm>
          <a:prstGeom prst="rect">
            <a:avLst/>
          </a:prstGeom>
          <a:gradFill flip="none" rotWithShape="1">
            <a:gsLst>
              <a:gs pos="0">
                <a:srgbClr val="AADB1E"/>
              </a:gs>
              <a:gs pos="25000">
                <a:schemeClr val="accent4"/>
              </a:gs>
              <a:gs pos="100000">
                <a:srgbClr val="003D79"/>
              </a:gs>
              <a:gs pos="50000">
                <a:schemeClr val="accent1"/>
              </a:gs>
              <a:gs pos="75000">
                <a:schemeClr val="accent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grpSp>
        <p:nvGrpSpPr>
          <p:cNvPr id="762" name="Group 761">
            <a:extLst>
              <a:ext uri="{FF2B5EF4-FFF2-40B4-BE49-F238E27FC236}">
                <a16:creationId xmlns:a16="http://schemas.microsoft.com/office/drawing/2014/main" id="{96955FCA-8B11-477A-9A36-9D9A120498A2}"/>
              </a:ext>
            </a:extLst>
          </p:cNvPr>
          <p:cNvGrpSpPr/>
          <p:nvPr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774" name="Freeform 6">
              <a:extLst>
                <a:ext uri="{FF2B5EF4-FFF2-40B4-BE49-F238E27FC236}">
                  <a16:creationId xmlns:a16="http://schemas.microsoft.com/office/drawing/2014/main" id="{8119CEA8-7D2F-44AF-B42B-37924DB314A6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787" name="Freeform 7">
              <a:extLst>
                <a:ext uri="{FF2B5EF4-FFF2-40B4-BE49-F238E27FC236}">
                  <a16:creationId xmlns:a16="http://schemas.microsoft.com/office/drawing/2014/main" id="{7E1EA447-080C-4747-801E-7AA70CCE913E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799" name="Freeform 8">
              <a:extLst>
                <a:ext uri="{FF2B5EF4-FFF2-40B4-BE49-F238E27FC236}">
                  <a16:creationId xmlns:a16="http://schemas.microsoft.com/office/drawing/2014/main" id="{6372DABB-C0FD-41BC-B584-95F58B0393AF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812" name="Freeform 9">
              <a:extLst>
                <a:ext uri="{FF2B5EF4-FFF2-40B4-BE49-F238E27FC236}">
                  <a16:creationId xmlns:a16="http://schemas.microsoft.com/office/drawing/2014/main" id="{69673DE0-9CCC-4A63-9A87-940CB560CBC3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834" name="Freeform 10">
              <a:extLst>
                <a:ext uri="{FF2B5EF4-FFF2-40B4-BE49-F238E27FC236}">
                  <a16:creationId xmlns:a16="http://schemas.microsoft.com/office/drawing/2014/main" id="{ABAD9A92-A0D4-4804-B114-CF0DA29A1474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835" name="Freeform 11">
              <a:extLst>
                <a:ext uri="{FF2B5EF4-FFF2-40B4-BE49-F238E27FC236}">
                  <a16:creationId xmlns:a16="http://schemas.microsoft.com/office/drawing/2014/main" id="{160007E3-2542-4058-B0C8-17A6B1D181E4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861" name="Freeform 12">
              <a:extLst>
                <a:ext uri="{FF2B5EF4-FFF2-40B4-BE49-F238E27FC236}">
                  <a16:creationId xmlns:a16="http://schemas.microsoft.com/office/drawing/2014/main" id="{2E0E48D4-9CE0-44CE-8AFF-A45861D2B751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</p:grpSp>
      <p:sp>
        <p:nvSpPr>
          <p:cNvPr id="865" name="Freeform: Shape 864">
            <a:extLst>
              <a:ext uri="{FF2B5EF4-FFF2-40B4-BE49-F238E27FC236}">
                <a16:creationId xmlns:a16="http://schemas.microsoft.com/office/drawing/2014/main" id="{E144BB42-8F82-4E98-A22B-CA1ED09613AE}"/>
              </a:ext>
            </a:extLst>
          </p:cNvPr>
          <p:cNvSpPr/>
          <p:nvPr/>
        </p:nvSpPr>
        <p:spPr bwMode="black">
          <a:xfrm>
            <a:off x="565464" y="2687486"/>
            <a:ext cx="45719" cy="1412491"/>
          </a:xfrm>
          <a:custGeom>
            <a:avLst/>
            <a:gdLst>
              <a:gd name="connsiteX0" fmla="*/ 0 w 45719"/>
              <a:gd name="connsiteY0" fmla="*/ 0 h 1412491"/>
              <a:gd name="connsiteX1" fmla="*/ 45719 w 45719"/>
              <a:gd name="connsiteY1" fmla="*/ 0 h 1412491"/>
              <a:gd name="connsiteX2" fmla="*/ 45719 w 45719"/>
              <a:gd name="connsiteY2" fmla="*/ 45129 h 1412491"/>
              <a:gd name="connsiteX3" fmla="*/ 45719 w 45719"/>
              <a:gd name="connsiteY3" fmla="*/ 1367362 h 1412491"/>
              <a:gd name="connsiteX4" fmla="*/ 45719 w 45719"/>
              <a:gd name="connsiteY4" fmla="*/ 1412491 h 1412491"/>
              <a:gd name="connsiteX5" fmla="*/ 0 w 45719"/>
              <a:gd name="connsiteY5" fmla="*/ 1412491 h 1412491"/>
              <a:gd name="connsiteX6" fmla="*/ 0 w 45719"/>
              <a:gd name="connsiteY6" fmla="*/ 1367362 h 1412491"/>
              <a:gd name="connsiteX7" fmla="*/ 0 w 45719"/>
              <a:gd name="connsiteY7" fmla="*/ 45129 h 141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19" h="1412491">
                <a:moveTo>
                  <a:pt x="0" y="0"/>
                </a:moveTo>
                <a:lnTo>
                  <a:pt x="45719" y="0"/>
                </a:lnTo>
                <a:lnTo>
                  <a:pt x="45719" y="45129"/>
                </a:lnTo>
                <a:lnTo>
                  <a:pt x="45719" y="1367362"/>
                </a:lnTo>
                <a:lnTo>
                  <a:pt x="45719" y="1412491"/>
                </a:lnTo>
                <a:lnTo>
                  <a:pt x="0" y="1412491"/>
                </a:lnTo>
                <a:lnTo>
                  <a:pt x="0" y="1367362"/>
                </a:lnTo>
                <a:lnTo>
                  <a:pt x="0" y="451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1512" name="TextBox 1511">
            <a:extLst>
              <a:ext uri="{FF2B5EF4-FFF2-40B4-BE49-F238E27FC236}">
                <a16:creationId xmlns:a16="http://schemas.microsoft.com/office/drawing/2014/main" id="{6C78DB77-69E8-414D-8309-EC1F1C8DCA8E}"/>
              </a:ext>
            </a:extLst>
          </p:cNvPr>
          <p:cNvSpPr txBox="1"/>
          <p:nvPr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90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with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0" name="Rectangle 1869">
            <a:extLst>
              <a:ext uri="{FF2B5EF4-FFF2-40B4-BE49-F238E27FC236}">
                <a16:creationId xmlns:a16="http://schemas.microsoft.com/office/drawing/2014/main" id="{87DEB98F-E255-48BD-B862-71B16A67E330}"/>
              </a:ext>
            </a:extLst>
          </p:cNvPr>
          <p:cNvSpPr/>
          <p:nvPr userDrawn="1"/>
        </p:nvSpPr>
        <p:spPr bwMode="gray">
          <a:xfrm>
            <a:off x="4852551" y="1935282"/>
            <a:ext cx="7342623" cy="2915194"/>
          </a:xfrm>
          <a:prstGeom prst="rect">
            <a:avLst/>
          </a:prstGeom>
          <a:solidFill>
            <a:srgbClr val="C6C6C8">
              <a:lumMod val="40000"/>
              <a:lumOff val="6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055" name="Right Triangle 2054">
            <a:extLst>
              <a:ext uri="{FF2B5EF4-FFF2-40B4-BE49-F238E27FC236}">
                <a16:creationId xmlns:a16="http://schemas.microsoft.com/office/drawing/2014/main" id="{379E0254-E381-429F-8267-B64F0A64F01F}"/>
              </a:ext>
            </a:extLst>
          </p:cNvPr>
          <p:cNvSpPr/>
          <p:nvPr/>
        </p:nvSpPr>
        <p:spPr bwMode="gray">
          <a:xfrm flipV="1">
            <a:off x="6792036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58" name="Right Triangle 2057">
            <a:extLst>
              <a:ext uri="{FF2B5EF4-FFF2-40B4-BE49-F238E27FC236}">
                <a16:creationId xmlns:a16="http://schemas.microsoft.com/office/drawing/2014/main" id="{AD309C60-3500-4EAB-B8B3-1C4389B46638}"/>
              </a:ext>
            </a:extLst>
          </p:cNvPr>
          <p:cNvSpPr/>
          <p:nvPr/>
        </p:nvSpPr>
        <p:spPr bwMode="gray">
          <a:xfrm>
            <a:off x="6792036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0" name="Right Triangle 2059">
            <a:extLst>
              <a:ext uri="{FF2B5EF4-FFF2-40B4-BE49-F238E27FC236}">
                <a16:creationId xmlns:a16="http://schemas.microsoft.com/office/drawing/2014/main" id="{7ACD5E60-6BFC-44BF-BA51-40FFE210E52F}"/>
              </a:ext>
            </a:extLst>
          </p:cNvPr>
          <p:cNvSpPr/>
          <p:nvPr/>
        </p:nvSpPr>
        <p:spPr bwMode="gray">
          <a:xfrm>
            <a:off x="6792036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1" name="Right Triangle 2060">
            <a:extLst>
              <a:ext uri="{FF2B5EF4-FFF2-40B4-BE49-F238E27FC236}">
                <a16:creationId xmlns:a16="http://schemas.microsoft.com/office/drawing/2014/main" id="{87AD33CD-A516-4CDC-9B49-367540BB4D09}"/>
              </a:ext>
            </a:extLst>
          </p:cNvPr>
          <p:cNvSpPr/>
          <p:nvPr/>
        </p:nvSpPr>
        <p:spPr bwMode="gray">
          <a:xfrm rot="10800000">
            <a:off x="6792037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5" name="Right Triangle 2064">
            <a:extLst>
              <a:ext uri="{FF2B5EF4-FFF2-40B4-BE49-F238E27FC236}">
                <a16:creationId xmlns:a16="http://schemas.microsoft.com/office/drawing/2014/main" id="{BE366215-CBD9-4FFA-958F-037586C2A656}"/>
              </a:ext>
            </a:extLst>
          </p:cNvPr>
          <p:cNvSpPr/>
          <p:nvPr/>
        </p:nvSpPr>
        <p:spPr bwMode="gray">
          <a:xfrm flipH="1" flipV="1">
            <a:off x="7763239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6" name="Right Triangle 2065">
            <a:extLst>
              <a:ext uri="{FF2B5EF4-FFF2-40B4-BE49-F238E27FC236}">
                <a16:creationId xmlns:a16="http://schemas.microsoft.com/office/drawing/2014/main" id="{FB174B08-BC06-4B26-9CEA-0753BD7F16BC}"/>
              </a:ext>
            </a:extLst>
          </p:cNvPr>
          <p:cNvSpPr/>
          <p:nvPr/>
        </p:nvSpPr>
        <p:spPr bwMode="gray">
          <a:xfrm rot="10800000" flipH="1" flipV="1">
            <a:off x="7763240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8" name="Right Triangle 2067">
            <a:extLst>
              <a:ext uri="{FF2B5EF4-FFF2-40B4-BE49-F238E27FC236}">
                <a16:creationId xmlns:a16="http://schemas.microsoft.com/office/drawing/2014/main" id="{944C2EE1-0039-4616-8875-146C1099B1C1}"/>
              </a:ext>
            </a:extLst>
          </p:cNvPr>
          <p:cNvSpPr/>
          <p:nvPr/>
        </p:nvSpPr>
        <p:spPr bwMode="gray">
          <a:xfrm flipH="1">
            <a:off x="7763239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9" name="Right Triangle 2068">
            <a:extLst>
              <a:ext uri="{FF2B5EF4-FFF2-40B4-BE49-F238E27FC236}">
                <a16:creationId xmlns:a16="http://schemas.microsoft.com/office/drawing/2014/main" id="{4098F3BA-CE41-4565-8758-F3AE196BADDE}"/>
              </a:ext>
            </a:extLst>
          </p:cNvPr>
          <p:cNvSpPr/>
          <p:nvPr/>
        </p:nvSpPr>
        <p:spPr bwMode="gray">
          <a:xfrm rot="10800000" flipH="1">
            <a:off x="776324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72" name="Right Triangle 2071">
            <a:extLst>
              <a:ext uri="{FF2B5EF4-FFF2-40B4-BE49-F238E27FC236}">
                <a16:creationId xmlns:a16="http://schemas.microsoft.com/office/drawing/2014/main" id="{32F085F8-0118-4937-B11E-6F4E2A7658C7}"/>
              </a:ext>
            </a:extLst>
          </p:cNvPr>
          <p:cNvSpPr/>
          <p:nvPr/>
        </p:nvSpPr>
        <p:spPr bwMode="gray">
          <a:xfrm flipH="1">
            <a:off x="7763239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73" name="Right Triangle 2072">
            <a:extLst>
              <a:ext uri="{FF2B5EF4-FFF2-40B4-BE49-F238E27FC236}">
                <a16:creationId xmlns:a16="http://schemas.microsoft.com/office/drawing/2014/main" id="{848EF73E-43B5-44C6-95BE-899BF79BB098}"/>
              </a:ext>
            </a:extLst>
          </p:cNvPr>
          <p:cNvSpPr/>
          <p:nvPr/>
        </p:nvSpPr>
        <p:spPr bwMode="gray">
          <a:xfrm rot="10800000" flipH="1">
            <a:off x="7763240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78" name="Right Triangle 2077">
            <a:extLst>
              <a:ext uri="{FF2B5EF4-FFF2-40B4-BE49-F238E27FC236}">
                <a16:creationId xmlns:a16="http://schemas.microsoft.com/office/drawing/2014/main" id="{07396E72-EB7E-4000-861F-EDA14C0C2066}"/>
              </a:ext>
            </a:extLst>
          </p:cNvPr>
          <p:cNvSpPr/>
          <p:nvPr/>
        </p:nvSpPr>
        <p:spPr bwMode="gray">
          <a:xfrm flipV="1">
            <a:off x="8734441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81" name="Right Triangle 2080">
            <a:extLst>
              <a:ext uri="{FF2B5EF4-FFF2-40B4-BE49-F238E27FC236}">
                <a16:creationId xmlns:a16="http://schemas.microsoft.com/office/drawing/2014/main" id="{C3D017B0-3559-48A4-9DD2-0EB889542971}"/>
              </a:ext>
            </a:extLst>
          </p:cNvPr>
          <p:cNvSpPr/>
          <p:nvPr/>
        </p:nvSpPr>
        <p:spPr bwMode="gray">
          <a:xfrm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82" name="Right Triangle 2081">
            <a:extLst>
              <a:ext uri="{FF2B5EF4-FFF2-40B4-BE49-F238E27FC236}">
                <a16:creationId xmlns:a16="http://schemas.microsoft.com/office/drawing/2014/main" id="{B4356A04-9CA5-48A5-AF9D-6AC4D3F0DE08}"/>
              </a:ext>
            </a:extLst>
          </p:cNvPr>
          <p:cNvSpPr/>
          <p:nvPr/>
        </p:nvSpPr>
        <p:spPr bwMode="gray">
          <a:xfrm rot="10800000"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84" name="Right Triangle 2083">
            <a:extLst>
              <a:ext uri="{FF2B5EF4-FFF2-40B4-BE49-F238E27FC236}">
                <a16:creationId xmlns:a16="http://schemas.microsoft.com/office/drawing/2014/main" id="{1A9FF7BD-AFB6-435E-9C1D-5BFCE9944C30}"/>
              </a:ext>
            </a:extLst>
          </p:cNvPr>
          <p:cNvSpPr/>
          <p:nvPr/>
        </p:nvSpPr>
        <p:spPr bwMode="gray">
          <a:xfrm rot="10800000">
            <a:off x="873444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89" name="Right Triangle 2088">
            <a:extLst>
              <a:ext uri="{FF2B5EF4-FFF2-40B4-BE49-F238E27FC236}">
                <a16:creationId xmlns:a16="http://schemas.microsoft.com/office/drawing/2014/main" id="{F2A2CBDB-A4CB-4BD2-B67D-738215683181}"/>
              </a:ext>
            </a:extLst>
          </p:cNvPr>
          <p:cNvSpPr/>
          <p:nvPr/>
        </p:nvSpPr>
        <p:spPr bwMode="gray">
          <a:xfrm flipH="1" flipV="1">
            <a:off x="9705645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90" name="Right Triangle 2089">
            <a:extLst>
              <a:ext uri="{FF2B5EF4-FFF2-40B4-BE49-F238E27FC236}">
                <a16:creationId xmlns:a16="http://schemas.microsoft.com/office/drawing/2014/main" id="{A1231640-872A-4ABD-9F11-4871F6543FA4}"/>
              </a:ext>
            </a:extLst>
          </p:cNvPr>
          <p:cNvSpPr/>
          <p:nvPr/>
        </p:nvSpPr>
        <p:spPr bwMode="gray">
          <a:xfrm rot="10800000" flipH="1" flipV="1">
            <a:off x="9705646" y="3879273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92" name="Right Triangle 2091">
            <a:extLst>
              <a:ext uri="{FF2B5EF4-FFF2-40B4-BE49-F238E27FC236}">
                <a16:creationId xmlns:a16="http://schemas.microsoft.com/office/drawing/2014/main" id="{99CDE09D-1B6D-48DF-84B6-98CD026A4CB4}"/>
              </a:ext>
            </a:extLst>
          </p:cNvPr>
          <p:cNvSpPr/>
          <p:nvPr/>
        </p:nvSpPr>
        <p:spPr bwMode="gray">
          <a:xfrm rot="10800000" flipH="1">
            <a:off x="9705645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95" name="Right Triangle 2094">
            <a:extLst>
              <a:ext uri="{FF2B5EF4-FFF2-40B4-BE49-F238E27FC236}">
                <a16:creationId xmlns:a16="http://schemas.microsoft.com/office/drawing/2014/main" id="{8595FC23-C645-4A52-8E9C-CACA695E7C6F}"/>
              </a:ext>
            </a:extLst>
          </p:cNvPr>
          <p:cNvSpPr/>
          <p:nvPr/>
        </p:nvSpPr>
        <p:spPr bwMode="gray">
          <a:xfrm flipH="1">
            <a:off x="9705645" y="194202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96" name="Right Triangle 2095">
            <a:extLst>
              <a:ext uri="{FF2B5EF4-FFF2-40B4-BE49-F238E27FC236}">
                <a16:creationId xmlns:a16="http://schemas.microsoft.com/office/drawing/2014/main" id="{1AF14238-22B4-4861-9498-73032B272254}"/>
              </a:ext>
            </a:extLst>
          </p:cNvPr>
          <p:cNvSpPr/>
          <p:nvPr/>
        </p:nvSpPr>
        <p:spPr bwMode="gray">
          <a:xfrm rot="10800000" flipH="1">
            <a:off x="9705645" y="1942027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EE1B428B-301B-4A2F-8A22-D4FE335540BF}"/>
              </a:ext>
            </a:extLst>
          </p:cNvPr>
          <p:cNvSpPr/>
          <p:nvPr/>
        </p:nvSpPr>
        <p:spPr bwMode="gray">
          <a:xfrm rot="10800000" flipH="1">
            <a:off x="11648955" y="1942027"/>
            <a:ext cx="546219" cy="971203"/>
          </a:xfrm>
          <a:custGeom>
            <a:avLst/>
            <a:gdLst>
              <a:gd name="connsiteX0" fmla="*/ 0 w 546219"/>
              <a:gd name="connsiteY0" fmla="*/ 971203 h 971203"/>
              <a:gd name="connsiteX1" fmla="*/ 546219 w 546219"/>
              <a:gd name="connsiteY1" fmla="*/ 971203 h 971203"/>
              <a:gd name="connsiteX2" fmla="*/ 546219 w 546219"/>
              <a:gd name="connsiteY2" fmla="*/ 546219 h 971203"/>
              <a:gd name="connsiteX3" fmla="*/ 0 w 546219"/>
              <a:gd name="connsiteY3" fmla="*/ 0 h 971203"/>
              <a:gd name="connsiteX4" fmla="*/ 0 w 546219"/>
              <a:gd name="connsiteY4" fmla="*/ 971203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19" h="971203">
                <a:moveTo>
                  <a:pt x="0" y="971203"/>
                </a:moveTo>
                <a:lnTo>
                  <a:pt x="546219" y="971203"/>
                </a:lnTo>
                <a:lnTo>
                  <a:pt x="546219" y="546219"/>
                </a:lnTo>
                <a:lnTo>
                  <a:pt x="0" y="0"/>
                </a:lnTo>
                <a:lnTo>
                  <a:pt x="0" y="971203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09" name="Right Triangle 2108">
            <a:extLst>
              <a:ext uri="{FF2B5EF4-FFF2-40B4-BE49-F238E27FC236}">
                <a16:creationId xmlns:a16="http://schemas.microsoft.com/office/drawing/2014/main" id="{99FEE84E-53E9-4776-8DE8-E47A361BA88B}"/>
              </a:ext>
            </a:extLst>
          </p:cNvPr>
          <p:cNvSpPr/>
          <p:nvPr/>
        </p:nvSpPr>
        <p:spPr bwMode="gray">
          <a:xfrm flipV="1">
            <a:off x="1067730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0" name="Right Triangle 2109">
            <a:extLst>
              <a:ext uri="{FF2B5EF4-FFF2-40B4-BE49-F238E27FC236}">
                <a16:creationId xmlns:a16="http://schemas.microsoft.com/office/drawing/2014/main" id="{1DD578AB-11F7-4ABA-B139-6DF21FC62151}"/>
              </a:ext>
            </a:extLst>
          </p:cNvPr>
          <p:cNvSpPr/>
          <p:nvPr/>
        </p:nvSpPr>
        <p:spPr bwMode="gray">
          <a:xfrm rot="10800000" flipV="1">
            <a:off x="10677302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2" name="Right Triangle 2111">
            <a:extLst>
              <a:ext uri="{FF2B5EF4-FFF2-40B4-BE49-F238E27FC236}">
                <a16:creationId xmlns:a16="http://schemas.microsoft.com/office/drawing/2014/main" id="{09E3E88F-E68D-4B1C-AF76-ECD20957E3DB}"/>
              </a:ext>
            </a:extLst>
          </p:cNvPr>
          <p:cNvSpPr/>
          <p:nvPr/>
        </p:nvSpPr>
        <p:spPr bwMode="gray">
          <a:xfrm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3" name="Right Triangle 2112">
            <a:extLst>
              <a:ext uri="{FF2B5EF4-FFF2-40B4-BE49-F238E27FC236}">
                <a16:creationId xmlns:a16="http://schemas.microsoft.com/office/drawing/2014/main" id="{A05A2D39-0F65-4AD7-BF84-3E6E866C0695}"/>
              </a:ext>
            </a:extLst>
          </p:cNvPr>
          <p:cNvSpPr/>
          <p:nvPr/>
        </p:nvSpPr>
        <p:spPr bwMode="gray">
          <a:xfrm rot="10800000"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5" name="Right Triangle 2114">
            <a:extLst>
              <a:ext uri="{FF2B5EF4-FFF2-40B4-BE49-F238E27FC236}">
                <a16:creationId xmlns:a16="http://schemas.microsoft.com/office/drawing/2014/main" id="{206C9E9A-6F8E-4552-B214-16CC537D131E}"/>
              </a:ext>
            </a:extLst>
          </p:cNvPr>
          <p:cNvSpPr/>
          <p:nvPr/>
        </p:nvSpPr>
        <p:spPr bwMode="gray">
          <a:xfrm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6" name="Right Triangle 2115">
            <a:extLst>
              <a:ext uri="{FF2B5EF4-FFF2-40B4-BE49-F238E27FC236}">
                <a16:creationId xmlns:a16="http://schemas.microsoft.com/office/drawing/2014/main" id="{3ED89541-3BF3-4D8C-846E-F10D7392E273}"/>
              </a:ext>
            </a:extLst>
          </p:cNvPr>
          <p:cNvSpPr/>
          <p:nvPr/>
        </p:nvSpPr>
        <p:spPr bwMode="gray">
          <a:xfrm rot="10800000"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0" name="Right Triangle 2119">
            <a:extLst>
              <a:ext uri="{FF2B5EF4-FFF2-40B4-BE49-F238E27FC236}">
                <a16:creationId xmlns:a16="http://schemas.microsoft.com/office/drawing/2014/main" id="{EC942C2D-CFE2-4BDD-927E-F517B4D27E93}"/>
              </a:ext>
            </a:extLst>
          </p:cNvPr>
          <p:cNvSpPr/>
          <p:nvPr/>
        </p:nvSpPr>
        <p:spPr bwMode="gray">
          <a:xfrm flipV="1">
            <a:off x="4852550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1" name="Right Triangle 2120">
            <a:extLst>
              <a:ext uri="{FF2B5EF4-FFF2-40B4-BE49-F238E27FC236}">
                <a16:creationId xmlns:a16="http://schemas.microsoft.com/office/drawing/2014/main" id="{1F991860-0BB4-4313-9CBA-C8252877F9C6}"/>
              </a:ext>
            </a:extLst>
          </p:cNvPr>
          <p:cNvSpPr/>
          <p:nvPr/>
        </p:nvSpPr>
        <p:spPr bwMode="gray">
          <a:xfrm rot="10800000" flipV="1">
            <a:off x="485255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4" name="Right Triangle 2123">
            <a:extLst>
              <a:ext uri="{FF2B5EF4-FFF2-40B4-BE49-F238E27FC236}">
                <a16:creationId xmlns:a16="http://schemas.microsoft.com/office/drawing/2014/main" id="{0F3E436A-1DF3-4950-A2C2-2692D87C4F8B}"/>
              </a:ext>
            </a:extLst>
          </p:cNvPr>
          <p:cNvSpPr/>
          <p:nvPr/>
        </p:nvSpPr>
        <p:spPr bwMode="gray">
          <a:xfrm>
            <a:off x="4852550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5" name="Right Triangle 2124">
            <a:extLst>
              <a:ext uri="{FF2B5EF4-FFF2-40B4-BE49-F238E27FC236}">
                <a16:creationId xmlns:a16="http://schemas.microsoft.com/office/drawing/2014/main" id="{611BB566-F2B3-4379-869F-A61ED31FEFD5}"/>
              </a:ext>
            </a:extLst>
          </p:cNvPr>
          <p:cNvSpPr/>
          <p:nvPr/>
        </p:nvSpPr>
        <p:spPr bwMode="gray">
          <a:xfrm rot="10800000">
            <a:off x="4852551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8" name="Right Triangle 2127">
            <a:extLst>
              <a:ext uri="{FF2B5EF4-FFF2-40B4-BE49-F238E27FC236}">
                <a16:creationId xmlns:a16="http://schemas.microsoft.com/office/drawing/2014/main" id="{6102792F-5D69-4653-A8F2-82B19B151911}"/>
              </a:ext>
            </a:extLst>
          </p:cNvPr>
          <p:cNvSpPr/>
          <p:nvPr/>
        </p:nvSpPr>
        <p:spPr bwMode="gray">
          <a:xfrm>
            <a:off x="4852550" y="1935282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9" name="Right Triangle 2128">
            <a:extLst>
              <a:ext uri="{FF2B5EF4-FFF2-40B4-BE49-F238E27FC236}">
                <a16:creationId xmlns:a16="http://schemas.microsoft.com/office/drawing/2014/main" id="{1D3B37AD-78C0-404C-94A9-CC96B8C52AB4}"/>
              </a:ext>
            </a:extLst>
          </p:cNvPr>
          <p:cNvSpPr/>
          <p:nvPr/>
        </p:nvSpPr>
        <p:spPr bwMode="gray">
          <a:xfrm rot="10800000">
            <a:off x="4852551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34" name="Right Triangle 2133">
            <a:extLst>
              <a:ext uri="{FF2B5EF4-FFF2-40B4-BE49-F238E27FC236}">
                <a16:creationId xmlns:a16="http://schemas.microsoft.com/office/drawing/2014/main" id="{7894F63B-153D-4349-9487-44A5034AA3C7}"/>
              </a:ext>
            </a:extLst>
          </p:cNvPr>
          <p:cNvSpPr/>
          <p:nvPr/>
        </p:nvSpPr>
        <p:spPr bwMode="gray">
          <a:xfrm flipH="1" flipV="1">
            <a:off x="5820710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36" name="Right Triangle 2135">
            <a:extLst>
              <a:ext uri="{FF2B5EF4-FFF2-40B4-BE49-F238E27FC236}">
                <a16:creationId xmlns:a16="http://schemas.microsoft.com/office/drawing/2014/main" id="{C0C9C94B-1222-4B72-8550-3B115A246D93}"/>
              </a:ext>
            </a:extLst>
          </p:cNvPr>
          <p:cNvSpPr/>
          <p:nvPr/>
        </p:nvSpPr>
        <p:spPr bwMode="gray">
          <a:xfrm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37" name="Right Triangle 2136">
            <a:extLst>
              <a:ext uri="{FF2B5EF4-FFF2-40B4-BE49-F238E27FC236}">
                <a16:creationId xmlns:a16="http://schemas.microsoft.com/office/drawing/2014/main" id="{206C50EE-8148-4C3D-A8F9-5FE072F38CC6}"/>
              </a:ext>
            </a:extLst>
          </p:cNvPr>
          <p:cNvSpPr/>
          <p:nvPr/>
        </p:nvSpPr>
        <p:spPr bwMode="gray">
          <a:xfrm rot="10800000"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39" name="Right Triangle 2138">
            <a:extLst>
              <a:ext uri="{FF2B5EF4-FFF2-40B4-BE49-F238E27FC236}">
                <a16:creationId xmlns:a16="http://schemas.microsoft.com/office/drawing/2014/main" id="{17143BF8-78D1-4C18-A5C4-BAF1917944D5}"/>
              </a:ext>
            </a:extLst>
          </p:cNvPr>
          <p:cNvSpPr/>
          <p:nvPr/>
        </p:nvSpPr>
        <p:spPr bwMode="gray">
          <a:xfrm flipH="1">
            <a:off x="5820710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40" name="Right Triangle 2139">
            <a:extLst>
              <a:ext uri="{FF2B5EF4-FFF2-40B4-BE49-F238E27FC236}">
                <a16:creationId xmlns:a16="http://schemas.microsoft.com/office/drawing/2014/main" id="{5A60B454-6649-4014-8D1D-2691C3312F7C}"/>
              </a:ext>
            </a:extLst>
          </p:cNvPr>
          <p:cNvSpPr/>
          <p:nvPr/>
        </p:nvSpPr>
        <p:spPr bwMode="gray">
          <a:xfrm rot="10800000" flipH="1">
            <a:off x="5820711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65" name="Right Triangle 1964">
            <a:extLst>
              <a:ext uri="{FF2B5EF4-FFF2-40B4-BE49-F238E27FC236}">
                <a16:creationId xmlns:a16="http://schemas.microsoft.com/office/drawing/2014/main" id="{E6E5B286-5BC6-4D27-A967-953C221DDC00}"/>
              </a:ext>
            </a:extLst>
          </p:cNvPr>
          <p:cNvSpPr/>
          <p:nvPr/>
        </p:nvSpPr>
        <p:spPr bwMode="gray">
          <a:xfrm flipV="1">
            <a:off x="6792036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68" name="Right Triangle 1967">
            <a:extLst>
              <a:ext uri="{FF2B5EF4-FFF2-40B4-BE49-F238E27FC236}">
                <a16:creationId xmlns:a16="http://schemas.microsoft.com/office/drawing/2014/main" id="{2B376ABD-AA7C-4380-8A1C-BB4F59C70ED7}"/>
              </a:ext>
            </a:extLst>
          </p:cNvPr>
          <p:cNvSpPr/>
          <p:nvPr/>
        </p:nvSpPr>
        <p:spPr bwMode="gray">
          <a:xfrm>
            <a:off x="6792036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0" name="Right Triangle 1969">
            <a:extLst>
              <a:ext uri="{FF2B5EF4-FFF2-40B4-BE49-F238E27FC236}">
                <a16:creationId xmlns:a16="http://schemas.microsoft.com/office/drawing/2014/main" id="{572EB1AB-D7A9-4F0A-A21E-0693157DA579}"/>
              </a:ext>
            </a:extLst>
          </p:cNvPr>
          <p:cNvSpPr/>
          <p:nvPr/>
        </p:nvSpPr>
        <p:spPr bwMode="gray">
          <a:xfrm>
            <a:off x="6792036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1" name="Right Triangle 1970">
            <a:extLst>
              <a:ext uri="{FF2B5EF4-FFF2-40B4-BE49-F238E27FC236}">
                <a16:creationId xmlns:a16="http://schemas.microsoft.com/office/drawing/2014/main" id="{D05BA029-292B-4F5B-96F7-82AEBA8518B9}"/>
              </a:ext>
            </a:extLst>
          </p:cNvPr>
          <p:cNvSpPr/>
          <p:nvPr/>
        </p:nvSpPr>
        <p:spPr bwMode="gray">
          <a:xfrm rot="10800000">
            <a:off x="6792037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5" name="Right Triangle 1974">
            <a:extLst>
              <a:ext uri="{FF2B5EF4-FFF2-40B4-BE49-F238E27FC236}">
                <a16:creationId xmlns:a16="http://schemas.microsoft.com/office/drawing/2014/main" id="{178EC3AD-6FEE-4E45-86D1-E97050157EC9}"/>
              </a:ext>
            </a:extLst>
          </p:cNvPr>
          <p:cNvSpPr/>
          <p:nvPr/>
        </p:nvSpPr>
        <p:spPr bwMode="gray">
          <a:xfrm flipH="1" flipV="1">
            <a:off x="7763239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6" name="Right Triangle 1975">
            <a:extLst>
              <a:ext uri="{FF2B5EF4-FFF2-40B4-BE49-F238E27FC236}">
                <a16:creationId xmlns:a16="http://schemas.microsoft.com/office/drawing/2014/main" id="{F9AE0C30-1FBA-46DD-A3D6-FD85D546063E}"/>
              </a:ext>
            </a:extLst>
          </p:cNvPr>
          <p:cNvSpPr/>
          <p:nvPr/>
        </p:nvSpPr>
        <p:spPr bwMode="gray">
          <a:xfrm rot="10800000" flipH="1" flipV="1">
            <a:off x="7763240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8" name="Right Triangle 1977">
            <a:extLst>
              <a:ext uri="{FF2B5EF4-FFF2-40B4-BE49-F238E27FC236}">
                <a16:creationId xmlns:a16="http://schemas.microsoft.com/office/drawing/2014/main" id="{1D359AD2-D340-479B-885A-D5DB9CA0833D}"/>
              </a:ext>
            </a:extLst>
          </p:cNvPr>
          <p:cNvSpPr/>
          <p:nvPr/>
        </p:nvSpPr>
        <p:spPr bwMode="gray">
          <a:xfrm flipH="1">
            <a:off x="7763239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9" name="Right Triangle 1978">
            <a:extLst>
              <a:ext uri="{FF2B5EF4-FFF2-40B4-BE49-F238E27FC236}">
                <a16:creationId xmlns:a16="http://schemas.microsoft.com/office/drawing/2014/main" id="{8B387BA8-FAAB-4F63-B541-245EA131763B}"/>
              </a:ext>
            </a:extLst>
          </p:cNvPr>
          <p:cNvSpPr/>
          <p:nvPr/>
        </p:nvSpPr>
        <p:spPr bwMode="gray">
          <a:xfrm rot="10800000" flipH="1">
            <a:off x="776324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82" name="Right Triangle 1981">
            <a:extLst>
              <a:ext uri="{FF2B5EF4-FFF2-40B4-BE49-F238E27FC236}">
                <a16:creationId xmlns:a16="http://schemas.microsoft.com/office/drawing/2014/main" id="{BC1D6466-33B3-4083-AFE6-DFCC19025C49}"/>
              </a:ext>
            </a:extLst>
          </p:cNvPr>
          <p:cNvSpPr/>
          <p:nvPr/>
        </p:nvSpPr>
        <p:spPr bwMode="gray">
          <a:xfrm flipH="1">
            <a:off x="7763239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83" name="Right Triangle 1982">
            <a:extLst>
              <a:ext uri="{FF2B5EF4-FFF2-40B4-BE49-F238E27FC236}">
                <a16:creationId xmlns:a16="http://schemas.microsoft.com/office/drawing/2014/main" id="{77953615-F162-4400-B52C-35B2A7EC55E0}"/>
              </a:ext>
            </a:extLst>
          </p:cNvPr>
          <p:cNvSpPr/>
          <p:nvPr/>
        </p:nvSpPr>
        <p:spPr bwMode="gray">
          <a:xfrm rot="10800000" flipH="1">
            <a:off x="7763240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88" name="Right Triangle 1987">
            <a:extLst>
              <a:ext uri="{FF2B5EF4-FFF2-40B4-BE49-F238E27FC236}">
                <a16:creationId xmlns:a16="http://schemas.microsoft.com/office/drawing/2014/main" id="{4D4F3A31-B5C2-4590-AE82-E103E9F283D8}"/>
              </a:ext>
            </a:extLst>
          </p:cNvPr>
          <p:cNvSpPr/>
          <p:nvPr/>
        </p:nvSpPr>
        <p:spPr bwMode="gray">
          <a:xfrm flipV="1">
            <a:off x="8734441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91" name="Right Triangle 1990">
            <a:extLst>
              <a:ext uri="{FF2B5EF4-FFF2-40B4-BE49-F238E27FC236}">
                <a16:creationId xmlns:a16="http://schemas.microsoft.com/office/drawing/2014/main" id="{4ED8D174-82E8-4892-8F21-835314E781CB}"/>
              </a:ext>
            </a:extLst>
          </p:cNvPr>
          <p:cNvSpPr/>
          <p:nvPr/>
        </p:nvSpPr>
        <p:spPr bwMode="gray">
          <a:xfrm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92" name="Right Triangle 1991">
            <a:extLst>
              <a:ext uri="{FF2B5EF4-FFF2-40B4-BE49-F238E27FC236}">
                <a16:creationId xmlns:a16="http://schemas.microsoft.com/office/drawing/2014/main" id="{86687566-64E1-457C-89E2-4B9C61932CD3}"/>
              </a:ext>
            </a:extLst>
          </p:cNvPr>
          <p:cNvSpPr/>
          <p:nvPr/>
        </p:nvSpPr>
        <p:spPr bwMode="gray">
          <a:xfrm rot="10800000"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94" name="Right Triangle 1993">
            <a:extLst>
              <a:ext uri="{FF2B5EF4-FFF2-40B4-BE49-F238E27FC236}">
                <a16:creationId xmlns:a16="http://schemas.microsoft.com/office/drawing/2014/main" id="{C22DB837-F708-4639-9065-99A91AACEBD0}"/>
              </a:ext>
            </a:extLst>
          </p:cNvPr>
          <p:cNvSpPr/>
          <p:nvPr/>
        </p:nvSpPr>
        <p:spPr bwMode="gray">
          <a:xfrm rot="10800000">
            <a:off x="873444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99" name="Right Triangle 1998">
            <a:extLst>
              <a:ext uri="{FF2B5EF4-FFF2-40B4-BE49-F238E27FC236}">
                <a16:creationId xmlns:a16="http://schemas.microsoft.com/office/drawing/2014/main" id="{6A788E85-3985-4156-AF64-CA51D0484984}"/>
              </a:ext>
            </a:extLst>
          </p:cNvPr>
          <p:cNvSpPr/>
          <p:nvPr/>
        </p:nvSpPr>
        <p:spPr bwMode="gray">
          <a:xfrm flipH="1" flipV="1">
            <a:off x="9705645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00" name="Right Triangle 1999">
            <a:extLst>
              <a:ext uri="{FF2B5EF4-FFF2-40B4-BE49-F238E27FC236}">
                <a16:creationId xmlns:a16="http://schemas.microsoft.com/office/drawing/2014/main" id="{94558083-6AFF-46F6-8E0C-096848D16CAF}"/>
              </a:ext>
            </a:extLst>
          </p:cNvPr>
          <p:cNvSpPr/>
          <p:nvPr/>
        </p:nvSpPr>
        <p:spPr bwMode="gray">
          <a:xfrm rot="10800000" flipH="1" flipV="1">
            <a:off x="9705646" y="3879273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02" name="Right Triangle 2001">
            <a:extLst>
              <a:ext uri="{FF2B5EF4-FFF2-40B4-BE49-F238E27FC236}">
                <a16:creationId xmlns:a16="http://schemas.microsoft.com/office/drawing/2014/main" id="{FFDEBEF5-9879-4820-A2E0-1C0E6B9CB80B}"/>
              </a:ext>
            </a:extLst>
          </p:cNvPr>
          <p:cNvSpPr/>
          <p:nvPr/>
        </p:nvSpPr>
        <p:spPr bwMode="gray">
          <a:xfrm rot="10800000" flipH="1">
            <a:off x="9705645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05" name="Right Triangle 2004">
            <a:extLst>
              <a:ext uri="{FF2B5EF4-FFF2-40B4-BE49-F238E27FC236}">
                <a16:creationId xmlns:a16="http://schemas.microsoft.com/office/drawing/2014/main" id="{FAADE3CC-F18A-436E-9FAA-D97A1CEAB0D8}"/>
              </a:ext>
            </a:extLst>
          </p:cNvPr>
          <p:cNvSpPr/>
          <p:nvPr/>
        </p:nvSpPr>
        <p:spPr bwMode="gray">
          <a:xfrm flipH="1">
            <a:off x="9705645" y="194202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06" name="Right Triangle 2005">
            <a:extLst>
              <a:ext uri="{FF2B5EF4-FFF2-40B4-BE49-F238E27FC236}">
                <a16:creationId xmlns:a16="http://schemas.microsoft.com/office/drawing/2014/main" id="{A6DF877E-F512-4272-8411-07AA8F0597FA}"/>
              </a:ext>
            </a:extLst>
          </p:cNvPr>
          <p:cNvSpPr/>
          <p:nvPr/>
        </p:nvSpPr>
        <p:spPr bwMode="gray">
          <a:xfrm rot="10800000" flipH="1">
            <a:off x="9705645" y="1942027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04ED73FD-D665-4D6A-A071-D88CC48E1BD2}"/>
              </a:ext>
            </a:extLst>
          </p:cNvPr>
          <p:cNvSpPr/>
          <p:nvPr/>
        </p:nvSpPr>
        <p:spPr bwMode="gray">
          <a:xfrm flipH="1">
            <a:off x="11648956" y="3880558"/>
            <a:ext cx="2571" cy="1286"/>
          </a:xfrm>
          <a:custGeom>
            <a:avLst/>
            <a:gdLst>
              <a:gd name="connsiteX0" fmla="*/ 1286 w 2571"/>
              <a:gd name="connsiteY0" fmla="*/ 0 h 1286"/>
              <a:gd name="connsiteX1" fmla="*/ 0 w 2571"/>
              <a:gd name="connsiteY1" fmla="*/ 1286 h 1286"/>
              <a:gd name="connsiteX2" fmla="*/ 2571 w 2571"/>
              <a:gd name="connsiteY2" fmla="*/ 1286 h 1286"/>
              <a:gd name="connsiteX3" fmla="*/ 2571 w 2571"/>
              <a:gd name="connsiteY3" fmla="*/ 1285 h 1286"/>
              <a:gd name="connsiteX4" fmla="*/ 1286 w 2571"/>
              <a:gd name="connsiteY4" fmla="*/ 0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6" y="0"/>
                </a:moveTo>
                <a:lnTo>
                  <a:pt x="0" y="1286"/>
                </a:lnTo>
                <a:lnTo>
                  <a:pt x="2571" y="1286"/>
                </a:lnTo>
                <a:lnTo>
                  <a:pt x="2571" y="1285"/>
                </a:lnTo>
                <a:lnTo>
                  <a:pt x="1286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DAACB6A8-5FFF-4D01-9B52-D8EE6770B36D}"/>
              </a:ext>
            </a:extLst>
          </p:cNvPr>
          <p:cNvSpPr/>
          <p:nvPr/>
        </p:nvSpPr>
        <p:spPr bwMode="gray">
          <a:xfrm flipH="1">
            <a:off x="11651527" y="3881844"/>
            <a:ext cx="544918" cy="544918"/>
          </a:xfrm>
          <a:custGeom>
            <a:avLst/>
            <a:gdLst>
              <a:gd name="connsiteX0" fmla="*/ 544918 w 544918"/>
              <a:gd name="connsiteY0" fmla="*/ 0 h 544918"/>
              <a:gd name="connsiteX1" fmla="*/ 0 w 544918"/>
              <a:gd name="connsiteY1" fmla="*/ 0 h 544918"/>
              <a:gd name="connsiteX2" fmla="*/ 0 w 544918"/>
              <a:gd name="connsiteY2" fmla="*/ 544918 h 544918"/>
              <a:gd name="connsiteX3" fmla="*/ 544918 w 544918"/>
              <a:gd name="connsiteY3" fmla="*/ 0 h 544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918" h="544918">
                <a:moveTo>
                  <a:pt x="544918" y="0"/>
                </a:moveTo>
                <a:lnTo>
                  <a:pt x="0" y="0"/>
                </a:lnTo>
                <a:lnTo>
                  <a:pt x="0" y="544918"/>
                </a:lnTo>
                <a:lnTo>
                  <a:pt x="544918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D2647969-72F6-4EBD-8F45-8C71144016F7}"/>
              </a:ext>
            </a:extLst>
          </p:cNvPr>
          <p:cNvSpPr/>
          <p:nvPr/>
        </p:nvSpPr>
        <p:spPr bwMode="gray">
          <a:xfrm flipH="1">
            <a:off x="11648955" y="2365740"/>
            <a:ext cx="547490" cy="547490"/>
          </a:xfrm>
          <a:custGeom>
            <a:avLst/>
            <a:gdLst>
              <a:gd name="connsiteX0" fmla="*/ 0 w 547490"/>
              <a:gd name="connsiteY0" fmla="*/ 0 h 547490"/>
              <a:gd name="connsiteX1" fmla="*/ 0 w 547490"/>
              <a:gd name="connsiteY1" fmla="*/ 547490 h 547490"/>
              <a:gd name="connsiteX2" fmla="*/ 547490 w 547490"/>
              <a:gd name="connsiteY2" fmla="*/ 547490 h 547490"/>
              <a:gd name="connsiteX3" fmla="*/ 0 w 547490"/>
              <a:gd name="connsiteY3" fmla="*/ 0 h 547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90" h="547490">
                <a:moveTo>
                  <a:pt x="0" y="0"/>
                </a:moveTo>
                <a:lnTo>
                  <a:pt x="0" y="547490"/>
                </a:lnTo>
                <a:lnTo>
                  <a:pt x="547490" y="54749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38C334F9-394F-4AA2-A4EF-C9F7AD2CB2DA}"/>
              </a:ext>
            </a:extLst>
          </p:cNvPr>
          <p:cNvSpPr/>
          <p:nvPr/>
        </p:nvSpPr>
        <p:spPr bwMode="gray">
          <a:xfrm flipH="1">
            <a:off x="11650241" y="3334354"/>
            <a:ext cx="546204" cy="547490"/>
          </a:xfrm>
          <a:custGeom>
            <a:avLst/>
            <a:gdLst>
              <a:gd name="connsiteX0" fmla="*/ 0 w 546204"/>
              <a:gd name="connsiteY0" fmla="*/ 0 h 547490"/>
              <a:gd name="connsiteX1" fmla="*/ 0 w 546204"/>
              <a:gd name="connsiteY1" fmla="*/ 547490 h 547490"/>
              <a:gd name="connsiteX2" fmla="*/ 544918 w 546204"/>
              <a:gd name="connsiteY2" fmla="*/ 547490 h 547490"/>
              <a:gd name="connsiteX3" fmla="*/ 546204 w 546204"/>
              <a:gd name="connsiteY3" fmla="*/ 546204 h 547490"/>
              <a:gd name="connsiteX4" fmla="*/ 0 w 546204"/>
              <a:gd name="connsiteY4" fmla="*/ 0 h 547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04" h="547490">
                <a:moveTo>
                  <a:pt x="0" y="0"/>
                </a:moveTo>
                <a:lnTo>
                  <a:pt x="0" y="547490"/>
                </a:lnTo>
                <a:lnTo>
                  <a:pt x="544918" y="547490"/>
                </a:lnTo>
                <a:lnTo>
                  <a:pt x="546204" y="546204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3BC84EC7-85CD-4749-8F7D-D48DE50814AB}"/>
              </a:ext>
            </a:extLst>
          </p:cNvPr>
          <p:cNvSpPr/>
          <p:nvPr/>
        </p:nvSpPr>
        <p:spPr bwMode="gray">
          <a:xfrm flipH="1">
            <a:off x="11648956" y="3879273"/>
            <a:ext cx="1285" cy="2570"/>
          </a:xfrm>
          <a:custGeom>
            <a:avLst/>
            <a:gdLst>
              <a:gd name="connsiteX0" fmla="*/ 1285 w 1285"/>
              <a:gd name="connsiteY0" fmla="*/ 0 h 2570"/>
              <a:gd name="connsiteX1" fmla="*/ 0 w 1285"/>
              <a:gd name="connsiteY1" fmla="*/ 1285 h 2570"/>
              <a:gd name="connsiteX2" fmla="*/ 1285 w 1285"/>
              <a:gd name="connsiteY2" fmla="*/ 2570 h 2570"/>
              <a:gd name="connsiteX3" fmla="*/ 1285 w 1285"/>
              <a:gd name="connsiteY3" fmla="*/ 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1285" y="0"/>
                </a:moveTo>
                <a:lnTo>
                  <a:pt x="0" y="1285"/>
                </a:lnTo>
                <a:lnTo>
                  <a:pt x="1285" y="2570"/>
                </a:lnTo>
                <a:lnTo>
                  <a:pt x="1285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DF749C73-4E4B-457C-8945-7804E3C387D7}"/>
              </a:ext>
            </a:extLst>
          </p:cNvPr>
          <p:cNvSpPr/>
          <p:nvPr/>
        </p:nvSpPr>
        <p:spPr bwMode="gray">
          <a:xfrm flipH="1">
            <a:off x="11648956" y="3881844"/>
            <a:ext cx="547489" cy="968632"/>
          </a:xfrm>
          <a:custGeom>
            <a:avLst/>
            <a:gdLst>
              <a:gd name="connsiteX0" fmla="*/ 547489 w 547489"/>
              <a:gd name="connsiteY0" fmla="*/ 0 h 968632"/>
              <a:gd name="connsiteX1" fmla="*/ 544918 w 547489"/>
              <a:gd name="connsiteY1" fmla="*/ 0 h 968632"/>
              <a:gd name="connsiteX2" fmla="*/ 0 w 547489"/>
              <a:gd name="connsiteY2" fmla="*/ 544918 h 968632"/>
              <a:gd name="connsiteX3" fmla="*/ 0 w 547489"/>
              <a:gd name="connsiteY3" fmla="*/ 968632 h 968632"/>
              <a:gd name="connsiteX4" fmla="*/ 547489 w 547489"/>
              <a:gd name="connsiteY4" fmla="*/ 968632 h 968632"/>
              <a:gd name="connsiteX5" fmla="*/ 547489 w 547489"/>
              <a:gd name="connsiteY5" fmla="*/ 0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7489" h="968632">
                <a:moveTo>
                  <a:pt x="547489" y="0"/>
                </a:moveTo>
                <a:lnTo>
                  <a:pt x="544918" y="0"/>
                </a:lnTo>
                <a:lnTo>
                  <a:pt x="0" y="544918"/>
                </a:lnTo>
                <a:lnTo>
                  <a:pt x="0" y="968632"/>
                </a:lnTo>
                <a:lnTo>
                  <a:pt x="547489" y="968632"/>
                </a:lnTo>
                <a:lnTo>
                  <a:pt x="547489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C7CEF2F0-638A-4980-8929-051BBF2C7F2F}"/>
              </a:ext>
            </a:extLst>
          </p:cNvPr>
          <p:cNvSpPr/>
          <p:nvPr/>
        </p:nvSpPr>
        <p:spPr bwMode="gray">
          <a:xfrm rot="10800000" flipH="1">
            <a:off x="11648955" y="1942027"/>
            <a:ext cx="546219" cy="971203"/>
          </a:xfrm>
          <a:custGeom>
            <a:avLst/>
            <a:gdLst>
              <a:gd name="connsiteX0" fmla="*/ 0 w 546219"/>
              <a:gd name="connsiteY0" fmla="*/ 971203 h 971203"/>
              <a:gd name="connsiteX1" fmla="*/ 546219 w 546219"/>
              <a:gd name="connsiteY1" fmla="*/ 971203 h 971203"/>
              <a:gd name="connsiteX2" fmla="*/ 546219 w 546219"/>
              <a:gd name="connsiteY2" fmla="*/ 546219 h 971203"/>
              <a:gd name="connsiteX3" fmla="*/ 546219 w 546219"/>
              <a:gd name="connsiteY3" fmla="*/ 0 h 971203"/>
              <a:gd name="connsiteX4" fmla="*/ 0 w 546219"/>
              <a:gd name="connsiteY4" fmla="*/ 0 h 971203"/>
              <a:gd name="connsiteX5" fmla="*/ 0 w 546219"/>
              <a:gd name="connsiteY5" fmla="*/ 971203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6219" h="971203">
                <a:moveTo>
                  <a:pt x="0" y="971203"/>
                </a:moveTo>
                <a:lnTo>
                  <a:pt x="546219" y="971203"/>
                </a:lnTo>
                <a:lnTo>
                  <a:pt x="546219" y="546219"/>
                </a:lnTo>
                <a:lnTo>
                  <a:pt x="546219" y="0"/>
                </a:lnTo>
                <a:lnTo>
                  <a:pt x="0" y="0"/>
                </a:lnTo>
                <a:lnTo>
                  <a:pt x="0" y="971203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19" name="Right Triangle 2018">
            <a:extLst>
              <a:ext uri="{FF2B5EF4-FFF2-40B4-BE49-F238E27FC236}">
                <a16:creationId xmlns:a16="http://schemas.microsoft.com/office/drawing/2014/main" id="{1D6819BD-8598-43CF-BFB1-6037AB55C207}"/>
              </a:ext>
            </a:extLst>
          </p:cNvPr>
          <p:cNvSpPr/>
          <p:nvPr/>
        </p:nvSpPr>
        <p:spPr bwMode="gray">
          <a:xfrm flipV="1">
            <a:off x="1067730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20" name="Right Triangle 2019">
            <a:extLst>
              <a:ext uri="{FF2B5EF4-FFF2-40B4-BE49-F238E27FC236}">
                <a16:creationId xmlns:a16="http://schemas.microsoft.com/office/drawing/2014/main" id="{8EE356BC-0A71-4CD4-A095-BEC31A67A473}"/>
              </a:ext>
            </a:extLst>
          </p:cNvPr>
          <p:cNvSpPr/>
          <p:nvPr/>
        </p:nvSpPr>
        <p:spPr bwMode="gray">
          <a:xfrm rot="10800000" flipV="1">
            <a:off x="10677302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22" name="Right Triangle 2021">
            <a:extLst>
              <a:ext uri="{FF2B5EF4-FFF2-40B4-BE49-F238E27FC236}">
                <a16:creationId xmlns:a16="http://schemas.microsoft.com/office/drawing/2014/main" id="{409710D7-11B3-4620-9802-30238455809B}"/>
              </a:ext>
            </a:extLst>
          </p:cNvPr>
          <p:cNvSpPr/>
          <p:nvPr/>
        </p:nvSpPr>
        <p:spPr bwMode="gray">
          <a:xfrm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23" name="Right Triangle 2022">
            <a:extLst>
              <a:ext uri="{FF2B5EF4-FFF2-40B4-BE49-F238E27FC236}">
                <a16:creationId xmlns:a16="http://schemas.microsoft.com/office/drawing/2014/main" id="{8EFDF76A-4616-49AB-ABBD-CEA6DC584EFE}"/>
              </a:ext>
            </a:extLst>
          </p:cNvPr>
          <p:cNvSpPr/>
          <p:nvPr/>
        </p:nvSpPr>
        <p:spPr bwMode="gray">
          <a:xfrm rot="10800000"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25" name="Right Triangle 2024">
            <a:extLst>
              <a:ext uri="{FF2B5EF4-FFF2-40B4-BE49-F238E27FC236}">
                <a16:creationId xmlns:a16="http://schemas.microsoft.com/office/drawing/2014/main" id="{EF4EC8A9-B6AF-403E-8785-406CEF3DBC24}"/>
              </a:ext>
            </a:extLst>
          </p:cNvPr>
          <p:cNvSpPr/>
          <p:nvPr/>
        </p:nvSpPr>
        <p:spPr bwMode="gray">
          <a:xfrm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26" name="Right Triangle 2025">
            <a:extLst>
              <a:ext uri="{FF2B5EF4-FFF2-40B4-BE49-F238E27FC236}">
                <a16:creationId xmlns:a16="http://schemas.microsoft.com/office/drawing/2014/main" id="{4AF60922-FA1C-4D75-BCA2-347740776023}"/>
              </a:ext>
            </a:extLst>
          </p:cNvPr>
          <p:cNvSpPr/>
          <p:nvPr/>
        </p:nvSpPr>
        <p:spPr bwMode="gray">
          <a:xfrm rot="10800000"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0" name="Right Triangle 2029">
            <a:extLst>
              <a:ext uri="{FF2B5EF4-FFF2-40B4-BE49-F238E27FC236}">
                <a16:creationId xmlns:a16="http://schemas.microsoft.com/office/drawing/2014/main" id="{ABDD0D72-0532-41DC-8684-3A10E921B1E6}"/>
              </a:ext>
            </a:extLst>
          </p:cNvPr>
          <p:cNvSpPr/>
          <p:nvPr/>
        </p:nvSpPr>
        <p:spPr bwMode="gray">
          <a:xfrm flipV="1">
            <a:off x="4852550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1" name="Right Triangle 2030">
            <a:extLst>
              <a:ext uri="{FF2B5EF4-FFF2-40B4-BE49-F238E27FC236}">
                <a16:creationId xmlns:a16="http://schemas.microsoft.com/office/drawing/2014/main" id="{99917340-BEED-401A-9164-5967390F4436}"/>
              </a:ext>
            </a:extLst>
          </p:cNvPr>
          <p:cNvSpPr/>
          <p:nvPr/>
        </p:nvSpPr>
        <p:spPr bwMode="gray">
          <a:xfrm rot="10800000" flipV="1">
            <a:off x="485255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4" name="Right Triangle 2033">
            <a:extLst>
              <a:ext uri="{FF2B5EF4-FFF2-40B4-BE49-F238E27FC236}">
                <a16:creationId xmlns:a16="http://schemas.microsoft.com/office/drawing/2014/main" id="{F38CA0B6-9FFE-4D40-9D53-D500AD1C1C95}"/>
              </a:ext>
            </a:extLst>
          </p:cNvPr>
          <p:cNvSpPr/>
          <p:nvPr/>
        </p:nvSpPr>
        <p:spPr bwMode="gray">
          <a:xfrm>
            <a:off x="4852550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5" name="Right Triangle 2034">
            <a:extLst>
              <a:ext uri="{FF2B5EF4-FFF2-40B4-BE49-F238E27FC236}">
                <a16:creationId xmlns:a16="http://schemas.microsoft.com/office/drawing/2014/main" id="{8DD648D4-B2B7-4343-B218-8F2DFEEDFD90}"/>
              </a:ext>
            </a:extLst>
          </p:cNvPr>
          <p:cNvSpPr/>
          <p:nvPr/>
        </p:nvSpPr>
        <p:spPr bwMode="gray">
          <a:xfrm rot="10800000">
            <a:off x="4852551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8" name="Right Triangle 2037">
            <a:extLst>
              <a:ext uri="{FF2B5EF4-FFF2-40B4-BE49-F238E27FC236}">
                <a16:creationId xmlns:a16="http://schemas.microsoft.com/office/drawing/2014/main" id="{7879B82B-73B6-4FB8-8C3F-D741B69008BB}"/>
              </a:ext>
            </a:extLst>
          </p:cNvPr>
          <p:cNvSpPr/>
          <p:nvPr/>
        </p:nvSpPr>
        <p:spPr bwMode="gray">
          <a:xfrm>
            <a:off x="4852550" y="1935282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9" name="Right Triangle 2038">
            <a:extLst>
              <a:ext uri="{FF2B5EF4-FFF2-40B4-BE49-F238E27FC236}">
                <a16:creationId xmlns:a16="http://schemas.microsoft.com/office/drawing/2014/main" id="{7EE5363B-53DC-4F89-AAC4-C853D7200D02}"/>
              </a:ext>
            </a:extLst>
          </p:cNvPr>
          <p:cNvSpPr/>
          <p:nvPr/>
        </p:nvSpPr>
        <p:spPr bwMode="gray">
          <a:xfrm rot="10800000">
            <a:off x="4852551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44" name="Right Triangle 2043">
            <a:extLst>
              <a:ext uri="{FF2B5EF4-FFF2-40B4-BE49-F238E27FC236}">
                <a16:creationId xmlns:a16="http://schemas.microsoft.com/office/drawing/2014/main" id="{814F1EB6-F00F-4E71-964F-EF0B01663B34}"/>
              </a:ext>
            </a:extLst>
          </p:cNvPr>
          <p:cNvSpPr/>
          <p:nvPr/>
        </p:nvSpPr>
        <p:spPr bwMode="gray">
          <a:xfrm flipH="1" flipV="1">
            <a:off x="5820710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46" name="Right Triangle 2045">
            <a:extLst>
              <a:ext uri="{FF2B5EF4-FFF2-40B4-BE49-F238E27FC236}">
                <a16:creationId xmlns:a16="http://schemas.microsoft.com/office/drawing/2014/main" id="{915086CF-7425-481C-86AE-47D5C691F974}"/>
              </a:ext>
            </a:extLst>
          </p:cNvPr>
          <p:cNvSpPr/>
          <p:nvPr/>
        </p:nvSpPr>
        <p:spPr bwMode="gray">
          <a:xfrm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47" name="Right Triangle 2046">
            <a:extLst>
              <a:ext uri="{FF2B5EF4-FFF2-40B4-BE49-F238E27FC236}">
                <a16:creationId xmlns:a16="http://schemas.microsoft.com/office/drawing/2014/main" id="{16B9ABD7-7982-4680-86D4-36A21D276435}"/>
              </a:ext>
            </a:extLst>
          </p:cNvPr>
          <p:cNvSpPr/>
          <p:nvPr/>
        </p:nvSpPr>
        <p:spPr bwMode="gray">
          <a:xfrm rot="10800000"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49" name="Right Triangle 2048">
            <a:extLst>
              <a:ext uri="{FF2B5EF4-FFF2-40B4-BE49-F238E27FC236}">
                <a16:creationId xmlns:a16="http://schemas.microsoft.com/office/drawing/2014/main" id="{D8B89FD3-FA21-4F0F-B055-5B666BAA55D2}"/>
              </a:ext>
            </a:extLst>
          </p:cNvPr>
          <p:cNvSpPr/>
          <p:nvPr/>
        </p:nvSpPr>
        <p:spPr bwMode="gray">
          <a:xfrm flipH="1">
            <a:off x="5820710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50" name="Right Triangle 2049">
            <a:extLst>
              <a:ext uri="{FF2B5EF4-FFF2-40B4-BE49-F238E27FC236}">
                <a16:creationId xmlns:a16="http://schemas.microsoft.com/office/drawing/2014/main" id="{6766A0F2-5896-4389-87A6-23AE2C9D2509}"/>
              </a:ext>
            </a:extLst>
          </p:cNvPr>
          <p:cNvSpPr/>
          <p:nvPr/>
        </p:nvSpPr>
        <p:spPr bwMode="gray">
          <a:xfrm rot="10800000" flipH="1">
            <a:off x="5820711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75" name="Right Triangle 1874">
            <a:extLst>
              <a:ext uri="{FF2B5EF4-FFF2-40B4-BE49-F238E27FC236}">
                <a16:creationId xmlns:a16="http://schemas.microsoft.com/office/drawing/2014/main" id="{5FCC728E-10DD-4481-BA79-219E3F3D4DAC}"/>
              </a:ext>
            </a:extLst>
          </p:cNvPr>
          <p:cNvSpPr/>
          <p:nvPr/>
        </p:nvSpPr>
        <p:spPr bwMode="gray">
          <a:xfrm flipV="1">
            <a:off x="6792036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78" name="Right Triangle 1877">
            <a:extLst>
              <a:ext uri="{FF2B5EF4-FFF2-40B4-BE49-F238E27FC236}">
                <a16:creationId xmlns:a16="http://schemas.microsoft.com/office/drawing/2014/main" id="{E7CA5C7D-A87F-472A-B875-62495FDEAF5F}"/>
              </a:ext>
            </a:extLst>
          </p:cNvPr>
          <p:cNvSpPr/>
          <p:nvPr/>
        </p:nvSpPr>
        <p:spPr bwMode="gray">
          <a:xfrm>
            <a:off x="6792036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0" name="Right Triangle 1879">
            <a:extLst>
              <a:ext uri="{FF2B5EF4-FFF2-40B4-BE49-F238E27FC236}">
                <a16:creationId xmlns:a16="http://schemas.microsoft.com/office/drawing/2014/main" id="{04BE22E5-646C-4420-BC1C-E6F9E03F4937}"/>
              </a:ext>
            </a:extLst>
          </p:cNvPr>
          <p:cNvSpPr/>
          <p:nvPr/>
        </p:nvSpPr>
        <p:spPr bwMode="gray">
          <a:xfrm>
            <a:off x="6792036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1" name="Right Triangle 1880">
            <a:extLst>
              <a:ext uri="{FF2B5EF4-FFF2-40B4-BE49-F238E27FC236}">
                <a16:creationId xmlns:a16="http://schemas.microsoft.com/office/drawing/2014/main" id="{3CE49CD1-BF2B-4866-AE49-94D6C933631B}"/>
              </a:ext>
            </a:extLst>
          </p:cNvPr>
          <p:cNvSpPr/>
          <p:nvPr/>
        </p:nvSpPr>
        <p:spPr bwMode="gray">
          <a:xfrm rot="10800000">
            <a:off x="6792037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5" name="Right Triangle 1884">
            <a:extLst>
              <a:ext uri="{FF2B5EF4-FFF2-40B4-BE49-F238E27FC236}">
                <a16:creationId xmlns:a16="http://schemas.microsoft.com/office/drawing/2014/main" id="{30AE22E4-EEFF-494C-84F3-421A9FDBED18}"/>
              </a:ext>
            </a:extLst>
          </p:cNvPr>
          <p:cNvSpPr/>
          <p:nvPr/>
        </p:nvSpPr>
        <p:spPr bwMode="gray">
          <a:xfrm flipH="1" flipV="1">
            <a:off x="7763239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6" name="Right Triangle 1885">
            <a:extLst>
              <a:ext uri="{FF2B5EF4-FFF2-40B4-BE49-F238E27FC236}">
                <a16:creationId xmlns:a16="http://schemas.microsoft.com/office/drawing/2014/main" id="{8874D617-728D-4640-916C-D31B5FBE6E69}"/>
              </a:ext>
            </a:extLst>
          </p:cNvPr>
          <p:cNvSpPr/>
          <p:nvPr/>
        </p:nvSpPr>
        <p:spPr bwMode="gray">
          <a:xfrm rot="10800000" flipH="1" flipV="1">
            <a:off x="7763240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8" name="Right Triangle 1887">
            <a:extLst>
              <a:ext uri="{FF2B5EF4-FFF2-40B4-BE49-F238E27FC236}">
                <a16:creationId xmlns:a16="http://schemas.microsoft.com/office/drawing/2014/main" id="{DC72139E-279F-4070-B381-FB773D9FF72E}"/>
              </a:ext>
            </a:extLst>
          </p:cNvPr>
          <p:cNvSpPr/>
          <p:nvPr/>
        </p:nvSpPr>
        <p:spPr bwMode="gray">
          <a:xfrm flipH="1">
            <a:off x="7763239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9" name="Right Triangle 1888">
            <a:extLst>
              <a:ext uri="{FF2B5EF4-FFF2-40B4-BE49-F238E27FC236}">
                <a16:creationId xmlns:a16="http://schemas.microsoft.com/office/drawing/2014/main" id="{EDCC7912-1A3E-4D24-9D79-DE041A6E4329}"/>
              </a:ext>
            </a:extLst>
          </p:cNvPr>
          <p:cNvSpPr/>
          <p:nvPr/>
        </p:nvSpPr>
        <p:spPr bwMode="gray">
          <a:xfrm rot="10800000" flipH="1">
            <a:off x="776324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92" name="Right Triangle 1891">
            <a:extLst>
              <a:ext uri="{FF2B5EF4-FFF2-40B4-BE49-F238E27FC236}">
                <a16:creationId xmlns:a16="http://schemas.microsoft.com/office/drawing/2014/main" id="{F50CC2E1-0834-451A-AA95-EA8855B125D1}"/>
              </a:ext>
            </a:extLst>
          </p:cNvPr>
          <p:cNvSpPr/>
          <p:nvPr/>
        </p:nvSpPr>
        <p:spPr bwMode="gray">
          <a:xfrm flipH="1">
            <a:off x="7763239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93" name="Right Triangle 1892">
            <a:extLst>
              <a:ext uri="{FF2B5EF4-FFF2-40B4-BE49-F238E27FC236}">
                <a16:creationId xmlns:a16="http://schemas.microsoft.com/office/drawing/2014/main" id="{3817AF85-24A1-47E4-A8F5-759512F8DAA5}"/>
              </a:ext>
            </a:extLst>
          </p:cNvPr>
          <p:cNvSpPr/>
          <p:nvPr/>
        </p:nvSpPr>
        <p:spPr bwMode="gray">
          <a:xfrm rot="10800000" flipH="1">
            <a:off x="7763240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98" name="Right Triangle 1897">
            <a:extLst>
              <a:ext uri="{FF2B5EF4-FFF2-40B4-BE49-F238E27FC236}">
                <a16:creationId xmlns:a16="http://schemas.microsoft.com/office/drawing/2014/main" id="{9D72D80E-C41F-4FA8-838C-1E61BAFFA0C5}"/>
              </a:ext>
            </a:extLst>
          </p:cNvPr>
          <p:cNvSpPr/>
          <p:nvPr/>
        </p:nvSpPr>
        <p:spPr bwMode="gray">
          <a:xfrm flipV="1">
            <a:off x="8734441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01" name="Right Triangle 1900">
            <a:extLst>
              <a:ext uri="{FF2B5EF4-FFF2-40B4-BE49-F238E27FC236}">
                <a16:creationId xmlns:a16="http://schemas.microsoft.com/office/drawing/2014/main" id="{8C5A9E46-8335-4A0D-A2D7-E2799BA36966}"/>
              </a:ext>
            </a:extLst>
          </p:cNvPr>
          <p:cNvSpPr/>
          <p:nvPr/>
        </p:nvSpPr>
        <p:spPr bwMode="gray">
          <a:xfrm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02" name="Right Triangle 1901">
            <a:extLst>
              <a:ext uri="{FF2B5EF4-FFF2-40B4-BE49-F238E27FC236}">
                <a16:creationId xmlns:a16="http://schemas.microsoft.com/office/drawing/2014/main" id="{4470B8DC-3790-4FAE-85D2-9FF2BD64A934}"/>
              </a:ext>
            </a:extLst>
          </p:cNvPr>
          <p:cNvSpPr/>
          <p:nvPr/>
        </p:nvSpPr>
        <p:spPr bwMode="gray">
          <a:xfrm rot="10800000"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04" name="Right Triangle 1903">
            <a:extLst>
              <a:ext uri="{FF2B5EF4-FFF2-40B4-BE49-F238E27FC236}">
                <a16:creationId xmlns:a16="http://schemas.microsoft.com/office/drawing/2014/main" id="{65B4272E-5456-426A-A5DE-6493100A48EC}"/>
              </a:ext>
            </a:extLst>
          </p:cNvPr>
          <p:cNvSpPr/>
          <p:nvPr/>
        </p:nvSpPr>
        <p:spPr bwMode="gray">
          <a:xfrm rot="10800000">
            <a:off x="873444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09" name="Right Triangle 1908">
            <a:extLst>
              <a:ext uri="{FF2B5EF4-FFF2-40B4-BE49-F238E27FC236}">
                <a16:creationId xmlns:a16="http://schemas.microsoft.com/office/drawing/2014/main" id="{5EE3B165-4273-4820-9E19-8102CA9E567A}"/>
              </a:ext>
            </a:extLst>
          </p:cNvPr>
          <p:cNvSpPr/>
          <p:nvPr/>
        </p:nvSpPr>
        <p:spPr bwMode="gray">
          <a:xfrm flipH="1" flipV="1">
            <a:off x="9705646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10" name="Right Triangle 1909">
            <a:extLst>
              <a:ext uri="{FF2B5EF4-FFF2-40B4-BE49-F238E27FC236}">
                <a16:creationId xmlns:a16="http://schemas.microsoft.com/office/drawing/2014/main" id="{F1F9E406-4998-4025-8A7A-BFEB88E3BFE7}"/>
              </a:ext>
            </a:extLst>
          </p:cNvPr>
          <p:cNvSpPr/>
          <p:nvPr/>
        </p:nvSpPr>
        <p:spPr bwMode="gray">
          <a:xfrm rot="10800000" flipH="1" flipV="1">
            <a:off x="9705647" y="3879273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12" name="Right Triangle 1911">
            <a:extLst>
              <a:ext uri="{FF2B5EF4-FFF2-40B4-BE49-F238E27FC236}">
                <a16:creationId xmlns:a16="http://schemas.microsoft.com/office/drawing/2014/main" id="{C18674EB-E4BE-4A58-AB79-6A9E06C3C4FF}"/>
              </a:ext>
            </a:extLst>
          </p:cNvPr>
          <p:cNvSpPr/>
          <p:nvPr/>
        </p:nvSpPr>
        <p:spPr bwMode="gray">
          <a:xfrm rot="10800000" flipH="1">
            <a:off x="9705646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15" name="Right Triangle 1914">
            <a:extLst>
              <a:ext uri="{FF2B5EF4-FFF2-40B4-BE49-F238E27FC236}">
                <a16:creationId xmlns:a16="http://schemas.microsoft.com/office/drawing/2014/main" id="{6D5BE61D-BDBA-4391-99B9-65051A307B70}"/>
              </a:ext>
            </a:extLst>
          </p:cNvPr>
          <p:cNvSpPr/>
          <p:nvPr/>
        </p:nvSpPr>
        <p:spPr bwMode="gray">
          <a:xfrm flipH="1">
            <a:off x="9705646" y="194202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16" name="Right Triangle 1915">
            <a:extLst>
              <a:ext uri="{FF2B5EF4-FFF2-40B4-BE49-F238E27FC236}">
                <a16:creationId xmlns:a16="http://schemas.microsoft.com/office/drawing/2014/main" id="{05ED0F0E-8D28-4555-9217-CB6761C745B3}"/>
              </a:ext>
            </a:extLst>
          </p:cNvPr>
          <p:cNvSpPr/>
          <p:nvPr/>
        </p:nvSpPr>
        <p:spPr bwMode="gray">
          <a:xfrm rot="10800000" flipH="1">
            <a:off x="9705646" y="1942027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AC5E1B3C-46B3-4CFA-9D39-CCA736118F51}"/>
              </a:ext>
            </a:extLst>
          </p:cNvPr>
          <p:cNvSpPr/>
          <p:nvPr/>
        </p:nvSpPr>
        <p:spPr bwMode="gray">
          <a:xfrm flipH="1">
            <a:off x="11648956" y="3880558"/>
            <a:ext cx="2571" cy="1286"/>
          </a:xfrm>
          <a:custGeom>
            <a:avLst/>
            <a:gdLst>
              <a:gd name="connsiteX0" fmla="*/ 1286 w 2571"/>
              <a:gd name="connsiteY0" fmla="*/ 0 h 1286"/>
              <a:gd name="connsiteX1" fmla="*/ 0 w 2571"/>
              <a:gd name="connsiteY1" fmla="*/ 1286 h 1286"/>
              <a:gd name="connsiteX2" fmla="*/ 2571 w 2571"/>
              <a:gd name="connsiteY2" fmla="*/ 1286 h 1286"/>
              <a:gd name="connsiteX3" fmla="*/ 2571 w 2571"/>
              <a:gd name="connsiteY3" fmla="*/ 1285 h 1286"/>
              <a:gd name="connsiteX4" fmla="*/ 1286 w 2571"/>
              <a:gd name="connsiteY4" fmla="*/ 0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6" y="0"/>
                </a:moveTo>
                <a:lnTo>
                  <a:pt x="0" y="1286"/>
                </a:lnTo>
                <a:lnTo>
                  <a:pt x="2571" y="1286"/>
                </a:lnTo>
                <a:lnTo>
                  <a:pt x="2571" y="1285"/>
                </a:lnTo>
                <a:lnTo>
                  <a:pt x="1286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19FA3AA0-F2EF-437E-ADCE-048194A33E72}"/>
              </a:ext>
            </a:extLst>
          </p:cNvPr>
          <p:cNvSpPr/>
          <p:nvPr/>
        </p:nvSpPr>
        <p:spPr bwMode="gray">
          <a:xfrm flipH="1">
            <a:off x="11651527" y="3881844"/>
            <a:ext cx="544918" cy="544918"/>
          </a:xfrm>
          <a:custGeom>
            <a:avLst/>
            <a:gdLst>
              <a:gd name="connsiteX0" fmla="*/ 544918 w 544918"/>
              <a:gd name="connsiteY0" fmla="*/ 0 h 544918"/>
              <a:gd name="connsiteX1" fmla="*/ 0 w 544918"/>
              <a:gd name="connsiteY1" fmla="*/ 0 h 544918"/>
              <a:gd name="connsiteX2" fmla="*/ 0 w 544918"/>
              <a:gd name="connsiteY2" fmla="*/ 544918 h 544918"/>
              <a:gd name="connsiteX3" fmla="*/ 544918 w 544918"/>
              <a:gd name="connsiteY3" fmla="*/ 0 h 544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918" h="544918">
                <a:moveTo>
                  <a:pt x="544918" y="0"/>
                </a:moveTo>
                <a:lnTo>
                  <a:pt x="0" y="0"/>
                </a:lnTo>
                <a:lnTo>
                  <a:pt x="0" y="544918"/>
                </a:lnTo>
                <a:lnTo>
                  <a:pt x="544918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FDF9BFF8-7F41-48EA-A947-A6BBD48D6F33}"/>
              </a:ext>
            </a:extLst>
          </p:cNvPr>
          <p:cNvSpPr/>
          <p:nvPr/>
        </p:nvSpPr>
        <p:spPr bwMode="gray">
          <a:xfrm flipH="1">
            <a:off x="11648955" y="2365740"/>
            <a:ext cx="547490" cy="547490"/>
          </a:xfrm>
          <a:custGeom>
            <a:avLst/>
            <a:gdLst>
              <a:gd name="connsiteX0" fmla="*/ 0 w 547490"/>
              <a:gd name="connsiteY0" fmla="*/ 0 h 547490"/>
              <a:gd name="connsiteX1" fmla="*/ 0 w 547490"/>
              <a:gd name="connsiteY1" fmla="*/ 547490 h 547490"/>
              <a:gd name="connsiteX2" fmla="*/ 547490 w 547490"/>
              <a:gd name="connsiteY2" fmla="*/ 547490 h 547490"/>
              <a:gd name="connsiteX3" fmla="*/ 0 w 547490"/>
              <a:gd name="connsiteY3" fmla="*/ 0 h 547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90" h="547490">
                <a:moveTo>
                  <a:pt x="0" y="0"/>
                </a:moveTo>
                <a:lnTo>
                  <a:pt x="0" y="547490"/>
                </a:lnTo>
                <a:lnTo>
                  <a:pt x="547490" y="54749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B0AC770F-5A24-4AA8-AF5E-FC8750033853}"/>
              </a:ext>
            </a:extLst>
          </p:cNvPr>
          <p:cNvSpPr/>
          <p:nvPr/>
        </p:nvSpPr>
        <p:spPr bwMode="gray">
          <a:xfrm flipH="1">
            <a:off x="11650241" y="3334354"/>
            <a:ext cx="546204" cy="547490"/>
          </a:xfrm>
          <a:custGeom>
            <a:avLst/>
            <a:gdLst>
              <a:gd name="connsiteX0" fmla="*/ 0 w 546204"/>
              <a:gd name="connsiteY0" fmla="*/ 0 h 547490"/>
              <a:gd name="connsiteX1" fmla="*/ 0 w 546204"/>
              <a:gd name="connsiteY1" fmla="*/ 547490 h 547490"/>
              <a:gd name="connsiteX2" fmla="*/ 544918 w 546204"/>
              <a:gd name="connsiteY2" fmla="*/ 547490 h 547490"/>
              <a:gd name="connsiteX3" fmla="*/ 546204 w 546204"/>
              <a:gd name="connsiteY3" fmla="*/ 546204 h 547490"/>
              <a:gd name="connsiteX4" fmla="*/ 0 w 546204"/>
              <a:gd name="connsiteY4" fmla="*/ 0 h 547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04" h="547490">
                <a:moveTo>
                  <a:pt x="0" y="0"/>
                </a:moveTo>
                <a:lnTo>
                  <a:pt x="0" y="547490"/>
                </a:lnTo>
                <a:lnTo>
                  <a:pt x="544918" y="547490"/>
                </a:lnTo>
                <a:lnTo>
                  <a:pt x="546204" y="546204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DDD7B8D0-1B08-4A21-B557-E83E4BA75602}"/>
              </a:ext>
            </a:extLst>
          </p:cNvPr>
          <p:cNvSpPr/>
          <p:nvPr/>
        </p:nvSpPr>
        <p:spPr bwMode="gray">
          <a:xfrm flipH="1">
            <a:off x="11648956" y="3879273"/>
            <a:ext cx="1285" cy="2570"/>
          </a:xfrm>
          <a:custGeom>
            <a:avLst/>
            <a:gdLst>
              <a:gd name="connsiteX0" fmla="*/ 1285 w 1285"/>
              <a:gd name="connsiteY0" fmla="*/ 0 h 2570"/>
              <a:gd name="connsiteX1" fmla="*/ 0 w 1285"/>
              <a:gd name="connsiteY1" fmla="*/ 1285 h 2570"/>
              <a:gd name="connsiteX2" fmla="*/ 1285 w 1285"/>
              <a:gd name="connsiteY2" fmla="*/ 2570 h 2570"/>
              <a:gd name="connsiteX3" fmla="*/ 1285 w 1285"/>
              <a:gd name="connsiteY3" fmla="*/ 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1285" y="0"/>
                </a:moveTo>
                <a:lnTo>
                  <a:pt x="0" y="1285"/>
                </a:lnTo>
                <a:lnTo>
                  <a:pt x="1285" y="2570"/>
                </a:lnTo>
                <a:lnTo>
                  <a:pt x="1285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CB5A6C26-DA04-4828-AA42-EBCEF28748D0}"/>
              </a:ext>
            </a:extLst>
          </p:cNvPr>
          <p:cNvSpPr/>
          <p:nvPr/>
        </p:nvSpPr>
        <p:spPr bwMode="gray">
          <a:xfrm flipH="1">
            <a:off x="11648956" y="3881844"/>
            <a:ext cx="547489" cy="968632"/>
          </a:xfrm>
          <a:custGeom>
            <a:avLst/>
            <a:gdLst>
              <a:gd name="connsiteX0" fmla="*/ 547489 w 547489"/>
              <a:gd name="connsiteY0" fmla="*/ 0 h 968632"/>
              <a:gd name="connsiteX1" fmla="*/ 544918 w 547489"/>
              <a:gd name="connsiteY1" fmla="*/ 0 h 968632"/>
              <a:gd name="connsiteX2" fmla="*/ 0 w 547489"/>
              <a:gd name="connsiteY2" fmla="*/ 544918 h 968632"/>
              <a:gd name="connsiteX3" fmla="*/ 0 w 547489"/>
              <a:gd name="connsiteY3" fmla="*/ 968632 h 968632"/>
              <a:gd name="connsiteX4" fmla="*/ 547489 w 547489"/>
              <a:gd name="connsiteY4" fmla="*/ 968632 h 968632"/>
              <a:gd name="connsiteX5" fmla="*/ 547489 w 547489"/>
              <a:gd name="connsiteY5" fmla="*/ 0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7489" h="968632">
                <a:moveTo>
                  <a:pt x="547489" y="0"/>
                </a:moveTo>
                <a:lnTo>
                  <a:pt x="544918" y="0"/>
                </a:lnTo>
                <a:lnTo>
                  <a:pt x="0" y="544918"/>
                </a:lnTo>
                <a:lnTo>
                  <a:pt x="0" y="968632"/>
                </a:lnTo>
                <a:lnTo>
                  <a:pt x="547489" y="968632"/>
                </a:lnTo>
                <a:lnTo>
                  <a:pt x="547489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88159924-FDA3-448C-8010-DBEF3EB85746}"/>
              </a:ext>
            </a:extLst>
          </p:cNvPr>
          <p:cNvSpPr/>
          <p:nvPr userDrawn="1"/>
        </p:nvSpPr>
        <p:spPr bwMode="gray">
          <a:xfrm rot="10800000" flipH="1">
            <a:off x="11648956" y="3880557"/>
            <a:ext cx="2571" cy="1286"/>
          </a:xfrm>
          <a:custGeom>
            <a:avLst/>
            <a:gdLst>
              <a:gd name="connsiteX0" fmla="*/ 1285 w 2571"/>
              <a:gd name="connsiteY0" fmla="*/ 1286 h 1286"/>
              <a:gd name="connsiteX1" fmla="*/ 2571 w 2571"/>
              <a:gd name="connsiteY1" fmla="*/ 0 h 1286"/>
              <a:gd name="connsiteX2" fmla="*/ 0 w 2571"/>
              <a:gd name="connsiteY2" fmla="*/ 0 h 1286"/>
              <a:gd name="connsiteX3" fmla="*/ 0 w 2571"/>
              <a:gd name="connsiteY3" fmla="*/ 1 h 1286"/>
              <a:gd name="connsiteX4" fmla="*/ 1285 w 2571"/>
              <a:gd name="connsiteY4" fmla="*/ 1286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5" y="1286"/>
                </a:moveTo>
                <a:lnTo>
                  <a:pt x="2571" y="0"/>
                </a:lnTo>
                <a:lnTo>
                  <a:pt x="0" y="0"/>
                </a:lnTo>
                <a:lnTo>
                  <a:pt x="0" y="1"/>
                </a:lnTo>
                <a:lnTo>
                  <a:pt x="1285" y="1286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969C33E1-B136-43CD-AE39-A5CBB8735844}"/>
              </a:ext>
            </a:extLst>
          </p:cNvPr>
          <p:cNvSpPr/>
          <p:nvPr userDrawn="1"/>
        </p:nvSpPr>
        <p:spPr bwMode="gray">
          <a:xfrm rot="10800000" flipH="1">
            <a:off x="11651526" y="3881843"/>
            <a:ext cx="543648" cy="543648"/>
          </a:xfrm>
          <a:custGeom>
            <a:avLst/>
            <a:gdLst>
              <a:gd name="connsiteX0" fmla="*/ 0 w 543648"/>
              <a:gd name="connsiteY0" fmla="*/ 543648 h 543648"/>
              <a:gd name="connsiteX1" fmla="*/ 543648 w 543648"/>
              <a:gd name="connsiteY1" fmla="*/ 543648 h 543648"/>
              <a:gd name="connsiteX2" fmla="*/ 543648 w 543648"/>
              <a:gd name="connsiteY2" fmla="*/ 0 h 543648"/>
              <a:gd name="connsiteX3" fmla="*/ 0 w 543648"/>
              <a:gd name="connsiteY3" fmla="*/ 543648 h 5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648" h="543648">
                <a:moveTo>
                  <a:pt x="0" y="543648"/>
                </a:moveTo>
                <a:lnTo>
                  <a:pt x="543648" y="543648"/>
                </a:lnTo>
                <a:lnTo>
                  <a:pt x="543648" y="0"/>
                </a:lnTo>
                <a:lnTo>
                  <a:pt x="0" y="543648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C90144CD-CCF9-4EFE-84E7-014729DB2848}"/>
              </a:ext>
            </a:extLst>
          </p:cNvPr>
          <p:cNvSpPr/>
          <p:nvPr userDrawn="1"/>
        </p:nvSpPr>
        <p:spPr bwMode="gray">
          <a:xfrm rot="10800000" flipH="1">
            <a:off x="11648954" y="1942027"/>
            <a:ext cx="546220" cy="971203"/>
          </a:xfrm>
          <a:custGeom>
            <a:avLst/>
            <a:gdLst>
              <a:gd name="connsiteX0" fmla="*/ 0 w 546220"/>
              <a:gd name="connsiteY0" fmla="*/ 971203 h 971203"/>
              <a:gd name="connsiteX1" fmla="*/ 546220 w 546220"/>
              <a:gd name="connsiteY1" fmla="*/ 971203 h 971203"/>
              <a:gd name="connsiteX2" fmla="*/ 546220 w 546220"/>
              <a:gd name="connsiteY2" fmla="*/ 546220 h 971203"/>
              <a:gd name="connsiteX3" fmla="*/ 0 w 546220"/>
              <a:gd name="connsiteY3" fmla="*/ 0 h 971203"/>
              <a:gd name="connsiteX4" fmla="*/ 0 w 546220"/>
              <a:gd name="connsiteY4" fmla="*/ 971203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20" h="971203">
                <a:moveTo>
                  <a:pt x="0" y="971203"/>
                </a:moveTo>
                <a:lnTo>
                  <a:pt x="546220" y="971203"/>
                </a:lnTo>
                <a:lnTo>
                  <a:pt x="546220" y="546220"/>
                </a:lnTo>
                <a:lnTo>
                  <a:pt x="0" y="0"/>
                </a:lnTo>
                <a:lnTo>
                  <a:pt x="0" y="971203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4B31D812-5C48-4B80-8E11-C181C38366FA}"/>
              </a:ext>
            </a:extLst>
          </p:cNvPr>
          <p:cNvSpPr/>
          <p:nvPr userDrawn="1"/>
        </p:nvSpPr>
        <p:spPr bwMode="gray">
          <a:xfrm rot="10800000" flipH="1">
            <a:off x="11650240" y="3335623"/>
            <a:ext cx="544934" cy="546220"/>
          </a:xfrm>
          <a:custGeom>
            <a:avLst/>
            <a:gdLst>
              <a:gd name="connsiteX0" fmla="*/ 544934 w 544934"/>
              <a:gd name="connsiteY0" fmla="*/ 546220 h 546220"/>
              <a:gd name="connsiteX1" fmla="*/ 544934 w 544934"/>
              <a:gd name="connsiteY1" fmla="*/ 0 h 546220"/>
              <a:gd name="connsiteX2" fmla="*/ 1286 w 544934"/>
              <a:gd name="connsiteY2" fmla="*/ 0 h 546220"/>
              <a:gd name="connsiteX3" fmla="*/ 0 w 544934"/>
              <a:gd name="connsiteY3" fmla="*/ 1286 h 546220"/>
              <a:gd name="connsiteX4" fmla="*/ 544934 w 544934"/>
              <a:gd name="connsiteY4" fmla="*/ 546220 h 546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934" h="546220">
                <a:moveTo>
                  <a:pt x="544934" y="546220"/>
                </a:moveTo>
                <a:lnTo>
                  <a:pt x="544934" y="0"/>
                </a:lnTo>
                <a:lnTo>
                  <a:pt x="1286" y="0"/>
                </a:lnTo>
                <a:lnTo>
                  <a:pt x="0" y="1286"/>
                </a:lnTo>
                <a:lnTo>
                  <a:pt x="544934" y="54622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A9F0B558-8DF2-447D-B052-3931855F11FC}"/>
              </a:ext>
            </a:extLst>
          </p:cNvPr>
          <p:cNvSpPr/>
          <p:nvPr userDrawn="1"/>
        </p:nvSpPr>
        <p:spPr bwMode="gray">
          <a:xfrm rot="10800000" flipH="1">
            <a:off x="11648956" y="3879272"/>
            <a:ext cx="1285" cy="2570"/>
          </a:xfrm>
          <a:custGeom>
            <a:avLst/>
            <a:gdLst>
              <a:gd name="connsiteX0" fmla="*/ 0 w 1285"/>
              <a:gd name="connsiteY0" fmla="*/ 2570 h 2570"/>
              <a:gd name="connsiteX1" fmla="*/ 1285 w 1285"/>
              <a:gd name="connsiteY1" fmla="*/ 1285 h 2570"/>
              <a:gd name="connsiteX2" fmla="*/ 0 w 1285"/>
              <a:gd name="connsiteY2" fmla="*/ 0 h 2570"/>
              <a:gd name="connsiteX3" fmla="*/ 0 w 1285"/>
              <a:gd name="connsiteY3" fmla="*/ 257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0" y="2570"/>
                </a:moveTo>
                <a:lnTo>
                  <a:pt x="1285" y="1285"/>
                </a:lnTo>
                <a:lnTo>
                  <a:pt x="0" y="0"/>
                </a:lnTo>
                <a:lnTo>
                  <a:pt x="0" y="257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DCA9266A-3540-4755-B797-3A415AFFB846}"/>
              </a:ext>
            </a:extLst>
          </p:cNvPr>
          <p:cNvSpPr/>
          <p:nvPr userDrawn="1"/>
        </p:nvSpPr>
        <p:spPr bwMode="gray">
          <a:xfrm rot="10800000" flipH="1">
            <a:off x="11648956" y="3881843"/>
            <a:ext cx="546219" cy="968632"/>
          </a:xfrm>
          <a:custGeom>
            <a:avLst/>
            <a:gdLst>
              <a:gd name="connsiteX0" fmla="*/ 0 w 546219"/>
              <a:gd name="connsiteY0" fmla="*/ 968632 h 968632"/>
              <a:gd name="connsiteX1" fmla="*/ 2571 w 546219"/>
              <a:gd name="connsiteY1" fmla="*/ 968632 h 968632"/>
              <a:gd name="connsiteX2" fmla="*/ 546219 w 546219"/>
              <a:gd name="connsiteY2" fmla="*/ 424984 h 968632"/>
              <a:gd name="connsiteX3" fmla="*/ 546219 w 546219"/>
              <a:gd name="connsiteY3" fmla="*/ 0 h 968632"/>
              <a:gd name="connsiteX4" fmla="*/ 0 w 546219"/>
              <a:gd name="connsiteY4" fmla="*/ 0 h 968632"/>
              <a:gd name="connsiteX5" fmla="*/ 0 w 546219"/>
              <a:gd name="connsiteY5" fmla="*/ 968632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6219" h="968632">
                <a:moveTo>
                  <a:pt x="0" y="968632"/>
                </a:moveTo>
                <a:lnTo>
                  <a:pt x="2571" y="968632"/>
                </a:lnTo>
                <a:lnTo>
                  <a:pt x="546219" y="424984"/>
                </a:lnTo>
                <a:lnTo>
                  <a:pt x="546219" y="0"/>
                </a:lnTo>
                <a:lnTo>
                  <a:pt x="0" y="0"/>
                </a:lnTo>
                <a:lnTo>
                  <a:pt x="0" y="968632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29" name="Right Triangle 1928">
            <a:extLst>
              <a:ext uri="{FF2B5EF4-FFF2-40B4-BE49-F238E27FC236}">
                <a16:creationId xmlns:a16="http://schemas.microsoft.com/office/drawing/2014/main" id="{1A17EDC8-CE1B-4CD2-8335-693D7D36208D}"/>
              </a:ext>
            </a:extLst>
          </p:cNvPr>
          <p:cNvSpPr/>
          <p:nvPr/>
        </p:nvSpPr>
        <p:spPr bwMode="gray">
          <a:xfrm flipV="1">
            <a:off x="1067730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30" name="Right Triangle 1929">
            <a:extLst>
              <a:ext uri="{FF2B5EF4-FFF2-40B4-BE49-F238E27FC236}">
                <a16:creationId xmlns:a16="http://schemas.microsoft.com/office/drawing/2014/main" id="{32211C5B-F93E-46B8-91F9-81B3CC430F4A}"/>
              </a:ext>
            </a:extLst>
          </p:cNvPr>
          <p:cNvSpPr/>
          <p:nvPr/>
        </p:nvSpPr>
        <p:spPr bwMode="gray">
          <a:xfrm rot="10800000" flipV="1">
            <a:off x="10677302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32" name="Right Triangle 1931">
            <a:extLst>
              <a:ext uri="{FF2B5EF4-FFF2-40B4-BE49-F238E27FC236}">
                <a16:creationId xmlns:a16="http://schemas.microsoft.com/office/drawing/2014/main" id="{C354B561-AC71-4339-9C52-AF1DD5D8E84E}"/>
              </a:ext>
            </a:extLst>
          </p:cNvPr>
          <p:cNvSpPr/>
          <p:nvPr/>
        </p:nvSpPr>
        <p:spPr bwMode="gray">
          <a:xfrm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33" name="Right Triangle 1932">
            <a:extLst>
              <a:ext uri="{FF2B5EF4-FFF2-40B4-BE49-F238E27FC236}">
                <a16:creationId xmlns:a16="http://schemas.microsoft.com/office/drawing/2014/main" id="{F5BEC7E4-9BF3-4726-9719-B4AD64A02B4E}"/>
              </a:ext>
            </a:extLst>
          </p:cNvPr>
          <p:cNvSpPr/>
          <p:nvPr/>
        </p:nvSpPr>
        <p:spPr bwMode="gray">
          <a:xfrm rot="10800000"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35" name="Right Triangle 1934">
            <a:extLst>
              <a:ext uri="{FF2B5EF4-FFF2-40B4-BE49-F238E27FC236}">
                <a16:creationId xmlns:a16="http://schemas.microsoft.com/office/drawing/2014/main" id="{DE653FB1-2AF9-4CE6-A301-ED6C510FA426}"/>
              </a:ext>
            </a:extLst>
          </p:cNvPr>
          <p:cNvSpPr/>
          <p:nvPr/>
        </p:nvSpPr>
        <p:spPr bwMode="gray">
          <a:xfrm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36" name="Right Triangle 1935">
            <a:extLst>
              <a:ext uri="{FF2B5EF4-FFF2-40B4-BE49-F238E27FC236}">
                <a16:creationId xmlns:a16="http://schemas.microsoft.com/office/drawing/2014/main" id="{F1410CEB-F7C1-4F72-A067-D9EA57311881}"/>
              </a:ext>
            </a:extLst>
          </p:cNvPr>
          <p:cNvSpPr/>
          <p:nvPr/>
        </p:nvSpPr>
        <p:spPr bwMode="gray">
          <a:xfrm rot="10800000"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0" name="Right Triangle 1939">
            <a:extLst>
              <a:ext uri="{FF2B5EF4-FFF2-40B4-BE49-F238E27FC236}">
                <a16:creationId xmlns:a16="http://schemas.microsoft.com/office/drawing/2014/main" id="{7D3E491A-0D22-4238-B3A1-3B24622C460F}"/>
              </a:ext>
            </a:extLst>
          </p:cNvPr>
          <p:cNvSpPr/>
          <p:nvPr/>
        </p:nvSpPr>
        <p:spPr bwMode="gray">
          <a:xfrm flipV="1">
            <a:off x="4852550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1" name="Right Triangle 1940">
            <a:extLst>
              <a:ext uri="{FF2B5EF4-FFF2-40B4-BE49-F238E27FC236}">
                <a16:creationId xmlns:a16="http://schemas.microsoft.com/office/drawing/2014/main" id="{3375337F-16F5-42A7-9F6E-F6C29C0A1F13}"/>
              </a:ext>
            </a:extLst>
          </p:cNvPr>
          <p:cNvSpPr/>
          <p:nvPr/>
        </p:nvSpPr>
        <p:spPr bwMode="gray">
          <a:xfrm rot="10800000" flipV="1">
            <a:off x="485255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4" name="Right Triangle 1943">
            <a:extLst>
              <a:ext uri="{FF2B5EF4-FFF2-40B4-BE49-F238E27FC236}">
                <a16:creationId xmlns:a16="http://schemas.microsoft.com/office/drawing/2014/main" id="{3BF4CE44-35C7-4950-9407-D01B1056BDA9}"/>
              </a:ext>
            </a:extLst>
          </p:cNvPr>
          <p:cNvSpPr/>
          <p:nvPr/>
        </p:nvSpPr>
        <p:spPr bwMode="gray">
          <a:xfrm>
            <a:off x="4852550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5" name="Right Triangle 1944">
            <a:extLst>
              <a:ext uri="{FF2B5EF4-FFF2-40B4-BE49-F238E27FC236}">
                <a16:creationId xmlns:a16="http://schemas.microsoft.com/office/drawing/2014/main" id="{88C4A149-5042-458D-861D-516DF9C62184}"/>
              </a:ext>
            </a:extLst>
          </p:cNvPr>
          <p:cNvSpPr/>
          <p:nvPr/>
        </p:nvSpPr>
        <p:spPr bwMode="gray">
          <a:xfrm rot="10800000">
            <a:off x="4852551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8" name="Right Triangle 1947">
            <a:extLst>
              <a:ext uri="{FF2B5EF4-FFF2-40B4-BE49-F238E27FC236}">
                <a16:creationId xmlns:a16="http://schemas.microsoft.com/office/drawing/2014/main" id="{B1E84913-8781-4BF2-A9B8-3F93C2ED5B44}"/>
              </a:ext>
            </a:extLst>
          </p:cNvPr>
          <p:cNvSpPr/>
          <p:nvPr/>
        </p:nvSpPr>
        <p:spPr bwMode="gray">
          <a:xfrm>
            <a:off x="4852550" y="1935283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9" name="Right Triangle 1948">
            <a:extLst>
              <a:ext uri="{FF2B5EF4-FFF2-40B4-BE49-F238E27FC236}">
                <a16:creationId xmlns:a16="http://schemas.microsoft.com/office/drawing/2014/main" id="{92238CB4-814A-4247-9BA6-25C7C4F20C40}"/>
              </a:ext>
            </a:extLst>
          </p:cNvPr>
          <p:cNvSpPr/>
          <p:nvPr/>
        </p:nvSpPr>
        <p:spPr bwMode="gray">
          <a:xfrm rot="10800000">
            <a:off x="4852551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54" name="Right Triangle 1953">
            <a:extLst>
              <a:ext uri="{FF2B5EF4-FFF2-40B4-BE49-F238E27FC236}">
                <a16:creationId xmlns:a16="http://schemas.microsoft.com/office/drawing/2014/main" id="{F97D4B2A-624C-4F0B-A240-99FAF3ED0363}"/>
              </a:ext>
            </a:extLst>
          </p:cNvPr>
          <p:cNvSpPr/>
          <p:nvPr/>
        </p:nvSpPr>
        <p:spPr bwMode="gray">
          <a:xfrm flipH="1" flipV="1">
            <a:off x="5820710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56" name="Right Triangle 1955">
            <a:extLst>
              <a:ext uri="{FF2B5EF4-FFF2-40B4-BE49-F238E27FC236}">
                <a16:creationId xmlns:a16="http://schemas.microsoft.com/office/drawing/2014/main" id="{08471D48-809B-47B7-ADF7-31302F343639}"/>
              </a:ext>
            </a:extLst>
          </p:cNvPr>
          <p:cNvSpPr/>
          <p:nvPr/>
        </p:nvSpPr>
        <p:spPr bwMode="gray">
          <a:xfrm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57" name="Right Triangle 1956">
            <a:extLst>
              <a:ext uri="{FF2B5EF4-FFF2-40B4-BE49-F238E27FC236}">
                <a16:creationId xmlns:a16="http://schemas.microsoft.com/office/drawing/2014/main" id="{5FBBD2AD-7E7A-4AF8-ADE7-5917EB76A144}"/>
              </a:ext>
            </a:extLst>
          </p:cNvPr>
          <p:cNvSpPr/>
          <p:nvPr/>
        </p:nvSpPr>
        <p:spPr bwMode="gray">
          <a:xfrm rot="10800000"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59" name="Right Triangle 1958">
            <a:extLst>
              <a:ext uri="{FF2B5EF4-FFF2-40B4-BE49-F238E27FC236}">
                <a16:creationId xmlns:a16="http://schemas.microsoft.com/office/drawing/2014/main" id="{221563F9-8BA0-454A-A09A-8E732A94465F}"/>
              </a:ext>
            </a:extLst>
          </p:cNvPr>
          <p:cNvSpPr/>
          <p:nvPr/>
        </p:nvSpPr>
        <p:spPr bwMode="gray">
          <a:xfrm flipH="1">
            <a:off x="5820710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60" name="Right Triangle 1959">
            <a:extLst>
              <a:ext uri="{FF2B5EF4-FFF2-40B4-BE49-F238E27FC236}">
                <a16:creationId xmlns:a16="http://schemas.microsoft.com/office/drawing/2014/main" id="{8F694D62-B3D5-45BE-8E68-322292921C60}"/>
              </a:ext>
            </a:extLst>
          </p:cNvPr>
          <p:cNvSpPr/>
          <p:nvPr/>
        </p:nvSpPr>
        <p:spPr bwMode="gray">
          <a:xfrm rot="10800000" flipH="1">
            <a:off x="5820711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695" name="Rectangle 1694">
            <a:extLst>
              <a:ext uri="{FF2B5EF4-FFF2-40B4-BE49-F238E27FC236}">
                <a16:creationId xmlns:a16="http://schemas.microsoft.com/office/drawing/2014/main" id="{CF0B000B-1602-4E1A-8914-3360980A796A}"/>
              </a:ext>
            </a:extLst>
          </p:cNvPr>
          <p:cNvSpPr/>
          <p:nvPr/>
        </p:nvSpPr>
        <p:spPr bwMode="gray">
          <a:xfrm>
            <a:off x="2907" y="1942027"/>
            <a:ext cx="4849643" cy="2908450"/>
          </a:xfrm>
          <a:prstGeom prst="rect">
            <a:avLst/>
          </a:prstGeom>
          <a:solidFill>
            <a:srgbClr val="C6C6C8">
              <a:lumMod val="40000"/>
              <a:lumOff val="6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698" name="Right Triangle 1697">
            <a:extLst>
              <a:ext uri="{FF2B5EF4-FFF2-40B4-BE49-F238E27FC236}">
                <a16:creationId xmlns:a16="http://schemas.microsoft.com/office/drawing/2014/main" id="{8A967AB6-1A35-4BA9-B02C-1987FF6DF036}"/>
              </a:ext>
            </a:extLst>
          </p:cNvPr>
          <p:cNvSpPr/>
          <p:nvPr/>
        </p:nvSpPr>
        <p:spPr bwMode="gray">
          <a:xfrm flipV="1">
            <a:off x="1942393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01" name="Right Triangle 1700">
            <a:extLst>
              <a:ext uri="{FF2B5EF4-FFF2-40B4-BE49-F238E27FC236}">
                <a16:creationId xmlns:a16="http://schemas.microsoft.com/office/drawing/2014/main" id="{65BEB17A-3527-47DA-B83A-44D0DE236CCA}"/>
              </a:ext>
            </a:extLst>
          </p:cNvPr>
          <p:cNvSpPr/>
          <p:nvPr/>
        </p:nvSpPr>
        <p:spPr bwMode="gray">
          <a:xfrm>
            <a:off x="1942393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03" name="Right Triangle 1702">
            <a:extLst>
              <a:ext uri="{FF2B5EF4-FFF2-40B4-BE49-F238E27FC236}">
                <a16:creationId xmlns:a16="http://schemas.microsoft.com/office/drawing/2014/main" id="{075412DE-7A4B-4274-B4F3-F3723B393212}"/>
              </a:ext>
            </a:extLst>
          </p:cNvPr>
          <p:cNvSpPr/>
          <p:nvPr/>
        </p:nvSpPr>
        <p:spPr bwMode="gray">
          <a:xfrm>
            <a:off x="1942393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04" name="Right Triangle 1703">
            <a:extLst>
              <a:ext uri="{FF2B5EF4-FFF2-40B4-BE49-F238E27FC236}">
                <a16:creationId xmlns:a16="http://schemas.microsoft.com/office/drawing/2014/main" id="{94D95818-DDBE-4E10-B3B5-517E8DB9AD54}"/>
              </a:ext>
            </a:extLst>
          </p:cNvPr>
          <p:cNvSpPr/>
          <p:nvPr/>
        </p:nvSpPr>
        <p:spPr bwMode="gray">
          <a:xfrm rot="10800000">
            <a:off x="1942394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08" name="Right Triangle 1707">
            <a:extLst>
              <a:ext uri="{FF2B5EF4-FFF2-40B4-BE49-F238E27FC236}">
                <a16:creationId xmlns:a16="http://schemas.microsoft.com/office/drawing/2014/main" id="{B48F1ECF-5DCA-4DD5-ABA6-B080228C92B6}"/>
              </a:ext>
            </a:extLst>
          </p:cNvPr>
          <p:cNvSpPr/>
          <p:nvPr/>
        </p:nvSpPr>
        <p:spPr bwMode="gray">
          <a:xfrm flipH="1" flipV="1">
            <a:off x="2913596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09" name="Right Triangle 1708">
            <a:extLst>
              <a:ext uri="{FF2B5EF4-FFF2-40B4-BE49-F238E27FC236}">
                <a16:creationId xmlns:a16="http://schemas.microsoft.com/office/drawing/2014/main" id="{5C85BD51-83F7-4323-B529-4720D347A7F1}"/>
              </a:ext>
            </a:extLst>
          </p:cNvPr>
          <p:cNvSpPr/>
          <p:nvPr/>
        </p:nvSpPr>
        <p:spPr bwMode="gray">
          <a:xfrm rot="10800000" flipH="1" flipV="1">
            <a:off x="2913597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11" name="Right Triangle 1710">
            <a:extLst>
              <a:ext uri="{FF2B5EF4-FFF2-40B4-BE49-F238E27FC236}">
                <a16:creationId xmlns:a16="http://schemas.microsoft.com/office/drawing/2014/main" id="{8F90C316-3E5C-4804-9F3A-269CB3F78CC7}"/>
              </a:ext>
            </a:extLst>
          </p:cNvPr>
          <p:cNvSpPr/>
          <p:nvPr/>
        </p:nvSpPr>
        <p:spPr bwMode="gray">
          <a:xfrm flipH="1">
            <a:off x="2913596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12" name="Right Triangle 1711">
            <a:extLst>
              <a:ext uri="{FF2B5EF4-FFF2-40B4-BE49-F238E27FC236}">
                <a16:creationId xmlns:a16="http://schemas.microsoft.com/office/drawing/2014/main" id="{AD24879C-6330-40AC-B990-9E00C001F11C}"/>
              </a:ext>
            </a:extLst>
          </p:cNvPr>
          <p:cNvSpPr/>
          <p:nvPr/>
        </p:nvSpPr>
        <p:spPr bwMode="gray">
          <a:xfrm rot="10800000" flipH="1">
            <a:off x="291359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15" name="Right Triangle 1714">
            <a:extLst>
              <a:ext uri="{FF2B5EF4-FFF2-40B4-BE49-F238E27FC236}">
                <a16:creationId xmlns:a16="http://schemas.microsoft.com/office/drawing/2014/main" id="{B3C2894D-717C-4C61-9CF6-EAA63EBFD4F8}"/>
              </a:ext>
            </a:extLst>
          </p:cNvPr>
          <p:cNvSpPr/>
          <p:nvPr/>
        </p:nvSpPr>
        <p:spPr bwMode="gray">
          <a:xfrm flipH="1">
            <a:off x="2913596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16" name="Right Triangle 1715">
            <a:extLst>
              <a:ext uri="{FF2B5EF4-FFF2-40B4-BE49-F238E27FC236}">
                <a16:creationId xmlns:a16="http://schemas.microsoft.com/office/drawing/2014/main" id="{F9464778-02DF-4573-9DBF-1E10BCA9673E}"/>
              </a:ext>
            </a:extLst>
          </p:cNvPr>
          <p:cNvSpPr/>
          <p:nvPr/>
        </p:nvSpPr>
        <p:spPr bwMode="gray">
          <a:xfrm rot="10800000" flipH="1">
            <a:off x="2913597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21" name="Right Triangle 1720">
            <a:extLst>
              <a:ext uri="{FF2B5EF4-FFF2-40B4-BE49-F238E27FC236}">
                <a16:creationId xmlns:a16="http://schemas.microsoft.com/office/drawing/2014/main" id="{C7EA8E37-7EEC-4358-8695-4EC9D0C5BA34}"/>
              </a:ext>
            </a:extLst>
          </p:cNvPr>
          <p:cNvSpPr/>
          <p:nvPr/>
        </p:nvSpPr>
        <p:spPr bwMode="gray">
          <a:xfrm flipV="1">
            <a:off x="3884799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24" name="Right Triangle 1723">
            <a:extLst>
              <a:ext uri="{FF2B5EF4-FFF2-40B4-BE49-F238E27FC236}">
                <a16:creationId xmlns:a16="http://schemas.microsoft.com/office/drawing/2014/main" id="{60949105-9A34-4BC1-9978-C6B2FFBF0256}"/>
              </a:ext>
            </a:extLst>
          </p:cNvPr>
          <p:cNvSpPr/>
          <p:nvPr/>
        </p:nvSpPr>
        <p:spPr bwMode="gray">
          <a:xfrm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25" name="Right Triangle 1724">
            <a:extLst>
              <a:ext uri="{FF2B5EF4-FFF2-40B4-BE49-F238E27FC236}">
                <a16:creationId xmlns:a16="http://schemas.microsoft.com/office/drawing/2014/main" id="{547950FC-DFEB-4A82-9A35-B44D1EE3CE1D}"/>
              </a:ext>
            </a:extLst>
          </p:cNvPr>
          <p:cNvSpPr/>
          <p:nvPr/>
        </p:nvSpPr>
        <p:spPr bwMode="gray">
          <a:xfrm rot="10800000"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27" name="Right Triangle 1726">
            <a:extLst>
              <a:ext uri="{FF2B5EF4-FFF2-40B4-BE49-F238E27FC236}">
                <a16:creationId xmlns:a16="http://schemas.microsoft.com/office/drawing/2014/main" id="{5A9B53D1-7AD2-4A7F-B91E-BCC2DC20EA4F}"/>
              </a:ext>
            </a:extLst>
          </p:cNvPr>
          <p:cNvSpPr/>
          <p:nvPr/>
        </p:nvSpPr>
        <p:spPr bwMode="gray">
          <a:xfrm rot="10800000">
            <a:off x="3884799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31" name="Right Triangle 1730">
            <a:extLst>
              <a:ext uri="{FF2B5EF4-FFF2-40B4-BE49-F238E27FC236}">
                <a16:creationId xmlns:a16="http://schemas.microsoft.com/office/drawing/2014/main" id="{01CD94E0-0488-4EC6-A6F3-ADBE8B1F213B}"/>
              </a:ext>
            </a:extLst>
          </p:cNvPr>
          <p:cNvSpPr/>
          <p:nvPr/>
        </p:nvSpPr>
        <p:spPr bwMode="gray">
          <a:xfrm flipV="1">
            <a:off x="2907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32" name="Right Triangle 1731">
            <a:extLst>
              <a:ext uri="{FF2B5EF4-FFF2-40B4-BE49-F238E27FC236}">
                <a16:creationId xmlns:a16="http://schemas.microsoft.com/office/drawing/2014/main" id="{BFC1ADAC-57C0-402C-9D6C-09B69D1036E0}"/>
              </a:ext>
            </a:extLst>
          </p:cNvPr>
          <p:cNvSpPr/>
          <p:nvPr/>
        </p:nvSpPr>
        <p:spPr bwMode="gray">
          <a:xfrm rot="10800000" flipV="1">
            <a:off x="2908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35" name="Right Triangle 1734">
            <a:extLst>
              <a:ext uri="{FF2B5EF4-FFF2-40B4-BE49-F238E27FC236}">
                <a16:creationId xmlns:a16="http://schemas.microsoft.com/office/drawing/2014/main" id="{62E7957D-308B-4C70-BC13-C5ECACED85B2}"/>
              </a:ext>
            </a:extLst>
          </p:cNvPr>
          <p:cNvSpPr/>
          <p:nvPr/>
        </p:nvSpPr>
        <p:spPr bwMode="gray">
          <a:xfrm>
            <a:off x="2907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36" name="Right Triangle 1735">
            <a:extLst>
              <a:ext uri="{FF2B5EF4-FFF2-40B4-BE49-F238E27FC236}">
                <a16:creationId xmlns:a16="http://schemas.microsoft.com/office/drawing/2014/main" id="{616EC3B2-7AE3-4B29-9B6F-09EC1F376CD5}"/>
              </a:ext>
            </a:extLst>
          </p:cNvPr>
          <p:cNvSpPr/>
          <p:nvPr/>
        </p:nvSpPr>
        <p:spPr bwMode="gray">
          <a:xfrm rot="10800000">
            <a:off x="2908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39" name="Right Triangle 1738">
            <a:extLst>
              <a:ext uri="{FF2B5EF4-FFF2-40B4-BE49-F238E27FC236}">
                <a16:creationId xmlns:a16="http://schemas.microsoft.com/office/drawing/2014/main" id="{B314C31D-AEF2-4F11-9551-DBA6BB14A6F0}"/>
              </a:ext>
            </a:extLst>
          </p:cNvPr>
          <p:cNvSpPr/>
          <p:nvPr/>
        </p:nvSpPr>
        <p:spPr bwMode="gray">
          <a:xfrm>
            <a:off x="2907" y="1935283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40" name="Right Triangle 1739">
            <a:extLst>
              <a:ext uri="{FF2B5EF4-FFF2-40B4-BE49-F238E27FC236}">
                <a16:creationId xmlns:a16="http://schemas.microsoft.com/office/drawing/2014/main" id="{62D194F1-0E45-4236-BB06-134026EFBB07}"/>
              </a:ext>
            </a:extLst>
          </p:cNvPr>
          <p:cNvSpPr/>
          <p:nvPr/>
        </p:nvSpPr>
        <p:spPr bwMode="gray">
          <a:xfrm rot="10800000">
            <a:off x="2908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45" name="Right Triangle 1744">
            <a:extLst>
              <a:ext uri="{FF2B5EF4-FFF2-40B4-BE49-F238E27FC236}">
                <a16:creationId xmlns:a16="http://schemas.microsoft.com/office/drawing/2014/main" id="{FEC0DCDF-2BB5-4C71-B14B-D27E85DF2037}"/>
              </a:ext>
            </a:extLst>
          </p:cNvPr>
          <p:cNvSpPr/>
          <p:nvPr/>
        </p:nvSpPr>
        <p:spPr bwMode="gray">
          <a:xfrm flipH="1" flipV="1">
            <a:off x="971067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47" name="Right Triangle 1746">
            <a:extLst>
              <a:ext uri="{FF2B5EF4-FFF2-40B4-BE49-F238E27FC236}">
                <a16:creationId xmlns:a16="http://schemas.microsoft.com/office/drawing/2014/main" id="{123E3930-5F73-4D7E-9814-DB1AB9CAFE29}"/>
              </a:ext>
            </a:extLst>
          </p:cNvPr>
          <p:cNvSpPr/>
          <p:nvPr/>
        </p:nvSpPr>
        <p:spPr bwMode="gray">
          <a:xfrm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48" name="Right Triangle 1747">
            <a:extLst>
              <a:ext uri="{FF2B5EF4-FFF2-40B4-BE49-F238E27FC236}">
                <a16:creationId xmlns:a16="http://schemas.microsoft.com/office/drawing/2014/main" id="{25BBDDF8-B4A2-44F5-9832-686BBCDD8A8A}"/>
              </a:ext>
            </a:extLst>
          </p:cNvPr>
          <p:cNvSpPr/>
          <p:nvPr/>
        </p:nvSpPr>
        <p:spPr bwMode="gray">
          <a:xfrm rot="10800000"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50" name="Right Triangle 1749">
            <a:extLst>
              <a:ext uri="{FF2B5EF4-FFF2-40B4-BE49-F238E27FC236}">
                <a16:creationId xmlns:a16="http://schemas.microsoft.com/office/drawing/2014/main" id="{189C5DF1-553A-43D6-B22E-1A2D2577EBF7}"/>
              </a:ext>
            </a:extLst>
          </p:cNvPr>
          <p:cNvSpPr/>
          <p:nvPr/>
        </p:nvSpPr>
        <p:spPr bwMode="gray">
          <a:xfrm flipH="1">
            <a:off x="971067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51" name="Right Triangle 1750">
            <a:extLst>
              <a:ext uri="{FF2B5EF4-FFF2-40B4-BE49-F238E27FC236}">
                <a16:creationId xmlns:a16="http://schemas.microsoft.com/office/drawing/2014/main" id="{B9253246-D884-404B-86EE-1D175BF07061}"/>
              </a:ext>
            </a:extLst>
          </p:cNvPr>
          <p:cNvSpPr/>
          <p:nvPr/>
        </p:nvSpPr>
        <p:spPr bwMode="gray">
          <a:xfrm rot="10800000" flipH="1">
            <a:off x="971068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56" name="Right Triangle 1755">
            <a:extLst>
              <a:ext uri="{FF2B5EF4-FFF2-40B4-BE49-F238E27FC236}">
                <a16:creationId xmlns:a16="http://schemas.microsoft.com/office/drawing/2014/main" id="{F6B5048F-B969-40B2-A297-03F167D9C592}"/>
              </a:ext>
            </a:extLst>
          </p:cNvPr>
          <p:cNvSpPr/>
          <p:nvPr/>
        </p:nvSpPr>
        <p:spPr bwMode="gray">
          <a:xfrm flipV="1">
            <a:off x="1942393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59" name="Right Triangle 1758">
            <a:extLst>
              <a:ext uri="{FF2B5EF4-FFF2-40B4-BE49-F238E27FC236}">
                <a16:creationId xmlns:a16="http://schemas.microsoft.com/office/drawing/2014/main" id="{76B68CF3-797A-4A0F-95DD-AA15E03B2A61}"/>
              </a:ext>
            </a:extLst>
          </p:cNvPr>
          <p:cNvSpPr/>
          <p:nvPr/>
        </p:nvSpPr>
        <p:spPr bwMode="gray">
          <a:xfrm>
            <a:off x="1942393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61" name="Right Triangle 1760">
            <a:extLst>
              <a:ext uri="{FF2B5EF4-FFF2-40B4-BE49-F238E27FC236}">
                <a16:creationId xmlns:a16="http://schemas.microsoft.com/office/drawing/2014/main" id="{17359F58-764B-474C-9743-FFAFD928E08E}"/>
              </a:ext>
            </a:extLst>
          </p:cNvPr>
          <p:cNvSpPr/>
          <p:nvPr/>
        </p:nvSpPr>
        <p:spPr bwMode="gray">
          <a:xfrm>
            <a:off x="1942393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62" name="Right Triangle 1761">
            <a:extLst>
              <a:ext uri="{FF2B5EF4-FFF2-40B4-BE49-F238E27FC236}">
                <a16:creationId xmlns:a16="http://schemas.microsoft.com/office/drawing/2014/main" id="{E5066427-10CE-44BA-925E-99D54F680A6A}"/>
              </a:ext>
            </a:extLst>
          </p:cNvPr>
          <p:cNvSpPr/>
          <p:nvPr/>
        </p:nvSpPr>
        <p:spPr bwMode="gray">
          <a:xfrm rot="10800000">
            <a:off x="1942394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66" name="Right Triangle 1765">
            <a:extLst>
              <a:ext uri="{FF2B5EF4-FFF2-40B4-BE49-F238E27FC236}">
                <a16:creationId xmlns:a16="http://schemas.microsoft.com/office/drawing/2014/main" id="{6E03E546-B9E5-4113-896A-6831698A37F0}"/>
              </a:ext>
            </a:extLst>
          </p:cNvPr>
          <p:cNvSpPr/>
          <p:nvPr/>
        </p:nvSpPr>
        <p:spPr bwMode="gray">
          <a:xfrm flipH="1" flipV="1">
            <a:off x="2913596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67" name="Right Triangle 1766">
            <a:extLst>
              <a:ext uri="{FF2B5EF4-FFF2-40B4-BE49-F238E27FC236}">
                <a16:creationId xmlns:a16="http://schemas.microsoft.com/office/drawing/2014/main" id="{857595F5-5247-4EA2-BF3C-80539311BD58}"/>
              </a:ext>
            </a:extLst>
          </p:cNvPr>
          <p:cNvSpPr/>
          <p:nvPr/>
        </p:nvSpPr>
        <p:spPr bwMode="gray">
          <a:xfrm rot="10800000" flipH="1" flipV="1">
            <a:off x="2913597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69" name="Right Triangle 1768">
            <a:extLst>
              <a:ext uri="{FF2B5EF4-FFF2-40B4-BE49-F238E27FC236}">
                <a16:creationId xmlns:a16="http://schemas.microsoft.com/office/drawing/2014/main" id="{D0280349-4488-4EE2-BF79-03EF7DFA60FF}"/>
              </a:ext>
            </a:extLst>
          </p:cNvPr>
          <p:cNvSpPr/>
          <p:nvPr/>
        </p:nvSpPr>
        <p:spPr bwMode="gray">
          <a:xfrm flipH="1">
            <a:off x="2913596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70" name="Right Triangle 1769">
            <a:extLst>
              <a:ext uri="{FF2B5EF4-FFF2-40B4-BE49-F238E27FC236}">
                <a16:creationId xmlns:a16="http://schemas.microsoft.com/office/drawing/2014/main" id="{AA2239CF-E830-4D23-9B25-93D76A21A76C}"/>
              </a:ext>
            </a:extLst>
          </p:cNvPr>
          <p:cNvSpPr/>
          <p:nvPr/>
        </p:nvSpPr>
        <p:spPr bwMode="gray">
          <a:xfrm rot="10800000" flipH="1">
            <a:off x="291359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73" name="Right Triangle 1772">
            <a:extLst>
              <a:ext uri="{FF2B5EF4-FFF2-40B4-BE49-F238E27FC236}">
                <a16:creationId xmlns:a16="http://schemas.microsoft.com/office/drawing/2014/main" id="{54587AE8-6E60-4E6A-BDB9-B4DFEAA2CE63}"/>
              </a:ext>
            </a:extLst>
          </p:cNvPr>
          <p:cNvSpPr/>
          <p:nvPr/>
        </p:nvSpPr>
        <p:spPr bwMode="gray">
          <a:xfrm flipH="1">
            <a:off x="2913596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74" name="Right Triangle 1773">
            <a:extLst>
              <a:ext uri="{FF2B5EF4-FFF2-40B4-BE49-F238E27FC236}">
                <a16:creationId xmlns:a16="http://schemas.microsoft.com/office/drawing/2014/main" id="{7A64C8D6-AB8C-4C78-B679-F2D9C7D220DF}"/>
              </a:ext>
            </a:extLst>
          </p:cNvPr>
          <p:cNvSpPr/>
          <p:nvPr/>
        </p:nvSpPr>
        <p:spPr bwMode="gray">
          <a:xfrm rot="10800000" flipH="1">
            <a:off x="2913597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79" name="Right Triangle 1778">
            <a:extLst>
              <a:ext uri="{FF2B5EF4-FFF2-40B4-BE49-F238E27FC236}">
                <a16:creationId xmlns:a16="http://schemas.microsoft.com/office/drawing/2014/main" id="{1DDB0F26-2BB2-4866-B074-B5CD76C31B11}"/>
              </a:ext>
            </a:extLst>
          </p:cNvPr>
          <p:cNvSpPr/>
          <p:nvPr/>
        </p:nvSpPr>
        <p:spPr bwMode="gray">
          <a:xfrm flipV="1">
            <a:off x="3884799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82" name="Right Triangle 1781">
            <a:extLst>
              <a:ext uri="{FF2B5EF4-FFF2-40B4-BE49-F238E27FC236}">
                <a16:creationId xmlns:a16="http://schemas.microsoft.com/office/drawing/2014/main" id="{769AE132-48C2-4C5A-A5F7-A1ECCB830BC1}"/>
              </a:ext>
            </a:extLst>
          </p:cNvPr>
          <p:cNvSpPr/>
          <p:nvPr/>
        </p:nvSpPr>
        <p:spPr bwMode="gray">
          <a:xfrm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83" name="Right Triangle 1782">
            <a:extLst>
              <a:ext uri="{FF2B5EF4-FFF2-40B4-BE49-F238E27FC236}">
                <a16:creationId xmlns:a16="http://schemas.microsoft.com/office/drawing/2014/main" id="{CD537BA1-4CA8-4802-B442-3A497050A77A}"/>
              </a:ext>
            </a:extLst>
          </p:cNvPr>
          <p:cNvSpPr/>
          <p:nvPr/>
        </p:nvSpPr>
        <p:spPr bwMode="gray">
          <a:xfrm rot="10800000"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85" name="Right Triangle 1784">
            <a:extLst>
              <a:ext uri="{FF2B5EF4-FFF2-40B4-BE49-F238E27FC236}">
                <a16:creationId xmlns:a16="http://schemas.microsoft.com/office/drawing/2014/main" id="{74BBC111-0FCB-447D-8BCE-12D6000929AE}"/>
              </a:ext>
            </a:extLst>
          </p:cNvPr>
          <p:cNvSpPr/>
          <p:nvPr/>
        </p:nvSpPr>
        <p:spPr bwMode="gray">
          <a:xfrm rot="10800000">
            <a:off x="3884799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89" name="Right Triangle 1788">
            <a:extLst>
              <a:ext uri="{FF2B5EF4-FFF2-40B4-BE49-F238E27FC236}">
                <a16:creationId xmlns:a16="http://schemas.microsoft.com/office/drawing/2014/main" id="{9272D289-2481-49BF-A088-FEB0557CD47D}"/>
              </a:ext>
            </a:extLst>
          </p:cNvPr>
          <p:cNvSpPr/>
          <p:nvPr/>
        </p:nvSpPr>
        <p:spPr bwMode="gray">
          <a:xfrm flipV="1">
            <a:off x="2907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90" name="Right Triangle 1789">
            <a:extLst>
              <a:ext uri="{FF2B5EF4-FFF2-40B4-BE49-F238E27FC236}">
                <a16:creationId xmlns:a16="http://schemas.microsoft.com/office/drawing/2014/main" id="{CCCBAA00-6234-4A70-A692-0288C1ECF2BB}"/>
              </a:ext>
            </a:extLst>
          </p:cNvPr>
          <p:cNvSpPr/>
          <p:nvPr/>
        </p:nvSpPr>
        <p:spPr bwMode="gray">
          <a:xfrm rot="10800000" flipV="1">
            <a:off x="2908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93" name="Right Triangle 1792">
            <a:extLst>
              <a:ext uri="{FF2B5EF4-FFF2-40B4-BE49-F238E27FC236}">
                <a16:creationId xmlns:a16="http://schemas.microsoft.com/office/drawing/2014/main" id="{4B53498C-718F-44DF-A1DD-ECB0BEB66161}"/>
              </a:ext>
            </a:extLst>
          </p:cNvPr>
          <p:cNvSpPr/>
          <p:nvPr/>
        </p:nvSpPr>
        <p:spPr bwMode="gray">
          <a:xfrm>
            <a:off x="2907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94" name="Right Triangle 1793">
            <a:extLst>
              <a:ext uri="{FF2B5EF4-FFF2-40B4-BE49-F238E27FC236}">
                <a16:creationId xmlns:a16="http://schemas.microsoft.com/office/drawing/2014/main" id="{05BFCB8C-A4F7-4FD5-BA47-6742D02B0A60}"/>
              </a:ext>
            </a:extLst>
          </p:cNvPr>
          <p:cNvSpPr/>
          <p:nvPr/>
        </p:nvSpPr>
        <p:spPr bwMode="gray">
          <a:xfrm rot="10800000">
            <a:off x="2908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97" name="Right Triangle 1796">
            <a:extLst>
              <a:ext uri="{FF2B5EF4-FFF2-40B4-BE49-F238E27FC236}">
                <a16:creationId xmlns:a16="http://schemas.microsoft.com/office/drawing/2014/main" id="{5ABB911E-D696-46CD-B6F0-1A0F6209E670}"/>
              </a:ext>
            </a:extLst>
          </p:cNvPr>
          <p:cNvSpPr/>
          <p:nvPr/>
        </p:nvSpPr>
        <p:spPr bwMode="gray">
          <a:xfrm>
            <a:off x="2907" y="1935283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98" name="Right Triangle 1797">
            <a:extLst>
              <a:ext uri="{FF2B5EF4-FFF2-40B4-BE49-F238E27FC236}">
                <a16:creationId xmlns:a16="http://schemas.microsoft.com/office/drawing/2014/main" id="{6F7C8AB5-8662-4AAB-A64E-398621F0E4BD}"/>
              </a:ext>
            </a:extLst>
          </p:cNvPr>
          <p:cNvSpPr/>
          <p:nvPr/>
        </p:nvSpPr>
        <p:spPr bwMode="gray">
          <a:xfrm rot="10800000">
            <a:off x="2908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03" name="Right Triangle 1802">
            <a:extLst>
              <a:ext uri="{FF2B5EF4-FFF2-40B4-BE49-F238E27FC236}">
                <a16:creationId xmlns:a16="http://schemas.microsoft.com/office/drawing/2014/main" id="{2196AC91-ACFA-45CA-B6F6-B55CAA9F13D2}"/>
              </a:ext>
            </a:extLst>
          </p:cNvPr>
          <p:cNvSpPr/>
          <p:nvPr/>
        </p:nvSpPr>
        <p:spPr bwMode="gray">
          <a:xfrm flipH="1" flipV="1">
            <a:off x="971067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05" name="Right Triangle 1804">
            <a:extLst>
              <a:ext uri="{FF2B5EF4-FFF2-40B4-BE49-F238E27FC236}">
                <a16:creationId xmlns:a16="http://schemas.microsoft.com/office/drawing/2014/main" id="{0EA1030F-14D9-4065-889D-D32C1B06D477}"/>
              </a:ext>
            </a:extLst>
          </p:cNvPr>
          <p:cNvSpPr/>
          <p:nvPr/>
        </p:nvSpPr>
        <p:spPr bwMode="gray">
          <a:xfrm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06" name="Right Triangle 1805">
            <a:extLst>
              <a:ext uri="{FF2B5EF4-FFF2-40B4-BE49-F238E27FC236}">
                <a16:creationId xmlns:a16="http://schemas.microsoft.com/office/drawing/2014/main" id="{AA7759EC-0A95-4E14-BEE5-61F2802E9716}"/>
              </a:ext>
            </a:extLst>
          </p:cNvPr>
          <p:cNvSpPr/>
          <p:nvPr/>
        </p:nvSpPr>
        <p:spPr bwMode="gray">
          <a:xfrm rot="10800000"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08" name="Right Triangle 1807">
            <a:extLst>
              <a:ext uri="{FF2B5EF4-FFF2-40B4-BE49-F238E27FC236}">
                <a16:creationId xmlns:a16="http://schemas.microsoft.com/office/drawing/2014/main" id="{6A847B2E-2A07-49FF-80A4-73F61376E159}"/>
              </a:ext>
            </a:extLst>
          </p:cNvPr>
          <p:cNvSpPr/>
          <p:nvPr/>
        </p:nvSpPr>
        <p:spPr bwMode="gray">
          <a:xfrm flipH="1">
            <a:off x="971067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09" name="Right Triangle 1808">
            <a:extLst>
              <a:ext uri="{FF2B5EF4-FFF2-40B4-BE49-F238E27FC236}">
                <a16:creationId xmlns:a16="http://schemas.microsoft.com/office/drawing/2014/main" id="{F58CE748-ED9C-4BC9-868D-E1CACBCE7C84}"/>
              </a:ext>
            </a:extLst>
          </p:cNvPr>
          <p:cNvSpPr/>
          <p:nvPr/>
        </p:nvSpPr>
        <p:spPr bwMode="gray">
          <a:xfrm rot="10800000" flipH="1">
            <a:off x="971068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14" name="Right Triangle 1813">
            <a:extLst>
              <a:ext uri="{FF2B5EF4-FFF2-40B4-BE49-F238E27FC236}">
                <a16:creationId xmlns:a16="http://schemas.microsoft.com/office/drawing/2014/main" id="{E477FBCB-466D-4F31-8562-57F64A3CF561}"/>
              </a:ext>
            </a:extLst>
          </p:cNvPr>
          <p:cNvSpPr/>
          <p:nvPr/>
        </p:nvSpPr>
        <p:spPr bwMode="gray">
          <a:xfrm flipV="1">
            <a:off x="1942393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17" name="Right Triangle 1816">
            <a:extLst>
              <a:ext uri="{FF2B5EF4-FFF2-40B4-BE49-F238E27FC236}">
                <a16:creationId xmlns:a16="http://schemas.microsoft.com/office/drawing/2014/main" id="{1C347526-CD04-4D27-A45C-FC13ABF7297F}"/>
              </a:ext>
            </a:extLst>
          </p:cNvPr>
          <p:cNvSpPr/>
          <p:nvPr/>
        </p:nvSpPr>
        <p:spPr bwMode="gray">
          <a:xfrm>
            <a:off x="1942393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19" name="Right Triangle 1818">
            <a:extLst>
              <a:ext uri="{FF2B5EF4-FFF2-40B4-BE49-F238E27FC236}">
                <a16:creationId xmlns:a16="http://schemas.microsoft.com/office/drawing/2014/main" id="{3E34EE62-2627-4989-A340-195113F98F1E}"/>
              </a:ext>
            </a:extLst>
          </p:cNvPr>
          <p:cNvSpPr/>
          <p:nvPr/>
        </p:nvSpPr>
        <p:spPr bwMode="gray">
          <a:xfrm>
            <a:off x="1942393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20" name="Right Triangle 1819">
            <a:extLst>
              <a:ext uri="{FF2B5EF4-FFF2-40B4-BE49-F238E27FC236}">
                <a16:creationId xmlns:a16="http://schemas.microsoft.com/office/drawing/2014/main" id="{49A9EB19-5852-48C0-A427-0FD3D711FE41}"/>
              </a:ext>
            </a:extLst>
          </p:cNvPr>
          <p:cNvSpPr/>
          <p:nvPr/>
        </p:nvSpPr>
        <p:spPr bwMode="gray">
          <a:xfrm rot="10800000">
            <a:off x="1942394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24" name="Right Triangle 1823">
            <a:extLst>
              <a:ext uri="{FF2B5EF4-FFF2-40B4-BE49-F238E27FC236}">
                <a16:creationId xmlns:a16="http://schemas.microsoft.com/office/drawing/2014/main" id="{28898E91-1ED3-42A0-A2C1-BB23FFB24050}"/>
              </a:ext>
            </a:extLst>
          </p:cNvPr>
          <p:cNvSpPr/>
          <p:nvPr/>
        </p:nvSpPr>
        <p:spPr bwMode="gray">
          <a:xfrm flipH="1" flipV="1">
            <a:off x="2913596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25" name="Right Triangle 1824">
            <a:extLst>
              <a:ext uri="{FF2B5EF4-FFF2-40B4-BE49-F238E27FC236}">
                <a16:creationId xmlns:a16="http://schemas.microsoft.com/office/drawing/2014/main" id="{A7550308-52CC-43E1-B8CC-6AE4F6FF95E0}"/>
              </a:ext>
            </a:extLst>
          </p:cNvPr>
          <p:cNvSpPr/>
          <p:nvPr/>
        </p:nvSpPr>
        <p:spPr bwMode="gray">
          <a:xfrm rot="10800000" flipH="1" flipV="1">
            <a:off x="2913597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27" name="Right Triangle 1826">
            <a:extLst>
              <a:ext uri="{FF2B5EF4-FFF2-40B4-BE49-F238E27FC236}">
                <a16:creationId xmlns:a16="http://schemas.microsoft.com/office/drawing/2014/main" id="{0353330B-30EB-46DF-9B4F-7A6AA0264442}"/>
              </a:ext>
            </a:extLst>
          </p:cNvPr>
          <p:cNvSpPr/>
          <p:nvPr/>
        </p:nvSpPr>
        <p:spPr bwMode="gray">
          <a:xfrm flipH="1">
            <a:off x="2913596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28" name="Right Triangle 1827">
            <a:extLst>
              <a:ext uri="{FF2B5EF4-FFF2-40B4-BE49-F238E27FC236}">
                <a16:creationId xmlns:a16="http://schemas.microsoft.com/office/drawing/2014/main" id="{09E28E81-F125-4284-B17D-9A680EBE8906}"/>
              </a:ext>
            </a:extLst>
          </p:cNvPr>
          <p:cNvSpPr/>
          <p:nvPr/>
        </p:nvSpPr>
        <p:spPr bwMode="gray">
          <a:xfrm rot="10800000" flipH="1">
            <a:off x="291359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31" name="Right Triangle 1830">
            <a:extLst>
              <a:ext uri="{FF2B5EF4-FFF2-40B4-BE49-F238E27FC236}">
                <a16:creationId xmlns:a16="http://schemas.microsoft.com/office/drawing/2014/main" id="{3F75B7BC-3AD6-4936-B7CE-2519174560A1}"/>
              </a:ext>
            </a:extLst>
          </p:cNvPr>
          <p:cNvSpPr/>
          <p:nvPr/>
        </p:nvSpPr>
        <p:spPr bwMode="gray">
          <a:xfrm flipH="1">
            <a:off x="2913596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32" name="Right Triangle 1831">
            <a:extLst>
              <a:ext uri="{FF2B5EF4-FFF2-40B4-BE49-F238E27FC236}">
                <a16:creationId xmlns:a16="http://schemas.microsoft.com/office/drawing/2014/main" id="{F6B6B5CD-DBDE-4AEE-A959-B6BBC8C2B835}"/>
              </a:ext>
            </a:extLst>
          </p:cNvPr>
          <p:cNvSpPr/>
          <p:nvPr/>
        </p:nvSpPr>
        <p:spPr bwMode="gray">
          <a:xfrm rot="10800000" flipH="1">
            <a:off x="2913597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37" name="Right Triangle 1836">
            <a:extLst>
              <a:ext uri="{FF2B5EF4-FFF2-40B4-BE49-F238E27FC236}">
                <a16:creationId xmlns:a16="http://schemas.microsoft.com/office/drawing/2014/main" id="{4C4ECD62-C229-489A-A9D9-380EC6BFF49A}"/>
              </a:ext>
            </a:extLst>
          </p:cNvPr>
          <p:cNvSpPr/>
          <p:nvPr/>
        </p:nvSpPr>
        <p:spPr bwMode="gray">
          <a:xfrm flipV="1">
            <a:off x="3884799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40" name="Right Triangle 1839">
            <a:extLst>
              <a:ext uri="{FF2B5EF4-FFF2-40B4-BE49-F238E27FC236}">
                <a16:creationId xmlns:a16="http://schemas.microsoft.com/office/drawing/2014/main" id="{C153F69D-3070-4E4F-B8FA-62E794D13CA1}"/>
              </a:ext>
            </a:extLst>
          </p:cNvPr>
          <p:cNvSpPr/>
          <p:nvPr/>
        </p:nvSpPr>
        <p:spPr bwMode="gray">
          <a:xfrm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41" name="Right Triangle 1840">
            <a:extLst>
              <a:ext uri="{FF2B5EF4-FFF2-40B4-BE49-F238E27FC236}">
                <a16:creationId xmlns:a16="http://schemas.microsoft.com/office/drawing/2014/main" id="{4770A06A-4476-4777-99C2-987A7E700221}"/>
              </a:ext>
            </a:extLst>
          </p:cNvPr>
          <p:cNvSpPr/>
          <p:nvPr/>
        </p:nvSpPr>
        <p:spPr bwMode="gray">
          <a:xfrm rot="10800000"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43" name="Right Triangle 1842">
            <a:extLst>
              <a:ext uri="{FF2B5EF4-FFF2-40B4-BE49-F238E27FC236}">
                <a16:creationId xmlns:a16="http://schemas.microsoft.com/office/drawing/2014/main" id="{31AC4ACE-2ABE-4436-BFBC-4F2D6149FB78}"/>
              </a:ext>
            </a:extLst>
          </p:cNvPr>
          <p:cNvSpPr/>
          <p:nvPr/>
        </p:nvSpPr>
        <p:spPr bwMode="gray">
          <a:xfrm rot="10800000">
            <a:off x="3884799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47" name="Right Triangle 1846">
            <a:extLst>
              <a:ext uri="{FF2B5EF4-FFF2-40B4-BE49-F238E27FC236}">
                <a16:creationId xmlns:a16="http://schemas.microsoft.com/office/drawing/2014/main" id="{DF6615A2-64EC-40E6-8C46-1DA3817358AD}"/>
              </a:ext>
            </a:extLst>
          </p:cNvPr>
          <p:cNvSpPr/>
          <p:nvPr/>
        </p:nvSpPr>
        <p:spPr bwMode="gray">
          <a:xfrm flipV="1">
            <a:off x="2907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48" name="Right Triangle 1847">
            <a:extLst>
              <a:ext uri="{FF2B5EF4-FFF2-40B4-BE49-F238E27FC236}">
                <a16:creationId xmlns:a16="http://schemas.microsoft.com/office/drawing/2014/main" id="{3F74D7BB-A56E-4A89-88EC-9E54C34744FB}"/>
              </a:ext>
            </a:extLst>
          </p:cNvPr>
          <p:cNvSpPr/>
          <p:nvPr/>
        </p:nvSpPr>
        <p:spPr bwMode="gray">
          <a:xfrm rot="10800000" flipV="1">
            <a:off x="2908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51" name="Right Triangle 1850">
            <a:extLst>
              <a:ext uri="{FF2B5EF4-FFF2-40B4-BE49-F238E27FC236}">
                <a16:creationId xmlns:a16="http://schemas.microsoft.com/office/drawing/2014/main" id="{D336D7EF-74BF-4C94-BE6B-3C40CBD0DCAC}"/>
              </a:ext>
            </a:extLst>
          </p:cNvPr>
          <p:cNvSpPr/>
          <p:nvPr/>
        </p:nvSpPr>
        <p:spPr bwMode="gray">
          <a:xfrm>
            <a:off x="2907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52" name="Right Triangle 1851">
            <a:extLst>
              <a:ext uri="{FF2B5EF4-FFF2-40B4-BE49-F238E27FC236}">
                <a16:creationId xmlns:a16="http://schemas.microsoft.com/office/drawing/2014/main" id="{C9C99909-ECDA-4007-8D75-3521B3AB030C}"/>
              </a:ext>
            </a:extLst>
          </p:cNvPr>
          <p:cNvSpPr/>
          <p:nvPr/>
        </p:nvSpPr>
        <p:spPr bwMode="gray">
          <a:xfrm rot="10800000">
            <a:off x="2908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55" name="Right Triangle 1854">
            <a:extLst>
              <a:ext uri="{FF2B5EF4-FFF2-40B4-BE49-F238E27FC236}">
                <a16:creationId xmlns:a16="http://schemas.microsoft.com/office/drawing/2014/main" id="{BCF48B1C-9DED-4215-8AA1-4E622E02FC72}"/>
              </a:ext>
            </a:extLst>
          </p:cNvPr>
          <p:cNvSpPr/>
          <p:nvPr/>
        </p:nvSpPr>
        <p:spPr bwMode="gray">
          <a:xfrm>
            <a:off x="2907" y="1935283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56" name="Right Triangle 1855">
            <a:extLst>
              <a:ext uri="{FF2B5EF4-FFF2-40B4-BE49-F238E27FC236}">
                <a16:creationId xmlns:a16="http://schemas.microsoft.com/office/drawing/2014/main" id="{ED34EB74-8C15-4F6A-AC98-3FEE23A7F800}"/>
              </a:ext>
            </a:extLst>
          </p:cNvPr>
          <p:cNvSpPr/>
          <p:nvPr/>
        </p:nvSpPr>
        <p:spPr bwMode="gray">
          <a:xfrm rot="10800000">
            <a:off x="2908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61" name="Right Triangle 1860">
            <a:extLst>
              <a:ext uri="{FF2B5EF4-FFF2-40B4-BE49-F238E27FC236}">
                <a16:creationId xmlns:a16="http://schemas.microsoft.com/office/drawing/2014/main" id="{A3A204C7-DCA3-4BC9-ACE9-3B7D8A3BB3D3}"/>
              </a:ext>
            </a:extLst>
          </p:cNvPr>
          <p:cNvSpPr/>
          <p:nvPr/>
        </p:nvSpPr>
        <p:spPr bwMode="gray">
          <a:xfrm flipH="1" flipV="1">
            <a:off x="971067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63" name="Right Triangle 1862">
            <a:extLst>
              <a:ext uri="{FF2B5EF4-FFF2-40B4-BE49-F238E27FC236}">
                <a16:creationId xmlns:a16="http://schemas.microsoft.com/office/drawing/2014/main" id="{005A5E7F-2B5F-453A-BEB8-7F45F12D0CE3}"/>
              </a:ext>
            </a:extLst>
          </p:cNvPr>
          <p:cNvSpPr/>
          <p:nvPr/>
        </p:nvSpPr>
        <p:spPr bwMode="gray">
          <a:xfrm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64" name="Right Triangle 1863">
            <a:extLst>
              <a:ext uri="{FF2B5EF4-FFF2-40B4-BE49-F238E27FC236}">
                <a16:creationId xmlns:a16="http://schemas.microsoft.com/office/drawing/2014/main" id="{1D696492-69DB-402B-917E-B527EC4C2B11}"/>
              </a:ext>
            </a:extLst>
          </p:cNvPr>
          <p:cNvSpPr/>
          <p:nvPr/>
        </p:nvSpPr>
        <p:spPr bwMode="gray">
          <a:xfrm rot="10800000"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66" name="Right Triangle 1865">
            <a:extLst>
              <a:ext uri="{FF2B5EF4-FFF2-40B4-BE49-F238E27FC236}">
                <a16:creationId xmlns:a16="http://schemas.microsoft.com/office/drawing/2014/main" id="{779C7A08-C796-4171-B04E-83BA761A3078}"/>
              </a:ext>
            </a:extLst>
          </p:cNvPr>
          <p:cNvSpPr/>
          <p:nvPr/>
        </p:nvSpPr>
        <p:spPr bwMode="gray">
          <a:xfrm flipH="1">
            <a:off x="971067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67" name="Right Triangle 1866">
            <a:extLst>
              <a:ext uri="{FF2B5EF4-FFF2-40B4-BE49-F238E27FC236}">
                <a16:creationId xmlns:a16="http://schemas.microsoft.com/office/drawing/2014/main" id="{05EADE92-E526-4245-9D6E-0E14B9ECE8D7}"/>
              </a:ext>
            </a:extLst>
          </p:cNvPr>
          <p:cNvSpPr/>
          <p:nvPr/>
        </p:nvSpPr>
        <p:spPr bwMode="gray">
          <a:xfrm rot="10800000" flipH="1">
            <a:off x="971068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63" name="Text Placeholder 862">
            <a:extLst>
              <a:ext uri="{FF2B5EF4-FFF2-40B4-BE49-F238E27FC236}">
                <a16:creationId xmlns:a16="http://schemas.microsoft.com/office/drawing/2014/main" id="{806A8161-3A3C-4E8C-98F0-AD01607CDAEE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849086" y="2633056"/>
            <a:ext cx="5244771" cy="150018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defRPr sz="3600"/>
            </a:lvl1pPr>
            <a:lvl2pPr marL="2730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02" name="Freeform: Shape 1501">
            <a:extLst>
              <a:ext uri="{FF2B5EF4-FFF2-40B4-BE49-F238E27FC236}">
                <a16:creationId xmlns:a16="http://schemas.microsoft.com/office/drawing/2014/main" id="{5571DF59-3072-4F42-8F36-292FD20A6C4B}"/>
              </a:ext>
            </a:extLst>
          </p:cNvPr>
          <p:cNvSpPr/>
          <p:nvPr userDrawn="1"/>
        </p:nvSpPr>
        <p:spPr bwMode="black">
          <a:xfrm>
            <a:off x="565464" y="2687486"/>
            <a:ext cx="45719" cy="1412491"/>
          </a:xfrm>
          <a:custGeom>
            <a:avLst/>
            <a:gdLst>
              <a:gd name="connsiteX0" fmla="*/ 0 w 45719"/>
              <a:gd name="connsiteY0" fmla="*/ 0 h 1412491"/>
              <a:gd name="connsiteX1" fmla="*/ 45719 w 45719"/>
              <a:gd name="connsiteY1" fmla="*/ 0 h 1412491"/>
              <a:gd name="connsiteX2" fmla="*/ 45719 w 45719"/>
              <a:gd name="connsiteY2" fmla="*/ 45129 h 1412491"/>
              <a:gd name="connsiteX3" fmla="*/ 45719 w 45719"/>
              <a:gd name="connsiteY3" fmla="*/ 1367362 h 1412491"/>
              <a:gd name="connsiteX4" fmla="*/ 45719 w 45719"/>
              <a:gd name="connsiteY4" fmla="*/ 1412491 h 1412491"/>
              <a:gd name="connsiteX5" fmla="*/ 0 w 45719"/>
              <a:gd name="connsiteY5" fmla="*/ 1412491 h 1412491"/>
              <a:gd name="connsiteX6" fmla="*/ 0 w 45719"/>
              <a:gd name="connsiteY6" fmla="*/ 1367362 h 1412491"/>
              <a:gd name="connsiteX7" fmla="*/ 0 w 45719"/>
              <a:gd name="connsiteY7" fmla="*/ 45129 h 141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19" h="1412491">
                <a:moveTo>
                  <a:pt x="0" y="0"/>
                </a:moveTo>
                <a:lnTo>
                  <a:pt x="45719" y="0"/>
                </a:lnTo>
                <a:lnTo>
                  <a:pt x="45719" y="45129"/>
                </a:lnTo>
                <a:lnTo>
                  <a:pt x="45719" y="1367362"/>
                </a:lnTo>
                <a:lnTo>
                  <a:pt x="45719" y="1412491"/>
                </a:lnTo>
                <a:lnTo>
                  <a:pt x="0" y="1412491"/>
                </a:lnTo>
                <a:lnTo>
                  <a:pt x="0" y="1367362"/>
                </a:lnTo>
                <a:lnTo>
                  <a:pt x="0" y="451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774" name="TextBox 773">
            <a:extLst>
              <a:ext uri="{FF2B5EF4-FFF2-40B4-BE49-F238E27FC236}">
                <a16:creationId xmlns:a16="http://schemas.microsoft.com/office/drawing/2014/main" id="{BC2C04F8-C4D0-4DA4-8689-3A3303F0660F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2147" name="Oval 2146">
            <a:extLst>
              <a:ext uri="{FF2B5EF4-FFF2-40B4-BE49-F238E27FC236}">
                <a16:creationId xmlns:a16="http://schemas.microsoft.com/office/drawing/2014/main" id="{FDDA58E5-A99B-48C0-A6B7-6BAE32E46F62}"/>
              </a:ext>
            </a:extLst>
          </p:cNvPr>
          <p:cNvSpPr/>
          <p:nvPr userDrawn="1"/>
        </p:nvSpPr>
        <p:spPr bwMode="gray">
          <a:xfrm>
            <a:off x="7418022" y="1515533"/>
            <a:ext cx="3735912" cy="3735912"/>
          </a:xfrm>
          <a:prstGeom prst="ellipse">
            <a:avLst/>
          </a:prstGeom>
          <a:gradFill flip="none" rotWithShape="1">
            <a:gsLst>
              <a:gs pos="50000">
                <a:schemeClr val="accent1">
                  <a:lumMod val="95000"/>
                </a:schemeClr>
              </a:gs>
              <a:gs pos="50000">
                <a:schemeClr val="accent1">
                  <a:shade val="94000"/>
                  <a:satMod val="135000"/>
                </a:schemeClr>
              </a:gs>
            </a:gsLst>
            <a:lin ang="16200000" scaled="0"/>
            <a:tileRect/>
          </a:gradFill>
          <a:ln w="76200">
            <a:solidFill>
              <a:schemeClr val="bg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0325" lvl="0" algn="ctr">
              <a:spcAft>
                <a:spcPts val="800"/>
              </a:spcAft>
            </a:pPr>
            <a:endParaRPr lang="en-US" sz="1400" b="0" i="0" kern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00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Statemen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Rectangle 1012">
            <a:extLst>
              <a:ext uri="{FF2B5EF4-FFF2-40B4-BE49-F238E27FC236}">
                <a16:creationId xmlns:a16="http://schemas.microsoft.com/office/drawing/2014/main" id="{CD0EF2AC-219D-4624-9351-1D5E5D8F2D84}"/>
              </a:ext>
            </a:extLst>
          </p:cNvPr>
          <p:cNvSpPr/>
          <p:nvPr userDrawn="1"/>
        </p:nvSpPr>
        <p:spPr bwMode="gray">
          <a:xfrm>
            <a:off x="4846201" y="-27162"/>
            <a:ext cx="7374601" cy="6793722"/>
          </a:xfrm>
          <a:prstGeom prst="rect">
            <a:avLst/>
          </a:prstGeom>
          <a:solidFill>
            <a:srgbClr val="C6C6C8">
              <a:lumMod val="40000"/>
              <a:lumOff val="6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9D52D90-4743-4C8E-B735-6D8B5B4E4C0A}"/>
              </a:ext>
            </a:extLst>
          </p:cNvPr>
          <p:cNvGrpSpPr/>
          <p:nvPr userDrawn="1"/>
        </p:nvGrpSpPr>
        <p:grpSpPr bwMode="gray">
          <a:xfrm>
            <a:off x="4846200" y="-27163"/>
            <a:ext cx="1939364" cy="6793721"/>
            <a:chOff x="4846200" y="-27163"/>
            <a:chExt cx="1939364" cy="6793721"/>
          </a:xfrm>
        </p:grpSpPr>
        <p:sp>
          <p:nvSpPr>
            <p:cNvPr id="1370" name="Right Triangle 1369">
              <a:extLst>
                <a:ext uri="{FF2B5EF4-FFF2-40B4-BE49-F238E27FC236}">
                  <a16:creationId xmlns:a16="http://schemas.microsoft.com/office/drawing/2014/main" id="{3599C934-5751-456B-838E-0C52C6AAB5C8}"/>
                </a:ext>
              </a:extLst>
            </p:cNvPr>
            <p:cNvSpPr/>
            <p:nvPr/>
          </p:nvSpPr>
          <p:spPr bwMode="gray">
            <a:xfrm>
              <a:off x="484620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1" name="Right Triangle 1370">
              <a:extLst>
                <a:ext uri="{FF2B5EF4-FFF2-40B4-BE49-F238E27FC236}">
                  <a16:creationId xmlns:a16="http://schemas.microsoft.com/office/drawing/2014/main" id="{85C5404B-3B4A-42F9-957C-83A6A9F34C7D}"/>
                </a:ext>
              </a:extLst>
            </p:cNvPr>
            <p:cNvSpPr/>
            <p:nvPr/>
          </p:nvSpPr>
          <p:spPr bwMode="gray">
            <a:xfrm flipV="1">
              <a:off x="484620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2" name="Right Triangle 1371">
              <a:extLst>
                <a:ext uri="{FF2B5EF4-FFF2-40B4-BE49-F238E27FC236}">
                  <a16:creationId xmlns:a16="http://schemas.microsoft.com/office/drawing/2014/main" id="{A7DA179D-62EA-437C-99FF-8EEC8EC1A7B4}"/>
                </a:ext>
              </a:extLst>
            </p:cNvPr>
            <p:cNvSpPr/>
            <p:nvPr/>
          </p:nvSpPr>
          <p:spPr bwMode="gray">
            <a:xfrm rot="10800000" flipV="1">
              <a:off x="4846201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3" name="Right Triangle 1372">
              <a:extLst>
                <a:ext uri="{FF2B5EF4-FFF2-40B4-BE49-F238E27FC236}">
                  <a16:creationId xmlns:a16="http://schemas.microsoft.com/office/drawing/2014/main" id="{00F31AEB-95C8-4C39-A5B1-ED3C4B9C5CB9}"/>
                </a:ext>
              </a:extLst>
            </p:cNvPr>
            <p:cNvSpPr/>
            <p:nvPr/>
          </p:nvSpPr>
          <p:spPr bwMode="gray">
            <a:xfrm>
              <a:off x="484620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4" name="Right Triangle 1373">
              <a:extLst>
                <a:ext uri="{FF2B5EF4-FFF2-40B4-BE49-F238E27FC236}">
                  <a16:creationId xmlns:a16="http://schemas.microsoft.com/office/drawing/2014/main" id="{974DB0DE-7B2D-4294-B6F2-C4D42DD78D24}"/>
                </a:ext>
              </a:extLst>
            </p:cNvPr>
            <p:cNvSpPr/>
            <p:nvPr/>
          </p:nvSpPr>
          <p:spPr bwMode="gray">
            <a:xfrm rot="10800000">
              <a:off x="4846201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5" name="Right Triangle 1374">
              <a:extLst>
                <a:ext uri="{FF2B5EF4-FFF2-40B4-BE49-F238E27FC236}">
                  <a16:creationId xmlns:a16="http://schemas.microsoft.com/office/drawing/2014/main" id="{388AACE6-BE8F-41EA-91AE-02748D278CC4}"/>
                </a:ext>
              </a:extLst>
            </p:cNvPr>
            <p:cNvSpPr/>
            <p:nvPr/>
          </p:nvSpPr>
          <p:spPr bwMode="gray">
            <a:xfrm>
              <a:off x="484620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6" name="Right Triangle 1375">
              <a:extLst>
                <a:ext uri="{FF2B5EF4-FFF2-40B4-BE49-F238E27FC236}">
                  <a16:creationId xmlns:a16="http://schemas.microsoft.com/office/drawing/2014/main" id="{21ECB941-AEBB-474B-A428-C5ED662075E8}"/>
                </a:ext>
              </a:extLst>
            </p:cNvPr>
            <p:cNvSpPr/>
            <p:nvPr/>
          </p:nvSpPr>
          <p:spPr bwMode="gray">
            <a:xfrm rot="10800000">
              <a:off x="4846201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7" name="Right Triangle 1376">
              <a:extLst>
                <a:ext uri="{FF2B5EF4-FFF2-40B4-BE49-F238E27FC236}">
                  <a16:creationId xmlns:a16="http://schemas.microsoft.com/office/drawing/2014/main" id="{539C65EF-8E93-4F75-BC5C-517D0066C60A}"/>
                </a:ext>
              </a:extLst>
            </p:cNvPr>
            <p:cNvSpPr/>
            <p:nvPr/>
          </p:nvSpPr>
          <p:spPr bwMode="gray">
            <a:xfrm flipV="1">
              <a:off x="484620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8" name="Right Triangle 1377">
              <a:extLst>
                <a:ext uri="{FF2B5EF4-FFF2-40B4-BE49-F238E27FC236}">
                  <a16:creationId xmlns:a16="http://schemas.microsoft.com/office/drawing/2014/main" id="{DF2F9C5E-E238-4574-A8F4-FA4D66F4B0C3}"/>
                </a:ext>
              </a:extLst>
            </p:cNvPr>
            <p:cNvSpPr/>
            <p:nvPr/>
          </p:nvSpPr>
          <p:spPr bwMode="gray">
            <a:xfrm rot="10800000" flipV="1">
              <a:off x="4846201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9" name="Right Triangle 1378">
              <a:extLst>
                <a:ext uri="{FF2B5EF4-FFF2-40B4-BE49-F238E27FC236}">
                  <a16:creationId xmlns:a16="http://schemas.microsoft.com/office/drawing/2014/main" id="{958D2E98-34FA-47C0-94A0-FABABD129788}"/>
                </a:ext>
              </a:extLst>
            </p:cNvPr>
            <p:cNvSpPr/>
            <p:nvPr/>
          </p:nvSpPr>
          <p:spPr bwMode="gray">
            <a:xfrm>
              <a:off x="4846200" y="1906998"/>
              <a:ext cx="971203" cy="971203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0" name="Right Triangle 1379">
              <a:extLst>
                <a:ext uri="{FF2B5EF4-FFF2-40B4-BE49-F238E27FC236}">
                  <a16:creationId xmlns:a16="http://schemas.microsoft.com/office/drawing/2014/main" id="{4A0B033B-FC04-4791-9519-5200D0F4E919}"/>
                </a:ext>
              </a:extLst>
            </p:cNvPr>
            <p:cNvSpPr/>
            <p:nvPr/>
          </p:nvSpPr>
          <p:spPr bwMode="gray">
            <a:xfrm rot="10800000">
              <a:off x="484620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1" name="Right Triangle 1380">
              <a:extLst>
                <a:ext uri="{FF2B5EF4-FFF2-40B4-BE49-F238E27FC236}">
                  <a16:creationId xmlns:a16="http://schemas.microsoft.com/office/drawing/2014/main" id="{2FCA60AB-20A2-4764-9C04-BB038DAD7ADC}"/>
                </a:ext>
              </a:extLst>
            </p:cNvPr>
            <p:cNvSpPr/>
            <p:nvPr/>
          </p:nvSpPr>
          <p:spPr bwMode="gray">
            <a:xfrm>
              <a:off x="484620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2" name="Right Triangle 1381">
              <a:extLst>
                <a:ext uri="{FF2B5EF4-FFF2-40B4-BE49-F238E27FC236}">
                  <a16:creationId xmlns:a16="http://schemas.microsoft.com/office/drawing/2014/main" id="{89B2792B-4D76-4733-AB42-B082E0224708}"/>
                </a:ext>
              </a:extLst>
            </p:cNvPr>
            <p:cNvSpPr/>
            <p:nvPr/>
          </p:nvSpPr>
          <p:spPr bwMode="gray">
            <a:xfrm rot="10800000">
              <a:off x="4846201" y="-22208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3" name="Right Triangle 1382">
              <a:extLst>
                <a:ext uri="{FF2B5EF4-FFF2-40B4-BE49-F238E27FC236}">
                  <a16:creationId xmlns:a16="http://schemas.microsoft.com/office/drawing/2014/main" id="{F43A82C5-17F4-4F3F-A045-341F722D9D97}"/>
                </a:ext>
              </a:extLst>
            </p:cNvPr>
            <p:cNvSpPr/>
            <p:nvPr/>
          </p:nvSpPr>
          <p:spPr bwMode="gray">
            <a:xfrm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4" name="Right Triangle 1383">
              <a:extLst>
                <a:ext uri="{FF2B5EF4-FFF2-40B4-BE49-F238E27FC236}">
                  <a16:creationId xmlns:a16="http://schemas.microsoft.com/office/drawing/2014/main" id="{602E385A-B353-4E42-A88C-E4614A3D60FE}"/>
                </a:ext>
              </a:extLst>
            </p:cNvPr>
            <p:cNvSpPr/>
            <p:nvPr/>
          </p:nvSpPr>
          <p:spPr bwMode="gray">
            <a:xfrm rot="10800000"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5" name="Right Triangle 1384">
              <a:extLst>
                <a:ext uri="{FF2B5EF4-FFF2-40B4-BE49-F238E27FC236}">
                  <a16:creationId xmlns:a16="http://schemas.microsoft.com/office/drawing/2014/main" id="{A24376BF-B6C2-4F3C-BBAA-69E24670CDAB}"/>
                </a:ext>
              </a:extLst>
            </p:cNvPr>
            <p:cNvSpPr/>
            <p:nvPr/>
          </p:nvSpPr>
          <p:spPr bwMode="gray">
            <a:xfrm flipH="1" flipV="1">
              <a:off x="581436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6" name="Right Triangle 1385">
              <a:extLst>
                <a:ext uri="{FF2B5EF4-FFF2-40B4-BE49-F238E27FC236}">
                  <a16:creationId xmlns:a16="http://schemas.microsoft.com/office/drawing/2014/main" id="{6874A72F-27CB-4565-9E3B-D22E138B0388}"/>
                </a:ext>
              </a:extLst>
            </p:cNvPr>
            <p:cNvSpPr/>
            <p:nvPr/>
          </p:nvSpPr>
          <p:spPr bwMode="gray">
            <a:xfrm rot="10800000" flipH="1">
              <a:off x="581436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7" name="Right Triangle 1386">
              <a:extLst>
                <a:ext uri="{FF2B5EF4-FFF2-40B4-BE49-F238E27FC236}">
                  <a16:creationId xmlns:a16="http://schemas.microsoft.com/office/drawing/2014/main" id="{F8BB93F5-B1AB-4038-850F-AF8F00FF1BED}"/>
                </a:ext>
              </a:extLst>
            </p:cNvPr>
            <p:cNvSpPr/>
            <p:nvPr/>
          </p:nvSpPr>
          <p:spPr bwMode="gray">
            <a:xfrm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8" name="Right Triangle 1387">
              <a:extLst>
                <a:ext uri="{FF2B5EF4-FFF2-40B4-BE49-F238E27FC236}">
                  <a16:creationId xmlns:a16="http://schemas.microsoft.com/office/drawing/2014/main" id="{ED1E7BAE-8993-4BA5-9D9A-48406629D0EF}"/>
                </a:ext>
              </a:extLst>
            </p:cNvPr>
            <p:cNvSpPr/>
            <p:nvPr/>
          </p:nvSpPr>
          <p:spPr bwMode="gray">
            <a:xfrm rot="10800000"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9" name="Right Triangle 1388">
              <a:extLst>
                <a:ext uri="{FF2B5EF4-FFF2-40B4-BE49-F238E27FC236}">
                  <a16:creationId xmlns:a16="http://schemas.microsoft.com/office/drawing/2014/main" id="{0EB2C9D0-2C27-4599-A870-9F5AAF7294B5}"/>
                </a:ext>
              </a:extLst>
            </p:cNvPr>
            <p:cNvSpPr/>
            <p:nvPr/>
          </p:nvSpPr>
          <p:spPr bwMode="gray">
            <a:xfrm flipH="1" flipV="1">
              <a:off x="581436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90" name="Right Triangle 1389">
              <a:extLst>
                <a:ext uri="{FF2B5EF4-FFF2-40B4-BE49-F238E27FC236}">
                  <a16:creationId xmlns:a16="http://schemas.microsoft.com/office/drawing/2014/main" id="{2F05557C-9E39-462A-8236-62EDF6565417}"/>
                </a:ext>
              </a:extLst>
            </p:cNvPr>
            <p:cNvSpPr/>
            <p:nvPr/>
          </p:nvSpPr>
          <p:spPr bwMode="gray">
            <a:xfrm flipH="1">
              <a:off x="5814360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91" name="Right Triangle 1390">
              <a:extLst>
                <a:ext uri="{FF2B5EF4-FFF2-40B4-BE49-F238E27FC236}">
                  <a16:creationId xmlns:a16="http://schemas.microsoft.com/office/drawing/2014/main" id="{A5337454-BB4E-4425-8474-78A5D268E176}"/>
                </a:ext>
              </a:extLst>
            </p:cNvPr>
            <p:cNvSpPr/>
            <p:nvPr/>
          </p:nvSpPr>
          <p:spPr bwMode="gray">
            <a:xfrm rot="10800000" flipH="1">
              <a:off x="581436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92" name="Right Triangle 1391">
              <a:extLst>
                <a:ext uri="{FF2B5EF4-FFF2-40B4-BE49-F238E27FC236}">
                  <a16:creationId xmlns:a16="http://schemas.microsoft.com/office/drawing/2014/main" id="{643FD79A-057C-4026-B658-5CDF0B133455}"/>
                </a:ext>
              </a:extLst>
            </p:cNvPr>
            <p:cNvSpPr/>
            <p:nvPr/>
          </p:nvSpPr>
          <p:spPr bwMode="gray">
            <a:xfrm flipH="1">
              <a:off x="581436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93" name="Right Triangle 1392">
              <a:extLst>
                <a:ext uri="{FF2B5EF4-FFF2-40B4-BE49-F238E27FC236}">
                  <a16:creationId xmlns:a16="http://schemas.microsoft.com/office/drawing/2014/main" id="{367A8D7D-AAA5-4C20-8CC6-ED9D7A0BC781}"/>
                </a:ext>
              </a:extLst>
            </p:cNvPr>
            <p:cNvSpPr/>
            <p:nvPr/>
          </p:nvSpPr>
          <p:spPr bwMode="gray">
            <a:xfrm rot="10800000" flipH="1">
              <a:off x="5814360" y="-22208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0" name="Right Triangle 1279">
              <a:extLst>
                <a:ext uri="{FF2B5EF4-FFF2-40B4-BE49-F238E27FC236}">
                  <a16:creationId xmlns:a16="http://schemas.microsoft.com/office/drawing/2014/main" id="{EBADC093-349D-4630-9B94-A2A27401F06A}"/>
                </a:ext>
              </a:extLst>
            </p:cNvPr>
            <p:cNvSpPr/>
            <p:nvPr/>
          </p:nvSpPr>
          <p:spPr bwMode="gray">
            <a:xfrm>
              <a:off x="484620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1" name="Right Triangle 1280">
              <a:extLst>
                <a:ext uri="{FF2B5EF4-FFF2-40B4-BE49-F238E27FC236}">
                  <a16:creationId xmlns:a16="http://schemas.microsoft.com/office/drawing/2014/main" id="{BF9B8E6C-4DB2-4123-A439-EE646BB6DED7}"/>
                </a:ext>
              </a:extLst>
            </p:cNvPr>
            <p:cNvSpPr/>
            <p:nvPr/>
          </p:nvSpPr>
          <p:spPr bwMode="gray">
            <a:xfrm flipV="1">
              <a:off x="484620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2" name="Right Triangle 1281">
              <a:extLst>
                <a:ext uri="{FF2B5EF4-FFF2-40B4-BE49-F238E27FC236}">
                  <a16:creationId xmlns:a16="http://schemas.microsoft.com/office/drawing/2014/main" id="{95B76C49-3437-4512-8C50-524082644981}"/>
                </a:ext>
              </a:extLst>
            </p:cNvPr>
            <p:cNvSpPr/>
            <p:nvPr/>
          </p:nvSpPr>
          <p:spPr bwMode="gray">
            <a:xfrm rot="10800000" flipV="1">
              <a:off x="4846201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3" name="Right Triangle 1282">
              <a:extLst>
                <a:ext uri="{FF2B5EF4-FFF2-40B4-BE49-F238E27FC236}">
                  <a16:creationId xmlns:a16="http://schemas.microsoft.com/office/drawing/2014/main" id="{9A6EE615-D02E-4173-9308-2F2D43F11DB9}"/>
                </a:ext>
              </a:extLst>
            </p:cNvPr>
            <p:cNvSpPr/>
            <p:nvPr/>
          </p:nvSpPr>
          <p:spPr bwMode="gray">
            <a:xfrm>
              <a:off x="484620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4" name="Right Triangle 1283">
              <a:extLst>
                <a:ext uri="{FF2B5EF4-FFF2-40B4-BE49-F238E27FC236}">
                  <a16:creationId xmlns:a16="http://schemas.microsoft.com/office/drawing/2014/main" id="{13401021-AC8A-41D3-B6EA-2D35512D4B19}"/>
                </a:ext>
              </a:extLst>
            </p:cNvPr>
            <p:cNvSpPr/>
            <p:nvPr/>
          </p:nvSpPr>
          <p:spPr bwMode="gray">
            <a:xfrm rot="10800000">
              <a:off x="4846201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5" name="Right Triangle 1284">
              <a:extLst>
                <a:ext uri="{FF2B5EF4-FFF2-40B4-BE49-F238E27FC236}">
                  <a16:creationId xmlns:a16="http://schemas.microsoft.com/office/drawing/2014/main" id="{E8EE5833-7027-4282-B593-BCF545F26BF7}"/>
                </a:ext>
              </a:extLst>
            </p:cNvPr>
            <p:cNvSpPr/>
            <p:nvPr/>
          </p:nvSpPr>
          <p:spPr bwMode="gray">
            <a:xfrm>
              <a:off x="484620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6" name="Right Triangle 1285">
              <a:extLst>
                <a:ext uri="{FF2B5EF4-FFF2-40B4-BE49-F238E27FC236}">
                  <a16:creationId xmlns:a16="http://schemas.microsoft.com/office/drawing/2014/main" id="{969EF942-97D1-4FE3-A8E0-703F7D8E608E}"/>
                </a:ext>
              </a:extLst>
            </p:cNvPr>
            <p:cNvSpPr/>
            <p:nvPr/>
          </p:nvSpPr>
          <p:spPr bwMode="gray">
            <a:xfrm rot="10800000">
              <a:off x="4846201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7" name="Right Triangle 1286">
              <a:extLst>
                <a:ext uri="{FF2B5EF4-FFF2-40B4-BE49-F238E27FC236}">
                  <a16:creationId xmlns:a16="http://schemas.microsoft.com/office/drawing/2014/main" id="{9F9F54CE-376D-48C3-A057-0909AE7DFB37}"/>
                </a:ext>
              </a:extLst>
            </p:cNvPr>
            <p:cNvSpPr/>
            <p:nvPr/>
          </p:nvSpPr>
          <p:spPr bwMode="gray">
            <a:xfrm flipV="1">
              <a:off x="484620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8" name="Right Triangle 1287">
              <a:extLst>
                <a:ext uri="{FF2B5EF4-FFF2-40B4-BE49-F238E27FC236}">
                  <a16:creationId xmlns:a16="http://schemas.microsoft.com/office/drawing/2014/main" id="{F2D9EC31-19E6-433C-9BE3-4E8DDACCEA9D}"/>
                </a:ext>
              </a:extLst>
            </p:cNvPr>
            <p:cNvSpPr/>
            <p:nvPr/>
          </p:nvSpPr>
          <p:spPr bwMode="gray">
            <a:xfrm rot="10800000" flipV="1">
              <a:off x="4846201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9" name="Right Triangle 1288">
              <a:extLst>
                <a:ext uri="{FF2B5EF4-FFF2-40B4-BE49-F238E27FC236}">
                  <a16:creationId xmlns:a16="http://schemas.microsoft.com/office/drawing/2014/main" id="{557F3343-FDDE-478E-B5B0-C9510D7BDFBF}"/>
                </a:ext>
              </a:extLst>
            </p:cNvPr>
            <p:cNvSpPr/>
            <p:nvPr/>
          </p:nvSpPr>
          <p:spPr bwMode="gray">
            <a:xfrm>
              <a:off x="4846200" y="1906998"/>
              <a:ext cx="971203" cy="971203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0" name="Right Triangle 1289">
              <a:extLst>
                <a:ext uri="{FF2B5EF4-FFF2-40B4-BE49-F238E27FC236}">
                  <a16:creationId xmlns:a16="http://schemas.microsoft.com/office/drawing/2014/main" id="{D991133C-D92A-4CE8-9E18-8CE6550ADB9E}"/>
                </a:ext>
              </a:extLst>
            </p:cNvPr>
            <p:cNvSpPr/>
            <p:nvPr/>
          </p:nvSpPr>
          <p:spPr bwMode="gray">
            <a:xfrm rot="10800000">
              <a:off x="484620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1" name="Right Triangle 1290">
              <a:extLst>
                <a:ext uri="{FF2B5EF4-FFF2-40B4-BE49-F238E27FC236}">
                  <a16:creationId xmlns:a16="http://schemas.microsoft.com/office/drawing/2014/main" id="{36E673E0-85B7-4C0A-81C2-71DC9D567AF7}"/>
                </a:ext>
              </a:extLst>
            </p:cNvPr>
            <p:cNvSpPr/>
            <p:nvPr/>
          </p:nvSpPr>
          <p:spPr bwMode="gray">
            <a:xfrm>
              <a:off x="484620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2" name="Right Triangle 1291">
              <a:extLst>
                <a:ext uri="{FF2B5EF4-FFF2-40B4-BE49-F238E27FC236}">
                  <a16:creationId xmlns:a16="http://schemas.microsoft.com/office/drawing/2014/main" id="{26CD46F5-1EED-4F90-B6C2-058AD6E414E0}"/>
                </a:ext>
              </a:extLst>
            </p:cNvPr>
            <p:cNvSpPr/>
            <p:nvPr/>
          </p:nvSpPr>
          <p:spPr bwMode="gray">
            <a:xfrm rot="10800000">
              <a:off x="4846201" y="-22208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3" name="Right Triangle 1292">
              <a:extLst>
                <a:ext uri="{FF2B5EF4-FFF2-40B4-BE49-F238E27FC236}">
                  <a16:creationId xmlns:a16="http://schemas.microsoft.com/office/drawing/2014/main" id="{7CC1BF22-7968-4C41-BFF5-FEDB73F43026}"/>
                </a:ext>
              </a:extLst>
            </p:cNvPr>
            <p:cNvSpPr/>
            <p:nvPr/>
          </p:nvSpPr>
          <p:spPr bwMode="gray">
            <a:xfrm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4" name="Right Triangle 1293">
              <a:extLst>
                <a:ext uri="{FF2B5EF4-FFF2-40B4-BE49-F238E27FC236}">
                  <a16:creationId xmlns:a16="http://schemas.microsoft.com/office/drawing/2014/main" id="{E7B63619-0422-42F2-8D2D-08DAD5450723}"/>
                </a:ext>
              </a:extLst>
            </p:cNvPr>
            <p:cNvSpPr/>
            <p:nvPr/>
          </p:nvSpPr>
          <p:spPr bwMode="gray">
            <a:xfrm rot="10800000"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5" name="Right Triangle 1294">
              <a:extLst>
                <a:ext uri="{FF2B5EF4-FFF2-40B4-BE49-F238E27FC236}">
                  <a16:creationId xmlns:a16="http://schemas.microsoft.com/office/drawing/2014/main" id="{6CBE2C74-D9DE-4EF8-8ED4-38D34A06FA22}"/>
                </a:ext>
              </a:extLst>
            </p:cNvPr>
            <p:cNvSpPr/>
            <p:nvPr/>
          </p:nvSpPr>
          <p:spPr bwMode="gray">
            <a:xfrm flipH="1" flipV="1">
              <a:off x="581436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6" name="Right Triangle 1295">
              <a:extLst>
                <a:ext uri="{FF2B5EF4-FFF2-40B4-BE49-F238E27FC236}">
                  <a16:creationId xmlns:a16="http://schemas.microsoft.com/office/drawing/2014/main" id="{EB81F80B-ACAA-43D3-9DAD-4A22BE5BEF40}"/>
                </a:ext>
              </a:extLst>
            </p:cNvPr>
            <p:cNvSpPr/>
            <p:nvPr/>
          </p:nvSpPr>
          <p:spPr bwMode="gray">
            <a:xfrm rot="10800000" flipH="1">
              <a:off x="581436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7" name="Right Triangle 1296">
              <a:extLst>
                <a:ext uri="{FF2B5EF4-FFF2-40B4-BE49-F238E27FC236}">
                  <a16:creationId xmlns:a16="http://schemas.microsoft.com/office/drawing/2014/main" id="{7207848F-96C9-42CE-B22A-50A4F3CFAE36}"/>
                </a:ext>
              </a:extLst>
            </p:cNvPr>
            <p:cNvSpPr/>
            <p:nvPr/>
          </p:nvSpPr>
          <p:spPr bwMode="gray">
            <a:xfrm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8" name="Right Triangle 1297">
              <a:extLst>
                <a:ext uri="{FF2B5EF4-FFF2-40B4-BE49-F238E27FC236}">
                  <a16:creationId xmlns:a16="http://schemas.microsoft.com/office/drawing/2014/main" id="{B27F16BA-53BC-4CA7-886E-1E5D4E5E8930}"/>
                </a:ext>
              </a:extLst>
            </p:cNvPr>
            <p:cNvSpPr/>
            <p:nvPr/>
          </p:nvSpPr>
          <p:spPr bwMode="gray">
            <a:xfrm rot="10800000"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9" name="Right Triangle 1298">
              <a:extLst>
                <a:ext uri="{FF2B5EF4-FFF2-40B4-BE49-F238E27FC236}">
                  <a16:creationId xmlns:a16="http://schemas.microsoft.com/office/drawing/2014/main" id="{F7CA9B6E-AFE1-4BB0-BB85-58B11C60F6DF}"/>
                </a:ext>
              </a:extLst>
            </p:cNvPr>
            <p:cNvSpPr/>
            <p:nvPr/>
          </p:nvSpPr>
          <p:spPr bwMode="gray">
            <a:xfrm flipH="1" flipV="1">
              <a:off x="581436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00" name="Right Triangle 1299">
              <a:extLst>
                <a:ext uri="{FF2B5EF4-FFF2-40B4-BE49-F238E27FC236}">
                  <a16:creationId xmlns:a16="http://schemas.microsoft.com/office/drawing/2014/main" id="{8545CF14-65E0-420C-B4A8-87CCD904AC07}"/>
                </a:ext>
              </a:extLst>
            </p:cNvPr>
            <p:cNvSpPr/>
            <p:nvPr/>
          </p:nvSpPr>
          <p:spPr bwMode="gray">
            <a:xfrm flipH="1">
              <a:off x="5814360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01" name="Right Triangle 1300">
              <a:extLst>
                <a:ext uri="{FF2B5EF4-FFF2-40B4-BE49-F238E27FC236}">
                  <a16:creationId xmlns:a16="http://schemas.microsoft.com/office/drawing/2014/main" id="{3B8AC1D2-39EF-4EF1-BDEE-E0FCA38A8B18}"/>
                </a:ext>
              </a:extLst>
            </p:cNvPr>
            <p:cNvSpPr/>
            <p:nvPr/>
          </p:nvSpPr>
          <p:spPr bwMode="gray">
            <a:xfrm rot="10800000" flipH="1">
              <a:off x="581436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02" name="Right Triangle 1301">
              <a:extLst>
                <a:ext uri="{FF2B5EF4-FFF2-40B4-BE49-F238E27FC236}">
                  <a16:creationId xmlns:a16="http://schemas.microsoft.com/office/drawing/2014/main" id="{A408348B-F0F2-445A-B809-160C9B914895}"/>
                </a:ext>
              </a:extLst>
            </p:cNvPr>
            <p:cNvSpPr/>
            <p:nvPr/>
          </p:nvSpPr>
          <p:spPr bwMode="gray">
            <a:xfrm flipH="1">
              <a:off x="581436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03" name="Right Triangle 1302">
              <a:extLst>
                <a:ext uri="{FF2B5EF4-FFF2-40B4-BE49-F238E27FC236}">
                  <a16:creationId xmlns:a16="http://schemas.microsoft.com/office/drawing/2014/main" id="{DC08F041-1CAC-45D5-B3A5-D6343F612AAE}"/>
                </a:ext>
              </a:extLst>
            </p:cNvPr>
            <p:cNvSpPr/>
            <p:nvPr/>
          </p:nvSpPr>
          <p:spPr bwMode="gray">
            <a:xfrm rot="10800000" flipH="1">
              <a:off x="5814360" y="-22208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0" name="Right Triangle 1189">
              <a:extLst>
                <a:ext uri="{FF2B5EF4-FFF2-40B4-BE49-F238E27FC236}">
                  <a16:creationId xmlns:a16="http://schemas.microsoft.com/office/drawing/2014/main" id="{D62AAE2C-6FC6-49B6-836D-9B292AB71CB0}"/>
                </a:ext>
              </a:extLst>
            </p:cNvPr>
            <p:cNvSpPr/>
            <p:nvPr/>
          </p:nvSpPr>
          <p:spPr bwMode="gray">
            <a:xfrm>
              <a:off x="484620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1" name="Right Triangle 1190">
              <a:extLst>
                <a:ext uri="{FF2B5EF4-FFF2-40B4-BE49-F238E27FC236}">
                  <a16:creationId xmlns:a16="http://schemas.microsoft.com/office/drawing/2014/main" id="{77461235-8841-42F8-90C1-89E9FD423EC4}"/>
                </a:ext>
              </a:extLst>
            </p:cNvPr>
            <p:cNvSpPr/>
            <p:nvPr/>
          </p:nvSpPr>
          <p:spPr bwMode="gray">
            <a:xfrm flipV="1">
              <a:off x="484620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2" name="Right Triangle 1191">
              <a:extLst>
                <a:ext uri="{FF2B5EF4-FFF2-40B4-BE49-F238E27FC236}">
                  <a16:creationId xmlns:a16="http://schemas.microsoft.com/office/drawing/2014/main" id="{66AA5011-32A8-42CD-BE1C-80B5ECC601F5}"/>
                </a:ext>
              </a:extLst>
            </p:cNvPr>
            <p:cNvSpPr/>
            <p:nvPr/>
          </p:nvSpPr>
          <p:spPr bwMode="gray">
            <a:xfrm rot="10800000" flipV="1">
              <a:off x="4846201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3" name="Right Triangle 1192">
              <a:extLst>
                <a:ext uri="{FF2B5EF4-FFF2-40B4-BE49-F238E27FC236}">
                  <a16:creationId xmlns:a16="http://schemas.microsoft.com/office/drawing/2014/main" id="{2502D9A9-530B-4BFC-91C2-D29FA99116CE}"/>
                </a:ext>
              </a:extLst>
            </p:cNvPr>
            <p:cNvSpPr/>
            <p:nvPr/>
          </p:nvSpPr>
          <p:spPr bwMode="gray">
            <a:xfrm>
              <a:off x="484620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4" name="Right Triangle 1193">
              <a:extLst>
                <a:ext uri="{FF2B5EF4-FFF2-40B4-BE49-F238E27FC236}">
                  <a16:creationId xmlns:a16="http://schemas.microsoft.com/office/drawing/2014/main" id="{B6656107-FF21-440C-A3DD-FC2B68F76538}"/>
                </a:ext>
              </a:extLst>
            </p:cNvPr>
            <p:cNvSpPr/>
            <p:nvPr/>
          </p:nvSpPr>
          <p:spPr bwMode="gray">
            <a:xfrm rot="10800000">
              <a:off x="4846201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5" name="Right Triangle 1194">
              <a:extLst>
                <a:ext uri="{FF2B5EF4-FFF2-40B4-BE49-F238E27FC236}">
                  <a16:creationId xmlns:a16="http://schemas.microsoft.com/office/drawing/2014/main" id="{9AD230EB-B369-494E-A027-811A9DA1F8EA}"/>
                </a:ext>
              </a:extLst>
            </p:cNvPr>
            <p:cNvSpPr/>
            <p:nvPr/>
          </p:nvSpPr>
          <p:spPr bwMode="gray">
            <a:xfrm>
              <a:off x="484620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6" name="Right Triangle 1195">
              <a:extLst>
                <a:ext uri="{FF2B5EF4-FFF2-40B4-BE49-F238E27FC236}">
                  <a16:creationId xmlns:a16="http://schemas.microsoft.com/office/drawing/2014/main" id="{FE9534E6-084F-4AC6-9ECE-7F2A72E6493C}"/>
                </a:ext>
              </a:extLst>
            </p:cNvPr>
            <p:cNvSpPr/>
            <p:nvPr/>
          </p:nvSpPr>
          <p:spPr bwMode="gray">
            <a:xfrm rot="10800000">
              <a:off x="4846201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7" name="Right Triangle 1196">
              <a:extLst>
                <a:ext uri="{FF2B5EF4-FFF2-40B4-BE49-F238E27FC236}">
                  <a16:creationId xmlns:a16="http://schemas.microsoft.com/office/drawing/2014/main" id="{5EDBACC8-F54C-439F-A50D-D231B12D83F8}"/>
                </a:ext>
              </a:extLst>
            </p:cNvPr>
            <p:cNvSpPr/>
            <p:nvPr/>
          </p:nvSpPr>
          <p:spPr bwMode="gray">
            <a:xfrm flipV="1">
              <a:off x="484620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8" name="Right Triangle 1197">
              <a:extLst>
                <a:ext uri="{FF2B5EF4-FFF2-40B4-BE49-F238E27FC236}">
                  <a16:creationId xmlns:a16="http://schemas.microsoft.com/office/drawing/2014/main" id="{CEB40B3D-6E9B-4245-8879-CB3949A45B3C}"/>
                </a:ext>
              </a:extLst>
            </p:cNvPr>
            <p:cNvSpPr/>
            <p:nvPr/>
          </p:nvSpPr>
          <p:spPr bwMode="gray">
            <a:xfrm rot="10800000" flipV="1">
              <a:off x="4846201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9" name="Right Triangle 1198">
              <a:extLst>
                <a:ext uri="{FF2B5EF4-FFF2-40B4-BE49-F238E27FC236}">
                  <a16:creationId xmlns:a16="http://schemas.microsoft.com/office/drawing/2014/main" id="{4D7EE517-176B-46DD-A735-2233137A069E}"/>
                </a:ext>
              </a:extLst>
            </p:cNvPr>
            <p:cNvSpPr/>
            <p:nvPr/>
          </p:nvSpPr>
          <p:spPr bwMode="gray">
            <a:xfrm>
              <a:off x="4846200" y="1906999"/>
              <a:ext cx="971203" cy="971203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0" name="Right Triangle 1199">
              <a:extLst>
                <a:ext uri="{FF2B5EF4-FFF2-40B4-BE49-F238E27FC236}">
                  <a16:creationId xmlns:a16="http://schemas.microsoft.com/office/drawing/2014/main" id="{81F86127-CB8B-4CE9-9FE8-E42382C2D64A}"/>
                </a:ext>
              </a:extLst>
            </p:cNvPr>
            <p:cNvSpPr/>
            <p:nvPr/>
          </p:nvSpPr>
          <p:spPr bwMode="gray">
            <a:xfrm rot="10800000">
              <a:off x="484620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1" name="Right Triangle 1200">
              <a:extLst>
                <a:ext uri="{FF2B5EF4-FFF2-40B4-BE49-F238E27FC236}">
                  <a16:creationId xmlns:a16="http://schemas.microsoft.com/office/drawing/2014/main" id="{8988B86D-EC90-4A65-B2B1-15CC2DCADEF0}"/>
                </a:ext>
              </a:extLst>
            </p:cNvPr>
            <p:cNvSpPr/>
            <p:nvPr/>
          </p:nvSpPr>
          <p:spPr bwMode="gray">
            <a:xfrm>
              <a:off x="484620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2" name="Right Triangle 1201">
              <a:extLst>
                <a:ext uri="{FF2B5EF4-FFF2-40B4-BE49-F238E27FC236}">
                  <a16:creationId xmlns:a16="http://schemas.microsoft.com/office/drawing/2014/main" id="{190A3333-9278-4E4B-A5B7-BD42FB3214BB}"/>
                </a:ext>
              </a:extLst>
            </p:cNvPr>
            <p:cNvSpPr/>
            <p:nvPr/>
          </p:nvSpPr>
          <p:spPr bwMode="gray">
            <a:xfrm rot="10800000">
              <a:off x="4846201" y="-22209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3" name="Right Triangle 1202">
              <a:extLst>
                <a:ext uri="{FF2B5EF4-FFF2-40B4-BE49-F238E27FC236}">
                  <a16:creationId xmlns:a16="http://schemas.microsoft.com/office/drawing/2014/main" id="{CDE818C9-2D85-4A32-B817-12E8BCFECBA3}"/>
                </a:ext>
              </a:extLst>
            </p:cNvPr>
            <p:cNvSpPr/>
            <p:nvPr/>
          </p:nvSpPr>
          <p:spPr bwMode="gray">
            <a:xfrm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4" name="Right Triangle 1203">
              <a:extLst>
                <a:ext uri="{FF2B5EF4-FFF2-40B4-BE49-F238E27FC236}">
                  <a16:creationId xmlns:a16="http://schemas.microsoft.com/office/drawing/2014/main" id="{82E2E618-328A-4C20-9916-12C7A41F4870}"/>
                </a:ext>
              </a:extLst>
            </p:cNvPr>
            <p:cNvSpPr/>
            <p:nvPr/>
          </p:nvSpPr>
          <p:spPr bwMode="gray">
            <a:xfrm rot="10800000"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5" name="Right Triangle 1204">
              <a:extLst>
                <a:ext uri="{FF2B5EF4-FFF2-40B4-BE49-F238E27FC236}">
                  <a16:creationId xmlns:a16="http://schemas.microsoft.com/office/drawing/2014/main" id="{BBF7E102-3EBB-4D44-BEFF-ECA3F4772894}"/>
                </a:ext>
              </a:extLst>
            </p:cNvPr>
            <p:cNvSpPr/>
            <p:nvPr/>
          </p:nvSpPr>
          <p:spPr bwMode="gray">
            <a:xfrm flipH="1" flipV="1">
              <a:off x="581436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6" name="Right Triangle 1205">
              <a:extLst>
                <a:ext uri="{FF2B5EF4-FFF2-40B4-BE49-F238E27FC236}">
                  <a16:creationId xmlns:a16="http://schemas.microsoft.com/office/drawing/2014/main" id="{2FDFBDFB-CDCB-49C9-AD03-80459016C08B}"/>
                </a:ext>
              </a:extLst>
            </p:cNvPr>
            <p:cNvSpPr/>
            <p:nvPr/>
          </p:nvSpPr>
          <p:spPr bwMode="gray">
            <a:xfrm rot="10800000" flipH="1">
              <a:off x="581436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7" name="Right Triangle 1206">
              <a:extLst>
                <a:ext uri="{FF2B5EF4-FFF2-40B4-BE49-F238E27FC236}">
                  <a16:creationId xmlns:a16="http://schemas.microsoft.com/office/drawing/2014/main" id="{900B915C-DF22-4A35-9F41-80CB892E880C}"/>
                </a:ext>
              </a:extLst>
            </p:cNvPr>
            <p:cNvSpPr/>
            <p:nvPr/>
          </p:nvSpPr>
          <p:spPr bwMode="gray">
            <a:xfrm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8" name="Right Triangle 1207">
              <a:extLst>
                <a:ext uri="{FF2B5EF4-FFF2-40B4-BE49-F238E27FC236}">
                  <a16:creationId xmlns:a16="http://schemas.microsoft.com/office/drawing/2014/main" id="{61245C07-04D4-4B13-B181-25F321460AC5}"/>
                </a:ext>
              </a:extLst>
            </p:cNvPr>
            <p:cNvSpPr/>
            <p:nvPr/>
          </p:nvSpPr>
          <p:spPr bwMode="gray">
            <a:xfrm rot="10800000"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9" name="Right Triangle 1208">
              <a:extLst>
                <a:ext uri="{FF2B5EF4-FFF2-40B4-BE49-F238E27FC236}">
                  <a16:creationId xmlns:a16="http://schemas.microsoft.com/office/drawing/2014/main" id="{0B3F095C-147B-40DA-B216-4CE9ABC51E27}"/>
                </a:ext>
              </a:extLst>
            </p:cNvPr>
            <p:cNvSpPr/>
            <p:nvPr/>
          </p:nvSpPr>
          <p:spPr bwMode="gray">
            <a:xfrm flipH="1" flipV="1">
              <a:off x="581436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10" name="Right Triangle 1209">
              <a:extLst>
                <a:ext uri="{FF2B5EF4-FFF2-40B4-BE49-F238E27FC236}">
                  <a16:creationId xmlns:a16="http://schemas.microsoft.com/office/drawing/2014/main" id="{EAADECC5-5FB3-437B-A9D5-3040D37E1559}"/>
                </a:ext>
              </a:extLst>
            </p:cNvPr>
            <p:cNvSpPr/>
            <p:nvPr/>
          </p:nvSpPr>
          <p:spPr bwMode="gray">
            <a:xfrm flipH="1">
              <a:off x="5814360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11" name="Right Triangle 1210">
              <a:extLst>
                <a:ext uri="{FF2B5EF4-FFF2-40B4-BE49-F238E27FC236}">
                  <a16:creationId xmlns:a16="http://schemas.microsoft.com/office/drawing/2014/main" id="{527B9344-90BF-4E2D-AA21-FF858CBD8B19}"/>
                </a:ext>
              </a:extLst>
            </p:cNvPr>
            <p:cNvSpPr/>
            <p:nvPr/>
          </p:nvSpPr>
          <p:spPr bwMode="gray">
            <a:xfrm rot="10800000" flipH="1">
              <a:off x="581436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12" name="Right Triangle 1211">
              <a:extLst>
                <a:ext uri="{FF2B5EF4-FFF2-40B4-BE49-F238E27FC236}">
                  <a16:creationId xmlns:a16="http://schemas.microsoft.com/office/drawing/2014/main" id="{7B7BE535-DC23-4788-AF7D-AD08C73C54A8}"/>
                </a:ext>
              </a:extLst>
            </p:cNvPr>
            <p:cNvSpPr/>
            <p:nvPr/>
          </p:nvSpPr>
          <p:spPr bwMode="gray">
            <a:xfrm flipH="1">
              <a:off x="581436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13" name="Right Triangle 1212">
              <a:extLst>
                <a:ext uri="{FF2B5EF4-FFF2-40B4-BE49-F238E27FC236}">
                  <a16:creationId xmlns:a16="http://schemas.microsoft.com/office/drawing/2014/main" id="{122FC8A4-AA5B-4DD1-9AF3-25A3F664F6A7}"/>
                </a:ext>
              </a:extLst>
            </p:cNvPr>
            <p:cNvSpPr/>
            <p:nvPr/>
          </p:nvSpPr>
          <p:spPr bwMode="gray">
            <a:xfrm rot="10800000" flipH="1">
              <a:off x="5814360" y="-2220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pSp>
        <p:nvGrpSpPr>
          <p:cNvPr id="537" name="Group 536">
            <a:extLst>
              <a:ext uri="{FF2B5EF4-FFF2-40B4-BE49-F238E27FC236}">
                <a16:creationId xmlns:a16="http://schemas.microsoft.com/office/drawing/2014/main" id="{2BFD5E10-CDE1-41B1-8EAE-E200B19BA8E7}"/>
              </a:ext>
            </a:extLst>
          </p:cNvPr>
          <p:cNvGrpSpPr/>
          <p:nvPr userDrawn="1"/>
        </p:nvGrpSpPr>
        <p:grpSpPr bwMode="gray">
          <a:xfrm>
            <a:off x="-3443" y="-27163"/>
            <a:ext cx="4853096" cy="6793723"/>
            <a:chOff x="7741658" y="0"/>
            <a:chExt cx="4839033" cy="6774037"/>
          </a:xfrm>
        </p:grpSpPr>
        <p:sp>
          <p:nvSpPr>
            <p:cNvPr id="538" name="TextBox 537">
              <a:extLst>
                <a:ext uri="{FF2B5EF4-FFF2-40B4-BE49-F238E27FC236}">
                  <a16:creationId xmlns:a16="http://schemas.microsoft.com/office/drawing/2014/main" id="{56E6A3C1-2684-4951-9DAF-A6F54824FF3C}"/>
                </a:ext>
              </a:extLst>
            </p:cNvPr>
            <p:cNvSpPr txBox="1"/>
            <p:nvPr/>
          </p:nvSpPr>
          <p:spPr bwMode="gray">
            <a:xfrm>
              <a:off x="11490941" y="6388099"/>
              <a:ext cx="437990" cy="36512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90000"/>
                </a:lnSpc>
              </a:pPr>
              <a:fld id="{7A51DB15-7364-4F0B-A3A0-1309F8830053}" type="slidenum">
                <a:rPr lang="en-US" sz="800" b="0" i="0" smtClean="0">
                  <a:latin typeface="Calibri" panose="020F0502020204030204" pitchFamily="34" charset="0"/>
                </a:rPr>
                <a:pPr algn="r">
                  <a:lnSpc>
                    <a:spcPct val="90000"/>
                  </a:lnSpc>
                </a:pPr>
                <a:t>‹#›</a:t>
              </a:fld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552" name="Rectangle 551">
              <a:extLst>
                <a:ext uri="{FF2B5EF4-FFF2-40B4-BE49-F238E27FC236}">
                  <a16:creationId xmlns:a16="http://schemas.microsoft.com/office/drawing/2014/main" id="{6733CA49-70E7-45DC-95C4-D2B51A69DBFA}"/>
                </a:ext>
              </a:extLst>
            </p:cNvPr>
            <p:cNvSpPr/>
            <p:nvPr userDrawn="1"/>
          </p:nvSpPr>
          <p:spPr bwMode="gray">
            <a:xfrm>
              <a:off x="7741658" y="1"/>
              <a:ext cx="4835590" cy="6774036"/>
            </a:xfrm>
            <a:prstGeom prst="rect">
              <a:avLst/>
            </a:prstGeom>
            <a:solidFill>
              <a:srgbClr val="C6C6C8">
                <a:lumMod val="40000"/>
                <a:lumOff val="6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</a:endParaRPr>
            </a:p>
          </p:txBody>
        </p:sp>
        <p:sp>
          <p:nvSpPr>
            <p:cNvPr id="564" name="Right Triangle 563">
              <a:extLst>
                <a:ext uri="{FF2B5EF4-FFF2-40B4-BE49-F238E27FC236}">
                  <a16:creationId xmlns:a16="http://schemas.microsoft.com/office/drawing/2014/main" id="{8E43B665-8807-489B-8F6A-6922F4DED471}"/>
                </a:ext>
              </a:extLst>
            </p:cNvPr>
            <p:cNvSpPr/>
            <p:nvPr/>
          </p:nvSpPr>
          <p:spPr bwMode="gray">
            <a:xfrm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576" name="Right Triangle 575">
              <a:extLst>
                <a:ext uri="{FF2B5EF4-FFF2-40B4-BE49-F238E27FC236}">
                  <a16:creationId xmlns:a16="http://schemas.microsoft.com/office/drawing/2014/main" id="{1ADAF945-83BF-4BD7-8649-2AE354DF9A34}"/>
                </a:ext>
              </a:extLst>
            </p:cNvPr>
            <p:cNvSpPr/>
            <p:nvPr/>
          </p:nvSpPr>
          <p:spPr bwMode="gray">
            <a:xfrm rot="10800000"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589" name="Right Triangle 588">
              <a:extLst>
                <a:ext uri="{FF2B5EF4-FFF2-40B4-BE49-F238E27FC236}">
                  <a16:creationId xmlns:a16="http://schemas.microsoft.com/office/drawing/2014/main" id="{23917272-3942-4C8B-AB7B-FD6B718E5F32}"/>
                </a:ext>
              </a:extLst>
            </p:cNvPr>
            <p:cNvSpPr/>
            <p:nvPr/>
          </p:nvSpPr>
          <p:spPr bwMode="gray">
            <a:xfrm flipV="1">
              <a:off x="967552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01" name="Right Triangle 600">
              <a:extLst>
                <a:ext uri="{FF2B5EF4-FFF2-40B4-BE49-F238E27FC236}">
                  <a16:creationId xmlns:a16="http://schemas.microsoft.com/office/drawing/2014/main" id="{CC39CDF1-4715-4B96-B9B0-3B74A3E8F9E0}"/>
                </a:ext>
              </a:extLst>
            </p:cNvPr>
            <p:cNvSpPr/>
            <p:nvPr/>
          </p:nvSpPr>
          <p:spPr bwMode="gray">
            <a:xfrm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14" name="Right Triangle 613">
              <a:extLst>
                <a:ext uri="{FF2B5EF4-FFF2-40B4-BE49-F238E27FC236}">
                  <a16:creationId xmlns:a16="http://schemas.microsoft.com/office/drawing/2014/main" id="{15794128-E1B0-4812-965B-D6DDCC659FFA}"/>
                </a:ext>
              </a:extLst>
            </p:cNvPr>
            <p:cNvSpPr/>
            <p:nvPr/>
          </p:nvSpPr>
          <p:spPr bwMode="gray">
            <a:xfrm rot="10800000"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23" name="Right Triangle 622">
              <a:extLst>
                <a:ext uri="{FF2B5EF4-FFF2-40B4-BE49-F238E27FC236}">
                  <a16:creationId xmlns:a16="http://schemas.microsoft.com/office/drawing/2014/main" id="{C833C83D-33DD-44E8-A825-842E30519072}"/>
                </a:ext>
              </a:extLst>
            </p:cNvPr>
            <p:cNvSpPr/>
            <p:nvPr/>
          </p:nvSpPr>
          <p:spPr bwMode="gray">
            <a:xfrm>
              <a:off x="967552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36" name="Right Triangle 635">
              <a:extLst>
                <a:ext uri="{FF2B5EF4-FFF2-40B4-BE49-F238E27FC236}">
                  <a16:creationId xmlns:a16="http://schemas.microsoft.com/office/drawing/2014/main" id="{7469EA5F-C5E4-4A65-9723-B5DB01E466E6}"/>
                </a:ext>
              </a:extLst>
            </p:cNvPr>
            <p:cNvSpPr/>
            <p:nvPr/>
          </p:nvSpPr>
          <p:spPr bwMode="gray">
            <a:xfrm flipV="1">
              <a:off x="9675524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37" name="Right Triangle 636">
              <a:extLst>
                <a:ext uri="{FF2B5EF4-FFF2-40B4-BE49-F238E27FC236}">
                  <a16:creationId xmlns:a16="http://schemas.microsoft.com/office/drawing/2014/main" id="{84056FFF-F7D6-401F-B287-34F379343EC7}"/>
                </a:ext>
              </a:extLst>
            </p:cNvPr>
            <p:cNvSpPr/>
            <p:nvPr/>
          </p:nvSpPr>
          <p:spPr bwMode="gray">
            <a:xfrm>
              <a:off x="967552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51" name="Right Triangle 650">
              <a:extLst>
                <a:ext uri="{FF2B5EF4-FFF2-40B4-BE49-F238E27FC236}">
                  <a16:creationId xmlns:a16="http://schemas.microsoft.com/office/drawing/2014/main" id="{DE7FCE93-6C38-4B5C-9BA7-1DBBCFB7070E}"/>
                </a:ext>
              </a:extLst>
            </p:cNvPr>
            <p:cNvSpPr/>
            <p:nvPr/>
          </p:nvSpPr>
          <p:spPr bwMode="gray">
            <a:xfrm rot="10800000">
              <a:off x="9675525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63" name="Right Triangle 662">
              <a:extLst>
                <a:ext uri="{FF2B5EF4-FFF2-40B4-BE49-F238E27FC236}">
                  <a16:creationId xmlns:a16="http://schemas.microsoft.com/office/drawing/2014/main" id="{CC9725E5-2554-4231-9B46-EBFA27986AFD}"/>
                </a:ext>
              </a:extLst>
            </p:cNvPr>
            <p:cNvSpPr/>
            <p:nvPr/>
          </p:nvSpPr>
          <p:spPr bwMode="gray">
            <a:xfrm>
              <a:off x="9675524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75" name="Right Triangle 674">
              <a:extLst>
                <a:ext uri="{FF2B5EF4-FFF2-40B4-BE49-F238E27FC236}">
                  <a16:creationId xmlns:a16="http://schemas.microsoft.com/office/drawing/2014/main" id="{4C77F57B-0DDD-4459-81E1-4AD9C0329854}"/>
                </a:ext>
              </a:extLst>
            </p:cNvPr>
            <p:cNvSpPr/>
            <p:nvPr/>
          </p:nvSpPr>
          <p:spPr bwMode="gray">
            <a:xfrm rot="10800000">
              <a:off x="9675524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88" name="Right Triangle 687">
              <a:extLst>
                <a:ext uri="{FF2B5EF4-FFF2-40B4-BE49-F238E27FC236}">
                  <a16:creationId xmlns:a16="http://schemas.microsoft.com/office/drawing/2014/main" id="{86CF6C92-029A-462F-9C85-DCF82427795B}"/>
                </a:ext>
              </a:extLst>
            </p:cNvPr>
            <p:cNvSpPr/>
            <p:nvPr/>
          </p:nvSpPr>
          <p:spPr bwMode="gray">
            <a:xfrm flipH="1">
              <a:off x="106439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00" name="Right Triangle 699">
              <a:extLst>
                <a:ext uri="{FF2B5EF4-FFF2-40B4-BE49-F238E27FC236}">
                  <a16:creationId xmlns:a16="http://schemas.microsoft.com/office/drawing/2014/main" id="{3D767A94-5771-4DD8-90BC-79CE8A72C61F}"/>
                </a:ext>
              </a:extLst>
            </p:cNvPr>
            <p:cNvSpPr/>
            <p:nvPr/>
          </p:nvSpPr>
          <p:spPr bwMode="gray">
            <a:xfrm flipH="1" flipV="1">
              <a:off x="106439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13" name="Right Triangle 712">
              <a:extLst>
                <a:ext uri="{FF2B5EF4-FFF2-40B4-BE49-F238E27FC236}">
                  <a16:creationId xmlns:a16="http://schemas.microsoft.com/office/drawing/2014/main" id="{9C450089-4393-4E01-B03E-923ADFC7DB06}"/>
                </a:ext>
              </a:extLst>
            </p:cNvPr>
            <p:cNvSpPr/>
            <p:nvPr/>
          </p:nvSpPr>
          <p:spPr bwMode="gray">
            <a:xfrm rot="10800000" flipH="1" flipV="1">
              <a:off x="1064391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22" name="Right Triangle 721">
              <a:extLst>
                <a:ext uri="{FF2B5EF4-FFF2-40B4-BE49-F238E27FC236}">
                  <a16:creationId xmlns:a16="http://schemas.microsoft.com/office/drawing/2014/main" id="{C2F9DFFF-F0C5-4FFD-8433-7B0CA0F8FA84}"/>
                </a:ext>
              </a:extLst>
            </p:cNvPr>
            <p:cNvSpPr/>
            <p:nvPr/>
          </p:nvSpPr>
          <p:spPr bwMode="gray">
            <a:xfrm flipH="1">
              <a:off x="106439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35" name="Right Triangle 734">
              <a:extLst>
                <a:ext uri="{FF2B5EF4-FFF2-40B4-BE49-F238E27FC236}">
                  <a16:creationId xmlns:a16="http://schemas.microsoft.com/office/drawing/2014/main" id="{B1FDA982-2DCE-4824-8098-8FC4A533C106}"/>
                </a:ext>
              </a:extLst>
            </p:cNvPr>
            <p:cNvSpPr/>
            <p:nvPr/>
          </p:nvSpPr>
          <p:spPr bwMode="gray">
            <a:xfrm flipH="1">
              <a:off x="106439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36" name="Right Triangle 735">
              <a:extLst>
                <a:ext uri="{FF2B5EF4-FFF2-40B4-BE49-F238E27FC236}">
                  <a16:creationId xmlns:a16="http://schemas.microsoft.com/office/drawing/2014/main" id="{4D97E87E-CAC1-41D8-B5CD-3A938AF59576}"/>
                </a:ext>
              </a:extLst>
            </p:cNvPr>
            <p:cNvSpPr/>
            <p:nvPr/>
          </p:nvSpPr>
          <p:spPr bwMode="gray">
            <a:xfrm rot="10800000" flipH="1">
              <a:off x="1064391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50" name="Right Triangle 749">
              <a:extLst>
                <a:ext uri="{FF2B5EF4-FFF2-40B4-BE49-F238E27FC236}">
                  <a16:creationId xmlns:a16="http://schemas.microsoft.com/office/drawing/2014/main" id="{5D7A3A12-6DC8-4577-BC67-55A515CE6F0B}"/>
                </a:ext>
              </a:extLst>
            </p:cNvPr>
            <p:cNvSpPr/>
            <p:nvPr/>
          </p:nvSpPr>
          <p:spPr bwMode="gray">
            <a:xfrm flipH="1" flipV="1">
              <a:off x="106439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62" name="Right Triangle 761">
              <a:extLst>
                <a:ext uri="{FF2B5EF4-FFF2-40B4-BE49-F238E27FC236}">
                  <a16:creationId xmlns:a16="http://schemas.microsoft.com/office/drawing/2014/main" id="{486E58FC-0CE6-400F-AF29-13F51B79D82F}"/>
                </a:ext>
              </a:extLst>
            </p:cNvPr>
            <p:cNvSpPr/>
            <p:nvPr/>
          </p:nvSpPr>
          <p:spPr bwMode="gray">
            <a:xfrm rot="10800000" flipH="1" flipV="1">
              <a:off x="10643913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74" name="Right Triangle 773">
              <a:extLst>
                <a:ext uri="{FF2B5EF4-FFF2-40B4-BE49-F238E27FC236}">
                  <a16:creationId xmlns:a16="http://schemas.microsoft.com/office/drawing/2014/main" id="{5A02261E-A733-4433-806F-FA79D56835DB}"/>
                </a:ext>
              </a:extLst>
            </p:cNvPr>
            <p:cNvSpPr/>
            <p:nvPr/>
          </p:nvSpPr>
          <p:spPr bwMode="gray">
            <a:xfrm flipH="1">
              <a:off x="106439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87" name="Right Triangle 786">
              <a:extLst>
                <a:ext uri="{FF2B5EF4-FFF2-40B4-BE49-F238E27FC236}">
                  <a16:creationId xmlns:a16="http://schemas.microsoft.com/office/drawing/2014/main" id="{56BD73FE-2BCD-4B4E-9F4C-1C84D45A821D}"/>
                </a:ext>
              </a:extLst>
            </p:cNvPr>
            <p:cNvSpPr/>
            <p:nvPr/>
          </p:nvSpPr>
          <p:spPr bwMode="gray">
            <a:xfrm rot="10800000" flipH="1">
              <a:off x="106439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99" name="Right Triangle 798">
              <a:extLst>
                <a:ext uri="{FF2B5EF4-FFF2-40B4-BE49-F238E27FC236}">
                  <a16:creationId xmlns:a16="http://schemas.microsoft.com/office/drawing/2014/main" id="{F1F85BC1-85A5-4DB5-A273-D3D4086BBA3B}"/>
                </a:ext>
              </a:extLst>
            </p:cNvPr>
            <p:cNvSpPr/>
            <p:nvPr/>
          </p:nvSpPr>
          <p:spPr bwMode="gray">
            <a:xfrm flipH="1">
              <a:off x="106439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12" name="Right Triangle 811">
              <a:extLst>
                <a:ext uri="{FF2B5EF4-FFF2-40B4-BE49-F238E27FC236}">
                  <a16:creationId xmlns:a16="http://schemas.microsoft.com/office/drawing/2014/main" id="{D9933762-B98F-4131-B649-F529A861786F}"/>
                </a:ext>
              </a:extLst>
            </p:cNvPr>
            <p:cNvSpPr/>
            <p:nvPr/>
          </p:nvSpPr>
          <p:spPr bwMode="gray">
            <a:xfrm rot="10800000" flipH="1">
              <a:off x="106439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34" name="Right Triangle 833">
              <a:extLst>
                <a:ext uri="{FF2B5EF4-FFF2-40B4-BE49-F238E27FC236}">
                  <a16:creationId xmlns:a16="http://schemas.microsoft.com/office/drawing/2014/main" id="{129E2BD4-030B-4BC7-B01A-723B9D331FD1}"/>
                </a:ext>
              </a:extLst>
            </p:cNvPr>
            <p:cNvSpPr/>
            <p:nvPr/>
          </p:nvSpPr>
          <p:spPr bwMode="gray">
            <a:xfrm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35" name="Right Triangle 834">
              <a:extLst>
                <a:ext uri="{FF2B5EF4-FFF2-40B4-BE49-F238E27FC236}">
                  <a16:creationId xmlns:a16="http://schemas.microsoft.com/office/drawing/2014/main" id="{343E658E-CCA0-416B-B85D-1ECA360DFED0}"/>
                </a:ext>
              </a:extLst>
            </p:cNvPr>
            <p:cNvSpPr/>
            <p:nvPr/>
          </p:nvSpPr>
          <p:spPr bwMode="gray">
            <a:xfrm rot="10800000"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1" name="Right Triangle 860">
              <a:extLst>
                <a:ext uri="{FF2B5EF4-FFF2-40B4-BE49-F238E27FC236}">
                  <a16:creationId xmlns:a16="http://schemas.microsoft.com/office/drawing/2014/main" id="{4C58AEB9-A7E5-47F8-8728-BF57EA889636}"/>
                </a:ext>
              </a:extLst>
            </p:cNvPr>
            <p:cNvSpPr/>
            <p:nvPr/>
          </p:nvSpPr>
          <p:spPr bwMode="gray">
            <a:xfrm flipV="1">
              <a:off x="11612301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2" name="Right Triangle 861">
              <a:extLst>
                <a:ext uri="{FF2B5EF4-FFF2-40B4-BE49-F238E27FC236}">
                  <a16:creationId xmlns:a16="http://schemas.microsoft.com/office/drawing/2014/main" id="{DE4B37D4-6C84-46B5-9A65-95DC4ED3C3A2}"/>
                </a:ext>
              </a:extLst>
            </p:cNvPr>
            <p:cNvSpPr/>
            <p:nvPr/>
          </p:nvSpPr>
          <p:spPr bwMode="gray">
            <a:xfrm>
              <a:off x="11612301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4" name="Right Triangle 863">
              <a:extLst>
                <a:ext uri="{FF2B5EF4-FFF2-40B4-BE49-F238E27FC236}">
                  <a16:creationId xmlns:a16="http://schemas.microsoft.com/office/drawing/2014/main" id="{74E3A82A-F2CD-481F-A235-C5BC0B30502C}"/>
                </a:ext>
              </a:extLst>
            </p:cNvPr>
            <p:cNvSpPr/>
            <p:nvPr/>
          </p:nvSpPr>
          <p:spPr bwMode="gray">
            <a:xfrm rot="10800000">
              <a:off x="11612302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5" name="Right Triangle 864">
              <a:extLst>
                <a:ext uri="{FF2B5EF4-FFF2-40B4-BE49-F238E27FC236}">
                  <a16:creationId xmlns:a16="http://schemas.microsoft.com/office/drawing/2014/main" id="{B6B44139-B951-4E98-85B4-F44B0C95CAFE}"/>
                </a:ext>
              </a:extLst>
            </p:cNvPr>
            <p:cNvSpPr/>
            <p:nvPr/>
          </p:nvSpPr>
          <p:spPr bwMode="gray">
            <a:xfrm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6" name="Right Triangle 865">
              <a:extLst>
                <a:ext uri="{FF2B5EF4-FFF2-40B4-BE49-F238E27FC236}">
                  <a16:creationId xmlns:a16="http://schemas.microsoft.com/office/drawing/2014/main" id="{46A0E742-0584-43DD-9EDD-F7DDD35872C2}"/>
                </a:ext>
              </a:extLst>
            </p:cNvPr>
            <p:cNvSpPr/>
            <p:nvPr/>
          </p:nvSpPr>
          <p:spPr bwMode="gray">
            <a:xfrm rot="10800000"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7" name="Right Triangle 866">
              <a:extLst>
                <a:ext uri="{FF2B5EF4-FFF2-40B4-BE49-F238E27FC236}">
                  <a16:creationId xmlns:a16="http://schemas.microsoft.com/office/drawing/2014/main" id="{D9F15669-4B52-44FC-B79C-CCD6BBC174E0}"/>
                </a:ext>
              </a:extLst>
            </p:cNvPr>
            <p:cNvSpPr/>
            <p:nvPr/>
          </p:nvSpPr>
          <p:spPr bwMode="gray">
            <a:xfrm flipV="1">
              <a:off x="1161230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8" name="Right Triangle 867">
              <a:extLst>
                <a:ext uri="{FF2B5EF4-FFF2-40B4-BE49-F238E27FC236}">
                  <a16:creationId xmlns:a16="http://schemas.microsoft.com/office/drawing/2014/main" id="{488E0829-5F98-4E99-BABD-5EC33F17366A}"/>
                </a:ext>
              </a:extLst>
            </p:cNvPr>
            <p:cNvSpPr/>
            <p:nvPr/>
          </p:nvSpPr>
          <p:spPr bwMode="gray">
            <a:xfrm rot="10800000">
              <a:off x="11612301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9" name="Right Triangle 868">
              <a:extLst>
                <a:ext uri="{FF2B5EF4-FFF2-40B4-BE49-F238E27FC236}">
                  <a16:creationId xmlns:a16="http://schemas.microsoft.com/office/drawing/2014/main" id="{3C1E2CFF-5714-467A-A9C8-6A945EDD32DD}"/>
                </a:ext>
              </a:extLst>
            </p:cNvPr>
            <p:cNvSpPr/>
            <p:nvPr/>
          </p:nvSpPr>
          <p:spPr bwMode="gray">
            <a:xfrm>
              <a:off x="1161230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0" name="Right Triangle 869">
              <a:extLst>
                <a:ext uri="{FF2B5EF4-FFF2-40B4-BE49-F238E27FC236}">
                  <a16:creationId xmlns:a16="http://schemas.microsoft.com/office/drawing/2014/main" id="{8C89C430-E1B0-4D99-B3D6-465673368D1B}"/>
                </a:ext>
              </a:extLst>
            </p:cNvPr>
            <p:cNvSpPr/>
            <p:nvPr/>
          </p:nvSpPr>
          <p:spPr bwMode="gray">
            <a:xfrm rot="10800000">
              <a:off x="11612301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1" name="Right Triangle 870">
              <a:extLst>
                <a:ext uri="{FF2B5EF4-FFF2-40B4-BE49-F238E27FC236}">
                  <a16:creationId xmlns:a16="http://schemas.microsoft.com/office/drawing/2014/main" id="{7C1CF9A6-E91E-4D7C-B384-CE4B1D8F5742}"/>
                </a:ext>
              </a:extLst>
            </p:cNvPr>
            <p:cNvSpPr/>
            <p:nvPr/>
          </p:nvSpPr>
          <p:spPr bwMode="gray">
            <a:xfrm>
              <a:off x="7741658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3" name="Right Triangle 872">
              <a:extLst>
                <a:ext uri="{FF2B5EF4-FFF2-40B4-BE49-F238E27FC236}">
                  <a16:creationId xmlns:a16="http://schemas.microsoft.com/office/drawing/2014/main" id="{068F91EC-4665-423C-8167-AD57B9F41A87}"/>
                </a:ext>
              </a:extLst>
            </p:cNvPr>
            <p:cNvSpPr/>
            <p:nvPr/>
          </p:nvSpPr>
          <p:spPr bwMode="gray">
            <a:xfrm flipV="1">
              <a:off x="7741658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4" name="Right Triangle 873">
              <a:extLst>
                <a:ext uri="{FF2B5EF4-FFF2-40B4-BE49-F238E27FC236}">
                  <a16:creationId xmlns:a16="http://schemas.microsoft.com/office/drawing/2014/main" id="{C95D7B2D-B645-4D9F-B933-622E892964BA}"/>
                </a:ext>
              </a:extLst>
            </p:cNvPr>
            <p:cNvSpPr/>
            <p:nvPr/>
          </p:nvSpPr>
          <p:spPr bwMode="gray">
            <a:xfrm rot="10800000" flipV="1">
              <a:off x="7741659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5" name="Right Triangle 874">
              <a:extLst>
                <a:ext uri="{FF2B5EF4-FFF2-40B4-BE49-F238E27FC236}">
                  <a16:creationId xmlns:a16="http://schemas.microsoft.com/office/drawing/2014/main" id="{45522A93-8C3B-4BF4-8183-C206389D74B8}"/>
                </a:ext>
              </a:extLst>
            </p:cNvPr>
            <p:cNvSpPr/>
            <p:nvPr/>
          </p:nvSpPr>
          <p:spPr bwMode="gray">
            <a:xfrm>
              <a:off x="7741658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6" name="Right Triangle 875">
              <a:extLst>
                <a:ext uri="{FF2B5EF4-FFF2-40B4-BE49-F238E27FC236}">
                  <a16:creationId xmlns:a16="http://schemas.microsoft.com/office/drawing/2014/main" id="{BF73F479-DC96-4477-BF47-75820FDDE1FF}"/>
                </a:ext>
              </a:extLst>
            </p:cNvPr>
            <p:cNvSpPr/>
            <p:nvPr/>
          </p:nvSpPr>
          <p:spPr bwMode="gray">
            <a:xfrm rot="10800000">
              <a:off x="7741659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7" name="Right Triangle 876">
              <a:extLst>
                <a:ext uri="{FF2B5EF4-FFF2-40B4-BE49-F238E27FC236}">
                  <a16:creationId xmlns:a16="http://schemas.microsoft.com/office/drawing/2014/main" id="{67FA05C8-89FA-4554-82DE-325D1A828273}"/>
                </a:ext>
              </a:extLst>
            </p:cNvPr>
            <p:cNvSpPr/>
            <p:nvPr/>
          </p:nvSpPr>
          <p:spPr bwMode="gray">
            <a:xfrm>
              <a:off x="7741658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8" name="Right Triangle 877">
              <a:extLst>
                <a:ext uri="{FF2B5EF4-FFF2-40B4-BE49-F238E27FC236}">
                  <a16:creationId xmlns:a16="http://schemas.microsoft.com/office/drawing/2014/main" id="{6808AAD1-C3CC-4F2A-BFCE-96A7139D8F2C}"/>
                </a:ext>
              </a:extLst>
            </p:cNvPr>
            <p:cNvSpPr/>
            <p:nvPr/>
          </p:nvSpPr>
          <p:spPr bwMode="gray">
            <a:xfrm rot="10800000">
              <a:off x="7741659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9" name="Right Triangle 878">
              <a:extLst>
                <a:ext uri="{FF2B5EF4-FFF2-40B4-BE49-F238E27FC236}">
                  <a16:creationId xmlns:a16="http://schemas.microsoft.com/office/drawing/2014/main" id="{CB86DAB8-68F3-4510-81F0-F21F33E27E36}"/>
                </a:ext>
              </a:extLst>
            </p:cNvPr>
            <p:cNvSpPr/>
            <p:nvPr/>
          </p:nvSpPr>
          <p:spPr bwMode="gray">
            <a:xfrm flipV="1">
              <a:off x="774165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0" name="Right Triangle 879">
              <a:extLst>
                <a:ext uri="{FF2B5EF4-FFF2-40B4-BE49-F238E27FC236}">
                  <a16:creationId xmlns:a16="http://schemas.microsoft.com/office/drawing/2014/main" id="{E091B80E-6271-409B-A1D4-0F5A40F4AC0F}"/>
                </a:ext>
              </a:extLst>
            </p:cNvPr>
            <p:cNvSpPr/>
            <p:nvPr/>
          </p:nvSpPr>
          <p:spPr bwMode="gray">
            <a:xfrm rot="10800000" flipV="1">
              <a:off x="7741659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1" name="Right Triangle 880">
              <a:extLst>
                <a:ext uri="{FF2B5EF4-FFF2-40B4-BE49-F238E27FC236}">
                  <a16:creationId xmlns:a16="http://schemas.microsoft.com/office/drawing/2014/main" id="{E290BD88-F609-4A61-A1F8-985447E1923D}"/>
                </a:ext>
              </a:extLst>
            </p:cNvPr>
            <p:cNvSpPr/>
            <p:nvPr/>
          </p:nvSpPr>
          <p:spPr bwMode="gray">
            <a:xfrm>
              <a:off x="7741658" y="1928557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2" name="Right Triangle 881">
              <a:extLst>
                <a:ext uri="{FF2B5EF4-FFF2-40B4-BE49-F238E27FC236}">
                  <a16:creationId xmlns:a16="http://schemas.microsoft.com/office/drawing/2014/main" id="{29822025-B1D8-406D-BC93-6FA0E0111B11}"/>
                </a:ext>
              </a:extLst>
            </p:cNvPr>
            <p:cNvSpPr/>
            <p:nvPr/>
          </p:nvSpPr>
          <p:spPr bwMode="gray">
            <a:xfrm rot="10800000">
              <a:off x="7741659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3" name="Right Triangle 882">
              <a:extLst>
                <a:ext uri="{FF2B5EF4-FFF2-40B4-BE49-F238E27FC236}">
                  <a16:creationId xmlns:a16="http://schemas.microsoft.com/office/drawing/2014/main" id="{0BC81A6D-1054-4022-A365-A5263BA24525}"/>
                </a:ext>
              </a:extLst>
            </p:cNvPr>
            <p:cNvSpPr/>
            <p:nvPr/>
          </p:nvSpPr>
          <p:spPr bwMode="gray">
            <a:xfrm>
              <a:off x="774165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4" name="Right Triangle 883">
              <a:extLst>
                <a:ext uri="{FF2B5EF4-FFF2-40B4-BE49-F238E27FC236}">
                  <a16:creationId xmlns:a16="http://schemas.microsoft.com/office/drawing/2014/main" id="{6B2A94C9-1ECC-4BB3-BA1E-87643A58442E}"/>
                </a:ext>
              </a:extLst>
            </p:cNvPr>
            <p:cNvSpPr/>
            <p:nvPr/>
          </p:nvSpPr>
          <p:spPr bwMode="gray">
            <a:xfrm rot="10800000">
              <a:off x="7741659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5" name="Right Triangle 884">
              <a:extLst>
                <a:ext uri="{FF2B5EF4-FFF2-40B4-BE49-F238E27FC236}">
                  <a16:creationId xmlns:a16="http://schemas.microsoft.com/office/drawing/2014/main" id="{55BD7130-5C31-4F06-B9A3-2E8EB3E817F2}"/>
                </a:ext>
              </a:extLst>
            </p:cNvPr>
            <p:cNvSpPr/>
            <p:nvPr/>
          </p:nvSpPr>
          <p:spPr bwMode="gray">
            <a:xfrm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6" name="Right Triangle 885">
              <a:extLst>
                <a:ext uri="{FF2B5EF4-FFF2-40B4-BE49-F238E27FC236}">
                  <a16:creationId xmlns:a16="http://schemas.microsoft.com/office/drawing/2014/main" id="{AE516B01-2353-4C43-BE64-FF39CD281A3B}"/>
                </a:ext>
              </a:extLst>
            </p:cNvPr>
            <p:cNvSpPr/>
            <p:nvPr/>
          </p:nvSpPr>
          <p:spPr bwMode="gray">
            <a:xfrm rot="10800000"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7" name="Right Triangle 886">
              <a:extLst>
                <a:ext uri="{FF2B5EF4-FFF2-40B4-BE49-F238E27FC236}">
                  <a16:creationId xmlns:a16="http://schemas.microsoft.com/office/drawing/2014/main" id="{C614D047-0EAA-42B6-9BAA-EEC7BF05580D}"/>
                </a:ext>
              </a:extLst>
            </p:cNvPr>
            <p:cNvSpPr/>
            <p:nvPr/>
          </p:nvSpPr>
          <p:spPr bwMode="gray">
            <a:xfrm flipH="1" flipV="1">
              <a:off x="87070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8" name="Right Triangle 887">
              <a:extLst>
                <a:ext uri="{FF2B5EF4-FFF2-40B4-BE49-F238E27FC236}">
                  <a16:creationId xmlns:a16="http://schemas.microsoft.com/office/drawing/2014/main" id="{86D65FF7-F403-4049-9C8D-3E2EE87888DC}"/>
                </a:ext>
              </a:extLst>
            </p:cNvPr>
            <p:cNvSpPr/>
            <p:nvPr/>
          </p:nvSpPr>
          <p:spPr bwMode="gray">
            <a:xfrm rot="10800000" flipH="1">
              <a:off x="87070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9" name="Right Triangle 888">
              <a:extLst>
                <a:ext uri="{FF2B5EF4-FFF2-40B4-BE49-F238E27FC236}">
                  <a16:creationId xmlns:a16="http://schemas.microsoft.com/office/drawing/2014/main" id="{77760CDE-8725-47B3-ABB5-19CE25C67035}"/>
                </a:ext>
              </a:extLst>
            </p:cNvPr>
            <p:cNvSpPr/>
            <p:nvPr/>
          </p:nvSpPr>
          <p:spPr bwMode="gray">
            <a:xfrm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0" name="Right Triangle 889">
              <a:extLst>
                <a:ext uri="{FF2B5EF4-FFF2-40B4-BE49-F238E27FC236}">
                  <a16:creationId xmlns:a16="http://schemas.microsoft.com/office/drawing/2014/main" id="{9CF98F79-B290-45A8-8592-2DAFBB27BAC3}"/>
                </a:ext>
              </a:extLst>
            </p:cNvPr>
            <p:cNvSpPr/>
            <p:nvPr/>
          </p:nvSpPr>
          <p:spPr bwMode="gray">
            <a:xfrm rot="10800000"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1" name="Right Triangle 890">
              <a:extLst>
                <a:ext uri="{FF2B5EF4-FFF2-40B4-BE49-F238E27FC236}">
                  <a16:creationId xmlns:a16="http://schemas.microsoft.com/office/drawing/2014/main" id="{C5A7CCE6-5F35-4CD5-BA9F-86D4516A901E}"/>
                </a:ext>
              </a:extLst>
            </p:cNvPr>
            <p:cNvSpPr/>
            <p:nvPr/>
          </p:nvSpPr>
          <p:spPr bwMode="gray">
            <a:xfrm flipH="1" flipV="1">
              <a:off x="87070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2" name="Right Triangle 891">
              <a:extLst>
                <a:ext uri="{FF2B5EF4-FFF2-40B4-BE49-F238E27FC236}">
                  <a16:creationId xmlns:a16="http://schemas.microsoft.com/office/drawing/2014/main" id="{FFD224FE-E532-46E5-83AA-BA83E952CC38}"/>
                </a:ext>
              </a:extLst>
            </p:cNvPr>
            <p:cNvSpPr/>
            <p:nvPr/>
          </p:nvSpPr>
          <p:spPr bwMode="gray">
            <a:xfrm flipH="1">
              <a:off x="87070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3" name="Right Triangle 892">
              <a:extLst>
                <a:ext uri="{FF2B5EF4-FFF2-40B4-BE49-F238E27FC236}">
                  <a16:creationId xmlns:a16="http://schemas.microsoft.com/office/drawing/2014/main" id="{06879B46-7A07-4F37-A3BB-196049244077}"/>
                </a:ext>
              </a:extLst>
            </p:cNvPr>
            <p:cNvSpPr/>
            <p:nvPr/>
          </p:nvSpPr>
          <p:spPr bwMode="gray">
            <a:xfrm rot="10800000" flipH="1">
              <a:off x="87070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4" name="Right Triangle 893">
              <a:extLst>
                <a:ext uri="{FF2B5EF4-FFF2-40B4-BE49-F238E27FC236}">
                  <a16:creationId xmlns:a16="http://schemas.microsoft.com/office/drawing/2014/main" id="{CA13223A-4675-410F-BAE6-08DCEE5C8403}"/>
                </a:ext>
              </a:extLst>
            </p:cNvPr>
            <p:cNvSpPr/>
            <p:nvPr/>
          </p:nvSpPr>
          <p:spPr bwMode="gray">
            <a:xfrm flipH="1">
              <a:off x="87070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5" name="Right Triangle 894">
              <a:extLst>
                <a:ext uri="{FF2B5EF4-FFF2-40B4-BE49-F238E27FC236}">
                  <a16:creationId xmlns:a16="http://schemas.microsoft.com/office/drawing/2014/main" id="{24DED9E6-8ACF-470B-A6D1-E69A595B8E49}"/>
                </a:ext>
              </a:extLst>
            </p:cNvPr>
            <p:cNvSpPr/>
            <p:nvPr/>
          </p:nvSpPr>
          <p:spPr bwMode="gray">
            <a:xfrm rot="10800000" flipH="1">
              <a:off x="87070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6" name="Right Triangle 895">
              <a:extLst>
                <a:ext uri="{FF2B5EF4-FFF2-40B4-BE49-F238E27FC236}">
                  <a16:creationId xmlns:a16="http://schemas.microsoft.com/office/drawing/2014/main" id="{613BEF53-211F-443A-A684-330C6E0550F8}"/>
                </a:ext>
              </a:extLst>
            </p:cNvPr>
            <p:cNvSpPr/>
            <p:nvPr/>
          </p:nvSpPr>
          <p:spPr bwMode="gray">
            <a:xfrm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7" name="Right Triangle 896">
              <a:extLst>
                <a:ext uri="{FF2B5EF4-FFF2-40B4-BE49-F238E27FC236}">
                  <a16:creationId xmlns:a16="http://schemas.microsoft.com/office/drawing/2014/main" id="{9AB441EF-6D14-464D-B671-4198D86C6068}"/>
                </a:ext>
              </a:extLst>
            </p:cNvPr>
            <p:cNvSpPr/>
            <p:nvPr/>
          </p:nvSpPr>
          <p:spPr bwMode="gray">
            <a:xfrm rot="10800000"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8" name="Right Triangle 897">
              <a:extLst>
                <a:ext uri="{FF2B5EF4-FFF2-40B4-BE49-F238E27FC236}">
                  <a16:creationId xmlns:a16="http://schemas.microsoft.com/office/drawing/2014/main" id="{6A6ED8C4-E72F-42BA-A8BA-01FA31A1512C}"/>
                </a:ext>
              </a:extLst>
            </p:cNvPr>
            <p:cNvSpPr/>
            <p:nvPr/>
          </p:nvSpPr>
          <p:spPr bwMode="gray">
            <a:xfrm flipV="1">
              <a:off x="967552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9" name="Right Triangle 898">
              <a:extLst>
                <a:ext uri="{FF2B5EF4-FFF2-40B4-BE49-F238E27FC236}">
                  <a16:creationId xmlns:a16="http://schemas.microsoft.com/office/drawing/2014/main" id="{81C07A5A-A1B6-40E0-932A-55B148D8D82E}"/>
                </a:ext>
              </a:extLst>
            </p:cNvPr>
            <p:cNvSpPr/>
            <p:nvPr/>
          </p:nvSpPr>
          <p:spPr bwMode="gray">
            <a:xfrm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0" name="Right Triangle 899">
              <a:extLst>
                <a:ext uri="{FF2B5EF4-FFF2-40B4-BE49-F238E27FC236}">
                  <a16:creationId xmlns:a16="http://schemas.microsoft.com/office/drawing/2014/main" id="{D1520DF9-546C-48DF-BA1C-CD5CFABFF273}"/>
                </a:ext>
              </a:extLst>
            </p:cNvPr>
            <p:cNvSpPr/>
            <p:nvPr/>
          </p:nvSpPr>
          <p:spPr bwMode="gray">
            <a:xfrm rot="10800000"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1" name="Right Triangle 900">
              <a:extLst>
                <a:ext uri="{FF2B5EF4-FFF2-40B4-BE49-F238E27FC236}">
                  <a16:creationId xmlns:a16="http://schemas.microsoft.com/office/drawing/2014/main" id="{0A35FA5A-22D3-4C28-9CCA-B9F48A692ABF}"/>
                </a:ext>
              </a:extLst>
            </p:cNvPr>
            <p:cNvSpPr/>
            <p:nvPr/>
          </p:nvSpPr>
          <p:spPr bwMode="gray">
            <a:xfrm>
              <a:off x="967552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2" name="Right Triangle 901">
              <a:extLst>
                <a:ext uri="{FF2B5EF4-FFF2-40B4-BE49-F238E27FC236}">
                  <a16:creationId xmlns:a16="http://schemas.microsoft.com/office/drawing/2014/main" id="{274A35CB-3FAC-479B-A3A7-A457AE7798F6}"/>
                </a:ext>
              </a:extLst>
            </p:cNvPr>
            <p:cNvSpPr/>
            <p:nvPr/>
          </p:nvSpPr>
          <p:spPr bwMode="gray">
            <a:xfrm flipV="1">
              <a:off x="9675524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3" name="Right Triangle 902">
              <a:extLst>
                <a:ext uri="{FF2B5EF4-FFF2-40B4-BE49-F238E27FC236}">
                  <a16:creationId xmlns:a16="http://schemas.microsoft.com/office/drawing/2014/main" id="{7D5E6185-446C-4472-B15C-D81E0A31ED3B}"/>
                </a:ext>
              </a:extLst>
            </p:cNvPr>
            <p:cNvSpPr/>
            <p:nvPr/>
          </p:nvSpPr>
          <p:spPr bwMode="gray">
            <a:xfrm>
              <a:off x="967552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4" name="Right Triangle 903">
              <a:extLst>
                <a:ext uri="{FF2B5EF4-FFF2-40B4-BE49-F238E27FC236}">
                  <a16:creationId xmlns:a16="http://schemas.microsoft.com/office/drawing/2014/main" id="{2B4136F9-2134-44C0-BF32-C2E0115DB647}"/>
                </a:ext>
              </a:extLst>
            </p:cNvPr>
            <p:cNvSpPr/>
            <p:nvPr/>
          </p:nvSpPr>
          <p:spPr bwMode="gray">
            <a:xfrm rot="10800000">
              <a:off x="9675525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5" name="Right Triangle 904">
              <a:extLst>
                <a:ext uri="{FF2B5EF4-FFF2-40B4-BE49-F238E27FC236}">
                  <a16:creationId xmlns:a16="http://schemas.microsoft.com/office/drawing/2014/main" id="{05C59E53-31AA-4B0C-AED9-FA3CE036063D}"/>
                </a:ext>
              </a:extLst>
            </p:cNvPr>
            <p:cNvSpPr/>
            <p:nvPr/>
          </p:nvSpPr>
          <p:spPr bwMode="gray">
            <a:xfrm>
              <a:off x="9675524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6" name="Right Triangle 905">
              <a:extLst>
                <a:ext uri="{FF2B5EF4-FFF2-40B4-BE49-F238E27FC236}">
                  <a16:creationId xmlns:a16="http://schemas.microsoft.com/office/drawing/2014/main" id="{B8AEA697-89A1-4166-AD92-0289E2BE7E22}"/>
                </a:ext>
              </a:extLst>
            </p:cNvPr>
            <p:cNvSpPr/>
            <p:nvPr/>
          </p:nvSpPr>
          <p:spPr bwMode="gray">
            <a:xfrm rot="10800000">
              <a:off x="9675524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7" name="Right Triangle 906">
              <a:extLst>
                <a:ext uri="{FF2B5EF4-FFF2-40B4-BE49-F238E27FC236}">
                  <a16:creationId xmlns:a16="http://schemas.microsoft.com/office/drawing/2014/main" id="{11479DB1-E984-4E84-90E4-21D91061D2AB}"/>
                </a:ext>
              </a:extLst>
            </p:cNvPr>
            <p:cNvSpPr/>
            <p:nvPr/>
          </p:nvSpPr>
          <p:spPr bwMode="gray">
            <a:xfrm flipH="1">
              <a:off x="106439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8" name="Right Triangle 907">
              <a:extLst>
                <a:ext uri="{FF2B5EF4-FFF2-40B4-BE49-F238E27FC236}">
                  <a16:creationId xmlns:a16="http://schemas.microsoft.com/office/drawing/2014/main" id="{06C8B5D1-DA5A-4174-A618-A070B8D2A27C}"/>
                </a:ext>
              </a:extLst>
            </p:cNvPr>
            <p:cNvSpPr/>
            <p:nvPr/>
          </p:nvSpPr>
          <p:spPr bwMode="gray">
            <a:xfrm flipH="1" flipV="1">
              <a:off x="106439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9" name="Right Triangle 908">
              <a:extLst>
                <a:ext uri="{FF2B5EF4-FFF2-40B4-BE49-F238E27FC236}">
                  <a16:creationId xmlns:a16="http://schemas.microsoft.com/office/drawing/2014/main" id="{440BBF95-4E4A-4168-B6FC-262C0C2915E0}"/>
                </a:ext>
              </a:extLst>
            </p:cNvPr>
            <p:cNvSpPr/>
            <p:nvPr/>
          </p:nvSpPr>
          <p:spPr bwMode="gray">
            <a:xfrm rot="10800000" flipH="1" flipV="1">
              <a:off x="1064391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0" name="Right Triangle 909">
              <a:extLst>
                <a:ext uri="{FF2B5EF4-FFF2-40B4-BE49-F238E27FC236}">
                  <a16:creationId xmlns:a16="http://schemas.microsoft.com/office/drawing/2014/main" id="{1101E7C8-FF11-4FF1-BD7F-A8FAC5704196}"/>
                </a:ext>
              </a:extLst>
            </p:cNvPr>
            <p:cNvSpPr/>
            <p:nvPr/>
          </p:nvSpPr>
          <p:spPr bwMode="gray">
            <a:xfrm flipH="1">
              <a:off x="106439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1" name="Right Triangle 910">
              <a:extLst>
                <a:ext uri="{FF2B5EF4-FFF2-40B4-BE49-F238E27FC236}">
                  <a16:creationId xmlns:a16="http://schemas.microsoft.com/office/drawing/2014/main" id="{CAA96AD4-2E6E-4A94-AD25-2328F56B31F9}"/>
                </a:ext>
              </a:extLst>
            </p:cNvPr>
            <p:cNvSpPr/>
            <p:nvPr/>
          </p:nvSpPr>
          <p:spPr bwMode="gray">
            <a:xfrm flipH="1">
              <a:off x="106439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2" name="Right Triangle 911">
              <a:extLst>
                <a:ext uri="{FF2B5EF4-FFF2-40B4-BE49-F238E27FC236}">
                  <a16:creationId xmlns:a16="http://schemas.microsoft.com/office/drawing/2014/main" id="{845B3953-9FBC-44E0-99E5-1AB7944A35F5}"/>
                </a:ext>
              </a:extLst>
            </p:cNvPr>
            <p:cNvSpPr/>
            <p:nvPr/>
          </p:nvSpPr>
          <p:spPr bwMode="gray">
            <a:xfrm rot="10800000" flipH="1">
              <a:off x="1064391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3" name="Right Triangle 912">
              <a:extLst>
                <a:ext uri="{FF2B5EF4-FFF2-40B4-BE49-F238E27FC236}">
                  <a16:creationId xmlns:a16="http://schemas.microsoft.com/office/drawing/2014/main" id="{3C28ECB1-EB8C-43B6-AB01-FDC3140CAD57}"/>
                </a:ext>
              </a:extLst>
            </p:cNvPr>
            <p:cNvSpPr/>
            <p:nvPr/>
          </p:nvSpPr>
          <p:spPr bwMode="gray">
            <a:xfrm flipH="1" flipV="1">
              <a:off x="106439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4" name="Right Triangle 913">
              <a:extLst>
                <a:ext uri="{FF2B5EF4-FFF2-40B4-BE49-F238E27FC236}">
                  <a16:creationId xmlns:a16="http://schemas.microsoft.com/office/drawing/2014/main" id="{9C9E657B-5B18-48DC-B9BB-185A09305CCF}"/>
                </a:ext>
              </a:extLst>
            </p:cNvPr>
            <p:cNvSpPr/>
            <p:nvPr/>
          </p:nvSpPr>
          <p:spPr bwMode="gray">
            <a:xfrm rot="10800000" flipH="1" flipV="1">
              <a:off x="10643913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5" name="Right Triangle 914">
              <a:extLst>
                <a:ext uri="{FF2B5EF4-FFF2-40B4-BE49-F238E27FC236}">
                  <a16:creationId xmlns:a16="http://schemas.microsoft.com/office/drawing/2014/main" id="{2BB2A6D2-CD16-4C74-B568-7CF3D491BA12}"/>
                </a:ext>
              </a:extLst>
            </p:cNvPr>
            <p:cNvSpPr/>
            <p:nvPr/>
          </p:nvSpPr>
          <p:spPr bwMode="gray">
            <a:xfrm flipH="1">
              <a:off x="106439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6" name="Right Triangle 915">
              <a:extLst>
                <a:ext uri="{FF2B5EF4-FFF2-40B4-BE49-F238E27FC236}">
                  <a16:creationId xmlns:a16="http://schemas.microsoft.com/office/drawing/2014/main" id="{52400F0F-FDDC-4D0F-848A-077F53482BAC}"/>
                </a:ext>
              </a:extLst>
            </p:cNvPr>
            <p:cNvSpPr/>
            <p:nvPr/>
          </p:nvSpPr>
          <p:spPr bwMode="gray">
            <a:xfrm rot="10800000" flipH="1">
              <a:off x="106439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7" name="Right Triangle 916">
              <a:extLst>
                <a:ext uri="{FF2B5EF4-FFF2-40B4-BE49-F238E27FC236}">
                  <a16:creationId xmlns:a16="http://schemas.microsoft.com/office/drawing/2014/main" id="{EC0C20FB-9A1B-44DD-98C7-74310E48842F}"/>
                </a:ext>
              </a:extLst>
            </p:cNvPr>
            <p:cNvSpPr/>
            <p:nvPr/>
          </p:nvSpPr>
          <p:spPr bwMode="gray">
            <a:xfrm flipH="1">
              <a:off x="106439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8" name="Right Triangle 917">
              <a:extLst>
                <a:ext uri="{FF2B5EF4-FFF2-40B4-BE49-F238E27FC236}">
                  <a16:creationId xmlns:a16="http://schemas.microsoft.com/office/drawing/2014/main" id="{F4A6469D-4D3B-4773-B340-36F043E4302A}"/>
                </a:ext>
              </a:extLst>
            </p:cNvPr>
            <p:cNvSpPr/>
            <p:nvPr/>
          </p:nvSpPr>
          <p:spPr bwMode="gray">
            <a:xfrm rot="10800000" flipH="1">
              <a:off x="106439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9" name="Right Triangle 918">
              <a:extLst>
                <a:ext uri="{FF2B5EF4-FFF2-40B4-BE49-F238E27FC236}">
                  <a16:creationId xmlns:a16="http://schemas.microsoft.com/office/drawing/2014/main" id="{F74DC442-4DD4-44D9-AD51-9EF7E8587C4C}"/>
                </a:ext>
              </a:extLst>
            </p:cNvPr>
            <p:cNvSpPr/>
            <p:nvPr/>
          </p:nvSpPr>
          <p:spPr bwMode="gray">
            <a:xfrm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0" name="Right Triangle 919">
              <a:extLst>
                <a:ext uri="{FF2B5EF4-FFF2-40B4-BE49-F238E27FC236}">
                  <a16:creationId xmlns:a16="http://schemas.microsoft.com/office/drawing/2014/main" id="{A6DDD7C3-503C-4BFD-AEED-20DDA89947BA}"/>
                </a:ext>
              </a:extLst>
            </p:cNvPr>
            <p:cNvSpPr/>
            <p:nvPr/>
          </p:nvSpPr>
          <p:spPr bwMode="gray">
            <a:xfrm rot="10800000"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1" name="Right Triangle 920">
              <a:extLst>
                <a:ext uri="{FF2B5EF4-FFF2-40B4-BE49-F238E27FC236}">
                  <a16:creationId xmlns:a16="http://schemas.microsoft.com/office/drawing/2014/main" id="{EEBB37E6-5838-4AF5-BEA2-D656C3D395C0}"/>
                </a:ext>
              </a:extLst>
            </p:cNvPr>
            <p:cNvSpPr/>
            <p:nvPr/>
          </p:nvSpPr>
          <p:spPr bwMode="gray">
            <a:xfrm flipV="1">
              <a:off x="11612301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2" name="Right Triangle 921">
              <a:extLst>
                <a:ext uri="{FF2B5EF4-FFF2-40B4-BE49-F238E27FC236}">
                  <a16:creationId xmlns:a16="http://schemas.microsoft.com/office/drawing/2014/main" id="{8B410E72-3A92-4C6C-B3FA-2ACCB40B880C}"/>
                </a:ext>
              </a:extLst>
            </p:cNvPr>
            <p:cNvSpPr/>
            <p:nvPr/>
          </p:nvSpPr>
          <p:spPr bwMode="gray">
            <a:xfrm>
              <a:off x="11612301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3" name="Right Triangle 922">
              <a:extLst>
                <a:ext uri="{FF2B5EF4-FFF2-40B4-BE49-F238E27FC236}">
                  <a16:creationId xmlns:a16="http://schemas.microsoft.com/office/drawing/2014/main" id="{42532CBA-0E6B-4389-BCEB-D69648647C72}"/>
                </a:ext>
              </a:extLst>
            </p:cNvPr>
            <p:cNvSpPr/>
            <p:nvPr/>
          </p:nvSpPr>
          <p:spPr bwMode="gray">
            <a:xfrm rot="10800000">
              <a:off x="11612302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4" name="Right Triangle 923">
              <a:extLst>
                <a:ext uri="{FF2B5EF4-FFF2-40B4-BE49-F238E27FC236}">
                  <a16:creationId xmlns:a16="http://schemas.microsoft.com/office/drawing/2014/main" id="{2CD20A8A-5045-4927-A570-A162FB82B5C5}"/>
                </a:ext>
              </a:extLst>
            </p:cNvPr>
            <p:cNvSpPr/>
            <p:nvPr/>
          </p:nvSpPr>
          <p:spPr bwMode="gray">
            <a:xfrm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5" name="Right Triangle 924">
              <a:extLst>
                <a:ext uri="{FF2B5EF4-FFF2-40B4-BE49-F238E27FC236}">
                  <a16:creationId xmlns:a16="http://schemas.microsoft.com/office/drawing/2014/main" id="{7D816422-7143-46BA-8F62-98E482E23BE7}"/>
                </a:ext>
              </a:extLst>
            </p:cNvPr>
            <p:cNvSpPr/>
            <p:nvPr/>
          </p:nvSpPr>
          <p:spPr bwMode="gray">
            <a:xfrm rot="10800000"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6" name="Right Triangle 925">
              <a:extLst>
                <a:ext uri="{FF2B5EF4-FFF2-40B4-BE49-F238E27FC236}">
                  <a16:creationId xmlns:a16="http://schemas.microsoft.com/office/drawing/2014/main" id="{7044EB79-BB10-40CE-ADA1-B2F85F7DACC5}"/>
                </a:ext>
              </a:extLst>
            </p:cNvPr>
            <p:cNvSpPr/>
            <p:nvPr/>
          </p:nvSpPr>
          <p:spPr bwMode="gray">
            <a:xfrm flipV="1">
              <a:off x="1161230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7" name="Right Triangle 926">
              <a:extLst>
                <a:ext uri="{FF2B5EF4-FFF2-40B4-BE49-F238E27FC236}">
                  <a16:creationId xmlns:a16="http://schemas.microsoft.com/office/drawing/2014/main" id="{970341FA-6B77-4D46-8E20-7216C3354A49}"/>
                </a:ext>
              </a:extLst>
            </p:cNvPr>
            <p:cNvSpPr/>
            <p:nvPr/>
          </p:nvSpPr>
          <p:spPr bwMode="gray">
            <a:xfrm rot="10800000">
              <a:off x="11612301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9" name="Right Triangle 928">
              <a:extLst>
                <a:ext uri="{FF2B5EF4-FFF2-40B4-BE49-F238E27FC236}">
                  <a16:creationId xmlns:a16="http://schemas.microsoft.com/office/drawing/2014/main" id="{2F1F9358-1CE3-4721-99E4-5FC6BBC35C10}"/>
                </a:ext>
              </a:extLst>
            </p:cNvPr>
            <p:cNvSpPr/>
            <p:nvPr/>
          </p:nvSpPr>
          <p:spPr bwMode="gray">
            <a:xfrm>
              <a:off x="1161230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0" name="Right Triangle 929">
              <a:extLst>
                <a:ext uri="{FF2B5EF4-FFF2-40B4-BE49-F238E27FC236}">
                  <a16:creationId xmlns:a16="http://schemas.microsoft.com/office/drawing/2014/main" id="{61A1F995-5B6E-477D-BB2C-20FC36B8BBA0}"/>
                </a:ext>
              </a:extLst>
            </p:cNvPr>
            <p:cNvSpPr/>
            <p:nvPr/>
          </p:nvSpPr>
          <p:spPr bwMode="gray">
            <a:xfrm rot="10800000">
              <a:off x="11612301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1" name="Right Triangle 930">
              <a:extLst>
                <a:ext uri="{FF2B5EF4-FFF2-40B4-BE49-F238E27FC236}">
                  <a16:creationId xmlns:a16="http://schemas.microsoft.com/office/drawing/2014/main" id="{CC0F21AF-0C92-4484-A6D1-D71CD269EABF}"/>
                </a:ext>
              </a:extLst>
            </p:cNvPr>
            <p:cNvSpPr/>
            <p:nvPr/>
          </p:nvSpPr>
          <p:spPr bwMode="gray">
            <a:xfrm>
              <a:off x="7741658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2" name="Right Triangle 931">
              <a:extLst>
                <a:ext uri="{FF2B5EF4-FFF2-40B4-BE49-F238E27FC236}">
                  <a16:creationId xmlns:a16="http://schemas.microsoft.com/office/drawing/2014/main" id="{115B40E0-DF64-427C-BD03-E89F069BDBD9}"/>
                </a:ext>
              </a:extLst>
            </p:cNvPr>
            <p:cNvSpPr/>
            <p:nvPr/>
          </p:nvSpPr>
          <p:spPr bwMode="gray">
            <a:xfrm flipV="1">
              <a:off x="7741658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3" name="Right Triangle 932">
              <a:extLst>
                <a:ext uri="{FF2B5EF4-FFF2-40B4-BE49-F238E27FC236}">
                  <a16:creationId xmlns:a16="http://schemas.microsoft.com/office/drawing/2014/main" id="{F23DE277-C099-48E5-95D6-7C8F413C6640}"/>
                </a:ext>
              </a:extLst>
            </p:cNvPr>
            <p:cNvSpPr/>
            <p:nvPr/>
          </p:nvSpPr>
          <p:spPr bwMode="gray">
            <a:xfrm rot="10800000" flipV="1">
              <a:off x="7741659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4" name="Right Triangle 933">
              <a:extLst>
                <a:ext uri="{FF2B5EF4-FFF2-40B4-BE49-F238E27FC236}">
                  <a16:creationId xmlns:a16="http://schemas.microsoft.com/office/drawing/2014/main" id="{D2A5CC4F-8BA5-4B27-9FBE-894B9F76BDC5}"/>
                </a:ext>
              </a:extLst>
            </p:cNvPr>
            <p:cNvSpPr/>
            <p:nvPr/>
          </p:nvSpPr>
          <p:spPr bwMode="gray">
            <a:xfrm>
              <a:off x="7741658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5" name="Right Triangle 934">
              <a:extLst>
                <a:ext uri="{FF2B5EF4-FFF2-40B4-BE49-F238E27FC236}">
                  <a16:creationId xmlns:a16="http://schemas.microsoft.com/office/drawing/2014/main" id="{640D5316-ADFF-41BF-8409-55D9EE93D1A8}"/>
                </a:ext>
              </a:extLst>
            </p:cNvPr>
            <p:cNvSpPr/>
            <p:nvPr/>
          </p:nvSpPr>
          <p:spPr bwMode="gray">
            <a:xfrm rot="10800000">
              <a:off x="7741659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6" name="Right Triangle 935">
              <a:extLst>
                <a:ext uri="{FF2B5EF4-FFF2-40B4-BE49-F238E27FC236}">
                  <a16:creationId xmlns:a16="http://schemas.microsoft.com/office/drawing/2014/main" id="{99F591C9-7523-4E5B-8692-0A8AB9B02396}"/>
                </a:ext>
              </a:extLst>
            </p:cNvPr>
            <p:cNvSpPr/>
            <p:nvPr/>
          </p:nvSpPr>
          <p:spPr bwMode="gray">
            <a:xfrm>
              <a:off x="7741658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7" name="Right Triangle 936">
              <a:extLst>
                <a:ext uri="{FF2B5EF4-FFF2-40B4-BE49-F238E27FC236}">
                  <a16:creationId xmlns:a16="http://schemas.microsoft.com/office/drawing/2014/main" id="{FC8F9097-3B21-433D-9B01-2362B0A22C76}"/>
                </a:ext>
              </a:extLst>
            </p:cNvPr>
            <p:cNvSpPr/>
            <p:nvPr/>
          </p:nvSpPr>
          <p:spPr bwMode="gray">
            <a:xfrm rot="10800000">
              <a:off x="7741659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8" name="Right Triangle 937">
              <a:extLst>
                <a:ext uri="{FF2B5EF4-FFF2-40B4-BE49-F238E27FC236}">
                  <a16:creationId xmlns:a16="http://schemas.microsoft.com/office/drawing/2014/main" id="{D89AA906-C864-428C-99CB-B67C312CC48A}"/>
                </a:ext>
              </a:extLst>
            </p:cNvPr>
            <p:cNvSpPr/>
            <p:nvPr/>
          </p:nvSpPr>
          <p:spPr bwMode="gray">
            <a:xfrm flipV="1">
              <a:off x="774165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9" name="Right Triangle 938">
              <a:extLst>
                <a:ext uri="{FF2B5EF4-FFF2-40B4-BE49-F238E27FC236}">
                  <a16:creationId xmlns:a16="http://schemas.microsoft.com/office/drawing/2014/main" id="{73C30EAD-1C94-48BD-97F8-8656A69AE149}"/>
                </a:ext>
              </a:extLst>
            </p:cNvPr>
            <p:cNvSpPr/>
            <p:nvPr/>
          </p:nvSpPr>
          <p:spPr bwMode="gray">
            <a:xfrm rot="10800000" flipV="1">
              <a:off x="7741659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0" name="Right Triangle 939">
              <a:extLst>
                <a:ext uri="{FF2B5EF4-FFF2-40B4-BE49-F238E27FC236}">
                  <a16:creationId xmlns:a16="http://schemas.microsoft.com/office/drawing/2014/main" id="{2B9124A0-1B7E-4E3B-96C7-9BF86C1AC80B}"/>
                </a:ext>
              </a:extLst>
            </p:cNvPr>
            <p:cNvSpPr/>
            <p:nvPr/>
          </p:nvSpPr>
          <p:spPr bwMode="gray">
            <a:xfrm>
              <a:off x="7741658" y="1928557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1" name="Right Triangle 940">
              <a:extLst>
                <a:ext uri="{FF2B5EF4-FFF2-40B4-BE49-F238E27FC236}">
                  <a16:creationId xmlns:a16="http://schemas.microsoft.com/office/drawing/2014/main" id="{FE91CCE2-0FFF-45C5-A1B2-7FD732A16D70}"/>
                </a:ext>
              </a:extLst>
            </p:cNvPr>
            <p:cNvSpPr/>
            <p:nvPr/>
          </p:nvSpPr>
          <p:spPr bwMode="gray">
            <a:xfrm rot="10800000">
              <a:off x="7741659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2" name="Right Triangle 941">
              <a:extLst>
                <a:ext uri="{FF2B5EF4-FFF2-40B4-BE49-F238E27FC236}">
                  <a16:creationId xmlns:a16="http://schemas.microsoft.com/office/drawing/2014/main" id="{8B0C61B6-319F-4B31-B053-C60565C3EBB8}"/>
                </a:ext>
              </a:extLst>
            </p:cNvPr>
            <p:cNvSpPr/>
            <p:nvPr/>
          </p:nvSpPr>
          <p:spPr bwMode="gray">
            <a:xfrm>
              <a:off x="774165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3" name="Right Triangle 942">
              <a:extLst>
                <a:ext uri="{FF2B5EF4-FFF2-40B4-BE49-F238E27FC236}">
                  <a16:creationId xmlns:a16="http://schemas.microsoft.com/office/drawing/2014/main" id="{2903C02E-E935-448A-A380-C5E3684298DB}"/>
                </a:ext>
              </a:extLst>
            </p:cNvPr>
            <p:cNvSpPr/>
            <p:nvPr/>
          </p:nvSpPr>
          <p:spPr bwMode="gray">
            <a:xfrm rot="10800000">
              <a:off x="7741659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4" name="Right Triangle 943">
              <a:extLst>
                <a:ext uri="{FF2B5EF4-FFF2-40B4-BE49-F238E27FC236}">
                  <a16:creationId xmlns:a16="http://schemas.microsoft.com/office/drawing/2014/main" id="{05CC02E5-5ECC-4FC4-A69C-0131987B9DE2}"/>
                </a:ext>
              </a:extLst>
            </p:cNvPr>
            <p:cNvSpPr/>
            <p:nvPr/>
          </p:nvSpPr>
          <p:spPr bwMode="gray">
            <a:xfrm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5" name="Right Triangle 944">
              <a:extLst>
                <a:ext uri="{FF2B5EF4-FFF2-40B4-BE49-F238E27FC236}">
                  <a16:creationId xmlns:a16="http://schemas.microsoft.com/office/drawing/2014/main" id="{D139E7D1-CEFC-4004-9ECE-F9580C271103}"/>
                </a:ext>
              </a:extLst>
            </p:cNvPr>
            <p:cNvSpPr/>
            <p:nvPr/>
          </p:nvSpPr>
          <p:spPr bwMode="gray">
            <a:xfrm rot="10800000"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6" name="Right Triangle 945">
              <a:extLst>
                <a:ext uri="{FF2B5EF4-FFF2-40B4-BE49-F238E27FC236}">
                  <a16:creationId xmlns:a16="http://schemas.microsoft.com/office/drawing/2014/main" id="{820F7315-46DB-40D2-BECF-37BD46C0A2E4}"/>
                </a:ext>
              </a:extLst>
            </p:cNvPr>
            <p:cNvSpPr/>
            <p:nvPr/>
          </p:nvSpPr>
          <p:spPr bwMode="gray">
            <a:xfrm flipH="1" flipV="1">
              <a:off x="87070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7" name="Right Triangle 946">
              <a:extLst>
                <a:ext uri="{FF2B5EF4-FFF2-40B4-BE49-F238E27FC236}">
                  <a16:creationId xmlns:a16="http://schemas.microsoft.com/office/drawing/2014/main" id="{B63E5323-8649-4A3B-8572-F66D7355A41C}"/>
                </a:ext>
              </a:extLst>
            </p:cNvPr>
            <p:cNvSpPr/>
            <p:nvPr/>
          </p:nvSpPr>
          <p:spPr bwMode="gray">
            <a:xfrm rot="10800000" flipH="1">
              <a:off x="87070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8" name="Right Triangle 947">
              <a:extLst>
                <a:ext uri="{FF2B5EF4-FFF2-40B4-BE49-F238E27FC236}">
                  <a16:creationId xmlns:a16="http://schemas.microsoft.com/office/drawing/2014/main" id="{04AC1FCF-5837-418E-BEA1-13BFC5E93E90}"/>
                </a:ext>
              </a:extLst>
            </p:cNvPr>
            <p:cNvSpPr/>
            <p:nvPr/>
          </p:nvSpPr>
          <p:spPr bwMode="gray">
            <a:xfrm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9" name="Right Triangle 948">
              <a:extLst>
                <a:ext uri="{FF2B5EF4-FFF2-40B4-BE49-F238E27FC236}">
                  <a16:creationId xmlns:a16="http://schemas.microsoft.com/office/drawing/2014/main" id="{041D6D05-0BA7-46A7-BC0B-99590DA569F1}"/>
                </a:ext>
              </a:extLst>
            </p:cNvPr>
            <p:cNvSpPr/>
            <p:nvPr/>
          </p:nvSpPr>
          <p:spPr bwMode="gray">
            <a:xfrm rot="10800000"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0" name="Right Triangle 949">
              <a:extLst>
                <a:ext uri="{FF2B5EF4-FFF2-40B4-BE49-F238E27FC236}">
                  <a16:creationId xmlns:a16="http://schemas.microsoft.com/office/drawing/2014/main" id="{BF8BEC91-349C-4D67-B73B-F301B792BD9B}"/>
                </a:ext>
              </a:extLst>
            </p:cNvPr>
            <p:cNvSpPr/>
            <p:nvPr/>
          </p:nvSpPr>
          <p:spPr bwMode="gray">
            <a:xfrm flipH="1" flipV="1">
              <a:off x="87070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1" name="Right Triangle 950">
              <a:extLst>
                <a:ext uri="{FF2B5EF4-FFF2-40B4-BE49-F238E27FC236}">
                  <a16:creationId xmlns:a16="http://schemas.microsoft.com/office/drawing/2014/main" id="{ECB859C2-A11A-47E7-AB7F-4CDB861280C4}"/>
                </a:ext>
              </a:extLst>
            </p:cNvPr>
            <p:cNvSpPr/>
            <p:nvPr/>
          </p:nvSpPr>
          <p:spPr bwMode="gray">
            <a:xfrm flipH="1">
              <a:off x="87070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2" name="Right Triangle 951">
              <a:extLst>
                <a:ext uri="{FF2B5EF4-FFF2-40B4-BE49-F238E27FC236}">
                  <a16:creationId xmlns:a16="http://schemas.microsoft.com/office/drawing/2014/main" id="{A5159494-F4AE-4B61-A344-9C9047E036BA}"/>
                </a:ext>
              </a:extLst>
            </p:cNvPr>
            <p:cNvSpPr/>
            <p:nvPr/>
          </p:nvSpPr>
          <p:spPr bwMode="gray">
            <a:xfrm rot="10800000" flipH="1">
              <a:off x="87070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3" name="Right Triangle 952">
              <a:extLst>
                <a:ext uri="{FF2B5EF4-FFF2-40B4-BE49-F238E27FC236}">
                  <a16:creationId xmlns:a16="http://schemas.microsoft.com/office/drawing/2014/main" id="{1F1E6FC2-B952-4C89-ADB0-86497711D0F2}"/>
                </a:ext>
              </a:extLst>
            </p:cNvPr>
            <p:cNvSpPr/>
            <p:nvPr/>
          </p:nvSpPr>
          <p:spPr bwMode="gray">
            <a:xfrm flipH="1">
              <a:off x="87070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4" name="Right Triangle 953">
              <a:extLst>
                <a:ext uri="{FF2B5EF4-FFF2-40B4-BE49-F238E27FC236}">
                  <a16:creationId xmlns:a16="http://schemas.microsoft.com/office/drawing/2014/main" id="{D7A6FCB2-C6CD-46FE-B253-8773217BC65B}"/>
                </a:ext>
              </a:extLst>
            </p:cNvPr>
            <p:cNvSpPr/>
            <p:nvPr/>
          </p:nvSpPr>
          <p:spPr bwMode="gray">
            <a:xfrm rot="10800000" flipH="1">
              <a:off x="87070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5" name="Right Triangle 954">
              <a:extLst>
                <a:ext uri="{FF2B5EF4-FFF2-40B4-BE49-F238E27FC236}">
                  <a16:creationId xmlns:a16="http://schemas.microsoft.com/office/drawing/2014/main" id="{149C0FE2-7E03-41E8-9BD0-FCFDA0DDA874}"/>
                </a:ext>
              </a:extLst>
            </p:cNvPr>
            <p:cNvSpPr/>
            <p:nvPr/>
          </p:nvSpPr>
          <p:spPr bwMode="gray">
            <a:xfrm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6" name="Right Triangle 955">
              <a:extLst>
                <a:ext uri="{FF2B5EF4-FFF2-40B4-BE49-F238E27FC236}">
                  <a16:creationId xmlns:a16="http://schemas.microsoft.com/office/drawing/2014/main" id="{D5FA232C-50AC-4D3F-9DA3-BA4FF38A8C9F}"/>
                </a:ext>
              </a:extLst>
            </p:cNvPr>
            <p:cNvSpPr/>
            <p:nvPr/>
          </p:nvSpPr>
          <p:spPr bwMode="gray">
            <a:xfrm rot="10800000"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7" name="Right Triangle 956">
              <a:extLst>
                <a:ext uri="{FF2B5EF4-FFF2-40B4-BE49-F238E27FC236}">
                  <a16:creationId xmlns:a16="http://schemas.microsoft.com/office/drawing/2014/main" id="{717F3E84-9E79-4104-B958-69A58FAEB9B1}"/>
                </a:ext>
              </a:extLst>
            </p:cNvPr>
            <p:cNvSpPr/>
            <p:nvPr/>
          </p:nvSpPr>
          <p:spPr bwMode="gray">
            <a:xfrm flipV="1">
              <a:off x="967552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8" name="Right Triangle 957">
              <a:extLst>
                <a:ext uri="{FF2B5EF4-FFF2-40B4-BE49-F238E27FC236}">
                  <a16:creationId xmlns:a16="http://schemas.microsoft.com/office/drawing/2014/main" id="{E0EA0E58-938F-40BB-952B-B19837F2637D}"/>
                </a:ext>
              </a:extLst>
            </p:cNvPr>
            <p:cNvSpPr/>
            <p:nvPr/>
          </p:nvSpPr>
          <p:spPr bwMode="gray">
            <a:xfrm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9" name="Right Triangle 958">
              <a:extLst>
                <a:ext uri="{FF2B5EF4-FFF2-40B4-BE49-F238E27FC236}">
                  <a16:creationId xmlns:a16="http://schemas.microsoft.com/office/drawing/2014/main" id="{413D2B14-7E80-426B-A87C-0EC70FFBDBFF}"/>
                </a:ext>
              </a:extLst>
            </p:cNvPr>
            <p:cNvSpPr/>
            <p:nvPr/>
          </p:nvSpPr>
          <p:spPr bwMode="gray">
            <a:xfrm rot="10800000"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0" name="Right Triangle 959">
              <a:extLst>
                <a:ext uri="{FF2B5EF4-FFF2-40B4-BE49-F238E27FC236}">
                  <a16:creationId xmlns:a16="http://schemas.microsoft.com/office/drawing/2014/main" id="{FE0427F5-3D70-4485-97D4-F63F61EC0430}"/>
                </a:ext>
              </a:extLst>
            </p:cNvPr>
            <p:cNvSpPr/>
            <p:nvPr/>
          </p:nvSpPr>
          <p:spPr bwMode="gray">
            <a:xfrm>
              <a:off x="967552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1" name="Right Triangle 960">
              <a:extLst>
                <a:ext uri="{FF2B5EF4-FFF2-40B4-BE49-F238E27FC236}">
                  <a16:creationId xmlns:a16="http://schemas.microsoft.com/office/drawing/2014/main" id="{26C3D920-7D70-4182-AB2D-D23FB1A27CDA}"/>
                </a:ext>
              </a:extLst>
            </p:cNvPr>
            <p:cNvSpPr/>
            <p:nvPr/>
          </p:nvSpPr>
          <p:spPr bwMode="gray">
            <a:xfrm flipV="1">
              <a:off x="9675524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2" name="Right Triangle 961">
              <a:extLst>
                <a:ext uri="{FF2B5EF4-FFF2-40B4-BE49-F238E27FC236}">
                  <a16:creationId xmlns:a16="http://schemas.microsoft.com/office/drawing/2014/main" id="{A3D107A6-2CC4-4F1A-9559-55D5F2851446}"/>
                </a:ext>
              </a:extLst>
            </p:cNvPr>
            <p:cNvSpPr/>
            <p:nvPr/>
          </p:nvSpPr>
          <p:spPr bwMode="gray">
            <a:xfrm>
              <a:off x="967552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3" name="Right Triangle 962">
              <a:extLst>
                <a:ext uri="{FF2B5EF4-FFF2-40B4-BE49-F238E27FC236}">
                  <a16:creationId xmlns:a16="http://schemas.microsoft.com/office/drawing/2014/main" id="{3DDB3F48-AB5C-42EF-B596-5D44C42041D9}"/>
                </a:ext>
              </a:extLst>
            </p:cNvPr>
            <p:cNvSpPr/>
            <p:nvPr/>
          </p:nvSpPr>
          <p:spPr bwMode="gray">
            <a:xfrm rot="10800000">
              <a:off x="9675525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4" name="Right Triangle 963">
              <a:extLst>
                <a:ext uri="{FF2B5EF4-FFF2-40B4-BE49-F238E27FC236}">
                  <a16:creationId xmlns:a16="http://schemas.microsoft.com/office/drawing/2014/main" id="{7982FDE5-886C-4A01-81FD-6D687732F82E}"/>
                </a:ext>
              </a:extLst>
            </p:cNvPr>
            <p:cNvSpPr/>
            <p:nvPr/>
          </p:nvSpPr>
          <p:spPr bwMode="gray">
            <a:xfrm>
              <a:off x="9675524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5" name="Right Triangle 964">
              <a:extLst>
                <a:ext uri="{FF2B5EF4-FFF2-40B4-BE49-F238E27FC236}">
                  <a16:creationId xmlns:a16="http://schemas.microsoft.com/office/drawing/2014/main" id="{CD1CD2B9-B1B9-4E95-A804-9A792D6DDD3D}"/>
                </a:ext>
              </a:extLst>
            </p:cNvPr>
            <p:cNvSpPr/>
            <p:nvPr/>
          </p:nvSpPr>
          <p:spPr bwMode="gray">
            <a:xfrm rot="10800000">
              <a:off x="9675524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6" name="Right Triangle 965">
              <a:extLst>
                <a:ext uri="{FF2B5EF4-FFF2-40B4-BE49-F238E27FC236}">
                  <a16:creationId xmlns:a16="http://schemas.microsoft.com/office/drawing/2014/main" id="{FE10F74B-D77B-40D6-8974-4DB94C7D9EBC}"/>
                </a:ext>
              </a:extLst>
            </p:cNvPr>
            <p:cNvSpPr/>
            <p:nvPr/>
          </p:nvSpPr>
          <p:spPr bwMode="gray">
            <a:xfrm flipH="1">
              <a:off x="106439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7" name="Right Triangle 966">
              <a:extLst>
                <a:ext uri="{FF2B5EF4-FFF2-40B4-BE49-F238E27FC236}">
                  <a16:creationId xmlns:a16="http://schemas.microsoft.com/office/drawing/2014/main" id="{22521D6E-B801-4696-BAFE-9255A326E561}"/>
                </a:ext>
              </a:extLst>
            </p:cNvPr>
            <p:cNvSpPr/>
            <p:nvPr/>
          </p:nvSpPr>
          <p:spPr bwMode="gray">
            <a:xfrm flipH="1" flipV="1">
              <a:off x="106439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8" name="Right Triangle 967">
              <a:extLst>
                <a:ext uri="{FF2B5EF4-FFF2-40B4-BE49-F238E27FC236}">
                  <a16:creationId xmlns:a16="http://schemas.microsoft.com/office/drawing/2014/main" id="{B9F4B1F0-2D36-4988-8D93-426D60508686}"/>
                </a:ext>
              </a:extLst>
            </p:cNvPr>
            <p:cNvSpPr/>
            <p:nvPr/>
          </p:nvSpPr>
          <p:spPr bwMode="gray">
            <a:xfrm rot="10800000" flipH="1" flipV="1">
              <a:off x="1064391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9" name="Right Triangle 968">
              <a:extLst>
                <a:ext uri="{FF2B5EF4-FFF2-40B4-BE49-F238E27FC236}">
                  <a16:creationId xmlns:a16="http://schemas.microsoft.com/office/drawing/2014/main" id="{1E69E603-D83B-41C1-9ABF-13CC87C78255}"/>
                </a:ext>
              </a:extLst>
            </p:cNvPr>
            <p:cNvSpPr/>
            <p:nvPr/>
          </p:nvSpPr>
          <p:spPr bwMode="gray">
            <a:xfrm flipH="1">
              <a:off x="106439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0" name="Right Triangle 969">
              <a:extLst>
                <a:ext uri="{FF2B5EF4-FFF2-40B4-BE49-F238E27FC236}">
                  <a16:creationId xmlns:a16="http://schemas.microsoft.com/office/drawing/2014/main" id="{46F6B6E6-BE1F-4257-9B6C-29084E45CCF5}"/>
                </a:ext>
              </a:extLst>
            </p:cNvPr>
            <p:cNvSpPr/>
            <p:nvPr/>
          </p:nvSpPr>
          <p:spPr bwMode="gray">
            <a:xfrm flipH="1">
              <a:off x="106439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1" name="Right Triangle 970">
              <a:extLst>
                <a:ext uri="{FF2B5EF4-FFF2-40B4-BE49-F238E27FC236}">
                  <a16:creationId xmlns:a16="http://schemas.microsoft.com/office/drawing/2014/main" id="{F32C4258-2382-4A5E-87FE-2920A0208068}"/>
                </a:ext>
              </a:extLst>
            </p:cNvPr>
            <p:cNvSpPr/>
            <p:nvPr/>
          </p:nvSpPr>
          <p:spPr bwMode="gray">
            <a:xfrm rot="10800000" flipH="1">
              <a:off x="1064391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2" name="Right Triangle 971">
              <a:extLst>
                <a:ext uri="{FF2B5EF4-FFF2-40B4-BE49-F238E27FC236}">
                  <a16:creationId xmlns:a16="http://schemas.microsoft.com/office/drawing/2014/main" id="{7691CAA1-35CD-4DEA-B2F8-4D7075D024B5}"/>
                </a:ext>
              </a:extLst>
            </p:cNvPr>
            <p:cNvSpPr/>
            <p:nvPr/>
          </p:nvSpPr>
          <p:spPr bwMode="gray">
            <a:xfrm flipH="1" flipV="1">
              <a:off x="106439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3" name="Right Triangle 972">
              <a:extLst>
                <a:ext uri="{FF2B5EF4-FFF2-40B4-BE49-F238E27FC236}">
                  <a16:creationId xmlns:a16="http://schemas.microsoft.com/office/drawing/2014/main" id="{6AE35B45-E4B9-4A56-808C-3F401E66FF4E}"/>
                </a:ext>
              </a:extLst>
            </p:cNvPr>
            <p:cNvSpPr/>
            <p:nvPr/>
          </p:nvSpPr>
          <p:spPr bwMode="gray">
            <a:xfrm rot="10800000" flipH="1" flipV="1">
              <a:off x="10643913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4" name="Right Triangle 973">
              <a:extLst>
                <a:ext uri="{FF2B5EF4-FFF2-40B4-BE49-F238E27FC236}">
                  <a16:creationId xmlns:a16="http://schemas.microsoft.com/office/drawing/2014/main" id="{0B20D10C-9D40-425A-95B4-CF9B9A27E269}"/>
                </a:ext>
              </a:extLst>
            </p:cNvPr>
            <p:cNvSpPr/>
            <p:nvPr/>
          </p:nvSpPr>
          <p:spPr bwMode="gray">
            <a:xfrm flipH="1">
              <a:off x="106439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5" name="Right Triangle 974">
              <a:extLst>
                <a:ext uri="{FF2B5EF4-FFF2-40B4-BE49-F238E27FC236}">
                  <a16:creationId xmlns:a16="http://schemas.microsoft.com/office/drawing/2014/main" id="{53456E2B-9556-479F-95E5-1A11BEE292F2}"/>
                </a:ext>
              </a:extLst>
            </p:cNvPr>
            <p:cNvSpPr/>
            <p:nvPr/>
          </p:nvSpPr>
          <p:spPr bwMode="gray">
            <a:xfrm rot="10800000" flipH="1">
              <a:off x="106439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6" name="Right Triangle 975">
              <a:extLst>
                <a:ext uri="{FF2B5EF4-FFF2-40B4-BE49-F238E27FC236}">
                  <a16:creationId xmlns:a16="http://schemas.microsoft.com/office/drawing/2014/main" id="{37179DC9-DA24-4661-8CDE-829238E61245}"/>
                </a:ext>
              </a:extLst>
            </p:cNvPr>
            <p:cNvSpPr/>
            <p:nvPr/>
          </p:nvSpPr>
          <p:spPr bwMode="gray">
            <a:xfrm flipH="1">
              <a:off x="106439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7" name="Right Triangle 976">
              <a:extLst>
                <a:ext uri="{FF2B5EF4-FFF2-40B4-BE49-F238E27FC236}">
                  <a16:creationId xmlns:a16="http://schemas.microsoft.com/office/drawing/2014/main" id="{82C85D2A-83CB-4EDE-B1CB-C3F718F1616B}"/>
                </a:ext>
              </a:extLst>
            </p:cNvPr>
            <p:cNvSpPr/>
            <p:nvPr/>
          </p:nvSpPr>
          <p:spPr bwMode="gray">
            <a:xfrm rot="10800000" flipH="1">
              <a:off x="106439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8" name="Right Triangle 977">
              <a:extLst>
                <a:ext uri="{FF2B5EF4-FFF2-40B4-BE49-F238E27FC236}">
                  <a16:creationId xmlns:a16="http://schemas.microsoft.com/office/drawing/2014/main" id="{B669C0FF-3098-4F73-B51E-211E0C137B53}"/>
                </a:ext>
              </a:extLst>
            </p:cNvPr>
            <p:cNvSpPr/>
            <p:nvPr/>
          </p:nvSpPr>
          <p:spPr bwMode="gray">
            <a:xfrm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9" name="Right Triangle 978">
              <a:extLst>
                <a:ext uri="{FF2B5EF4-FFF2-40B4-BE49-F238E27FC236}">
                  <a16:creationId xmlns:a16="http://schemas.microsoft.com/office/drawing/2014/main" id="{3DFDE573-A49E-4FB2-BF57-79F2D0951F7D}"/>
                </a:ext>
              </a:extLst>
            </p:cNvPr>
            <p:cNvSpPr/>
            <p:nvPr/>
          </p:nvSpPr>
          <p:spPr bwMode="gray">
            <a:xfrm rot="10800000"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0" name="Right Triangle 979">
              <a:extLst>
                <a:ext uri="{FF2B5EF4-FFF2-40B4-BE49-F238E27FC236}">
                  <a16:creationId xmlns:a16="http://schemas.microsoft.com/office/drawing/2014/main" id="{20D755AD-095F-42A9-BEB5-E8EE2BB32754}"/>
                </a:ext>
              </a:extLst>
            </p:cNvPr>
            <p:cNvSpPr/>
            <p:nvPr/>
          </p:nvSpPr>
          <p:spPr bwMode="gray">
            <a:xfrm flipV="1">
              <a:off x="11612301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1" name="Right Triangle 980">
              <a:extLst>
                <a:ext uri="{FF2B5EF4-FFF2-40B4-BE49-F238E27FC236}">
                  <a16:creationId xmlns:a16="http://schemas.microsoft.com/office/drawing/2014/main" id="{6101939A-9CD6-4196-8A26-0AF5E1EE6349}"/>
                </a:ext>
              </a:extLst>
            </p:cNvPr>
            <p:cNvSpPr/>
            <p:nvPr/>
          </p:nvSpPr>
          <p:spPr bwMode="gray">
            <a:xfrm>
              <a:off x="11612301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2" name="Right Triangle 981">
              <a:extLst>
                <a:ext uri="{FF2B5EF4-FFF2-40B4-BE49-F238E27FC236}">
                  <a16:creationId xmlns:a16="http://schemas.microsoft.com/office/drawing/2014/main" id="{D8217653-1F40-420C-A6C8-F998C4D2C8B4}"/>
                </a:ext>
              </a:extLst>
            </p:cNvPr>
            <p:cNvSpPr/>
            <p:nvPr/>
          </p:nvSpPr>
          <p:spPr bwMode="gray">
            <a:xfrm rot="10800000">
              <a:off x="11612302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3" name="Right Triangle 982">
              <a:extLst>
                <a:ext uri="{FF2B5EF4-FFF2-40B4-BE49-F238E27FC236}">
                  <a16:creationId xmlns:a16="http://schemas.microsoft.com/office/drawing/2014/main" id="{219A6D25-52E7-4BB0-A611-0880A4E99949}"/>
                </a:ext>
              </a:extLst>
            </p:cNvPr>
            <p:cNvSpPr/>
            <p:nvPr/>
          </p:nvSpPr>
          <p:spPr bwMode="gray">
            <a:xfrm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4" name="Right Triangle 983">
              <a:extLst>
                <a:ext uri="{FF2B5EF4-FFF2-40B4-BE49-F238E27FC236}">
                  <a16:creationId xmlns:a16="http://schemas.microsoft.com/office/drawing/2014/main" id="{86C5D6FB-5879-4077-815A-DFF7CD084233}"/>
                </a:ext>
              </a:extLst>
            </p:cNvPr>
            <p:cNvSpPr/>
            <p:nvPr/>
          </p:nvSpPr>
          <p:spPr bwMode="gray">
            <a:xfrm rot="10800000"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5" name="Right Triangle 984">
              <a:extLst>
                <a:ext uri="{FF2B5EF4-FFF2-40B4-BE49-F238E27FC236}">
                  <a16:creationId xmlns:a16="http://schemas.microsoft.com/office/drawing/2014/main" id="{71AB491A-6C62-4B7E-AACF-2A58193D972C}"/>
                </a:ext>
              </a:extLst>
            </p:cNvPr>
            <p:cNvSpPr/>
            <p:nvPr/>
          </p:nvSpPr>
          <p:spPr bwMode="gray">
            <a:xfrm flipV="1">
              <a:off x="1161230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6" name="Right Triangle 985">
              <a:extLst>
                <a:ext uri="{FF2B5EF4-FFF2-40B4-BE49-F238E27FC236}">
                  <a16:creationId xmlns:a16="http://schemas.microsoft.com/office/drawing/2014/main" id="{6C7214F1-A832-47CA-9BA1-01440D35032A}"/>
                </a:ext>
              </a:extLst>
            </p:cNvPr>
            <p:cNvSpPr/>
            <p:nvPr/>
          </p:nvSpPr>
          <p:spPr bwMode="gray">
            <a:xfrm rot="10800000">
              <a:off x="11612301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7" name="Right Triangle 986">
              <a:extLst>
                <a:ext uri="{FF2B5EF4-FFF2-40B4-BE49-F238E27FC236}">
                  <a16:creationId xmlns:a16="http://schemas.microsoft.com/office/drawing/2014/main" id="{F03C9DDA-B81A-43AF-98AB-37A040A10868}"/>
                </a:ext>
              </a:extLst>
            </p:cNvPr>
            <p:cNvSpPr/>
            <p:nvPr/>
          </p:nvSpPr>
          <p:spPr bwMode="gray">
            <a:xfrm>
              <a:off x="1161230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8" name="Right Triangle 987">
              <a:extLst>
                <a:ext uri="{FF2B5EF4-FFF2-40B4-BE49-F238E27FC236}">
                  <a16:creationId xmlns:a16="http://schemas.microsoft.com/office/drawing/2014/main" id="{1AA1B570-244C-48D2-9DE5-849CDE78B1FC}"/>
                </a:ext>
              </a:extLst>
            </p:cNvPr>
            <p:cNvSpPr/>
            <p:nvPr/>
          </p:nvSpPr>
          <p:spPr bwMode="gray">
            <a:xfrm rot="10800000">
              <a:off x="11612301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9" name="Right Triangle 988">
              <a:extLst>
                <a:ext uri="{FF2B5EF4-FFF2-40B4-BE49-F238E27FC236}">
                  <a16:creationId xmlns:a16="http://schemas.microsoft.com/office/drawing/2014/main" id="{D1AC8B20-475A-4235-B03A-45472EA1C350}"/>
                </a:ext>
              </a:extLst>
            </p:cNvPr>
            <p:cNvSpPr/>
            <p:nvPr/>
          </p:nvSpPr>
          <p:spPr bwMode="gray">
            <a:xfrm>
              <a:off x="7741658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0" name="Right Triangle 989">
              <a:extLst>
                <a:ext uri="{FF2B5EF4-FFF2-40B4-BE49-F238E27FC236}">
                  <a16:creationId xmlns:a16="http://schemas.microsoft.com/office/drawing/2014/main" id="{CDC9BF14-C211-4C70-8246-F4C2F271C056}"/>
                </a:ext>
              </a:extLst>
            </p:cNvPr>
            <p:cNvSpPr/>
            <p:nvPr/>
          </p:nvSpPr>
          <p:spPr bwMode="gray">
            <a:xfrm flipV="1">
              <a:off x="7741658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1" name="Right Triangle 990">
              <a:extLst>
                <a:ext uri="{FF2B5EF4-FFF2-40B4-BE49-F238E27FC236}">
                  <a16:creationId xmlns:a16="http://schemas.microsoft.com/office/drawing/2014/main" id="{65050C68-C257-4DED-9DF9-B18E2648FC38}"/>
                </a:ext>
              </a:extLst>
            </p:cNvPr>
            <p:cNvSpPr/>
            <p:nvPr/>
          </p:nvSpPr>
          <p:spPr bwMode="gray">
            <a:xfrm rot="10800000" flipV="1">
              <a:off x="7741659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2" name="Right Triangle 991">
              <a:extLst>
                <a:ext uri="{FF2B5EF4-FFF2-40B4-BE49-F238E27FC236}">
                  <a16:creationId xmlns:a16="http://schemas.microsoft.com/office/drawing/2014/main" id="{1C60248A-816C-4962-BE8E-37BD436D1E50}"/>
                </a:ext>
              </a:extLst>
            </p:cNvPr>
            <p:cNvSpPr/>
            <p:nvPr/>
          </p:nvSpPr>
          <p:spPr bwMode="gray">
            <a:xfrm>
              <a:off x="7741658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3" name="Right Triangle 992">
              <a:extLst>
                <a:ext uri="{FF2B5EF4-FFF2-40B4-BE49-F238E27FC236}">
                  <a16:creationId xmlns:a16="http://schemas.microsoft.com/office/drawing/2014/main" id="{EC9E614F-18A1-4B0F-B35D-5031EC2A7464}"/>
                </a:ext>
              </a:extLst>
            </p:cNvPr>
            <p:cNvSpPr/>
            <p:nvPr/>
          </p:nvSpPr>
          <p:spPr bwMode="gray">
            <a:xfrm rot="10800000">
              <a:off x="7741659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4" name="Right Triangle 993">
              <a:extLst>
                <a:ext uri="{FF2B5EF4-FFF2-40B4-BE49-F238E27FC236}">
                  <a16:creationId xmlns:a16="http://schemas.microsoft.com/office/drawing/2014/main" id="{897AC2A1-264B-4276-9E95-156372EF1364}"/>
                </a:ext>
              </a:extLst>
            </p:cNvPr>
            <p:cNvSpPr/>
            <p:nvPr/>
          </p:nvSpPr>
          <p:spPr bwMode="gray">
            <a:xfrm>
              <a:off x="7741658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5" name="Right Triangle 994">
              <a:extLst>
                <a:ext uri="{FF2B5EF4-FFF2-40B4-BE49-F238E27FC236}">
                  <a16:creationId xmlns:a16="http://schemas.microsoft.com/office/drawing/2014/main" id="{C453D5B8-F6C9-4AF9-9A26-5CC755DD7027}"/>
                </a:ext>
              </a:extLst>
            </p:cNvPr>
            <p:cNvSpPr/>
            <p:nvPr/>
          </p:nvSpPr>
          <p:spPr bwMode="gray">
            <a:xfrm rot="10800000">
              <a:off x="7741659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6" name="Right Triangle 995">
              <a:extLst>
                <a:ext uri="{FF2B5EF4-FFF2-40B4-BE49-F238E27FC236}">
                  <a16:creationId xmlns:a16="http://schemas.microsoft.com/office/drawing/2014/main" id="{5DC7F235-8BAE-4132-8C67-7073D3345CD1}"/>
                </a:ext>
              </a:extLst>
            </p:cNvPr>
            <p:cNvSpPr/>
            <p:nvPr/>
          </p:nvSpPr>
          <p:spPr bwMode="gray">
            <a:xfrm flipV="1">
              <a:off x="774165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7" name="Right Triangle 996">
              <a:extLst>
                <a:ext uri="{FF2B5EF4-FFF2-40B4-BE49-F238E27FC236}">
                  <a16:creationId xmlns:a16="http://schemas.microsoft.com/office/drawing/2014/main" id="{3EE6E4C8-D620-40D4-9039-55DC80B61F92}"/>
                </a:ext>
              </a:extLst>
            </p:cNvPr>
            <p:cNvSpPr/>
            <p:nvPr/>
          </p:nvSpPr>
          <p:spPr bwMode="gray">
            <a:xfrm rot="10800000" flipV="1">
              <a:off x="7741659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8" name="Right Triangle 997">
              <a:extLst>
                <a:ext uri="{FF2B5EF4-FFF2-40B4-BE49-F238E27FC236}">
                  <a16:creationId xmlns:a16="http://schemas.microsoft.com/office/drawing/2014/main" id="{5BB48CA8-AA57-41C8-91FC-DFB71BE6AB6E}"/>
                </a:ext>
              </a:extLst>
            </p:cNvPr>
            <p:cNvSpPr/>
            <p:nvPr/>
          </p:nvSpPr>
          <p:spPr bwMode="gray">
            <a:xfrm>
              <a:off x="7741658" y="1928557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9" name="Right Triangle 998">
              <a:extLst>
                <a:ext uri="{FF2B5EF4-FFF2-40B4-BE49-F238E27FC236}">
                  <a16:creationId xmlns:a16="http://schemas.microsoft.com/office/drawing/2014/main" id="{41778C0E-9D17-4FBB-BA93-64FFC5858FD4}"/>
                </a:ext>
              </a:extLst>
            </p:cNvPr>
            <p:cNvSpPr/>
            <p:nvPr/>
          </p:nvSpPr>
          <p:spPr bwMode="gray">
            <a:xfrm rot="10800000">
              <a:off x="7741659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0" name="Right Triangle 999">
              <a:extLst>
                <a:ext uri="{FF2B5EF4-FFF2-40B4-BE49-F238E27FC236}">
                  <a16:creationId xmlns:a16="http://schemas.microsoft.com/office/drawing/2014/main" id="{0ADD2D2A-8E46-4733-8B33-3E792507EE24}"/>
                </a:ext>
              </a:extLst>
            </p:cNvPr>
            <p:cNvSpPr/>
            <p:nvPr/>
          </p:nvSpPr>
          <p:spPr bwMode="gray">
            <a:xfrm>
              <a:off x="774165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1" name="Right Triangle 1000">
              <a:extLst>
                <a:ext uri="{FF2B5EF4-FFF2-40B4-BE49-F238E27FC236}">
                  <a16:creationId xmlns:a16="http://schemas.microsoft.com/office/drawing/2014/main" id="{1508B2EF-89B2-4FD0-825B-C1BF6C53A58D}"/>
                </a:ext>
              </a:extLst>
            </p:cNvPr>
            <p:cNvSpPr/>
            <p:nvPr/>
          </p:nvSpPr>
          <p:spPr bwMode="gray">
            <a:xfrm rot="10800000">
              <a:off x="7741659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2" name="Right Triangle 1001">
              <a:extLst>
                <a:ext uri="{FF2B5EF4-FFF2-40B4-BE49-F238E27FC236}">
                  <a16:creationId xmlns:a16="http://schemas.microsoft.com/office/drawing/2014/main" id="{FAFA9745-664B-4CA0-8E19-C05C588BB395}"/>
                </a:ext>
              </a:extLst>
            </p:cNvPr>
            <p:cNvSpPr/>
            <p:nvPr/>
          </p:nvSpPr>
          <p:spPr bwMode="gray">
            <a:xfrm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3" name="Right Triangle 1002">
              <a:extLst>
                <a:ext uri="{FF2B5EF4-FFF2-40B4-BE49-F238E27FC236}">
                  <a16:creationId xmlns:a16="http://schemas.microsoft.com/office/drawing/2014/main" id="{9DAC7B9A-9E99-44FC-8BF1-F528422032C6}"/>
                </a:ext>
              </a:extLst>
            </p:cNvPr>
            <p:cNvSpPr/>
            <p:nvPr/>
          </p:nvSpPr>
          <p:spPr bwMode="gray">
            <a:xfrm rot="10800000"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4" name="Right Triangle 1003">
              <a:extLst>
                <a:ext uri="{FF2B5EF4-FFF2-40B4-BE49-F238E27FC236}">
                  <a16:creationId xmlns:a16="http://schemas.microsoft.com/office/drawing/2014/main" id="{96DAE9FD-AC57-44F3-A886-E02BBE30EB51}"/>
                </a:ext>
              </a:extLst>
            </p:cNvPr>
            <p:cNvSpPr/>
            <p:nvPr/>
          </p:nvSpPr>
          <p:spPr bwMode="gray">
            <a:xfrm flipH="1" flipV="1">
              <a:off x="87070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5" name="Right Triangle 1004">
              <a:extLst>
                <a:ext uri="{FF2B5EF4-FFF2-40B4-BE49-F238E27FC236}">
                  <a16:creationId xmlns:a16="http://schemas.microsoft.com/office/drawing/2014/main" id="{FC99857F-2AE1-4F0B-A84F-A262C1F4F622}"/>
                </a:ext>
              </a:extLst>
            </p:cNvPr>
            <p:cNvSpPr/>
            <p:nvPr/>
          </p:nvSpPr>
          <p:spPr bwMode="gray">
            <a:xfrm rot="10800000" flipH="1">
              <a:off x="87070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6" name="Right Triangle 1005">
              <a:extLst>
                <a:ext uri="{FF2B5EF4-FFF2-40B4-BE49-F238E27FC236}">
                  <a16:creationId xmlns:a16="http://schemas.microsoft.com/office/drawing/2014/main" id="{ABE5721F-2B20-4F94-B67F-37DAF0257A67}"/>
                </a:ext>
              </a:extLst>
            </p:cNvPr>
            <p:cNvSpPr/>
            <p:nvPr/>
          </p:nvSpPr>
          <p:spPr bwMode="gray">
            <a:xfrm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7" name="Right Triangle 1006">
              <a:extLst>
                <a:ext uri="{FF2B5EF4-FFF2-40B4-BE49-F238E27FC236}">
                  <a16:creationId xmlns:a16="http://schemas.microsoft.com/office/drawing/2014/main" id="{86FB1B1A-D3D0-4849-9CA7-636626A6C8B7}"/>
                </a:ext>
              </a:extLst>
            </p:cNvPr>
            <p:cNvSpPr/>
            <p:nvPr/>
          </p:nvSpPr>
          <p:spPr bwMode="gray">
            <a:xfrm rot="10800000"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8" name="Right Triangle 1007">
              <a:extLst>
                <a:ext uri="{FF2B5EF4-FFF2-40B4-BE49-F238E27FC236}">
                  <a16:creationId xmlns:a16="http://schemas.microsoft.com/office/drawing/2014/main" id="{0779F498-F6FC-4E46-8A66-B205327E06DE}"/>
                </a:ext>
              </a:extLst>
            </p:cNvPr>
            <p:cNvSpPr/>
            <p:nvPr/>
          </p:nvSpPr>
          <p:spPr bwMode="gray">
            <a:xfrm flipH="1" flipV="1">
              <a:off x="87070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9" name="Right Triangle 1008">
              <a:extLst>
                <a:ext uri="{FF2B5EF4-FFF2-40B4-BE49-F238E27FC236}">
                  <a16:creationId xmlns:a16="http://schemas.microsoft.com/office/drawing/2014/main" id="{F9D28728-C448-4BCC-AE27-5A139E40AEE1}"/>
                </a:ext>
              </a:extLst>
            </p:cNvPr>
            <p:cNvSpPr/>
            <p:nvPr/>
          </p:nvSpPr>
          <p:spPr bwMode="gray">
            <a:xfrm flipH="1">
              <a:off x="87070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10" name="Right Triangle 1009">
              <a:extLst>
                <a:ext uri="{FF2B5EF4-FFF2-40B4-BE49-F238E27FC236}">
                  <a16:creationId xmlns:a16="http://schemas.microsoft.com/office/drawing/2014/main" id="{35E537E1-31E4-45DC-855D-8C77CF8D5A4D}"/>
                </a:ext>
              </a:extLst>
            </p:cNvPr>
            <p:cNvSpPr/>
            <p:nvPr/>
          </p:nvSpPr>
          <p:spPr bwMode="gray">
            <a:xfrm rot="10800000" flipH="1">
              <a:off x="87070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11" name="Right Triangle 1010">
              <a:extLst>
                <a:ext uri="{FF2B5EF4-FFF2-40B4-BE49-F238E27FC236}">
                  <a16:creationId xmlns:a16="http://schemas.microsoft.com/office/drawing/2014/main" id="{97A286FA-A667-4339-8B3B-D578F1C19DD0}"/>
                </a:ext>
              </a:extLst>
            </p:cNvPr>
            <p:cNvSpPr/>
            <p:nvPr/>
          </p:nvSpPr>
          <p:spPr bwMode="gray">
            <a:xfrm flipH="1">
              <a:off x="87070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12" name="Right Triangle 1011">
              <a:extLst>
                <a:ext uri="{FF2B5EF4-FFF2-40B4-BE49-F238E27FC236}">
                  <a16:creationId xmlns:a16="http://schemas.microsoft.com/office/drawing/2014/main" id="{D51F8E61-7A46-44E1-BD4E-19882ECCF8AE}"/>
                </a:ext>
              </a:extLst>
            </p:cNvPr>
            <p:cNvSpPr/>
            <p:nvPr/>
          </p:nvSpPr>
          <p:spPr bwMode="gray">
            <a:xfrm rot="10800000" flipH="1">
              <a:off x="87070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DD6E7D-B875-48DF-B6A8-450BD6AE17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85688" y="0"/>
            <a:ext cx="5403138" cy="676592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63" name="Text Placeholder 862">
            <a:extLst>
              <a:ext uri="{FF2B5EF4-FFF2-40B4-BE49-F238E27FC236}">
                <a16:creationId xmlns:a16="http://schemas.microsoft.com/office/drawing/2014/main" id="{806A8161-3A3C-4E8C-98F0-AD01607CDA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9086" y="2625191"/>
            <a:ext cx="5244771" cy="150018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defRPr sz="3600"/>
            </a:lvl1pPr>
            <a:lvl2pPr marL="2730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72" name="Rectangle 871">
            <a:extLst>
              <a:ext uri="{FF2B5EF4-FFF2-40B4-BE49-F238E27FC236}">
                <a16:creationId xmlns:a16="http://schemas.microsoft.com/office/drawing/2014/main" id="{6471A44C-0240-4D32-A1C2-B7E58448C427}"/>
              </a:ext>
            </a:extLst>
          </p:cNvPr>
          <p:cNvSpPr/>
          <p:nvPr/>
        </p:nvSpPr>
        <p:spPr bwMode="ltGray">
          <a:xfrm>
            <a:off x="-3443" y="6766560"/>
            <a:ext cx="12192265" cy="91440"/>
          </a:xfrm>
          <a:prstGeom prst="rect">
            <a:avLst/>
          </a:prstGeom>
          <a:gradFill flip="none" rotWithShape="1">
            <a:gsLst>
              <a:gs pos="0">
                <a:srgbClr val="AADB1E"/>
              </a:gs>
              <a:gs pos="25000">
                <a:schemeClr val="accent4"/>
              </a:gs>
              <a:gs pos="100000">
                <a:srgbClr val="003D79"/>
              </a:gs>
              <a:gs pos="50000">
                <a:schemeClr val="accent1"/>
              </a:gs>
              <a:gs pos="75000">
                <a:schemeClr val="accent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grpSp>
        <p:nvGrpSpPr>
          <p:cNvPr id="1129" name="Group 1128">
            <a:extLst>
              <a:ext uri="{FF2B5EF4-FFF2-40B4-BE49-F238E27FC236}">
                <a16:creationId xmlns:a16="http://schemas.microsoft.com/office/drawing/2014/main" id="{66764AA4-C392-4C69-974A-C7CE49FEB0B9}"/>
              </a:ext>
            </a:extLst>
          </p:cNvPr>
          <p:cNvGrpSpPr/>
          <p:nvPr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1130" name="Freeform 6">
              <a:extLst>
                <a:ext uri="{FF2B5EF4-FFF2-40B4-BE49-F238E27FC236}">
                  <a16:creationId xmlns:a16="http://schemas.microsoft.com/office/drawing/2014/main" id="{B7235521-DFA3-4FE8-AD1B-4D4A25B27DBC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131" name="Freeform 7">
              <a:extLst>
                <a:ext uri="{FF2B5EF4-FFF2-40B4-BE49-F238E27FC236}">
                  <a16:creationId xmlns:a16="http://schemas.microsoft.com/office/drawing/2014/main" id="{2E469487-ABC8-4A80-9CE4-747949D059F2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132" name="Freeform 8">
              <a:extLst>
                <a:ext uri="{FF2B5EF4-FFF2-40B4-BE49-F238E27FC236}">
                  <a16:creationId xmlns:a16="http://schemas.microsoft.com/office/drawing/2014/main" id="{A6B015BD-72F9-4BD2-84C2-0246CCDE236C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133" name="Freeform 9">
              <a:extLst>
                <a:ext uri="{FF2B5EF4-FFF2-40B4-BE49-F238E27FC236}">
                  <a16:creationId xmlns:a16="http://schemas.microsoft.com/office/drawing/2014/main" id="{54804375-3F44-46DC-8753-BDC2B55F6895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134" name="Freeform 10">
              <a:extLst>
                <a:ext uri="{FF2B5EF4-FFF2-40B4-BE49-F238E27FC236}">
                  <a16:creationId xmlns:a16="http://schemas.microsoft.com/office/drawing/2014/main" id="{D3D2471D-B7BE-4028-A203-858BBDABE809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135" name="Freeform 11">
              <a:extLst>
                <a:ext uri="{FF2B5EF4-FFF2-40B4-BE49-F238E27FC236}">
                  <a16:creationId xmlns:a16="http://schemas.microsoft.com/office/drawing/2014/main" id="{4CB9E2A8-8617-429C-B073-F966EDB4DAC3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136" name="Freeform 12">
              <a:extLst>
                <a:ext uri="{FF2B5EF4-FFF2-40B4-BE49-F238E27FC236}">
                  <a16:creationId xmlns:a16="http://schemas.microsoft.com/office/drawing/2014/main" id="{71A43D73-6DE7-4E70-A52B-D910CAE4CA3C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</p:grp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CD63DCC4-8271-40D4-A5AA-50A309573A43}"/>
              </a:ext>
            </a:extLst>
          </p:cNvPr>
          <p:cNvSpPr/>
          <p:nvPr/>
        </p:nvSpPr>
        <p:spPr bwMode="black">
          <a:xfrm>
            <a:off x="565464" y="2687486"/>
            <a:ext cx="45719" cy="1412491"/>
          </a:xfrm>
          <a:custGeom>
            <a:avLst/>
            <a:gdLst>
              <a:gd name="connsiteX0" fmla="*/ 0 w 45719"/>
              <a:gd name="connsiteY0" fmla="*/ 0 h 1412491"/>
              <a:gd name="connsiteX1" fmla="*/ 45719 w 45719"/>
              <a:gd name="connsiteY1" fmla="*/ 0 h 1412491"/>
              <a:gd name="connsiteX2" fmla="*/ 45719 w 45719"/>
              <a:gd name="connsiteY2" fmla="*/ 45129 h 1412491"/>
              <a:gd name="connsiteX3" fmla="*/ 45719 w 45719"/>
              <a:gd name="connsiteY3" fmla="*/ 1367362 h 1412491"/>
              <a:gd name="connsiteX4" fmla="*/ 45719 w 45719"/>
              <a:gd name="connsiteY4" fmla="*/ 1412491 h 1412491"/>
              <a:gd name="connsiteX5" fmla="*/ 0 w 45719"/>
              <a:gd name="connsiteY5" fmla="*/ 1412491 h 1412491"/>
              <a:gd name="connsiteX6" fmla="*/ 0 w 45719"/>
              <a:gd name="connsiteY6" fmla="*/ 1367362 h 1412491"/>
              <a:gd name="connsiteX7" fmla="*/ 0 w 45719"/>
              <a:gd name="connsiteY7" fmla="*/ 45129 h 141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19" h="1412491">
                <a:moveTo>
                  <a:pt x="0" y="0"/>
                </a:moveTo>
                <a:lnTo>
                  <a:pt x="45719" y="0"/>
                </a:lnTo>
                <a:lnTo>
                  <a:pt x="45719" y="45129"/>
                </a:lnTo>
                <a:lnTo>
                  <a:pt x="45719" y="1367362"/>
                </a:lnTo>
                <a:lnTo>
                  <a:pt x="45719" y="1412491"/>
                </a:lnTo>
                <a:lnTo>
                  <a:pt x="0" y="1412491"/>
                </a:lnTo>
                <a:lnTo>
                  <a:pt x="0" y="1367362"/>
                </a:lnTo>
                <a:lnTo>
                  <a:pt x="0" y="451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17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is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0F1D41E-848B-4178-A0D2-2A18C6921400}"/>
              </a:ext>
            </a:extLst>
          </p:cNvPr>
          <p:cNvSpPr/>
          <p:nvPr userDrawn="1"/>
        </p:nvSpPr>
        <p:spPr bwMode="hidden">
          <a:xfrm>
            <a:off x="0" y="0"/>
            <a:ext cx="12188822" cy="43322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33F19DD3-CF82-47C1-A5CA-791D0612BF86}"/>
              </a:ext>
            </a:extLst>
          </p:cNvPr>
          <p:cNvSpPr/>
          <p:nvPr userDrawn="1"/>
        </p:nvSpPr>
        <p:spPr bwMode="hidden">
          <a:xfrm>
            <a:off x="5193" y="0"/>
            <a:ext cx="4329112" cy="4329112"/>
          </a:xfrm>
          <a:prstGeom prst="rtTriangle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1ED419A-30D8-44AB-9256-156B54D449CD}"/>
              </a:ext>
            </a:extLst>
          </p:cNvPr>
          <p:cNvSpPr/>
          <p:nvPr userDrawn="1"/>
        </p:nvSpPr>
        <p:spPr bwMode="white">
          <a:xfrm>
            <a:off x="672527" y="722997"/>
            <a:ext cx="4470400" cy="4470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1D50E-6C1F-492D-AA2F-1CE1D494AAF1}"/>
              </a:ext>
            </a:extLst>
          </p:cNvPr>
          <p:cNvSpPr/>
          <p:nvPr userDrawn="1">
            <p:custDataLst>
              <p:tags r:id="rId1"/>
            </p:custDataLst>
          </p:nvPr>
        </p:nvSpPr>
        <p:spPr bwMode="white">
          <a:xfrm>
            <a:off x="5849846" y="2509012"/>
            <a:ext cx="45719" cy="1367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4BDA96F-134D-4855-8751-F1043ABF3B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0" y="2667000"/>
            <a:ext cx="5351463" cy="1016000"/>
          </a:xfrm>
        </p:spPr>
        <p:txBody>
          <a:bodyPr anchor="ctr"/>
          <a:lstStyle>
            <a:lvl1pPr>
              <a:spcBef>
                <a:spcPts val="0"/>
              </a:spcBef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Chart Placeholder 22">
            <a:extLst>
              <a:ext uri="{FF2B5EF4-FFF2-40B4-BE49-F238E27FC236}">
                <a16:creationId xmlns:a16="http://schemas.microsoft.com/office/drawing/2014/main" id="{4093E53D-7586-4113-99BD-F45F1343692F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662672" y="722997"/>
            <a:ext cx="4480256" cy="4480256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to insert a </a:t>
            </a:r>
            <a:br>
              <a:rPr lang="en-US"/>
            </a:br>
            <a:r>
              <a:rPr lang="en-US"/>
              <a:t>Doughnut chart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C4F4198-4BE0-4282-8B86-20DED598DC1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8330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0" name="Text Placeholder 12">
            <a:extLst>
              <a:ext uri="{FF2B5EF4-FFF2-40B4-BE49-F238E27FC236}">
                <a16:creationId xmlns:a16="http://schemas.microsoft.com/office/drawing/2014/main" id="{4B5F4E67-F2E8-4777-B495-668C321DCBA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436416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1" name="Text Placeholder 12">
            <a:extLst>
              <a:ext uri="{FF2B5EF4-FFF2-40B4-BE49-F238E27FC236}">
                <a16:creationId xmlns:a16="http://schemas.microsoft.com/office/drawing/2014/main" id="{704846F3-64ED-4181-8AEC-68B9734DA96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261103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2" name="Text Placeholder 12">
            <a:extLst>
              <a:ext uri="{FF2B5EF4-FFF2-40B4-BE49-F238E27FC236}">
                <a16:creationId xmlns:a16="http://schemas.microsoft.com/office/drawing/2014/main" id="{DD17F439-D919-44B7-889F-96A1DAF172D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088109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3" name="Text Placeholder 12">
            <a:extLst>
              <a:ext uri="{FF2B5EF4-FFF2-40B4-BE49-F238E27FC236}">
                <a16:creationId xmlns:a16="http://schemas.microsoft.com/office/drawing/2014/main" id="{0DA74846-CC03-44FE-9AE5-4975E808F8A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920672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4" name="Text Placeholder 12">
            <a:extLst>
              <a:ext uri="{FF2B5EF4-FFF2-40B4-BE49-F238E27FC236}">
                <a16:creationId xmlns:a16="http://schemas.microsoft.com/office/drawing/2014/main" id="{EB51A67B-FBDC-4AB8-B81A-6B6B96D04F4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750028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C03ACE7-B591-43FD-A636-47D01F482F04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21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5025D71-18A5-4A22-8386-917E1B08C46A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83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/ 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A73C23-56DE-4A7B-B974-6593CE39F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ltGray">
          <a:xfrm flipH="1" flipV="1">
            <a:off x="4129912" y="0"/>
            <a:ext cx="805891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041" y="3728720"/>
            <a:ext cx="6427328" cy="1229360"/>
          </a:xfrm>
        </p:spPr>
        <p:txBody>
          <a:bodyPr wrap="square" anchor="b"/>
          <a:lstStyle>
            <a:lvl1pPr algn="l">
              <a:defRPr sz="5000" b="0" cap="none" baseline="0"/>
            </a:lvl1pPr>
          </a:lstStyle>
          <a:p>
            <a:r>
              <a:rPr lang="en-US"/>
              <a:t>Thank You</a:t>
            </a: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78885EFB-2229-4796-8D57-8C571C2535ED}"/>
              </a:ext>
            </a:extLst>
          </p:cNvPr>
          <p:cNvGrpSpPr/>
          <p:nvPr userDrawn="1"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141" name="Freeform 6">
              <a:extLst>
                <a:ext uri="{FF2B5EF4-FFF2-40B4-BE49-F238E27FC236}">
                  <a16:creationId xmlns:a16="http://schemas.microsoft.com/office/drawing/2014/main" id="{CED77201-EF96-4E69-992A-CF56FF08D6C8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42" name="Freeform 7">
              <a:extLst>
                <a:ext uri="{FF2B5EF4-FFF2-40B4-BE49-F238E27FC236}">
                  <a16:creationId xmlns:a16="http://schemas.microsoft.com/office/drawing/2014/main" id="{F0E8F838-CCAD-4AD0-BFCB-F9EBD64AA16F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43" name="Freeform 8">
              <a:extLst>
                <a:ext uri="{FF2B5EF4-FFF2-40B4-BE49-F238E27FC236}">
                  <a16:creationId xmlns:a16="http://schemas.microsoft.com/office/drawing/2014/main" id="{DAD5F303-4B2B-4BA7-9E3E-CF2ECE2DE1D8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44" name="Freeform 9">
              <a:extLst>
                <a:ext uri="{FF2B5EF4-FFF2-40B4-BE49-F238E27FC236}">
                  <a16:creationId xmlns:a16="http://schemas.microsoft.com/office/drawing/2014/main" id="{32B47895-6440-4252-83A9-6D02AEBE7B9B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45" name="Freeform 10">
              <a:extLst>
                <a:ext uri="{FF2B5EF4-FFF2-40B4-BE49-F238E27FC236}">
                  <a16:creationId xmlns:a16="http://schemas.microsoft.com/office/drawing/2014/main" id="{8C4B9FB6-DFBC-448B-B083-4BA70D71CE1E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46" name="Freeform 11">
              <a:extLst>
                <a:ext uri="{FF2B5EF4-FFF2-40B4-BE49-F238E27FC236}">
                  <a16:creationId xmlns:a16="http://schemas.microsoft.com/office/drawing/2014/main" id="{29826BF7-37CF-42AD-A881-1A8C836A493D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47" name="Freeform 12">
              <a:extLst>
                <a:ext uri="{FF2B5EF4-FFF2-40B4-BE49-F238E27FC236}">
                  <a16:creationId xmlns:a16="http://schemas.microsoft.com/office/drawing/2014/main" id="{6CD892BB-45E6-46AC-9E99-F58D53FB63D6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5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9108" y="1167394"/>
            <a:ext cx="6427626" cy="1229360"/>
          </a:xfrm>
        </p:spPr>
        <p:txBody>
          <a:bodyPr wrap="square" anchor="b"/>
          <a:lstStyle>
            <a:lvl1pPr algn="l">
              <a:defRPr sz="3600" b="0" cap="none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8" name="Subtitle 2">
            <a:extLst>
              <a:ext uri="{FF2B5EF4-FFF2-40B4-BE49-F238E27FC236}">
                <a16:creationId xmlns:a16="http://schemas.microsoft.com/office/drawing/2014/main" id="{6EBAFA4D-7B92-4E38-8320-94F3BCA2E41C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02966" y="2484060"/>
            <a:ext cx="6408402" cy="7008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854D23-C99F-41C3-9EA1-37368E9748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2"/>
          <a:stretch/>
        </p:blipFill>
        <p:spPr bwMode="ltGray">
          <a:xfrm>
            <a:off x="4238571" y="0"/>
            <a:ext cx="7949373" cy="6858000"/>
          </a:xfrm>
          <a:prstGeom prst="rect">
            <a:avLst/>
          </a:prstGeom>
        </p:spPr>
      </p:pic>
      <p:grpSp>
        <p:nvGrpSpPr>
          <p:cNvPr id="67" name="Group 66">
            <a:extLst>
              <a:ext uri="{FF2B5EF4-FFF2-40B4-BE49-F238E27FC236}">
                <a16:creationId xmlns:a16="http://schemas.microsoft.com/office/drawing/2014/main" id="{FA7583E3-5C48-49C6-991B-C25E2AA2FBAB}"/>
              </a:ext>
            </a:extLst>
          </p:cNvPr>
          <p:cNvGrpSpPr/>
          <p:nvPr userDrawn="1"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68" name="Freeform 6">
              <a:extLst>
                <a:ext uri="{FF2B5EF4-FFF2-40B4-BE49-F238E27FC236}">
                  <a16:creationId xmlns:a16="http://schemas.microsoft.com/office/drawing/2014/main" id="{367C169C-1300-467E-BD2B-CFFF80080264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69" name="Freeform 7">
              <a:extLst>
                <a:ext uri="{FF2B5EF4-FFF2-40B4-BE49-F238E27FC236}">
                  <a16:creationId xmlns:a16="http://schemas.microsoft.com/office/drawing/2014/main" id="{E38C4A5D-89F1-4554-BE68-BC848EF53E95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70" name="Freeform 8">
              <a:extLst>
                <a:ext uri="{FF2B5EF4-FFF2-40B4-BE49-F238E27FC236}">
                  <a16:creationId xmlns:a16="http://schemas.microsoft.com/office/drawing/2014/main" id="{10270507-0676-4A8B-87BD-BDCA1210CC37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3D84D470-4587-4DEE-91E9-770026878769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72" name="Freeform 10">
              <a:extLst>
                <a:ext uri="{FF2B5EF4-FFF2-40B4-BE49-F238E27FC236}">
                  <a16:creationId xmlns:a16="http://schemas.microsoft.com/office/drawing/2014/main" id="{ADFCC155-955A-44B0-9432-CA6DC3C15253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73" name="Freeform 11">
              <a:extLst>
                <a:ext uri="{FF2B5EF4-FFF2-40B4-BE49-F238E27FC236}">
                  <a16:creationId xmlns:a16="http://schemas.microsoft.com/office/drawing/2014/main" id="{5B4316E4-B109-42D8-B12A-FBD6286C9C74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74" name="Freeform 12">
              <a:extLst>
                <a:ext uri="{FF2B5EF4-FFF2-40B4-BE49-F238E27FC236}">
                  <a16:creationId xmlns:a16="http://schemas.microsoft.com/office/drawing/2014/main" id="{A3D32D1A-08E0-4BFC-A3E0-CB5C3BB04F65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3E46B5F2-170B-43F3-865D-92F5CD3F3546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solidFill>
                  <a:schemeClr val="bg1"/>
                </a:solidFill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65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nt Che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EA75217-7D87-4C71-8F80-833477FCB149}"/>
              </a:ext>
            </a:extLst>
          </p:cNvPr>
          <p:cNvSpPr/>
          <p:nvPr/>
        </p:nvSpPr>
        <p:spPr bwMode="hidden">
          <a:xfrm>
            <a:off x="0" y="0"/>
            <a:ext cx="12188825" cy="685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49AC7DF-BFC1-4044-BB52-C9946AD8A327}"/>
              </a:ext>
            </a:extLst>
          </p:cNvPr>
          <p:cNvSpPr txBox="1">
            <a:spLocks/>
          </p:cNvSpPr>
          <p:nvPr userDrawn="1"/>
        </p:nvSpPr>
        <p:spPr>
          <a:xfrm>
            <a:off x="564569" y="366687"/>
            <a:ext cx="11001004" cy="70611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5000" b="0" i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C12014-9EC5-4F8C-BD3D-B60E85EC9FFD}"/>
              </a:ext>
            </a:extLst>
          </p:cNvPr>
          <p:cNvSpPr txBox="1"/>
          <p:nvPr userDrawn="1"/>
        </p:nvSpPr>
        <p:spPr>
          <a:xfrm>
            <a:off x="620895" y="3906060"/>
            <a:ext cx="10962687" cy="23807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30000"/>
              </a:lnSpc>
            </a:pPr>
            <a:r>
              <a:rPr 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If yes, you are good to go!</a:t>
            </a:r>
          </a:p>
          <a:p>
            <a:pPr>
              <a:lnSpc>
                <a:spcPct val="130000"/>
              </a:lnSpc>
            </a:pPr>
            <a:r>
              <a:rPr 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If the answer is no, you do not have the Metropolis font installed.</a:t>
            </a:r>
          </a:p>
          <a:p>
            <a:pPr>
              <a:lnSpc>
                <a:spcPct val="130000"/>
              </a:lnSpc>
            </a:pPr>
            <a:endParaRPr lang="en-US" sz="1800" b="0" i="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Click here to download the font: </a:t>
            </a:r>
            <a:r>
              <a:rPr lang="en-US" sz="1800" b="0" i="0" dirty="0">
                <a:solidFill>
                  <a:schemeClr val="tx2"/>
                </a:solidFill>
                <a:latin typeface="Calibri" panose="020F0502020204030204" pitchFamily="34" charset="0"/>
                <a:hlinkClick r:id="rId2"/>
              </a:rPr>
              <a:t>www.vmware.com/brand</a:t>
            </a:r>
            <a:r>
              <a:rPr lang="en-US" sz="1800" b="0" i="0" baseline="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  <a:p>
            <a:pPr marL="400050" marR="0" lvl="0" indent="-227013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b="0" i="0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Log in with SSO and select the Brand Assets tab in the portal</a:t>
            </a:r>
          </a:p>
          <a:p>
            <a:pPr>
              <a:lnSpc>
                <a:spcPct val="130000"/>
              </a:lnSpc>
            </a:pPr>
            <a:r>
              <a:rPr 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Need more information on how to install fonts? </a:t>
            </a:r>
            <a:br>
              <a:rPr 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Refer to the quick-start section in the template guideline or contact Oasis.</a:t>
            </a:r>
          </a:p>
          <a:p>
            <a:pPr>
              <a:lnSpc>
                <a:spcPct val="130000"/>
              </a:lnSpc>
            </a:pPr>
            <a:r>
              <a:rPr 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endParaRPr lang="en-US" sz="3200" b="0" i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25" name="Group 4">
            <a:extLst>
              <a:ext uri="{FF2B5EF4-FFF2-40B4-BE49-F238E27FC236}">
                <a16:creationId xmlns:a16="http://schemas.microsoft.com/office/drawing/2014/main" id="{B78C1ED4-5F96-47A3-9C43-F6672F5A0A43}"/>
              </a:ext>
            </a:extLst>
          </p:cNvPr>
          <p:cNvGrpSpPr>
            <a:grpSpLocks noChangeAspect="1"/>
          </p:cNvGrpSpPr>
          <p:nvPr userDrawn="1"/>
        </p:nvGrpSpPr>
        <p:grpSpPr bwMode="black">
          <a:xfrm>
            <a:off x="620895" y="2249109"/>
            <a:ext cx="5115292" cy="542314"/>
            <a:chOff x="901" y="1857"/>
            <a:chExt cx="5716" cy="606"/>
          </a:xfrm>
          <a:solidFill>
            <a:schemeClr val="bg1"/>
          </a:solidFill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893F64C-5733-4A41-A4C0-08B9B0763432}"/>
                </a:ext>
              </a:extLst>
            </p:cNvPr>
            <p:cNvSpPr>
              <a:spLocks/>
            </p:cNvSpPr>
            <p:nvPr/>
          </p:nvSpPr>
          <p:spPr bwMode="black">
            <a:xfrm>
              <a:off x="901" y="1873"/>
              <a:ext cx="378" cy="472"/>
            </a:xfrm>
            <a:custGeom>
              <a:avLst/>
              <a:gdLst>
                <a:gd name="T0" fmla="*/ 162 w 378"/>
                <a:gd name="T1" fmla="*/ 51 h 472"/>
                <a:gd name="T2" fmla="*/ 0 w 378"/>
                <a:gd name="T3" fmla="*/ 51 h 472"/>
                <a:gd name="T4" fmla="*/ 0 w 378"/>
                <a:gd name="T5" fmla="*/ 0 h 472"/>
                <a:gd name="T6" fmla="*/ 378 w 378"/>
                <a:gd name="T7" fmla="*/ 0 h 472"/>
                <a:gd name="T8" fmla="*/ 378 w 378"/>
                <a:gd name="T9" fmla="*/ 51 h 472"/>
                <a:gd name="T10" fmla="*/ 217 w 378"/>
                <a:gd name="T11" fmla="*/ 51 h 472"/>
                <a:gd name="T12" fmla="*/ 217 w 378"/>
                <a:gd name="T13" fmla="*/ 472 h 472"/>
                <a:gd name="T14" fmla="*/ 162 w 378"/>
                <a:gd name="T15" fmla="*/ 472 h 472"/>
                <a:gd name="T16" fmla="*/ 162 w 378"/>
                <a:gd name="T17" fmla="*/ 51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8" h="472">
                  <a:moveTo>
                    <a:pt x="162" y="51"/>
                  </a:moveTo>
                  <a:lnTo>
                    <a:pt x="0" y="51"/>
                  </a:lnTo>
                  <a:lnTo>
                    <a:pt x="0" y="0"/>
                  </a:lnTo>
                  <a:lnTo>
                    <a:pt x="378" y="0"/>
                  </a:lnTo>
                  <a:lnTo>
                    <a:pt x="378" y="51"/>
                  </a:lnTo>
                  <a:lnTo>
                    <a:pt x="217" y="51"/>
                  </a:lnTo>
                  <a:lnTo>
                    <a:pt x="217" y="472"/>
                  </a:lnTo>
                  <a:lnTo>
                    <a:pt x="162" y="472"/>
                  </a:lnTo>
                  <a:lnTo>
                    <a:pt x="162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CD9B8C87-89AE-40B9-A968-988D8580FB80}"/>
                </a:ext>
              </a:extLst>
            </p:cNvPr>
            <p:cNvSpPr>
              <a:spLocks/>
            </p:cNvSpPr>
            <p:nvPr/>
          </p:nvSpPr>
          <p:spPr bwMode="black">
            <a:xfrm>
              <a:off x="1364" y="1865"/>
              <a:ext cx="307" cy="480"/>
            </a:xfrm>
            <a:custGeom>
              <a:avLst/>
              <a:gdLst>
                <a:gd name="T0" fmla="*/ 251 w 251"/>
                <a:gd name="T1" fmla="*/ 211 h 399"/>
                <a:gd name="T2" fmla="*/ 251 w 251"/>
                <a:gd name="T3" fmla="*/ 399 h 399"/>
                <a:gd name="T4" fmla="*/ 208 w 251"/>
                <a:gd name="T5" fmla="*/ 399 h 399"/>
                <a:gd name="T6" fmla="*/ 208 w 251"/>
                <a:gd name="T7" fmla="*/ 216 h 399"/>
                <a:gd name="T8" fmla="*/ 134 w 251"/>
                <a:gd name="T9" fmla="*/ 135 h 399"/>
                <a:gd name="T10" fmla="*/ 43 w 251"/>
                <a:gd name="T11" fmla="*/ 211 h 399"/>
                <a:gd name="T12" fmla="*/ 43 w 251"/>
                <a:gd name="T13" fmla="*/ 399 h 399"/>
                <a:gd name="T14" fmla="*/ 0 w 251"/>
                <a:gd name="T15" fmla="*/ 399 h 399"/>
                <a:gd name="T16" fmla="*/ 0 w 251"/>
                <a:gd name="T17" fmla="*/ 0 h 399"/>
                <a:gd name="T18" fmla="*/ 43 w 251"/>
                <a:gd name="T19" fmla="*/ 0 h 399"/>
                <a:gd name="T20" fmla="*/ 43 w 251"/>
                <a:gd name="T21" fmla="*/ 151 h 399"/>
                <a:gd name="T22" fmla="*/ 140 w 251"/>
                <a:gd name="T23" fmla="*/ 97 h 399"/>
                <a:gd name="T24" fmla="*/ 251 w 251"/>
                <a:gd name="T25" fmla="*/ 21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399">
                  <a:moveTo>
                    <a:pt x="251" y="211"/>
                  </a:moveTo>
                  <a:cubicBezTo>
                    <a:pt x="251" y="399"/>
                    <a:pt x="251" y="399"/>
                    <a:pt x="251" y="399"/>
                  </a:cubicBezTo>
                  <a:cubicBezTo>
                    <a:pt x="208" y="399"/>
                    <a:pt x="208" y="399"/>
                    <a:pt x="208" y="399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8" y="169"/>
                    <a:pt x="178" y="135"/>
                    <a:pt x="134" y="135"/>
                  </a:cubicBezTo>
                  <a:cubicBezTo>
                    <a:pt x="85" y="135"/>
                    <a:pt x="43" y="170"/>
                    <a:pt x="43" y="211"/>
                  </a:cubicBezTo>
                  <a:cubicBezTo>
                    <a:pt x="43" y="399"/>
                    <a:pt x="43" y="399"/>
                    <a:pt x="43" y="399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60" y="119"/>
                    <a:pt x="98" y="97"/>
                    <a:pt x="140" y="97"/>
                  </a:cubicBezTo>
                  <a:cubicBezTo>
                    <a:pt x="205" y="97"/>
                    <a:pt x="251" y="144"/>
                    <a:pt x="251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002BD709-64FB-44DB-A81E-BCC570D9EA6B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1767" y="1857"/>
              <a:ext cx="70" cy="488"/>
            </a:xfrm>
            <a:custGeom>
              <a:avLst/>
              <a:gdLst>
                <a:gd name="T0" fmla="*/ 0 w 57"/>
                <a:gd name="T1" fmla="*/ 28 h 406"/>
                <a:gd name="T2" fmla="*/ 29 w 57"/>
                <a:gd name="T3" fmla="*/ 0 h 406"/>
                <a:gd name="T4" fmla="*/ 57 w 57"/>
                <a:gd name="T5" fmla="*/ 28 h 406"/>
                <a:gd name="T6" fmla="*/ 29 w 57"/>
                <a:gd name="T7" fmla="*/ 57 h 406"/>
                <a:gd name="T8" fmla="*/ 0 w 57"/>
                <a:gd name="T9" fmla="*/ 28 h 406"/>
                <a:gd name="T10" fmla="*/ 7 w 57"/>
                <a:gd name="T11" fmla="*/ 110 h 406"/>
                <a:gd name="T12" fmla="*/ 50 w 57"/>
                <a:gd name="T13" fmla="*/ 110 h 406"/>
                <a:gd name="T14" fmla="*/ 50 w 57"/>
                <a:gd name="T15" fmla="*/ 406 h 406"/>
                <a:gd name="T16" fmla="*/ 7 w 57"/>
                <a:gd name="T17" fmla="*/ 406 h 406"/>
                <a:gd name="T18" fmla="*/ 7 w 57"/>
                <a:gd name="T19" fmla="*/ 11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06">
                  <a:moveTo>
                    <a:pt x="0" y="28"/>
                  </a:move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8"/>
                  </a:cubicBezTo>
                  <a:cubicBezTo>
                    <a:pt x="57" y="44"/>
                    <a:pt x="44" y="57"/>
                    <a:pt x="29" y="57"/>
                  </a:cubicBezTo>
                  <a:cubicBezTo>
                    <a:pt x="13" y="57"/>
                    <a:pt x="0" y="44"/>
                    <a:pt x="0" y="28"/>
                  </a:cubicBezTo>
                  <a:close/>
                  <a:moveTo>
                    <a:pt x="7" y="110"/>
                  </a:moveTo>
                  <a:cubicBezTo>
                    <a:pt x="50" y="110"/>
                    <a:pt x="50" y="110"/>
                    <a:pt x="50" y="110"/>
                  </a:cubicBezTo>
                  <a:cubicBezTo>
                    <a:pt x="50" y="406"/>
                    <a:pt x="50" y="406"/>
                    <a:pt x="50" y="406"/>
                  </a:cubicBezTo>
                  <a:cubicBezTo>
                    <a:pt x="7" y="406"/>
                    <a:pt x="7" y="406"/>
                    <a:pt x="7" y="406"/>
                  </a:cubicBezTo>
                  <a:lnTo>
                    <a:pt x="7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926C9A2F-AD42-40CE-AD48-16ED2F5E2C23}"/>
                </a:ext>
              </a:extLst>
            </p:cNvPr>
            <p:cNvSpPr>
              <a:spLocks/>
            </p:cNvSpPr>
            <p:nvPr/>
          </p:nvSpPr>
          <p:spPr bwMode="black">
            <a:xfrm>
              <a:off x="1912" y="1982"/>
              <a:ext cx="281" cy="370"/>
            </a:xfrm>
            <a:custGeom>
              <a:avLst/>
              <a:gdLst>
                <a:gd name="T0" fmla="*/ 0 w 230"/>
                <a:gd name="T1" fmla="*/ 264 h 308"/>
                <a:gd name="T2" fmla="*/ 23 w 230"/>
                <a:gd name="T3" fmla="*/ 233 h 308"/>
                <a:gd name="T4" fmla="*/ 122 w 230"/>
                <a:gd name="T5" fmla="*/ 270 h 308"/>
                <a:gd name="T6" fmla="*/ 188 w 230"/>
                <a:gd name="T7" fmla="*/ 224 h 308"/>
                <a:gd name="T8" fmla="*/ 113 w 230"/>
                <a:gd name="T9" fmla="*/ 170 h 308"/>
                <a:gd name="T10" fmla="*/ 15 w 230"/>
                <a:gd name="T11" fmla="*/ 86 h 308"/>
                <a:gd name="T12" fmla="*/ 118 w 230"/>
                <a:gd name="T13" fmla="*/ 0 h 308"/>
                <a:gd name="T14" fmla="*/ 223 w 230"/>
                <a:gd name="T15" fmla="*/ 33 h 308"/>
                <a:gd name="T16" fmla="*/ 203 w 230"/>
                <a:gd name="T17" fmla="*/ 66 h 308"/>
                <a:gd name="T18" fmla="*/ 118 w 230"/>
                <a:gd name="T19" fmla="*/ 38 h 308"/>
                <a:gd name="T20" fmla="*/ 57 w 230"/>
                <a:gd name="T21" fmla="*/ 81 h 308"/>
                <a:gd name="T22" fmla="*/ 134 w 230"/>
                <a:gd name="T23" fmla="*/ 133 h 308"/>
                <a:gd name="T24" fmla="*/ 230 w 230"/>
                <a:gd name="T25" fmla="*/ 219 h 308"/>
                <a:gd name="T26" fmla="*/ 122 w 230"/>
                <a:gd name="T27" fmla="*/ 308 h 308"/>
                <a:gd name="T28" fmla="*/ 0 w 230"/>
                <a:gd name="T29" fmla="*/ 26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0" h="308">
                  <a:moveTo>
                    <a:pt x="0" y="264"/>
                  </a:moveTo>
                  <a:cubicBezTo>
                    <a:pt x="23" y="233"/>
                    <a:pt x="23" y="233"/>
                    <a:pt x="23" y="233"/>
                  </a:cubicBezTo>
                  <a:cubicBezTo>
                    <a:pt x="56" y="258"/>
                    <a:pt x="90" y="270"/>
                    <a:pt x="122" y="270"/>
                  </a:cubicBezTo>
                  <a:cubicBezTo>
                    <a:pt x="161" y="270"/>
                    <a:pt x="188" y="252"/>
                    <a:pt x="188" y="224"/>
                  </a:cubicBezTo>
                  <a:cubicBezTo>
                    <a:pt x="188" y="192"/>
                    <a:pt x="153" y="182"/>
                    <a:pt x="113" y="170"/>
                  </a:cubicBezTo>
                  <a:cubicBezTo>
                    <a:pt x="42" y="150"/>
                    <a:pt x="15" y="129"/>
                    <a:pt x="15" y="86"/>
                  </a:cubicBezTo>
                  <a:cubicBezTo>
                    <a:pt x="15" y="33"/>
                    <a:pt x="59" y="0"/>
                    <a:pt x="118" y="0"/>
                  </a:cubicBezTo>
                  <a:cubicBezTo>
                    <a:pt x="154" y="0"/>
                    <a:pt x="192" y="12"/>
                    <a:pt x="223" y="33"/>
                  </a:cubicBezTo>
                  <a:cubicBezTo>
                    <a:pt x="203" y="66"/>
                    <a:pt x="203" y="66"/>
                    <a:pt x="203" y="66"/>
                  </a:cubicBezTo>
                  <a:cubicBezTo>
                    <a:pt x="173" y="47"/>
                    <a:pt x="144" y="38"/>
                    <a:pt x="118" y="38"/>
                  </a:cubicBezTo>
                  <a:cubicBezTo>
                    <a:pt x="85" y="38"/>
                    <a:pt x="57" y="53"/>
                    <a:pt x="57" y="81"/>
                  </a:cubicBezTo>
                  <a:cubicBezTo>
                    <a:pt x="57" y="107"/>
                    <a:pt x="79" y="115"/>
                    <a:pt x="134" y="133"/>
                  </a:cubicBezTo>
                  <a:cubicBezTo>
                    <a:pt x="181" y="147"/>
                    <a:pt x="230" y="163"/>
                    <a:pt x="230" y="219"/>
                  </a:cubicBezTo>
                  <a:cubicBezTo>
                    <a:pt x="230" y="274"/>
                    <a:pt x="184" y="308"/>
                    <a:pt x="122" y="308"/>
                  </a:cubicBezTo>
                  <a:cubicBezTo>
                    <a:pt x="81" y="308"/>
                    <a:pt x="36" y="293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AF6E45DA-A3A4-4FA3-9A95-1F83D1FA42C5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2473" y="1857"/>
              <a:ext cx="70" cy="488"/>
            </a:xfrm>
            <a:custGeom>
              <a:avLst/>
              <a:gdLst>
                <a:gd name="T0" fmla="*/ 0 w 57"/>
                <a:gd name="T1" fmla="*/ 28 h 406"/>
                <a:gd name="T2" fmla="*/ 29 w 57"/>
                <a:gd name="T3" fmla="*/ 0 h 406"/>
                <a:gd name="T4" fmla="*/ 57 w 57"/>
                <a:gd name="T5" fmla="*/ 28 h 406"/>
                <a:gd name="T6" fmla="*/ 29 w 57"/>
                <a:gd name="T7" fmla="*/ 57 h 406"/>
                <a:gd name="T8" fmla="*/ 0 w 57"/>
                <a:gd name="T9" fmla="*/ 28 h 406"/>
                <a:gd name="T10" fmla="*/ 7 w 57"/>
                <a:gd name="T11" fmla="*/ 110 h 406"/>
                <a:gd name="T12" fmla="*/ 50 w 57"/>
                <a:gd name="T13" fmla="*/ 110 h 406"/>
                <a:gd name="T14" fmla="*/ 50 w 57"/>
                <a:gd name="T15" fmla="*/ 406 h 406"/>
                <a:gd name="T16" fmla="*/ 7 w 57"/>
                <a:gd name="T17" fmla="*/ 406 h 406"/>
                <a:gd name="T18" fmla="*/ 7 w 57"/>
                <a:gd name="T19" fmla="*/ 11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06">
                  <a:moveTo>
                    <a:pt x="0" y="28"/>
                  </a:move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8"/>
                  </a:cubicBezTo>
                  <a:cubicBezTo>
                    <a:pt x="57" y="44"/>
                    <a:pt x="44" y="57"/>
                    <a:pt x="29" y="57"/>
                  </a:cubicBezTo>
                  <a:cubicBezTo>
                    <a:pt x="13" y="57"/>
                    <a:pt x="0" y="44"/>
                    <a:pt x="0" y="28"/>
                  </a:cubicBezTo>
                  <a:close/>
                  <a:moveTo>
                    <a:pt x="7" y="110"/>
                  </a:moveTo>
                  <a:cubicBezTo>
                    <a:pt x="50" y="110"/>
                    <a:pt x="50" y="110"/>
                    <a:pt x="50" y="110"/>
                  </a:cubicBezTo>
                  <a:cubicBezTo>
                    <a:pt x="50" y="406"/>
                    <a:pt x="50" y="406"/>
                    <a:pt x="50" y="406"/>
                  </a:cubicBezTo>
                  <a:cubicBezTo>
                    <a:pt x="7" y="406"/>
                    <a:pt x="7" y="406"/>
                    <a:pt x="7" y="406"/>
                  </a:cubicBezTo>
                  <a:lnTo>
                    <a:pt x="7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0E9BB012-66AD-4575-AACA-AA4D8882A4B6}"/>
                </a:ext>
              </a:extLst>
            </p:cNvPr>
            <p:cNvSpPr>
              <a:spLocks/>
            </p:cNvSpPr>
            <p:nvPr/>
          </p:nvSpPr>
          <p:spPr bwMode="black">
            <a:xfrm>
              <a:off x="2617" y="1982"/>
              <a:ext cx="282" cy="370"/>
            </a:xfrm>
            <a:custGeom>
              <a:avLst/>
              <a:gdLst>
                <a:gd name="T0" fmla="*/ 0 w 230"/>
                <a:gd name="T1" fmla="*/ 264 h 308"/>
                <a:gd name="T2" fmla="*/ 23 w 230"/>
                <a:gd name="T3" fmla="*/ 233 h 308"/>
                <a:gd name="T4" fmla="*/ 122 w 230"/>
                <a:gd name="T5" fmla="*/ 270 h 308"/>
                <a:gd name="T6" fmla="*/ 188 w 230"/>
                <a:gd name="T7" fmla="*/ 224 h 308"/>
                <a:gd name="T8" fmla="*/ 113 w 230"/>
                <a:gd name="T9" fmla="*/ 170 h 308"/>
                <a:gd name="T10" fmla="*/ 15 w 230"/>
                <a:gd name="T11" fmla="*/ 86 h 308"/>
                <a:gd name="T12" fmla="*/ 118 w 230"/>
                <a:gd name="T13" fmla="*/ 0 h 308"/>
                <a:gd name="T14" fmla="*/ 224 w 230"/>
                <a:gd name="T15" fmla="*/ 33 h 308"/>
                <a:gd name="T16" fmla="*/ 203 w 230"/>
                <a:gd name="T17" fmla="*/ 66 h 308"/>
                <a:gd name="T18" fmla="*/ 118 w 230"/>
                <a:gd name="T19" fmla="*/ 38 h 308"/>
                <a:gd name="T20" fmla="*/ 57 w 230"/>
                <a:gd name="T21" fmla="*/ 81 h 308"/>
                <a:gd name="T22" fmla="*/ 134 w 230"/>
                <a:gd name="T23" fmla="*/ 133 h 308"/>
                <a:gd name="T24" fmla="*/ 230 w 230"/>
                <a:gd name="T25" fmla="*/ 219 h 308"/>
                <a:gd name="T26" fmla="*/ 122 w 230"/>
                <a:gd name="T27" fmla="*/ 308 h 308"/>
                <a:gd name="T28" fmla="*/ 0 w 230"/>
                <a:gd name="T29" fmla="*/ 26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0" h="308">
                  <a:moveTo>
                    <a:pt x="0" y="264"/>
                  </a:moveTo>
                  <a:cubicBezTo>
                    <a:pt x="23" y="233"/>
                    <a:pt x="23" y="233"/>
                    <a:pt x="23" y="233"/>
                  </a:cubicBezTo>
                  <a:cubicBezTo>
                    <a:pt x="56" y="258"/>
                    <a:pt x="90" y="270"/>
                    <a:pt x="122" y="270"/>
                  </a:cubicBezTo>
                  <a:cubicBezTo>
                    <a:pt x="161" y="270"/>
                    <a:pt x="188" y="252"/>
                    <a:pt x="188" y="224"/>
                  </a:cubicBezTo>
                  <a:cubicBezTo>
                    <a:pt x="188" y="192"/>
                    <a:pt x="153" y="182"/>
                    <a:pt x="113" y="170"/>
                  </a:cubicBezTo>
                  <a:cubicBezTo>
                    <a:pt x="42" y="150"/>
                    <a:pt x="15" y="129"/>
                    <a:pt x="15" y="86"/>
                  </a:cubicBezTo>
                  <a:cubicBezTo>
                    <a:pt x="15" y="33"/>
                    <a:pt x="59" y="0"/>
                    <a:pt x="118" y="0"/>
                  </a:cubicBezTo>
                  <a:cubicBezTo>
                    <a:pt x="154" y="0"/>
                    <a:pt x="192" y="12"/>
                    <a:pt x="224" y="33"/>
                  </a:cubicBezTo>
                  <a:cubicBezTo>
                    <a:pt x="203" y="66"/>
                    <a:pt x="203" y="66"/>
                    <a:pt x="203" y="66"/>
                  </a:cubicBezTo>
                  <a:cubicBezTo>
                    <a:pt x="173" y="47"/>
                    <a:pt x="144" y="38"/>
                    <a:pt x="118" y="38"/>
                  </a:cubicBezTo>
                  <a:cubicBezTo>
                    <a:pt x="85" y="38"/>
                    <a:pt x="57" y="53"/>
                    <a:pt x="57" y="81"/>
                  </a:cubicBezTo>
                  <a:cubicBezTo>
                    <a:pt x="57" y="107"/>
                    <a:pt x="79" y="115"/>
                    <a:pt x="134" y="133"/>
                  </a:cubicBezTo>
                  <a:cubicBezTo>
                    <a:pt x="181" y="147"/>
                    <a:pt x="230" y="163"/>
                    <a:pt x="230" y="219"/>
                  </a:cubicBezTo>
                  <a:cubicBezTo>
                    <a:pt x="230" y="274"/>
                    <a:pt x="184" y="308"/>
                    <a:pt x="122" y="308"/>
                  </a:cubicBezTo>
                  <a:cubicBezTo>
                    <a:pt x="81" y="308"/>
                    <a:pt x="36" y="293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16C674FD-9428-487D-86F2-E34B74F88508}"/>
                </a:ext>
              </a:extLst>
            </p:cNvPr>
            <p:cNvSpPr>
              <a:spLocks/>
            </p:cNvSpPr>
            <p:nvPr/>
          </p:nvSpPr>
          <p:spPr bwMode="black">
            <a:xfrm>
              <a:off x="3201" y="1873"/>
              <a:ext cx="464" cy="472"/>
            </a:xfrm>
            <a:custGeom>
              <a:avLst/>
              <a:gdLst>
                <a:gd name="T0" fmla="*/ 0 w 464"/>
                <a:gd name="T1" fmla="*/ 0 h 472"/>
                <a:gd name="T2" fmla="*/ 53 w 464"/>
                <a:gd name="T3" fmla="*/ 0 h 472"/>
                <a:gd name="T4" fmla="*/ 232 w 464"/>
                <a:gd name="T5" fmla="*/ 329 h 472"/>
                <a:gd name="T6" fmla="*/ 411 w 464"/>
                <a:gd name="T7" fmla="*/ 0 h 472"/>
                <a:gd name="T8" fmla="*/ 464 w 464"/>
                <a:gd name="T9" fmla="*/ 0 h 472"/>
                <a:gd name="T10" fmla="*/ 464 w 464"/>
                <a:gd name="T11" fmla="*/ 472 h 472"/>
                <a:gd name="T12" fmla="*/ 411 w 464"/>
                <a:gd name="T13" fmla="*/ 472 h 472"/>
                <a:gd name="T14" fmla="*/ 411 w 464"/>
                <a:gd name="T15" fmla="*/ 115 h 472"/>
                <a:gd name="T16" fmla="*/ 232 w 464"/>
                <a:gd name="T17" fmla="*/ 445 h 472"/>
                <a:gd name="T18" fmla="*/ 53 w 464"/>
                <a:gd name="T19" fmla="*/ 115 h 472"/>
                <a:gd name="T20" fmla="*/ 53 w 464"/>
                <a:gd name="T21" fmla="*/ 472 h 472"/>
                <a:gd name="T22" fmla="*/ 0 w 464"/>
                <a:gd name="T23" fmla="*/ 472 h 472"/>
                <a:gd name="T24" fmla="*/ 0 w 464"/>
                <a:gd name="T2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4" h="472">
                  <a:moveTo>
                    <a:pt x="0" y="0"/>
                  </a:moveTo>
                  <a:lnTo>
                    <a:pt x="53" y="0"/>
                  </a:lnTo>
                  <a:lnTo>
                    <a:pt x="232" y="329"/>
                  </a:lnTo>
                  <a:lnTo>
                    <a:pt x="411" y="0"/>
                  </a:lnTo>
                  <a:lnTo>
                    <a:pt x="464" y="0"/>
                  </a:lnTo>
                  <a:lnTo>
                    <a:pt x="464" y="472"/>
                  </a:lnTo>
                  <a:lnTo>
                    <a:pt x="411" y="472"/>
                  </a:lnTo>
                  <a:lnTo>
                    <a:pt x="411" y="115"/>
                  </a:lnTo>
                  <a:lnTo>
                    <a:pt x="232" y="445"/>
                  </a:lnTo>
                  <a:lnTo>
                    <a:pt x="53" y="115"/>
                  </a:lnTo>
                  <a:lnTo>
                    <a:pt x="53" y="472"/>
                  </a:lnTo>
                  <a:lnTo>
                    <a:pt x="0" y="47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5A7840E1-3DFB-4EFA-830E-6F280C833C9D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3764" y="1982"/>
              <a:ext cx="349" cy="370"/>
            </a:xfrm>
            <a:custGeom>
              <a:avLst/>
              <a:gdLst>
                <a:gd name="T0" fmla="*/ 242 w 285"/>
                <a:gd name="T1" fmla="*/ 235 h 308"/>
                <a:gd name="T2" fmla="*/ 268 w 285"/>
                <a:gd name="T3" fmla="*/ 263 h 308"/>
                <a:gd name="T4" fmla="*/ 150 w 285"/>
                <a:gd name="T5" fmla="*/ 308 h 308"/>
                <a:gd name="T6" fmla="*/ 0 w 285"/>
                <a:gd name="T7" fmla="*/ 153 h 308"/>
                <a:gd name="T8" fmla="*/ 146 w 285"/>
                <a:gd name="T9" fmla="*/ 0 h 308"/>
                <a:gd name="T10" fmla="*/ 285 w 285"/>
                <a:gd name="T11" fmla="*/ 170 h 308"/>
                <a:gd name="T12" fmla="*/ 44 w 285"/>
                <a:gd name="T13" fmla="*/ 170 h 308"/>
                <a:gd name="T14" fmla="*/ 149 w 285"/>
                <a:gd name="T15" fmla="*/ 270 h 308"/>
                <a:gd name="T16" fmla="*/ 242 w 285"/>
                <a:gd name="T17" fmla="*/ 235 h 308"/>
                <a:gd name="T18" fmla="*/ 45 w 285"/>
                <a:gd name="T19" fmla="*/ 132 h 308"/>
                <a:gd name="T20" fmla="*/ 243 w 285"/>
                <a:gd name="T21" fmla="*/ 132 h 308"/>
                <a:gd name="T22" fmla="*/ 147 w 285"/>
                <a:gd name="T23" fmla="*/ 38 h 308"/>
                <a:gd name="T24" fmla="*/ 45 w 285"/>
                <a:gd name="T25" fmla="*/ 13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308">
                  <a:moveTo>
                    <a:pt x="242" y="235"/>
                  </a:moveTo>
                  <a:cubicBezTo>
                    <a:pt x="268" y="263"/>
                    <a:pt x="268" y="263"/>
                    <a:pt x="268" y="263"/>
                  </a:cubicBezTo>
                  <a:cubicBezTo>
                    <a:pt x="243" y="291"/>
                    <a:pt x="191" y="308"/>
                    <a:pt x="150" y="308"/>
                  </a:cubicBezTo>
                  <a:cubicBezTo>
                    <a:pt x="71" y="308"/>
                    <a:pt x="0" y="244"/>
                    <a:pt x="0" y="153"/>
                  </a:cubicBezTo>
                  <a:cubicBezTo>
                    <a:pt x="0" y="65"/>
                    <a:pt x="66" y="0"/>
                    <a:pt x="146" y="0"/>
                  </a:cubicBezTo>
                  <a:cubicBezTo>
                    <a:pt x="235" y="0"/>
                    <a:pt x="285" y="67"/>
                    <a:pt x="285" y="170"/>
                  </a:cubicBezTo>
                  <a:cubicBezTo>
                    <a:pt x="44" y="170"/>
                    <a:pt x="44" y="170"/>
                    <a:pt x="44" y="170"/>
                  </a:cubicBezTo>
                  <a:cubicBezTo>
                    <a:pt x="50" y="228"/>
                    <a:pt x="91" y="270"/>
                    <a:pt x="149" y="270"/>
                  </a:cubicBezTo>
                  <a:cubicBezTo>
                    <a:pt x="184" y="270"/>
                    <a:pt x="224" y="255"/>
                    <a:pt x="242" y="235"/>
                  </a:cubicBezTo>
                  <a:close/>
                  <a:moveTo>
                    <a:pt x="45" y="132"/>
                  </a:moveTo>
                  <a:cubicBezTo>
                    <a:pt x="243" y="132"/>
                    <a:pt x="243" y="132"/>
                    <a:pt x="243" y="132"/>
                  </a:cubicBezTo>
                  <a:cubicBezTo>
                    <a:pt x="238" y="79"/>
                    <a:pt x="206" y="38"/>
                    <a:pt x="147" y="38"/>
                  </a:cubicBezTo>
                  <a:cubicBezTo>
                    <a:pt x="95" y="38"/>
                    <a:pt x="53" y="75"/>
                    <a:pt x="45" y="1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FE8FA87F-3177-4DEA-9E9C-DDA472353330}"/>
                </a:ext>
              </a:extLst>
            </p:cNvPr>
            <p:cNvSpPr>
              <a:spLocks/>
            </p:cNvSpPr>
            <p:nvPr/>
          </p:nvSpPr>
          <p:spPr bwMode="black">
            <a:xfrm>
              <a:off x="4172" y="1892"/>
              <a:ext cx="211" cy="460"/>
            </a:xfrm>
            <a:custGeom>
              <a:avLst/>
              <a:gdLst>
                <a:gd name="T0" fmla="*/ 173 w 173"/>
                <a:gd name="T1" fmla="*/ 365 h 383"/>
                <a:gd name="T2" fmla="*/ 119 w 173"/>
                <a:gd name="T3" fmla="*/ 383 h 383"/>
                <a:gd name="T4" fmla="*/ 47 w 173"/>
                <a:gd name="T5" fmla="*/ 308 h 383"/>
                <a:gd name="T6" fmla="*/ 47 w 173"/>
                <a:gd name="T7" fmla="*/ 120 h 383"/>
                <a:gd name="T8" fmla="*/ 0 w 173"/>
                <a:gd name="T9" fmla="*/ 120 h 383"/>
                <a:gd name="T10" fmla="*/ 0 w 173"/>
                <a:gd name="T11" fmla="*/ 81 h 383"/>
                <a:gd name="T12" fmla="*/ 47 w 173"/>
                <a:gd name="T13" fmla="*/ 81 h 383"/>
                <a:gd name="T14" fmla="*/ 47 w 173"/>
                <a:gd name="T15" fmla="*/ 0 h 383"/>
                <a:gd name="T16" fmla="*/ 89 w 173"/>
                <a:gd name="T17" fmla="*/ 0 h 383"/>
                <a:gd name="T18" fmla="*/ 89 w 173"/>
                <a:gd name="T19" fmla="*/ 81 h 383"/>
                <a:gd name="T20" fmla="*/ 162 w 173"/>
                <a:gd name="T21" fmla="*/ 81 h 383"/>
                <a:gd name="T22" fmla="*/ 162 w 173"/>
                <a:gd name="T23" fmla="*/ 120 h 383"/>
                <a:gd name="T24" fmla="*/ 89 w 173"/>
                <a:gd name="T25" fmla="*/ 120 h 383"/>
                <a:gd name="T26" fmla="*/ 89 w 173"/>
                <a:gd name="T27" fmla="*/ 308 h 383"/>
                <a:gd name="T28" fmla="*/ 121 w 173"/>
                <a:gd name="T29" fmla="*/ 345 h 383"/>
                <a:gd name="T30" fmla="*/ 152 w 173"/>
                <a:gd name="T31" fmla="*/ 333 h 383"/>
                <a:gd name="T32" fmla="*/ 173 w 173"/>
                <a:gd name="T33" fmla="*/ 36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" h="383">
                  <a:moveTo>
                    <a:pt x="173" y="365"/>
                  </a:moveTo>
                  <a:cubicBezTo>
                    <a:pt x="158" y="377"/>
                    <a:pt x="139" y="383"/>
                    <a:pt x="119" y="383"/>
                  </a:cubicBezTo>
                  <a:cubicBezTo>
                    <a:pt x="76" y="383"/>
                    <a:pt x="47" y="352"/>
                    <a:pt x="47" y="308"/>
                  </a:cubicBezTo>
                  <a:cubicBezTo>
                    <a:pt x="47" y="120"/>
                    <a:pt x="47" y="120"/>
                    <a:pt x="47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2" y="120"/>
                    <a:pt x="162" y="120"/>
                    <a:pt x="162" y="120"/>
                  </a:cubicBezTo>
                  <a:cubicBezTo>
                    <a:pt x="89" y="120"/>
                    <a:pt x="89" y="120"/>
                    <a:pt x="89" y="120"/>
                  </a:cubicBezTo>
                  <a:cubicBezTo>
                    <a:pt x="89" y="308"/>
                    <a:pt x="89" y="308"/>
                    <a:pt x="89" y="308"/>
                  </a:cubicBezTo>
                  <a:cubicBezTo>
                    <a:pt x="89" y="330"/>
                    <a:pt x="104" y="345"/>
                    <a:pt x="121" y="345"/>
                  </a:cubicBezTo>
                  <a:cubicBezTo>
                    <a:pt x="135" y="345"/>
                    <a:pt x="146" y="340"/>
                    <a:pt x="152" y="333"/>
                  </a:cubicBezTo>
                  <a:lnTo>
                    <a:pt x="173" y="3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C9209808-6696-40D2-BB08-D21DE71C53D8}"/>
                </a:ext>
              </a:extLst>
            </p:cNvPr>
            <p:cNvSpPr>
              <a:spLocks/>
            </p:cNvSpPr>
            <p:nvPr/>
          </p:nvSpPr>
          <p:spPr bwMode="black">
            <a:xfrm>
              <a:off x="4463" y="1982"/>
              <a:ext cx="192" cy="363"/>
            </a:xfrm>
            <a:custGeom>
              <a:avLst/>
              <a:gdLst>
                <a:gd name="T0" fmla="*/ 157 w 157"/>
                <a:gd name="T1" fmla="*/ 0 h 302"/>
                <a:gd name="T2" fmla="*/ 157 w 157"/>
                <a:gd name="T3" fmla="*/ 38 h 302"/>
                <a:gd name="T4" fmla="*/ 43 w 157"/>
                <a:gd name="T5" fmla="*/ 137 h 302"/>
                <a:gd name="T6" fmla="*/ 43 w 157"/>
                <a:gd name="T7" fmla="*/ 302 h 302"/>
                <a:gd name="T8" fmla="*/ 0 w 157"/>
                <a:gd name="T9" fmla="*/ 302 h 302"/>
                <a:gd name="T10" fmla="*/ 0 w 157"/>
                <a:gd name="T11" fmla="*/ 6 h 302"/>
                <a:gd name="T12" fmla="*/ 43 w 157"/>
                <a:gd name="T13" fmla="*/ 6 h 302"/>
                <a:gd name="T14" fmla="*/ 43 w 157"/>
                <a:gd name="T15" fmla="*/ 64 h 302"/>
                <a:gd name="T16" fmla="*/ 157 w 157"/>
                <a:gd name="T17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302">
                  <a:moveTo>
                    <a:pt x="157" y="0"/>
                  </a:moveTo>
                  <a:cubicBezTo>
                    <a:pt x="157" y="38"/>
                    <a:pt x="157" y="38"/>
                    <a:pt x="157" y="38"/>
                  </a:cubicBezTo>
                  <a:cubicBezTo>
                    <a:pt x="90" y="38"/>
                    <a:pt x="43" y="79"/>
                    <a:pt x="43" y="137"/>
                  </a:cubicBezTo>
                  <a:cubicBezTo>
                    <a:pt x="43" y="302"/>
                    <a:pt x="43" y="302"/>
                    <a:pt x="43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60" y="25"/>
                    <a:pt x="103" y="0"/>
                    <a:pt x="1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id="{1D3B2A8C-316B-4B50-9091-1B4AC66484A5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4695" y="1982"/>
              <a:ext cx="374" cy="370"/>
            </a:xfrm>
            <a:custGeom>
              <a:avLst/>
              <a:gdLst>
                <a:gd name="T0" fmla="*/ 0 w 306"/>
                <a:gd name="T1" fmla="*/ 154 h 308"/>
                <a:gd name="T2" fmla="*/ 153 w 306"/>
                <a:gd name="T3" fmla="*/ 0 h 308"/>
                <a:gd name="T4" fmla="*/ 306 w 306"/>
                <a:gd name="T5" fmla="*/ 154 h 308"/>
                <a:gd name="T6" fmla="*/ 153 w 306"/>
                <a:gd name="T7" fmla="*/ 308 h 308"/>
                <a:gd name="T8" fmla="*/ 0 w 306"/>
                <a:gd name="T9" fmla="*/ 154 h 308"/>
                <a:gd name="T10" fmla="*/ 261 w 306"/>
                <a:gd name="T11" fmla="*/ 154 h 308"/>
                <a:gd name="T12" fmla="*/ 153 w 306"/>
                <a:gd name="T13" fmla="*/ 38 h 308"/>
                <a:gd name="T14" fmla="*/ 46 w 306"/>
                <a:gd name="T15" fmla="*/ 154 h 308"/>
                <a:gd name="T16" fmla="*/ 153 w 306"/>
                <a:gd name="T17" fmla="*/ 270 h 308"/>
                <a:gd name="T18" fmla="*/ 261 w 306"/>
                <a:gd name="T19" fmla="*/ 15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308">
                  <a:moveTo>
                    <a:pt x="0" y="154"/>
                  </a:moveTo>
                  <a:cubicBezTo>
                    <a:pt x="0" y="70"/>
                    <a:pt x="71" y="0"/>
                    <a:pt x="153" y="0"/>
                  </a:cubicBezTo>
                  <a:cubicBezTo>
                    <a:pt x="236" y="0"/>
                    <a:pt x="306" y="70"/>
                    <a:pt x="306" y="154"/>
                  </a:cubicBezTo>
                  <a:cubicBezTo>
                    <a:pt x="306" y="238"/>
                    <a:pt x="236" y="308"/>
                    <a:pt x="153" y="308"/>
                  </a:cubicBezTo>
                  <a:cubicBezTo>
                    <a:pt x="71" y="308"/>
                    <a:pt x="0" y="238"/>
                    <a:pt x="0" y="154"/>
                  </a:cubicBezTo>
                  <a:close/>
                  <a:moveTo>
                    <a:pt x="261" y="154"/>
                  </a:moveTo>
                  <a:cubicBezTo>
                    <a:pt x="261" y="91"/>
                    <a:pt x="212" y="38"/>
                    <a:pt x="153" y="38"/>
                  </a:cubicBezTo>
                  <a:cubicBezTo>
                    <a:pt x="95" y="38"/>
                    <a:pt x="46" y="91"/>
                    <a:pt x="46" y="154"/>
                  </a:cubicBezTo>
                  <a:cubicBezTo>
                    <a:pt x="46" y="217"/>
                    <a:pt x="95" y="270"/>
                    <a:pt x="153" y="270"/>
                  </a:cubicBezTo>
                  <a:cubicBezTo>
                    <a:pt x="212" y="270"/>
                    <a:pt x="261" y="217"/>
                    <a:pt x="261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15C78FBB-9428-49FA-A406-331F81A8781F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5161" y="1982"/>
              <a:ext cx="350" cy="481"/>
            </a:xfrm>
            <a:custGeom>
              <a:avLst/>
              <a:gdLst>
                <a:gd name="T0" fmla="*/ 286 w 286"/>
                <a:gd name="T1" fmla="*/ 154 h 400"/>
                <a:gd name="T2" fmla="*/ 150 w 286"/>
                <a:gd name="T3" fmla="*/ 308 h 400"/>
                <a:gd name="T4" fmla="*/ 42 w 286"/>
                <a:gd name="T5" fmla="*/ 246 h 400"/>
                <a:gd name="T6" fmla="*/ 42 w 286"/>
                <a:gd name="T7" fmla="*/ 400 h 400"/>
                <a:gd name="T8" fmla="*/ 0 w 286"/>
                <a:gd name="T9" fmla="*/ 400 h 400"/>
                <a:gd name="T10" fmla="*/ 0 w 286"/>
                <a:gd name="T11" fmla="*/ 6 h 400"/>
                <a:gd name="T12" fmla="*/ 42 w 286"/>
                <a:gd name="T13" fmla="*/ 6 h 400"/>
                <a:gd name="T14" fmla="*/ 42 w 286"/>
                <a:gd name="T15" fmla="*/ 62 h 400"/>
                <a:gd name="T16" fmla="*/ 150 w 286"/>
                <a:gd name="T17" fmla="*/ 0 h 400"/>
                <a:gd name="T18" fmla="*/ 286 w 286"/>
                <a:gd name="T19" fmla="*/ 154 h 400"/>
                <a:gd name="T20" fmla="*/ 240 w 286"/>
                <a:gd name="T21" fmla="*/ 154 h 400"/>
                <a:gd name="T22" fmla="*/ 142 w 286"/>
                <a:gd name="T23" fmla="*/ 38 h 400"/>
                <a:gd name="T24" fmla="*/ 42 w 286"/>
                <a:gd name="T25" fmla="*/ 154 h 400"/>
                <a:gd name="T26" fmla="*/ 142 w 286"/>
                <a:gd name="T27" fmla="*/ 270 h 400"/>
                <a:gd name="T28" fmla="*/ 240 w 286"/>
                <a:gd name="T29" fmla="*/ 15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6" h="400">
                  <a:moveTo>
                    <a:pt x="286" y="154"/>
                  </a:moveTo>
                  <a:cubicBezTo>
                    <a:pt x="286" y="244"/>
                    <a:pt x="227" y="308"/>
                    <a:pt x="150" y="308"/>
                  </a:cubicBezTo>
                  <a:cubicBezTo>
                    <a:pt x="102" y="308"/>
                    <a:pt x="65" y="285"/>
                    <a:pt x="42" y="246"/>
                  </a:cubicBezTo>
                  <a:cubicBezTo>
                    <a:pt x="42" y="400"/>
                    <a:pt x="42" y="400"/>
                    <a:pt x="42" y="400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65" y="23"/>
                    <a:pt x="102" y="0"/>
                    <a:pt x="150" y="0"/>
                  </a:cubicBezTo>
                  <a:cubicBezTo>
                    <a:pt x="227" y="0"/>
                    <a:pt x="286" y="64"/>
                    <a:pt x="286" y="154"/>
                  </a:cubicBezTo>
                  <a:close/>
                  <a:moveTo>
                    <a:pt x="240" y="154"/>
                  </a:moveTo>
                  <a:cubicBezTo>
                    <a:pt x="240" y="86"/>
                    <a:pt x="199" y="38"/>
                    <a:pt x="142" y="38"/>
                  </a:cubicBezTo>
                  <a:cubicBezTo>
                    <a:pt x="83" y="38"/>
                    <a:pt x="42" y="86"/>
                    <a:pt x="42" y="154"/>
                  </a:cubicBezTo>
                  <a:cubicBezTo>
                    <a:pt x="42" y="222"/>
                    <a:pt x="83" y="270"/>
                    <a:pt x="142" y="270"/>
                  </a:cubicBezTo>
                  <a:cubicBezTo>
                    <a:pt x="199" y="270"/>
                    <a:pt x="240" y="222"/>
                    <a:pt x="240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C1B41AC2-DF88-418C-89A8-77AE1C13487A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5582" y="1982"/>
              <a:ext cx="373" cy="370"/>
            </a:xfrm>
            <a:custGeom>
              <a:avLst/>
              <a:gdLst>
                <a:gd name="T0" fmla="*/ 0 w 305"/>
                <a:gd name="T1" fmla="*/ 154 h 308"/>
                <a:gd name="T2" fmla="*/ 153 w 305"/>
                <a:gd name="T3" fmla="*/ 0 h 308"/>
                <a:gd name="T4" fmla="*/ 305 w 305"/>
                <a:gd name="T5" fmla="*/ 154 h 308"/>
                <a:gd name="T6" fmla="*/ 153 w 305"/>
                <a:gd name="T7" fmla="*/ 308 h 308"/>
                <a:gd name="T8" fmla="*/ 0 w 305"/>
                <a:gd name="T9" fmla="*/ 154 h 308"/>
                <a:gd name="T10" fmla="*/ 260 w 305"/>
                <a:gd name="T11" fmla="*/ 154 h 308"/>
                <a:gd name="T12" fmla="*/ 153 w 305"/>
                <a:gd name="T13" fmla="*/ 38 h 308"/>
                <a:gd name="T14" fmla="*/ 45 w 305"/>
                <a:gd name="T15" fmla="*/ 154 h 308"/>
                <a:gd name="T16" fmla="*/ 153 w 305"/>
                <a:gd name="T17" fmla="*/ 270 h 308"/>
                <a:gd name="T18" fmla="*/ 260 w 305"/>
                <a:gd name="T19" fmla="*/ 15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308">
                  <a:moveTo>
                    <a:pt x="0" y="154"/>
                  </a:moveTo>
                  <a:cubicBezTo>
                    <a:pt x="0" y="70"/>
                    <a:pt x="70" y="0"/>
                    <a:pt x="153" y="0"/>
                  </a:cubicBezTo>
                  <a:cubicBezTo>
                    <a:pt x="235" y="0"/>
                    <a:pt x="305" y="70"/>
                    <a:pt x="305" y="154"/>
                  </a:cubicBezTo>
                  <a:cubicBezTo>
                    <a:pt x="305" y="238"/>
                    <a:pt x="235" y="308"/>
                    <a:pt x="153" y="308"/>
                  </a:cubicBezTo>
                  <a:cubicBezTo>
                    <a:pt x="70" y="308"/>
                    <a:pt x="0" y="238"/>
                    <a:pt x="0" y="154"/>
                  </a:cubicBezTo>
                  <a:close/>
                  <a:moveTo>
                    <a:pt x="260" y="154"/>
                  </a:moveTo>
                  <a:cubicBezTo>
                    <a:pt x="260" y="91"/>
                    <a:pt x="211" y="38"/>
                    <a:pt x="153" y="38"/>
                  </a:cubicBezTo>
                  <a:cubicBezTo>
                    <a:pt x="94" y="38"/>
                    <a:pt x="45" y="91"/>
                    <a:pt x="45" y="154"/>
                  </a:cubicBezTo>
                  <a:cubicBezTo>
                    <a:pt x="45" y="217"/>
                    <a:pt x="94" y="270"/>
                    <a:pt x="153" y="270"/>
                  </a:cubicBezTo>
                  <a:cubicBezTo>
                    <a:pt x="211" y="270"/>
                    <a:pt x="260" y="217"/>
                    <a:pt x="260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39" name="Rectangle 18">
              <a:extLst>
                <a:ext uri="{FF2B5EF4-FFF2-40B4-BE49-F238E27FC236}">
                  <a16:creationId xmlns:a16="http://schemas.microsoft.com/office/drawing/2014/main" id="{8A52667A-7197-4718-A7CC-9DB76FD15044}"/>
                </a:ext>
              </a:extLst>
            </p:cNvPr>
            <p:cNvSpPr>
              <a:spLocks noChangeArrowheads="1"/>
            </p:cNvSpPr>
            <p:nvPr/>
          </p:nvSpPr>
          <p:spPr bwMode="black">
            <a:xfrm>
              <a:off x="6042" y="1865"/>
              <a:ext cx="52" cy="4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6E7E8DE2-C426-4707-B205-0D5D93A76152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6191" y="1857"/>
              <a:ext cx="68" cy="488"/>
            </a:xfrm>
            <a:custGeom>
              <a:avLst/>
              <a:gdLst>
                <a:gd name="T0" fmla="*/ 0 w 56"/>
                <a:gd name="T1" fmla="*/ 28 h 406"/>
                <a:gd name="T2" fmla="*/ 29 w 56"/>
                <a:gd name="T3" fmla="*/ 0 h 406"/>
                <a:gd name="T4" fmla="*/ 56 w 56"/>
                <a:gd name="T5" fmla="*/ 28 h 406"/>
                <a:gd name="T6" fmla="*/ 29 w 56"/>
                <a:gd name="T7" fmla="*/ 57 h 406"/>
                <a:gd name="T8" fmla="*/ 0 w 56"/>
                <a:gd name="T9" fmla="*/ 28 h 406"/>
                <a:gd name="T10" fmla="*/ 7 w 56"/>
                <a:gd name="T11" fmla="*/ 110 h 406"/>
                <a:gd name="T12" fmla="*/ 50 w 56"/>
                <a:gd name="T13" fmla="*/ 110 h 406"/>
                <a:gd name="T14" fmla="*/ 50 w 56"/>
                <a:gd name="T15" fmla="*/ 406 h 406"/>
                <a:gd name="T16" fmla="*/ 7 w 56"/>
                <a:gd name="T17" fmla="*/ 406 h 406"/>
                <a:gd name="T18" fmla="*/ 7 w 56"/>
                <a:gd name="T19" fmla="*/ 11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406">
                  <a:moveTo>
                    <a:pt x="0" y="28"/>
                  </a:move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6" y="13"/>
                    <a:pt x="56" y="28"/>
                  </a:cubicBezTo>
                  <a:cubicBezTo>
                    <a:pt x="56" y="44"/>
                    <a:pt x="44" y="57"/>
                    <a:pt x="29" y="57"/>
                  </a:cubicBezTo>
                  <a:cubicBezTo>
                    <a:pt x="13" y="57"/>
                    <a:pt x="0" y="44"/>
                    <a:pt x="0" y="28"/>
                  </a:cubicBezTo>
                  <a:close/>
                  <a:moveTo>
                    <a:pt x="7" y="110"/>
                  </a:moveTo>
                  <a:cubicBezTo>
                    <a:pt x="50" y="110"/>
                    <a:pt x="50" y="110"/>
                    <a:pt x="50" y="110"/>
                  </a:cubicBezTo>
                  <a:cubicBezTo>
                    <a:pt x="50" y="406"/>
                    <a:pt x="50" y="406"/>
                    <a:pt x="50" y="406"/>
                  </a:cubicBezTo>
                  <a:cubicBezTo>
                    <a:pt x="7" y="406"/>
                    <a:pt x="7" y="406"/>
                    <a:pt x="7" y="406"/>
                  </a:cubicBezTo>
                  <a:lnTo>
                    <a:pt x="7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Calibri" panose="020F0502020204030204" pitchFamily="34" charset="0"/>
              </a:endParaRPr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D3B127C7-22FD-48BC-9B8E-27EBE146499C}"/>
                </a:ext>
              </a:extLst>
            </p:cNvPr>
            <p:cNvSpPr>
              <a:spLocks/>
            </p:cNvSpPr>
            <p:nvPr/>
          </p:nvSpPr>
          <p:spPr bwMode="black">
            <a:xfrm>
              <a:off x="6335" y="1982"/>
              <a:ext cx="282" cy="370"/>
            </a:xfrm>
            <a:custGeom>
              <a:avLst/>
              <a:gdLst>
                <a:gd name="T0" fmla="*/ 0 w 230"/>
                <a:gd name="T1" fmla="*/ 264 h 308"/>
                <a:gd name="T2" fmla="*/ 22 w 230"/>
                <a:gd name="T3" fmla="*/ 233 h 308"/>
                <a:gd name="T4" fmla="*/ 122 w 230"/>
                <a:gd name="T5" fmla="*/ 270 h 308"/>
                <a:gd name="T6" fmla="*/ 187 w 230"/>
                <a:gd name="T7" fmla="*/ 224 h 308"/>
                <a:gd name="T8" fmla="*/ 113 w 230"/>
                <a:gd name="T9" fmla="*/ 170 h 308"/>
                <a:gd name="T10" fmla="*/ 14 w 230"/>
                <a:gd name="T11" fmla="*/ 86 h 308"/>
                <a:gd name="T12" fmla="*/ 118 w 230"/>
                <a:gd name="T13" fmla="*/ 0 h 308"/>
                <a:gd name="T14" fmla="*/ 223 w 230"/>
                <a:gd name="T15" fmla="*/ 33 h 308"/>
                <a:gd name="T16" fmla="*/ 203 w 230"/>
                <a:gd name="T17" fmla="*/ 66 h 308"/>
                <a:gd name="T18" fmla="*/ 118 w 230"/>
                <a:gd name="T19" fmla="*/ 38 h 308"/>
                <a:gd name="T20" fmla="*/ 57 w 230"/>
                <a:gd name="T21" fmla="*/ 81 h 308"/>
                <a:gd name="T22" fmla="*/ 134 w 230"/>
                <a:gd name="T23" fmla="*/ 133 h 308"/>
                <a:gd name="T24" fmla="*/ 230 w 230"/>
                <a:gd name="T25" fmla="*/ 219 h 308"/>
                <a:gd name="T26" fmla="*/ 122 w 230"/>
                <a:gd name="T27" fmla="*/ 308 h 308"/>
                <a:gd name="T28" fmla="*/ 0 w 230"/>
                <a:gd name="T29" fmla="*/ 26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0" h="308">
                  <a:moveTo>
                    <a:pt x="0" y="264"/>
                  </a:moveTo>
                  <a:cubicBezTo>
                    <a:pt x="22" y="233"/>
                    <a:pt x="22" y="233"/>
                    <a:pt x="22" y="233"/>
                  </a:cubicBezTo>
                  <a:cubicBezTo>
                    <a:pt x="56" y="258"/>
                    <a:pt x="90" y="270"/>
                    <a:pt x="122" y="270"/>
                  </a:cubicBezTo>
                  <a:cubicBezTo>
                    <a:pt x="161" y="270"/>
                    <a:pt x="187" y="252"/>
                    <a:pt x="187" y="224"/>
                  </a:cubicBezTo>
                  <a:cubicBezTo>
                    <a:pt x="187" y="192"/>
                    <a:pt x="153" y="182"/>
                    <a:pt x="113" y="170"/>
                  </a:cubicBezTo>
                  <a:cubicBezTo>
                    <a:pt x="42" y="150"/>
                    <a:pt x="14" y="129"/>
                    <a:pt x="14" y="86"/>
                  </a:cubicBezTo>
                  <a:cubicBezTo>
                    <a:pt x="14" y="33"/>
                    <a:pt x="59" y="0"/>
                    <a:pt x="118" y="0"/>
                  </a:cubicBezTo>
                  <a:cubicBezTo>
                    <a:pt x="154" y="0"/>
                    <a:pt x="192" y="12"/>
                    <a:pt x="223" y="33"/>
                  </a:cubicBezTo>
                  <a:cubicBezTo>
                    <a:pt x="203" y="66"/>
                    <a:pt x="203" y="66"/>
                    <a:pt x="203" y="66"/>
                  </a:cubicBezTo>
                  <a:cubicBezTo>
                    <a:pt x="173" y="47"/>
                    <a:pt x="144" y="38"/>
                    <a:pt x="118" y="38"/>
                  </a:cubicBezTo>
                  <a:cubicBezTo>
                    <a:pt x="85" y="38"/>
                    <a:pt x="57" y="53"/>
                    <a:pt x="57" y="81"/>
                  </a:cubicBezTo>
                  <a:cubicBezTo>
                    <a:pt x="57" y="107"/>
                    <a:pt x="79" y="115"/>
                    <a:pt x="134" y="133"/>
                  </a:cubicBezTo>
                  <a:cubicBezTo>
                    <a:pt x="181" y="147"/>
                    <a:pt x="230" y="163"/>
                    <a:pt x="230" y="219"/>
                  </a:cubicBezTo>
                  <a:cubicBezTo>
                    <a:pt x="230" y="274"/>
                    <a:pt x="183" y="308"/>
                    <a:pt x="122" y="308"/>
                  </a:cubicBezTo>
                  <a:cubicBezTo>
                    <a:pt x="81" y="308"/>
                    <a:pt x="36" y="293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Calibri" panose="020F0502020204030204" pitchFamily="34" charset="0"/>
              </a:endParaRPr>
            </a:p>
          </p:txBody>
        </p:sp>
      </p:grp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DDDC76C1-EE98-469A-A6AD-21148374D6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8114" y="2908233"/>
            <a:ext cx="5354637" cy="895350"/>
          </a:xfrm>
        </p:spPr>
        <p:txBody>
          <a:bodyPr/>
          <a:lstStyle>
            <a:lvl1pPr>
              <a:defRPr sz="4900">
                <a:solidFill>
                  <a:schemeClr val="bg1"/>
                </a:solidFill>
              </a:defRPr>
            </a:lvl1pPr>
            <a:lvl2pPr>
              <a:defRPr sz="3600">
                <a:solidFill>
                  <a:schemeClr val="bg1"/>
                </a:solidFill>
              </a:defRPr>
            </a:lvl2pPr>
            <a:lvl3pPr>
              <a:defRPr sz="3200">
                <a:solidFill>
                  <a:schemeClr val="bg1"/>
                </a:solidFill>
              </a:defRPr>
            </a:lvl3pPr>
            <a:lvl4pPr>
              <a:defRPr sz="2800">
                <a:solidFill>
                  <a:schemeClr val="bg1"/>
                </a:solidFill>
              </a:defRPr>
            </a:lvl4pPr>
            <a:lvl5pPr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This is Metropolis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29BE03A-21B0-4196-A033-4E90957BA1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2800">
                <a:solidFill>
                  <a:schemeClr val="bg1"/>
                </a:solidFill>
              </a:rPr>
              <a:t>Metropolis Font Check</a:t>
            </a:r>
          </a:p>
        </p:txBody>
      </p:sp>
      <p:sp>
        <p:nvSpPr>
          <p:cNvPr id="51" name="Subtitle 2">
            <a:extLst>
              <a:ext uri="{FF2B5EF4-FFF2-40B4-BE49-F238E27FC236}">
                <a16:creationId xmlns:a16="http://schemas.microsoft.com/office/drawing/2014/main" id="{CB049186-CC25-4BD3-8410-4DE62ED4B08B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592866" y="838105"/>
            <a:ext cx="10962687" cy="247743"/>
          </a:xfrm>
        </p:spPr>
        <p:txBody>
          <a:bodyPr/>
          <a:lstStyle>
            <a:lvl1pPr marL="0" indent="0" algn="l">
              <a:buNone/>
              <a:defRPr sz="2000" b="0" i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Is the Metropolis font installed on my computer?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1A92F24-FC82-4FA9-9362-801284731CC8}"/>
              </a:ext>
            </a:extLst>
          </p:cNvPr>
          <p:cNvSpPr/>
          <p:nvPr userDrawn="1"/>
        </p:nvSpPr>
        <p:spPr bwMode="gray">
          <a:xfrm>
            <a:off x="623363" y="1616678"/>
            <a:ext cx="4633737" cy="244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00" b="0" i="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</a:rPr>
              <a:t>Do the fonts in these two sentences match on your screen?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59E37DB-3217-4772-AE8E-E9673A139975}"/>
              </a:ext>
            </a:extLst>
          </p:cNvPr>
          <p:cNvCxnSpPr>
            <a:cxnSpLocks/>
          </p:cNvCxnSpPr>
          <p:nvPr userDrawn="1"/>
        </p:nvCxnSpPr>
        <p:spPr>
          <a:xfrm>
            <a:off x="623364" y="1860778"/>
            <a:ext cx="7299849" cy="0"/>
          </a:xfrm>
          <a:prstGeom prst="line">
            <a:avLst/>
          </a:prstGeom>
          <a:ln w="25400">
            <a:solidFill>
              <a:schemeClr val="bg1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263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8442F8FF-5DB1-44B3-AF2C-1A531EA36FEA}"/>
              </a:ext>
            </a:extLst>
          </p:cNvPr>
          <p:cNvGrpSpPr/>
          <p:nvPr userDrawn="1"/>
        </p:nvGrpSpPr>
        <p:grpSpPr bwMode="gray">
          <a:xfrm>
            <a:off x="0" y="0"/>
            <a:ext cx="12188826" cy="6858004"/>
            <a:chOff x="0" y="-4"/>
            <a:chExt cx="12188826" cy="6858004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E2F285D2-B641-461F-87F0-20A9C65B2EF7}"/>
                </a:ext>
              </a:extLst>
            </p:cNvPr>
            <p:cNvGrpSpPr/>
            <p:nvPr/>
          </p:nvGrpSpPr>
          <p:grpSpPr bwMode="gray">
            <a:xfrm>
              <a:off x="609441" y="1600198"/>
              <a:ext cx="10055941" cy="4580469"/>
              <a:chOff x="609441" y="1600198"/>
              <a:chExt cx="10055941" cy="4580469"/>
            </a:xfrm>
          </p:grpSpPr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115EE1AC-AAA1-4CAF-886B-474B1A0C95C4}"/>
                  </a:ext>
                </a:extLst>
              </p:cNvPr>
              <p:cNvSpPr/>
              <p:nvPr/>
            </p:nvSpPr>
            <p:spPr bwMode="gray">
              <a:xfrm>
                <a:off x="609441" y="1600199"/>
                <a:ext cx="914203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b="0" i="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7037B7F2-249C-4DB7-A4FF-AD7E08892A0F}"/>
                  </a:ext>
                </a:extLst>
              </p:cNvPr>
              <p:cNvSpPr/>
              <p:nvPr/>
            </p:nvSpPr>
            <p:spPr bwMode="gray">
              <a:xfrm>
                <a:off x="2436448" y="1600198"/>
                <a:ext cx="915282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b="0" i="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6B02FE08-2379-4E6C-AE27-D7D2ECAB18B8}"/>
                  </a:ext>
                </a:extLst>
              </p:cNvPr>
              <p:cNvSpPr/>
              <p:nvPr/>
            </p:nvSpPr>
            <p:spPr bwMode="gray">
              <a:xfrm>
                <a:off x="4263453" y="1600198"/>
                <a:ext cx="920909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b="0" i="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D7C17E9A-3B70-4668-8EAE-9C7D73BACCA1}"/>
                  </a:ext>
                </a:extLst>
              </p:cNvPr>
              <p:cNvSpPr/>
              <p:nvPr/>
            </p:nvSpPr>
            <p:spPr bwMode="gray">
              <a:xfrm>
                <a:off x="6090459" y="1600198"/>
                <a:ext cx="920909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b="0" i="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E02751E5-34AD-4357-BC67-2269F668FD57}"/>
                  </a:ext>
                </a:extLst>
              </p:cNvPr>
              <p:cNvSpPr/>
              <p:nvPr/>
            </p:nvSpPr>
            <p:spPr bwMode="gray">
              <a:xfrm>
                <a:off x="7921943" y="1600198"/>
                <a:ext cx="916431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b="0" i="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452A85DA-B39F-40AB-B423-9F7CCB3D0D63}"/>
                  </a:ext>
                </a:extLst>
              </p:cNvPr>
              <p:cNvSpPr/>
              <p:nvPr/>
            </p:nvSpPr>
            <p:spPr bwMode="gray">
              <a:xfrm>
                <a:off x="9750028" y="1600198"/>
                <a:ext cx="915354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b="0" i="0" dirty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C5C1459D-4F6E-4671-8566-3143311EA541}"/>
                </a:ext>
              </a:extLst>
            </p:cNvPr>
            <p:cNvGrpSpPr/>
            <p:nvPr userDrawn="1"/>
          </p:nvGrpSpPr>
          <p:grpSpPr bwMode="gray">
            <a:xfrm>
              <a:off x="0" y="-4"/>
              <a:ext cx="12188826" cy="6858004"/>
              <a:chOff x="0" y="-4"/>
              <a:chExt cx="12188826" cy="6858004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015AFD00-19E3-4F92-9570-1F3E8AEC3EC4}"/>
                  </a:ext>
                </a:extLst>
              </p:cNvPr>
              <p:cNvGrpSpPr/>
              <p:nvPr>
                <p:custDataLst>
                  <p:tags r:id="rId1"/>
                </p:custDataLst>
              </p:nvPr>
            </p:nvGrpSpPr>
            <p:grpSpPr bwMode="gray">
              <a:xfrm>
                <a:off x="0" y="-4"/>
                <a:ext cx="12188826" cy="6858004"/>
                <a:chOff x="0" y="1"/>
                <a:chExt cx="12188826" cy="6858004"/>
              </a:xfrm>
            </p:grpSpPr>
            <p:grpSp>
              <p:nvGrpSpPr>
                <p:cNvPr id="65" name="Group 64">
                  <a:extLst>
                    <a:ext uri="{FF2B5EF4-FFF2-40B4-BE49-F238E27FC236}">
                      <a16:creationId xmlns:a16="http://schemas.microsoft.com/office/drawing/2014/main" id="{56B51E9A-9BC0-4A23-95C7-9E14C94FDF8A}"/>
                    </a:ext>
                  </a:extLst>
                </p:cNvPr>
                <p:cNvGrpSpPr/>
                <p:nvPr/>
              </p:nvGrpSpPr>
              <p:grpSpPr bwMode="gray">
                <a:xfrm>
                  <a:off x="609601" y="2684"/>
                  <a:ext cx="10962504" cy="6855315"/>
                  <a:chOff x="0" y="0"/>
                  <a:chExt cx="10962504" cy="6858000"/>
                </a:xfrm>
              </p:grpSpPr>
              <p:cxnSp>
                <p:nvCxnSpPr>
                  <p:cNvPr id="85" name="Straight Connector 84">
                    <a:extLst>
                      <a:ext uri="{FF2B5EF4-FFF2-40B4-BE49-F238E27FC236}">
                        <a16:creationId xmlns:a16="http://schemas.microsoft.com/office/drawing/2014/main" id="{5B6B4CFD-041A-4081-89A4-C2B194E6465E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0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Connector 85">
                    <a:extLst>
                      <a:ext uri="{FF2B5EF4-FFF2-40B4-BE49-F238E27FC236}">
                        <a16:creationId xmlns:a16="http://schemas.microsoft.com/office/drawing/2014/main" id="{C63B978F-4215-434A-A0BE-E77776CE37B1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914043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>
                    <a:extLst>
                      <a:ext uri="{FF2B5EF4-FFF2-40B4-BE49-F238E27FC236}">
                        <a16:creationId xmlns:a16="http://schemas.microsoft.com/office/drawing/2014/main" id="{09EEB78C-3DA9-4AD7-BFB1-207EDE403F9D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1371064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Connector 87">
                    <a:extLst>
                      <a:ext uri="{FF2B5EF4-FFF2-40B4-BE49-F238E27FC236}">
                        <a16:creationId xmlns:a16="http://schemas.microsoft.com/office/drawing/2014/main" id="{F062D7CE-4A4A-4C41-833F-B30B3E74AEAC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1828085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Connector 88">
                    <a:extLst>
                      <a:ext uri="{FF2B5EF4-FFF2-40B4-BE49-F238E27FC236}">
                        <a16:creationId xmlns:a16="http://schemas.microsoft.com/office/drawing/2014/main" id="{19C628EF-969E-4429-A992-9AD0AFECF81E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2285107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Connector 89">
                    <a:extLst>
                      <a:ext uri="{FF2B5EF4-FFF2-40B4-BE49-F238E27FC236}">
                        <a16:creationId xmlns:a16="http://schemas.microsoft.com/office/drawing/2014/main" id="{8C7BD383-0D5C-4E3A-99F7-4DC5A51DF948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2742128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>
                    <a:extLst>
                      <a:ext uri="{FF2B5EF4-FFF2-40B4-BE49-F238E27FC236}">
                        <a16:creationId xmlns:a16="http://schemas.microsoft.com/office/drawing/2014/main" id="{FAA2EE63-4F24-4A26-9268-D15D92D5B068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3199149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>
                    <a:extLst>
                      <a:ext uri="{FF2B5EF4-FFF2-40B4-BE49-F238E27FC236}">
                        <a16:creationId xmlns:a16="http://schemas.microsoft.com/office/drawing/2014/main" id="{F64BB08D-864A-44D4-88F6-679DBAE518B7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3656171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>
                    <a:extLst>
                      <a:ext uri="{FF2B5EF4-FFF2-40B4-BE49-F238E27FC236}">
                        <a16:creationId xmlns:a16="http://schemas.microsoft.com/office/drawing/2014/main" id="{9FA3F8A1-60DA-47E1-92DD-967475B2DF58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4113192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Connector 93">
                    <a:extLst>
                      <a:ext uri="{FF2B5EF4-FFF2-40B4-BE49-F238E27FC236}">
                        <a16:creationId xmlns:a16="http://schemas.microsoft.com/office/drawing/2014/main" id="{4DECF40D-CC60-45F8-B236-F9FAC1F3E8CF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4570213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>
                    <a:extLst>
                      <a:ext uri="{FF2B5EF4-FFF2-40B4-BE49-F238E27FC236}">
                        <a16:creationId xmlns:a16="http://schemas.microsoft.com/office/drawing/2014/main" id="{623BAEC6-A3C2-4892-9093-BD8EA8A7E0F6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5027235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>
                    <a:extLst>
                      <a:ext uri="{FF2B5EF4-FFF2-40B4-BE49-F238E27FC236}">
                        <a16:creationId xmlns:a16="http://schemas.microsoft.com/office/drawing/2014/main" id="{D4E16FB9-EDCA-4CA6-9212-0AEBFCE175D7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5484256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Connector 96">
                    <a:extLst>
                      <a:ext uri="{FF2B5EF4-FFF2-40B4-BE49-F238E27FC236}">
                        <a16:creationId xmlns:a16="http://schemas.microsoft.com/office/drawing/2014/main" id="{F3AE637F-804F-4244-9AA9-FF4A629A143C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5941277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Connector 97">
                    <a:extLst>
                      <a:ext uri="{FF2B5EF4-FFF2-40B4-BE49-F238E27FC236}">
                        <a16:creationId xmlns:a16="http://schemas.microsoft.com/office/drawing/2014/main" id="{5EFB8414-3949-428A-B700-7C38A44425B2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6398299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>
                    <a:extLst>
                      <a:ext uri="{FF2B5EF4-FFF2-40B4-BE49-F238E27FC236}">
                        <a16:creationId xmlns:a16="http://schemas.microsoft.com/office/drawing/2014/main" id="{BA61D1AB-B7D2-4169-B38F-56371D50E1DA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6855320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Connector 99">
                    <a:extLst>
                      <a:ext uri="{FF2B5EF4-FFF2-40B4-BE49-F238E27FC236}">
                        <a16:creationId xmlns:a16="http://schemas.microsoft.com/office/drawing/2014/main" id="{D00C4593-A442-4B6C-8E9D-80BFEB1746D6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7312342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>
                    <a:extLst>
                      <a:ext uri="{FF2B5EF4-FFF2-40B4-BE49-F238E27FC236}">
                        <a16:creationId xmlns:a16="http://schemas.microsoft.com/office/drawing/2014/main" id="{95B5E413-FAFF-430F-B105-4D122D50AEE1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7769363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Connector 101">
                    <a:extLst>
                      <a:ext uri="{FF2B5EF4-FFF2-40B4-BE49-F238E27FC236}">
                        <a16:creationId xmlns:a16="http://schemas.microsoft.com/office/drawing/2014/main" id="{2B845328-662D-4D12-A209-6A0B1E78DF14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8226384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Connector 102">
                    <a:extLst>
                      <a:ext uri="{FF2B5EF4-FFF2-40B4-BE49-F238E27FC236}">
                        <a16:creationId xmlns:a16="http://schemas.microsoft.com/office/drawing/2014/main" id="{2AC19B5D-D919-4A48-953C-03994329E19B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9140427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103">
                    <a:extLst>
                      <a:ext uri="{FF2B5EF4-FFF2-40B4-BE49-F238E27FC236}">
                        <a16:creationId xmlns:a16="http://schemas.microsoft.com/office/drawing/2014/main" id="{AC81C8DC-CB2F-445A-8F7B-5A864393B553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8683406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>
                    <a:extLst>
                      <a:ext uri="{FF2B5EF4-FFF2-40B4-BE49-F238E27FC236}">
                        <a16:creationId xmlns:a16="http://schemas.microsoft.com/office/drawing/2014/main" id="{F3CD9F68-6C35-4B43-B8E1-1ABF75D8D588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9597448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105">
                    <a:extLst>
                      <a:ext uri="{FF2B5EF4-FFF2-40B4-BE49-F238E27FC236}">
                        <a16:creationId xmlns:a16="http://schemas.microsoft.com/office/drawing/2014/main" id="{BBBCE95B-721C-44A5-8B94-8F0E42FF53FE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10054470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>
                    <a:extLst>
                      <a:ext uri="{FF2B5EF4-FFF2-40B4-BE49-F238E27FC236}">
                        <a16:creationId xmlns:a16="http://schemas.microsoft.com/office/drawing/2014/main" id="{3B934F61-1ED7-4209-A1E3-04C68085B10E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10511491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8F636E46-095E-439D-B78B-EBC72DB23290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457021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61497272-E949-488B-B9F6-FD10BA6526BF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10962504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B645DFBA-090A-4E89-BFE2-570C1D04D7A5}"/>
                    </a:ext>
                  </a:extLst>
                </p:cNvPr>
                <p:cNvGrpSpPr/>
                <p:nvPr/>
              </p:nvGrpSpPr>
              <p:grpSpPr bwMode="gray">
                <a:xfrm>
                  <a:off x="0" y="1"/>
                  <a:ext cx="12188826" cy="6858004"/>
                  <a:chOff x="0" y="1"/>
                  <a:chExt cx="12188826" cy="6858004"/>
                </a:xfrm>
              </p:grpSpPr>
              <p:cxnSp>
                <p:nvCxnSpPr>
                  <p:cNvPr id="67" name="Straight Connector 66">
                    <a:extLst>
                      <a:ext uri="{FF2B5EF4-FFF2-40B4-BE49-F238E27FC236}">
                        <a16:creationId xmlns:a16="http://schemas.microsoft.com/office/drawing/2014/main" id="{E34689D4-9BAE-40BF-B953-E1A0CA4F5C15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6094412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>
                    <a:extLst>
                      <a:ext uri="{FF2B5EF4-FFF2-40B4-BE49-F238E27FC236}">
                        <a16:creationId xmlns:a16="http://schemas.microsoft.com/office/drawing/2014/main" id="{674A3364-6F4C-4749-A110-B336801330E0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5637211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>
                    <a:extLst>
                      <a:ext uri="{FF2B5EF4-FFF2-40B4-BE49-F238E27FC236}">
                        <a16:creationId xmlns:a16="http://schemas.microsoft.com/office/drawing/2014/main" id="{690EC6B6-039D-4549-B1B1-8FF8A3FC2F66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5180011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>
                    <a:extLst>
                      <a:ext uri="{FF2B5EF4-FFF2-40B4-BE49-F238E27FC236}">
                        <a16:creationId xmlns:a16="http://schemas.microsoft.com/office/drawing/2014/main" id="{155F4FAC-9412-45E9-99EC-FDC351D60453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31202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>
                    <a:extLst>
                      <a:ext uri="{FF2B5EF4-FFF2-40B4-BE49-F238E27FC236}">
                        <a16:creationId xmlns:a16="http://schemas.microsoft.com/office/drawing/2014/main" id="{5A0C0A33-67B3-48C9-9B83-C39DFDEF5E0A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26630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>
                    <a:extLst>
                      <a:ext uri="{FF2B5EF4-FFF2-40B4-BE49-F238E27FC236}">
                        <a16:creationId xmlns:a16="http://schemas.microsoft.com/office/drawing/2014/main" id="{A87FF284-D960-4A05-8053-9886608C6599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22058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>
                    <a:extLst>
                      <a:ext uri="{FF2B5EF4-FFF2-40B4-BE49-F238E27FC236}">
                        <a16:creationId xmlns:a16="http://schemas.microsoft.com/office/drawing/2014/main" id="{6BA61019-342C-4EDD-97C6-EDA59774644E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17486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>
                    <a:extLst>
                      <a:ext uri="{FF2B5EF4-FFF2-40B4-BE49-F238E27FC236}">
                        <a16:creationId xmlns:a16="http://schemas.microsoft.com/office/drawing/2014/main" id="{234785CB-17D0-49DD-8DC9-3C93626DC776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1291437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>
                    <a:extLst>
                      <a:ext uri="{FF2B5EF4-FFF2-40B4-BE49-F238E27FC236}">
                        <a16:creationId xmlns:a16="http://schemas.microsoft.com/office/drawing/2014/main" id="{425DB222-E3A0-48A3-BBD5-FD2616577D2D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834237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>
                    <a:extLst>
                      <a:ext uri="{FF2B5EF4-FFF2-40B4-BE49-F238E27FC236}">
                        <a16:creationId xmlns:a16="http://schemas.microsoft.com/office/drawing/2014/main" id="{C433E4E5-A945-4652-B574-37C6580344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gray">
                  <a:xfrm flipH="1">
                    <a:off x="1" y="5717376"/>
                    <a:ext cx="12188825" cy="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>
                    <a:extLst>
                      <a:ext uri="{FF2B5EF4-FFF2-40B4-BE49-F238E27FC236}">
                        <a16:creationId xmlns:a16="http://schemas.microsoft.com/office/drawing/2014/main" id="{352A597B-2B35-4BD4-B07E-D8CEF25A597D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763592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>
                    <a:extLst>
                      <a:ext uri="{FF2B5EF4-FFF2-40B4-BE49-F238E27FC236}">
                        <a16:creationId xmlns:a16="http://schemas.microsoft.com/office/drawing/2014/main" id="{9351C336-9D65-42C9-A33F-6971E6322E46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5637212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>
                    <a:extLst>
                      <a:ext uri="{FF2B5EF4-FFF2-40B4-BE49-F238E27FC236}">
                        <a16:creationId xmlns:a16="http://schemas.microsoft.com/office/drawing/2014/main" id="{FCAD9518-36D4-43F7-839D-D8FE389DF1F1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4951411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>
                    <a:extLst>
                      <a:ext uri="{FF2B5EF4-FFF2-40B4-BE49-F238E27FC236}">
                        <a16:creationId xmlns:a16="http://schemas.microsoft.com/office/drawing/2014/main" id="{55575B3F-2A8B-4175-B6A5-D60652B87ED0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86257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>
                    <a:extLst>
                      <a:ext uri="{FF2B5EF4-FFF2-40B4-BE49-F238E27FC236}">
                        <a16:creationId xmlns:a16="http://schemas.microsoft.com/office/drawing/2014/main" id="{1CCC90FC-8476-4A2A-8DF1-ECAB053A24FD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30638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81">
                    <a:extLst>
                      <a:ext uri="{FF2B5EF4-FFF2-40B4-BE49-F238E27FC236}">
                        <a16:creationId xmlns:a16="http://schemas.microsoft.com/office/drawing/2014/main" id="{DFB03C8E-4661-465A-B25F-147D497525A0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40346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Straight Connector 82">
                    <a:extLst>
                      <a:ext uri="{FF2B5EF4-FFF2-40B4-BE49-F238E27FC236}">
                        <a16:creationId xmlns:a16="http://schemas.microsoft.com/office/drawing/2014/main" id="{88C8E030-5491-4C40-9E10-B197BD5CD587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35774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" name="Straight Connector 83">
                    <a:extLst>
                      <a:ext uri="{FF2B5EF4-FFF2-40B4-BE49-F238E27FC236}">
                        <a16:creationId xmlns:a16="http://schemas.microsoft.com/office/drawing/2014/main" id="{E0EBA261-0409-41DC-98E2-4BF8173333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gray">
                  <a:xfrm rot="5400000">
                    <a:off x="6094413" y="-4494211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119DAC7-36FB-491E-A6EB-B78E57CAECBF}"/>
                  </a:ext>
                </a:extLst>
              </p:cNvPr>
              <p:cNvSpPr txBox="1"/>
              <p:nvPr userDrawn="1"/>
            </p:nvSpPr>
            <p:spPr bwMode="gray">
              <a:xfrm>
                <a:off x="592866" y="5723466"/>
                <a:ext cx="7329077" cy="4741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700" b="0" i="0" dirty="0">
                    <a:latin typeface="Calibri" panose="020F0502020204030204" pitchFamily="34" charset="0"/>
                  </a:rPr>
                  <a:t>Footnote: Lorem ipsum dolor sit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amet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,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consectetur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adipiscing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elit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. Maecenas dui magna,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sagittis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 at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feugiat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eget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,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viverra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eu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 libero. Vestibulum a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justo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 mi. 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Etiam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blandit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 tempus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odio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.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Fusce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orci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lectus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,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tincidunt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eget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hendrerit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quis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, </a:t>
                </a:r>
                <a:r>
                  <a:rPr lang="en-US" sz="700" b="0" i="0" dirty="0" err="1">
                    <a:latin typeface="Calibri" panose="020F0502020204030204" pitchFamily="34" charset="0"/>
                  </a:rPr>
                  <a:t>blandit</a:t>
                </a:r>
                <a:r>
                  <a:rPr lang="en-US" sz="700" b="0" i="0" dirty="0">
                    <a:latin typeface="Calibri" panose="020F0502020204030204" pitchFamily="34" charset="0"/>
                  </a:rPr>
                  <a:t> non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4289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O NOT 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B535B2D-9361-4E88-8BBD-C6E1EB066B37}"/>
              </a:ext>
            </a:extLst>
          </p:cNvPr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rgbClr val="F898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b="0" i="0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AED08D-D489-4C23-BFE9-9C4A6A94C4DA}"/>
              </a:ext>
            </a:extLst>
          </p:cNvPr>
          <p:cNvSpPr txBox="1"/>
          <p:nvPr userDrawn="1"/>
        </p:nvSpPr>
        <p:spPr>
          <a:xfrm>
            <a:off x="606392" y="721895"/>
            <a:ext cx="10876547" cy="488000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5400" b="0" i="0" spc="300" dirty="0">
                <a:solidFill>
                  <a:schemeClr val="bg1"/>
                </a:solidFill>
                <a:latin typeface="Calibri" panose="020F0502020204030204" pitchFamily="34" charset="0"/>
              </a:rPr>
              <a:t>DO NOT USE </a:t>
            </a:r>
          </a:p>
          <a:p>
            <a:pPr algn="ctr">
              <a:lnSpc>
                <a:spcPct val="90000"/>
              </a:lnSpc>
            </a:pPr>
            <a:endParaRPr lang="en-US" sz="5400" b="0" i="0" spc="3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n-US" sz="5400" b="0" i="0" spc="300" dirty="0">
                <a:solidFill>
                  <a:schemeClr val="bg1"/>
                </a:solidFill>
                <a:latin typeface="Calibri" panose="020F0502020204030204" pitchFamily="34" charset="0"/>
              </a:rPr>
              <a:t>ALL LAYOUTS PAST THIS ARE NOT PART OF THIS TEMPLATE</a:t>
            </a:r>
          </a:p>
        </p:txBody>
      </p:sp>
    </p:spTree>
    <p:extLst>
      <p:ext uri="{BB962C8B-B14F-4D97-AF65-F5344CB8AC3E}">
        <p14:creationId xmlns:p14="http://schemas.microsoft.com/office/powerpoint/2010/main" val="324753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with Pho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0378" y="3450868"/>
            <a:ext cx="5961236" cy="1229360"/>
          </a:xfrm>
        </p:spPr>
        <p:txBody>
          <a:bodyPr wrap="square" anchor="b"/>
          <a:lstStyle>
            <a:lvl1pPr algn="l">
              <a:defRPr sz="36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8" name="Subtitle 2">
            <a:extLst>
              <a:ext uri="{FF2B5EF4-FFF2-40B4-BE49-F238E27FC236}">
                <a16:creationId xmlns:a16="http://schemas.microsoft.com/office/drawing/2014/main" id="{6EBAFA4D-7B92-4E38-8320-94F3BCA2E41C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02966" y="4768725"/>
            <a:ext cx="6863048" cy="7008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7E09E63-24A8-49D3-9685-8578A82AA161}"/>
              </a:ext>
            </a:extLst>
          </p:cNvPr>
          <p:cNvGrpSpPr/>
          <p:nvPr userDrawn="1"/>
        </p:nvGrpSpPr>
        <p:grpSpPr bwMode="white">
          <a:xfrm>
            <a:off x="617878" y="6446044"/>
            <a:ext cx="1099793" cy="173355"/>
            <a:chOff x="-84138" y="5622925"/>
            <a:chExt cx="4330701" cy="682626"/>
          </a:xfrm>
          <a:solidFill>
            <a:schemeClr val="bg1"/>
          </a:solidFill>
        </p:grpSpPr>
        <p:sp>
          <p:nvSpPr>
            <p:cNvPr id="67" name="Freeform 6">
              <a:extLst>
                <a:ext uri="{FF2B5EF4-FFF2-40B4-BE49-F238E27FC236}">
                  <a16:creationId xmlns:a16="http://schemas.microsoft.com/office/drawing/2014/main" id="{82AA2D8E-2CF2-47AE-8BA1-22AA0DC8C719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68" name="Freeform 7">
              <a:extLst>
                <a:ext uri="{FF2B5EF4-FFF2-40B4-BE49-F238E27FC236}">
                  <a16:creationId xmlns:a16="http://schemas.microsoft.com/office/drawing/2014/main" id="{DB231781-0913-4FEB-A765-B02F9675E9A8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69" name="Freeform 8">
              <a:extLst>
                <a:ext uri="{FF2B5EF4-FFF2-40B4-BE49-F238E27FC236}">
                  <a16:creationId xmlns:a16="http://schemas.microsoft.com/office/drawing/2014/main" id="{3ABF11FB-C738-4E99-9D81-B317B3B4FFF4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70" name="Freeform 9">
              <a:extLst>
                <a:ext uri="{FF2B5EF4-FFF2-40B4-BE49-F238E27FC236}">
                  <a16:creationId xmlns:a16="http://schemas.microsoft.com/office/drawing/2014/main" id="{21F9AEA1-3F12-4EE4-9B0A-11F6FC2F34FF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71" name="Freeform 10">
              <a:extLst>
                <a:ext uri="{FF2B5EF4-FFF2-40B4-BE49-F238E27FC236}">
                  <a16:creationId xmlns:a16="http://schemas.microsoft.com/office/drawing/2014/main" id="{87E382A9-F6F4-488E-98B8-A2C07D983E60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72" name="Freeform 11">
              <a:extLst>
                <a:ext uri="{FF2B5EF4-FFF2-40B4-BE49-F238E27FC236}">
                  <a16:creationId xmlns:a16="http://schemas.microsoft.com/office/drawing/2014/main" id="{862FC631-21BD-4380-B20F-767EC3455CDB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73" name="Freeform 12">
              <a:extLst>
                <a:ext uri="{FF2B5EF4-FFF2-40B4-BE49-F238E27FC236}">
                  <a16:creationId xmlns:a16="http://schemas.microsoft.com/office/drawing/2014/main" id="{E30874F8-CC58-4DC5-8229-E1032A3E49B3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EAC21F4-620C-4207-A01D-C082619C707B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solidFill>
                  <a:schemeClr val="bg1"/>
                </a:solidFill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47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BCFF92-6F45-4F17-811F-04EF3AFB1E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ltGray">
          <a:xfrm>
            <a:off x="6465331" y="2011260"/>
            <a:ext cx="5724640" cy="48467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79F707-A9A4-48DB-B7A8-862A7F5F3D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ltGray">
          <a:xfrm>
            <a:off x="0" y="0"/>
            <a:ext cx="2103302" cy="2121592"/>
          </a:xfrm>
          <a:prstGeom prst="rect">
            <a:avLst/>
          </a:prstGeom>
        </p:spPr>
      </p:pic>
      <p:sp>
        <p:nvSpPr>
          <p:cNvPr id="76" name="Text Placeholder 18">
            <a:extLst>
              <a:ext uri="{FF2B5EF4-FFF2-40B4-BE49-F238E27FC236}">
                <a16:creationId xmlns:a16="http://schemas.microsoft.com/office/drawing/2014/main" id="{09EEA1A0-09F6-4C94-911A-E94DE83498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6688" y="5066406"/>
            <a:ext cx="4577726" cy="249299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Clr>
                <a:schemeClr val="tx2"/>
              </a:buClr>
              <a:buSzPct val="100000"/>
              <a:buFont typeface="Metropolis" panose="00000500000000000000" pitchFamily="50" charset="0"/>
              <a:buNone/>
              <a:defRPr sz="1800">
                <a:solidFill>
                  <a:schemeClr val="accent4"/>
                </a:solidFill>
              </a:defRPr>
            </a:lvl1pPr>
            <a:lvl2pPr marL="273050" indent="0">
              <a:buNone/>
              <a:defRPr/>
            </a:lvl2pPr>
          </a:lstStyle>
          <a:p>
            <a:pPr lvl="0"/>
            <a:r>
              <a:rPr lang="en-US"/>
              <a:t>Source Name</a:t>
            </a:r>
          </a:p>
        </p:txBody>
      </p:sp>
      <p:sp>
        <p:nvSpPr>
          <p:cNvPr id="185" name="Picture Placeholder 184">
            <a:extLst>
              <a:ext uri="{FF2B5EF4-FFF2-40B4-BE49-F238E27FC236}">
                <a16:creationId xmlns:a16="http://schemas.microsoft.com/office/drawing/2014/main" id="{378C4D84-AD98-435A-9F11-B3CB29EA3CA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837613" y="457200"/>
            <a:ext cx="2740025" cy="1371600"/>
          </a:xfrm>
          <a:noFill/>
        </p:spPr>
        <p:txBody>
          <a:bodyPr anchor="ctr"/>
          <a:lstStyle>
            <a:lvl1pPr algn="ctr">
              <a:defRPr sz="2400" b="1">
                <a:solidFill>
                  <a:srgbClr val="F8981D"/>
                </a:solidFill>
              </a:defRPr>
            </a:lvl1pPr>
          </a:lstStyle>
          <a:p>
            <a:r>
              <a:rPr lang="en-US" dirty="0"/>
              <a:t>Click to insert logo or delete box if not needed</a:t>
            </a: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2925BD69-7B55-4D64-8B2C-06E34A6A573B}"/>
              </a:ext>
            </a:extLst>
          </p:cNvPr>
          <p:cNvGrpSpPr/>
          <p:nvPr userDrawn="1"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189" name="Freeform 6">
              <a:extLst>
                <a:ext uri="{FF2B5EF4-FFF2-40B4-BE49-F238E27FC236}">
                  <a16:creationId xmlns:a16="http://schemas.microsoft.com/office/drawing/2014/main" id="{2A6CDC2F-2239-466B-8A26-51E24B60D2AC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90" name="Freeform 7">
              <a:extLst>
                <a:ext uri="{FF2B5EF4-FFF2-40B4-BE49-F238E27FC236}">
                  <a16:creationId xmlns:a16="http://schemas.microsoft.com/office/drawing/2014/main" id="{93E73CA8-B585-405F-9E3D-46EE1893D710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91" name="Freeform 8">
              <a:extLst>
                <a:ext uri="{FF2B5EF4-FFF2-40B4-BE49-F238E27FC236}">
                  <a16:creationId xmlns:a16="http://schemas.microsoft.com/office/drawing/2014/main" id="{B40B0DE4-0E7F-4DE2-A215-B0E4BCF43755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92" name="Freeform 9">
              <a:extLst>
                <a:ext uri="{FF2B5EF4-FFF2-40B4-BE49-F238E27FC236}">
                  <a16:creationId xmlns:a16="http://schemas.microsoft.com/office/drawing/2014/main" id="{84A3CC07-CFF3-402C-88A1-0C33B169216C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93" name="Freeform 10">
              <a:extLst>
                <a:ext uri="{FF2B5EF4-FFF2-40B4-BE49-F238E27FC236}">
                  <a16:creationId xmlns:a16="http://schemas.microsoft.com/office/drawing/2014/main" id="{223CFCE1-BE7A-4664-929A-9AD81CA80454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94" name="Freeform 11">
              <a:extLst>
                <a:ext uri="{FF2B5EF4-FFF2-40B4-BE49-F238E27FC236}">
                  <a16:creationId xmlns:a16="http://schemas.microsoft.com/office/drawing/2014/main" id="{53A2BE8A-BB25-4C20-B0B5-1FA2A33471E1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95" name="Freeform 12">
              <a:extLst>
                <a:ext uri="{FF2B5EF4-FFF2-40B4-BE49-F238E27FC236}">
                  <a16:creationId xmlns:a16="http://schemas.microsoft.com/office/drawing/2014/main" id="{6ACD31F9-9175-4E3B-B20A-0CBFA479BA61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48347C3-DAFD-4322-8B75-FAADCB97A100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solidFill>
                  <a:schemeClr val="bg1"/>
                </a:solidFill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BEC66B-487A-4C1D-9541-C5DC72DD73E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75012" y="1600200"/>
            <a:ext cx="6191001" cy="3200400"/>
          </a:xfrm>
        </p:spPr>
        <p:txBody>
          <a:bodyPr anchor="b"/>
          <a:lstStyle>
            <a:lvl1pPr marL="228600" indent="-228600">
              <a:buClr>
                <a:schemeClr val="tx2"/>
              </a:buClr>
              <a:buSzPct val="100000"/>
              <a:buFont typeface="Metropolis" panose="00000500000000000000" pitchFamily="50" charset="0"/>
              <a:buChar char="“"/>
              <a:defRPr sz="28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955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ith Pho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 Placeholder 18">
            <a:extLst>
              <a:ext uri="{FF2B5EF4-FFF2-40B4-BE49-F238E27FC236}">
                <a16:creationId xmlns:a16="http://schemas.microsoft.com/office/drawing/2014/main" id="{09EEA1A0-09F6-4C94-911A-E94DE83498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51601" y="5726367"/>
            <a:ext cx="4126506" cy="276999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Metropolis" panose="00000500000000000000" pitchFamily="50" charset="0"/>
              <a:buNone/>
              <a:defRPr sz="1800">
                <a:solidFill>
                  <a:schemeClr val="bg1"/>
                </a:solidFill>
              </a:defRPr>
            </a:lvl1pPr>
            <a:lvl2pPr marL="273050" indent="0">
              <a:buNone/>
              <a:defRPr/>
            </a:lvl2pPr>
          </a:lstStyle>
          <a:p>
            <a:pPr lvl="0"/>
            <a:r>
              <a:rPr lang="en-US"/>
              <a:t>Source Name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BE887AA-466F-4819-9C71-E7A3469F9FED}"/>
              </a:ext>
            </a:extLst>
          </p:cNvPr>
          <p:cNvGrpSpPr/>
          <p:nvPr userDrawn="1"/>
        </p:nvGrpSpPr>
        <p:grpSpPr>
          <a:xfrm>
            <a:off x="617878" y="6446044"/>
            <a:ext cx="1099793" cy="173355"/>
            <a:chOff x="-84138" y="5622925"/>
            <a:chExt cx="4330701" cy="682626"/>
          </a:xfrm>
          <a:solidFill>
            <a:schemeClr val="bg1"/>
          </a:solidFill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4067B72-DBFB-4029-8D5B-F1FF1EBE13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B12C03C-6596-4EA0-AD8E-20898D0524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5EC5438-9CA3-451C-BE1E-32649BA580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C779E55-6092-45FD-A207-F5F87653E64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46B14FE-24C9-470A-A53B-7F314520731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9E375347-E880-4672-992A-C5D936A9A8B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3103450-85A9-4D5B-A458-2662F6E6A1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967669F2-DB92-4920-A8A8-826B25591FE9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solidFill>
                  <a:schemeClr val="bg1"/>
                </a:solidFill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57474-E36F-40E3-9802-188CF74382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13600" y="3886200"/>
            <a:ext cx="4364038" cy="1670050"/>
          </a:xfrm>
        </p:spPr>
        <p:txBody>
          <a:bodyPr anchor="b"/>
          <a:lstStyle>
            <a:lvl1pPr marL="228600" indent="-228600">
              <a:buClr>
                <a:schemeClr val="bg1"/>
              </a:buClr>
              <a:buSzPct val="100000"/>
              <a:buFont typeface="Metropolis" panose="00000500000000000000" pitchFamily="50" charset="0"/>
              <a:buChar char="“"/>
              <a:defRPr sz="2800">
                <a:solidFill>
                  <a:schemeClr val="bg1"/>
                </a:solidFill>
              </a:defRPr>
            </a:lvl1pPr>
            <a:lvl2pPr marL="27305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052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6505" y="1600201"/>
            <a:ext cx="10972800" cy="4572000"/>
          </a:xfrm>
        </p:spPr>
        <p:txBody>
          <a:bodyPr/>
          <a:lstStyle>
            <a:lvl1pPr>
              <a:spcBef>
                <a:spcPts val="1500"/>
              </a:spcBef>
              <a:defRPr/>
            </a:lvl1pPr>
            <a:lvl2pPr>
              <a:spcBef>
                <a:spcPts val="1200"/>
              </a:spcBef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7E3E8B-0F66-4996-9785-6E9531D89A5A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985EB2-1092-4CE8-9D04-7D84E433A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809" y="412751"/>
            <a:ext cx="11001004" cy="384048"/>
          </a:xfrm>
        </p:spPr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16D2F66-BB7F-4F0E-A224-A105F87676E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8794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7804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950B906-C5A3-4658-B24C-B2B533310D26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latin typeface="Calibri" panose="020F050202020403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E333358-58C9-4949-98D5-BC5D4A316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28211D2-9BBA-4EB9-8867-E2CC72E9E0D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9059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hoto – Green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F5814392-5D30-411F-9F47-D111CEA5871F}"/>
              </a:ext>
            </a:extLst>
          </p:cNvPr>
          <p:cNvGrpSpPr/>
          <p:nvPr userDrawn="1"/>
        </p:nvGrpSpPr>
        <p:grpSpPr bwMode="white">
          <a:xfrm>
            <a:off x="617878" y="6446044"/>
            <a:ext cx="1099793" cy="173355"/>
            <a:chOff x="-84138" y="5622925"/>
            <a:chExt cx="4330701" cy="682626"/>
          </a:xfrm>
          <a:solidFill>
            <a:schemeClr val="bg1"/>
          </a:solidFill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3318E63F-0425-4B1D-8187-20EDB5E75016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B30C3582-3060-4E26-8D88-82DE78548B94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6FD21AC7-603F-4EAA-AF33-D10309C573F2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6A3B4F65-A2ED-4298-9FC7-6504E5F1CCBC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1BE9558A-954A-44D3-846A-63CE6DDB4668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582C93C0-E583-4CCD-BC27-D50F826D3444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7ED794B3-88A6-4B48-B758-7FE0C24C9B3D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5DB13E0-057F-4E9B-A508-8BCFFDA69B67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b="0" i="0" smtClean="0">
                <a:solidFill>
                  <a:schemeClr val="bg1"/>
                </a:solidFill>
                <a:latin typeface="Calibri" panose="020F0502020204030204" pitchFamily="34" charset="0"/>
              </a:rPr>
              <a:pPr algn="r">
                <a:lnSpc>
                  <a:spcPct val="90000"/>
                </a:lnSpc>
              </a:pPr>
              <a:t>‹#›</a:t>
            </a:fld>
            <a:endParaRPr lang="en-US" b="0" i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0F92D229-820A-4AB4-9D2F-2D79D4C10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3470"/>
            <a:ext cx="6094413" cy="1034129"/>
          </a:xfrm>
          <a:solidFill>
            <a:schemeClr val="bg1">
              <a:alpha val="90000"/>
            </a:schemeClr>
          </a:solidFill>
        </p:spPr>
        <p:txBody>
          <a:bodyPr wrap="square" lIns="576072" tIns="182880" rIns="457200" bIns="457200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D53201EE-D22D-4F4C-BC22-0B071A05CDE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7" y="811830"/>
            <a:ext cx="5361244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accent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322F76-245F-4F96-A66A-51CFFDFD55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600200"/>
            <a:ext cx="6094413" cy="4572000"/>
          </a:xfrm>
          <a:gradFill>
            <a:gsLst>
              <a:gs pos="0">
                <a:schemeClr val="accent6">
                  <a:alpha val="90000"/>
                </a:schemeClr>
              </a:gs>
              <a:gs pos="98000">
                <a:schemeClr val="accent6"/>
              </a:gs>
              <a:gs pos="98000">
                <a:schemeClr val="accent5"/>
              </a:gs>
              <a:gs pos="100000">
                <a:schemeClr val="accent5"/>
              </a:gs>
            </a:gsLst>
            <a:lin ang="5400000" scaled="1"/>
          </a:gradFill>
        </p:spPr>
        <p:txBody>
          <a:bodyPr lIns="594360" tIns="457200" rIns="4572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 marL="457200" indent="-173038">
              <a:buClrTx/>
              <a:defRPr>
                <a:solidFill>
                  <a:schemeClr val="bg1"/>
                </a:solidFill>
              </a:defRPr>
            </a:lvl7pPr>
            <a:lvl8pPr>
              <a:buClrTx/>
              <a:defRPr>
                <a:solidFill>
                  <a:schemeClr val="bg1"/>
                </a:solidFill>
              </a:defRPr>
            </a:lvl8pPr>
            <a:lvl9pPr>
              <a:buClrTx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 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  <a:p>
            <a:pPr lvl="5"/>
            <a:endParaRPr lang="en-US"/>
          </a:p>
          <a:p>
            <a:pPr lvl="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00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809" y="412751"/>
            <a:ext cx="11001004" cy="381000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600203"/>
            <a:ext cx="10969943" cy="45804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10A873-392A-4A19-8C2B-DD9BE8754574}"/>
              </a:ext>
            </a:extLst>
          </p:cNvPr>
          <p:cNvSpPr/>
          <p:nvPr userDrawn="1"/>
        </p:nvSpPr>
        <p:spPr bwMode="ltGray">
          <a:xfrm>
            <a:off x="-3443" y="6766560"/>
            <a:ext cx="12192265" cy="91440"/>
          </a:xfrm>
          <a:prstGeom prst="rect">
            <a:avLst/>
          </a:prstGeom>
          <a:gradFill flip="none" rotWithShape="1">
            <a:gsLst>
              <a:gs pos="0">
                <a:srgbClr val="AADB1E"/>
              </a:gs>
              <a:gs pos="25000">
                <a:schemeClr val="accent4"/>
              </a:gs>
              <a:gs pos="100000">
                <a:srgbClr val="003D79"/>
              </a:gs>
              <a:gs pos="50000">
                <a:schemeClr val="accent1"/>
              </a:gs>
              <a:gs pos="75000">
                <a:schemeClr val="accent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0" i="0" dirty="0">
              <a:latin typeface="Calibri" panose="020F050202020403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C1D3E06-3BD4-444D-80CC-06D1EF0FE80E}"/>
              </a:ext>
            </a:extLst>
          </p:cNvPr>
          <p:cNvGrpSpPr/>
          <p:nvPr userDrawn="1"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B65990C3-6A4D-4AAF-8BC8-286DA7478543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1BB1B930-0B72-49D9-807B-10C096968E56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5E1DF962-E59C-4F9C-B967-2BC43B7C3DC4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C586DD09-1AA3-4DE6-9C72-75B08B54381E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84663C30-A17E-456F-8614-312799660BD1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EB05CCD1-E6FF-4DBF-BA36-72637BFA33F2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5918E981-84A6-4893-B532-8EE3239C18EC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baseline="0" dirty="0">
                <a:latin typeface="Calibri" panose="020F0502020204030204" pitchFamily="34" charset="0"/>
              </a:endParaRP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6C16E6-5A1F-46F7-8642-A7F025A5BD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013" y="735203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586C86-F823-4766-9B10-773EDC51CC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7352030"/>
            <a:ext cx="2741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3BD295A3-96FB-4E80-91AF-4225D266C5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968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887" r:id="rId16"/>
    <p:sldLayoutId id="2147483888" r:id="rId17"/>
    <p:sldLayoutId id="2147483889" r:id="rId18"/>
    <p:sldLayoutId id="2147483890" r:id="rId19"/>
    <p:sldLayoutId id="2147483891" r:id="rId20"/>
    <p:sldLayoutId id="2147483892" r:id="rId21"/>
    <p:sldLayoutId id="2147483893" r:id="rId22"/>
    <p:sldLayoutId id="2147483894" r:id="rId23"/>
    <p:sldLayoutId id="2147483895" r:id="rId24"/>
    <p:sldLayoutId id="2147483896" r:id="rId25"/>
    <p:sldLayoutId id="2147483897" r:id="rId26"/>
    <p:sldLayoutId id="2147483898" r:id="rId27"/>
    <p:sldLayoutId id="2147483899" r:id="rId28"/>
    <p:sldLayoutId id="2147483900" r:id="rId29"/>
    <p:sldLayoutId id="2147483901" r:id="rId30"/>
    <p:sldLayoutId id="2147483902" r:id="rId31"/>
    <p:sldLayoutId id="2147483903" r:id="rId3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i="0" kern="1200">
          <a:solidFill>
            <a:schemeClr val="accent2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60000"/>
            <a:lumOff val="40000"/>
          </a:schemeClr>
        </a:buClr>
        <a:buSzPct val="90000"/>
        <a:buFont typeface="Arial" panose="020B0604020202020204" pitchFamily="34" charset="0"/>
        <a:buChar char="​"/>
        <a:defRPr sz="2000" b="0" i="0" kern="1200">
          <a:solidFill>
            <a:schemeClr val="tx2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4150" algn="l" defTabSz="914400" rtl="0" eaLnBrk="1" latinLnBrk="0" hangingPunct="1">
        <a:lnSpc>
          <a:spcPct val="100000"/>
        </a:lnSpc>
        <a:spcBef>
          <a:spcPts val="300"/>
        </a:spcBef>
        <a:buClr>
          <a:schemeClr val="tx2"/>
        </a:buClr>
        <a:buSzPct val="90000"/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Calibri" panose="020F0502020204030204" pitchFamily="34" charset="0"/>
          <a:ea typeface="+mn-ea"/>
          <a:cs typeface="+mn-cs"/>
        </a:defRPr>
      </a:lvl2pPr>
      <a:lvl3pPr marL="744538" indent="-169863" algn="l" defTabSz="9144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Clr>
          <a:schemeClr val="tx2"/>
        </a:buClr>
        <a:buSzPct val="90000"/>
        <a:buFont typeface="Camphor Std" panose="020B0504030404020204" pitchFamily="34" charset="0"/>
        <a:buChar char="–"/>
        <a:defRPr sz="1600" b="0" i="0" kern="1200">
          <a:solidFill>
            <a:schemeClr val="tx2"/>
          </a:solidFill>
          <a:latin typeface="Calibri" panose="020F0502020204030204" pitchFamily="34" charset="0"/>
          <a:ea typeface="+mn-ea"/>
          <a:cs typeface="+mn-cs"/>
        </a:defRPr>
      </a:lvl3pPr>
      <a:lvl4pPr marL="969963" indent="-166688" algn="l" defTabSz="914400" rtl="0" eaLnBrk="1" latinLnBrk="0" hangingPunct="1">
        <a:lnSpc>
          <a:spcPct val="100000"/>
        </a:lnSpc>
        <a:spcBef>
          <a:spcPts val="300"/>
        </a:spcBef>
        <a:buClr>
          <a:schemeClr val="tx2"/>
        </a:buClr>
        <a:buSzPct val="90000"/>
        <a:buFont typeface="Arial" panose="020B0604020202020204" pitchFamily="34" charset="0"/>
        <a:buChar char="•"/>
        <a:defRPr sz="1400" b="0" i="0" kern="1200">
          <a:solidFill>
            <a:schemeClr val="tx2"/>
          </a:solidFill>
          <a:latin typeface="Calibri" panose="020F0502020204030204" pitchFamily="34" charset="0"/>
          <a:ea typeface="+mn-ea"/>
          <a:cs typeface="+mn-cs"/>
        </a:defRPr>
      </a:lvl4pPr>
      <a:lvl5pPr marL="1143000" indent="-138113" algn="l" defTabSz="914400" rtl="0" eaLnBrk="1" latinLnBrk="0" hangingPunct="1">
        <a:lnSpc>
          <a:spcPct val="100000"/>
        </a:lnSpc>
        <a:spcBef>
          <a:spcPts val="300"/>
        </a:spcBef>
        <a:buClr>
          <a:schemeClr val="tx2"/>
        </a:buClr>
        <a:buSzPct val="90000"/>
        <a:buFont typeface="Camphor Std" panose="020B0504030404020204" pitchFamily="34" charset="0"/>
        <a:buChar char="–"/>
        <a:tabLst/>
        <a:defRPr sz="1400" b="0" i="0" kern="1200">
          <a:solidFill>
            <a:schemeClr val="tx2"/>
          </a:solidFill>
          <a:latin typeface="Calibri" panose="020F0502020204030204" pitchFamily="34" charset="0"/>
          <a:ea typeface="+mn-ea"/>
          <a:cs typeface="+mn-cs"/>
        </a:defRPr>
      </a:lvl5pPr>
      <a:lvl6pPr marL="22860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2"/>
        </a:buClr>
        <a:buSzPct val="90000"/>
        <a:buFont typeface="+mj-lt"/>
        <a:buAutoNum type="arabicPeriod"/>
        <a:defRPr sz="2000" b="0" i="0" kern="1200">
          <a:solidFill>
            <a:schemeClr val="tx2"/>
          </a:solidFill>
          <a:latin typeface="Calibri" panose="020F0502020204030204" pitchFamily="34" charset="0"/>
          <a:ea typeface="+mn-ea"/>
          <a:cs typeface="+mn-cs"/>
        </a:defRPr>
      </a:lvl6pPr>
      <a:lvl7pPr marL="512763" indent="-228600" algn="l" defTabSz="914400" rtl="0" eaLnBrk="1" latinLnBrk="0" hangingPunct="1">
        <a:lnSpc>
          <a:spcPct val="100000"/>
        </a:lnSpc>
        <a:spcBef>
          <a:spcPts val="300"/>
        </a:spcBef>
        <a:buClr>
          <a:schemeClr val="tx2"/>
        </a:buClr>
        <a:buSzPct val="90000"/>
        <a:buFont typeface="+mj-lt"/>
        <a:buAutoNum type="alphaLcPeriod"/>
        <a:defRPr sz="1600" b="0" i="0" kern="1200">
          <a:solidFill>
            <a:schemeClr val="tx2"/>
          </a:solidFill>
          <a:latin typeface="Calibri" panose="020F0502020204030204" pitchFamily="34" charset="0"/>
          <a:ea typeface="+mn-ea"/>
          <a:cs typeface="+mn-cs"/>
        </a:defRPr>
      </a:lvl7pPr>
      <a:lvl8pPr marL="741363" indent="-1666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90000"/>
        <a:buFont typeface="+mj-lt"/>
        <a:buAutoNum type="romanLcPeriod"/>
        <a:defRPr sz="1400" b="0" i="0" kern="1200">
          <a:solidFill>
            <a:schemeClr val="tx2"/>
          </a:solidFill>
          <a:latin typeface="Calibri" panose="020F0502020204030204" pitchFamily="34" charset="0"/>
          <a:ea typeface="+mn-ea"/>
          <a:cs typeface="+mn-cs"/>
        </a:defRPr>
      </a:lvl8pPr>
      <a:lvl9pPr marL="284163" indent="-284163" algn="l" defTabSz="914400" rtl="0" eaLnBrk="1" latinLnBrk="0" hangingPunct="1">
        <a:lnSpc>
          <a:spcPct val="100000"/>
        </a:lnSpc>
        <a:spcBef>
          <a:spcPts val="1800"/>
        </a:spcBef>
        <a:buClr>
          <a:schemeClr val="tx2"/>
        </a:buClr>
        <a:buSzPct val="90000"/>
        <a:buFont typeface="+mj-lt"/>
        <a:buAutoNum type="alphaUcPeriod"/>
        <a:defRPr sz="2000" b="0" i="0" kern="1200">
          <a:solidFill>
            <a:schemeClr val="tx2"/>
          </a:solidFill>
          <a:latin typeface="Calibri" panose="020F0502020204030204" pitchFamily="34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39">
          <p15:clr>
            <a:srgbClr val="F26B43"/>
          </p15:clr>
        </p15:guide>
        <p15:guide id="3" orient="horz" pos="1872">
          <p15:clr>
            <a:srgbClr val="F26B43"/>
          </p15:clr>
        </p15:guide>
        <p15:guide id="4" orient="horz" pos="1584">
          <p15:clr>
            <a:srgbClr val="F26B43"/>
          </p15:clr>
        </p15:guide>
        <p15:guide id="5" orient="horz" pos="1296">
          <p15:clr>
            <a:srgbClr val="F26B43"/>
          </p15:clr>
        </p15:guide>
        <p15:guide id="6" orient="horz" pos="1008">
          <p15:clr>
            <a:srgbClr val="F26B43"/>
          </p15:clr>
        </p15:guide>
        <p15:guide id="7" orient="horz" pos="720">
          <p15:clr>
            <a:srgbClr val="F26B43"/>
          </p15:clr>
        </p15:guide>
        <p15:guide id="8" orient="horz" pos="576">
          <p15:clr>
            <a:srgbClr val="F26B43"/>
          </p15:clr>
        </p15:guide>
        <p15:guide id="9" orient="horz" pos="288">
          <p15:clr>
            <a:srgbClr val="F26B43"/>
          </p15:clr>
        </p15:guide>
        <p15:guide id="10" orient="horz">
          <p15:clr>
            <a:srgbClr val="F26B43"/>
          </p15:clr>
        </p15:guide>
        <p15:guide id="11" orient="horz" pos="2448">
          <p15:clr>
            <a:srgbClr val="F26B43"/>
          </p15:clr>
        </p15:guide>
        <p15:guide id="12" orient="horz" pos="2736">
          <p15:clr>
            <a:srgbClr val="F26B43"/>
          </p15:clr>
        </p15:guide>
        <p15:guide id="13" orient="horz" pos="3024">
          <p15:clr>
            <a:srgbClr val="F26B43"/>
          </p15:clr>
        </p15:guide>
        <p15:guide id="14" orient="horz" pos="3312">
          <p15:clr>
            <a:srgbClr val="F26B43"/>
          </p15:clr>
        </p15:guide>
        <p15:guide id="15" orient="horz" pos="3600">
          <p15:clr>
            <a:srgbClr val="F26B43"/>
          </p15:clr>
        </p15:guide>
        <p15:guide id="16" orient="horz" pos="3888">
          <p15:clr>
            <a:srgbClr val="F26B43"/>
          </p15:clr>
        </p15:guide>
        <p15:guide id="17" orient="horz" pos="4032">
          <p15:clr>
            <a:srgbClr val="F26B43"/>
          </p15:clr>
        </p15:guide>
        <p15:guide id="18" pos="3551">
          <p15:clr>
            <a:srgbClr val="F26B43"/>
          </p15:clr>
        </p15:guide>
        <p15:guide id="19" pos="3263">
          <p15:clr>
            <a:srgbClr val="F26B43"/>
          </p15:clr>
        </p15:guide>
        <p15:guide id="20" pos="2975">
          <p15:clr>
            <a:srgbClr val="F26B43"/>
          </p15:clr>
        </p15:guide>
        <p15:guide id="21" pos="2687">
          <p15:clr>
            <a:srgbClr val="F26B43"/>
          </p15:clr>
        </p15:guide>
        <p15:guide id="22" pos="2399">
          <p15:clr>
            <a:srgbClr val="F26B43"/>
          </p15:clr>
        </p15:guide>
        <p15:guide id="23" pos="2111">
          <p15:clr>
            <a:srgbClr val="F26B43"/>
          </p15:clr>
        </p15:guide>
        <p15:guide id="24" pos="1823">
          <p15:clr>
            <a:srgbClr val="F26B43"/>
          </p15:clr>
        </p15:guide>
        <p15:guide id="25" pos="1535">
          <p15:clr>
            <a:srgbClr val="F26B43"/>
          </p15:clr>
        </p15:guide>
        <p15:guide id="26" pos="1247">
          <p15:clr>
            <a:srgbClr val="F26B43"/>
          </p15:clr>
        </p15:guide>
        <p15:guide id="27" pos="959">
          <p15:clr>
            <a:srgbClr val="F26B43"/>
          </p15:clr>
        </p15:guide>
        <p15:guide id="28" pos="671">
          <p15:clr>
            <a:srgbClr val="F26B43"/>
          </p15:clr>
        </p15:guide>
        <p15:guide id="29" pos="383">
          <p15:clr>
            <a:srgbClr val="F26B43"/>
          </p15:clr>
        </p15:guide>
        <p15:guide id="30" pos="4127">
          <p15:clr>
            <a:srgbClr val="F26B43"/>
          </p15:clr>
        </p15:guide>
        <p15:guide id="31" pos="4415">
          <p15:clr>
            <a:srgbClr val="F26B43"/>
          </p15:clr>
        </p15:guide>
        <p15:guide id="32" pos="4703">
          <p15:clr>
            <a:srgbClr val="F26B43"/>
          </p15:clr>
        </p15:guide>
        <p15:guide id="33" pos="4991">
          <p15:clr>
            <a:srgbClr val="F26B43"/>
          </p15:clr>
        </p15:guide>
        <p15:guide id="34" pos="5279">
          <p15:clr>
            <a:srgbClr val="F26B43"/>
          </p15:clr>
        </p15:guide>
        <p15:guide id="35" pos="5567">
          <p15:clr>
            <a:srgbClr val="F26B43"/>
          </p15:clr>
        </p15:guide>
        <p15:guide id="36" pos="5855">
          <p15:clr>
            <a:srgbClr val="F26B43"/>
          </p15:clr>
        </p15:guide>
        <p15:guide id="37" pos="6143">
          <p15:clr>
            <a:srgbClr val="F26B43"/>
          </p15:clr>
        </p15:guide>
        <p15:guide id="38" pos="6431">
          <p15:clr>
            <a:srgbClr val="F26B43"/>
          </p15:clr>
        </p15:guide>
        <p15:guide id="39" pos="6719">
          <p15:clr>
            <a:srgbClr val="F26B43"/>
          </p15:clr>
        </p15:guide>
        <p15:guide id="40" pos="7007">
          <p15:clr>
            <a:srgbClr val="F26B43"/>
          </p15:clr>
        </p15:guide>
        <p15:guide id="41" pos="7295">
          <p15:clr>
            <a:srgbClr val="F26B43"/>
          </p15:clr>
        </p15:guide>
        <p15:guide id="42" pos="7678">
          <p15:clr>
            <a:srgbClr val="F26B43"/>
          </p15:clr>
        </p15:guide>
        <p15:guide id="43" orient="horz" pos="4320">
          <p15:clr>
            <a:srgbClr val="F26B43"/>
          </p15:clr>
        </p15:guide>
        <p15:guide id="4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086289-C55E-4EC8-8B64-B3782F8217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16688" y="5066406"/>
            <a:ext cx="4577726" cy="830997"/>
          </a:xfrm>
        </p:spPr>
        <p:txBody>
          <a:bodyPr/>
          <a:lstStyle/>
          <a:p>
            <a:r>
              <a:rPr lang="en-US" i="1" dirty="0"/>
              <a:t>March 2023</a:t>
            </a:r>
          </a:p>
          <a:p>
            <a:r>
              <a:rPr lang="en-US" i="1" dirty="0"/>
              <a:t>Dimitri Desmidt - Senior TPM NSX</a:t>
            </a:r>
          </a:p>
          <a:p>
            <a:r>
              <a:rPr lang="en-US" i="1" dirty="0" err="1"/>
              <a:t>ddesmidt@vmware.com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F107F7C-FE7F-47A5-851E-D2E6599D77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75012" y="1600200"/>
            <a:ext cx="7633414" cy="3200400"/>
          </a:xfrm>
        </p:spPr>
        <p:txBody>
          <a:bodyPr/>
          <a:lstStyle/>
          <a:p>
            <a:pPr marL="0" indent="0">
              <a:buNone/>
            </a:pPr>
            <a:r>
              <a:rPr lang="en-US" sz="4800" dirty="0"/>
              <a:t>NSX-T Physical Server 101 </a:t>
            </a:r>
            <a:r>
              <a:rPr lang="en-US" sz="4800" dirty="0" err="1"/>
              <a:t>ToI</a:t>
            </a:r>
            <a:endParaRPr lang="en-US" sz="48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F9CBE99-648B-374C-B57B-243CFB3172F0}"/>
              </a:ext>
            </a:extLst>
          </p:cNvPr>
          <p:cNvSpPr/>
          <p:nvPr/>
        </p:nvSpPr>
        <p:spPr>
          <a:xfrm>
            <a:off x="9999333" y="184594"/>
            <a:ext cx="1828959" cy="1828959"/>
          </a:xfrm>
          <a:prstGeom prst="ellipse">
            <a:avLst/>
          </a:prstGeom>
          <a:solidFill>
            <a:schemeClr val="tx1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21" name="Freeform 74">
            <a:extLst>
              <a:ext uri="{FF2B5EF4-FFF2-40B4-BE49-F238E27FC236}">
                <a16:creationId xmlns:a16="http://schemas.microsoft.com/office/drawing/2014/main" id="{AAE91AFC-1D28-9044-BE84-086D46EBC50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366424" y="548207"/>
            <a:ext cx="1096166" cy="1096167"/>
          </a:xfrm>
          <a:custGeom>
            <a:avLst/>
            <a:gdLst>
              <a:gd name="T0" fmla="*/ 0 w 384"/>
              <a:gd name="T1" fmla="*/ 109 h 384"/>
              <a:gd name="T2" fmla="*/ 384 w 384"/>
              <a:gd name="T3" fmla="*/ 0 h 384"/>
              <a:gd name="T4" fmla="*/ 368 w 384"/>
              <a:gd name="T5" fmla="*/ 93 h 384"/>
              <a:gd name="T6" fmla="*/ 16 w 384"/>
              <a:gd name="T7" fmla="*/ 16 h 384"/>
              <a:gd name="T8" fmla="*/ 368 w 384"/>
              <a:gd name="T9" fmla="*/ 93 h 384"/>
              <a:gd name="T10" fmla="*/ 384 w 384"/>
              <a:gd name="T11" fmla="*/ 247 h 384"/>
              <a:gd name="T12" fmla="*/ 0 w 384"/>
              <a:gd name="T13" fmla="*/ 138 h 384"/>
              <a:gd name="T14" fmla="*/ 16 w 384"/>
              <a:gd name="T15" fmla="*/ 154 h 384"/>
              <a:gd name="T16" fmla="*/ 368 w 384"/>
              <a:gd name="T17" fmla="*/ 231 h 384"/>
              <a:gd name="T18" fmla="*/ 16 w 384"/>
              <a:gd name="T19" fmla="*/ 154 h 384"/>
              <a:gd name="T20" fmla="*/ 384 w 384"/>
              <a:gd name="T21" fmla="*/ 384 h 384"/>
              <a:gd name="T22" fmla="*/ 0 w 384"/>
              <a:gd name="T23" fmla="*/ 275 h 384"/>
              <a:gd name="T24" fmla="*/ 16 w 384"/>
              <a:gd name="T25" fmla="*/ 291 h 384"/>
              <a:gd name="T26" fmla="*/ 368 w 384"/>
              <a:gd name="T27" fmla="*/ 368 h 384"/>
              <a:gd name="T28" fmla="*/ 16 w 384"/>
              <a:gd name="T29" fmla="*/ 291 h 384"/>
              <a:gd name="T30" fmla="*/ 330 w 384"/>
              <a:gd name="T31" fmla="*/ 82 h 384"/>
              <a:gd name="T32" fmla="*/ 346 w 384"/>
              <a:gd name="T33" fmla="*/ 27 h 384"/>
              <a:gd name="T34" fmla="*/ 315 w 384"/>
              <a:gd name="T35" fmla="*/ 82 h 384"/>
              <a:gd name="T36" fmla="*/ 299 w 384"/>
              <a:gd name="T37" fmla="*/ 27 h 384"/>
              <a:gd name="T38" fmla="*/ 315 w 384"/>
              <a:gd name="T39" fmla="*/ 82 h 384"/>
              <a:gd name="T40" fmla="*/ 268 w 384"/>
              <a:gd name="T41" fmla="*/ 82 h 384"/>
              <a:gd name="T42" fmla="*/ 284 w 384"/>
              <a:gd name="T43" fmla="*/ 27 h 384"/>
              <a:gd name="T44" fmla="*/ 268 w 384"/>
              <a:gd name="T45" fmla="*/ 165 h 384"/>
              <a:gd name="T46" fmla="*/ 284 w 384"/>
              <a:gd name="T47" fmla="*/ 219 h 384"/>
              <a:gd name="T48" fmla="*/ 268 w 384"/>
              <a:gd name="T49" fmla="*/ 165 h 384"/>
              <a:gd name="T50" fmla="*/ 237 w 384"/>
              <a:gd name="T51" fmla="*/ 82 h 384"/>
              <a:gd name="T52" fmla="*/ 253 w 384"/>
              <a:gd name="T53" fmla="*/ 27 h 384"/>
              <a:gd name="T54" fmla="*/ 237 w 384"/>
              <a:gd name="T55" fmla="*/ 165 h 384"/>
              <a:gd name="T56" fmla="*/ 253 w 384"/>
              <a:gd name="T57" fmla="*/ 219 h 384"/>
              <a:gd name="T58" fmla="*/ 237 w 384"/>
              <a:gd name="T59" fmla="*/ 165 h 384"/>
              <a:gd name="T60" fmla="*/ 64 w 384"/>
              <a:gd name="T61" fmla="*/ 35 h 384"/>
              <a:gd name="T62" fmla="*/ 64 w 384"/>
              <a:gd name="T63" fmla="*/ 71 h 384"/>
              <a:gd name="T64" fmla="*/ 330 w 384"/>
              <a:gd name="T65" fmla="*/ 165 h 384"/>
              <a:gd name="T66" fmla="*/ 346 w 384"/>
              <a:gd name="T67" fmla="*/ 219 h 384"/>
              <a:gd name="T68" fmla="*/ 330 w 384"/>
              <a:gd name="T69" fmla="*/ 165 h 384"/>
              <a:gd name="T70" fmla="*/ 315 w 384"/>
              <a:gd name="T71" fmla="*/ 165 h 384"/>
              <a:gd name="T72" fmla="*/ 299 w 384"/>
              <a:gd name="T73" fmla="*/ 219 h 384"/>
              <a:gd name="T74" fmla="*/ 82 w 384"/>
              <a:gd name="T75" fmla="*/ 191 h 384"/>
              <a:gd name="T76" fmla="*/ 45 w 384"/>
              <a:gd name="T77" fmla="*/ 191 h 384"/>
              <a:gd name="T78" fmla="*/ 82 w 384"/>
              <a:gd name="T79" fmla="*/ 191 h 384"/>
              <a:gd name="T80" fmla="*/ 346 w 384"/>
              <a:gd name="T81" fmla="*/ 302 h 384"/>
              <a:gd name="T82" fmla="*/ 330 w 384"/>
              <a:gd name="T83" fmla="*/ 357 h 384"/>
              <a:gd name="T84" fmla="*/ 299 w 384"/>
              <a:gd name="T85" fmla="*/ 302 h 384"/>
              <a:gd name="T86" fmla="*/ 315 w 384"/>
              <a:gd name="T87" fmla="*/ 357 h 384"/>
              <a:gd name="T88" fmla="*/ 299 w 384"/>
              <a:gd name="T89" fmla="*/ 302 h 384"/>
              <a:gd name="T90" fmla="*/ 284 w 384"/>
              <a:gd name="T91" fmla="*/ 302 h 384"/>
              <a:gd name="T92" fmla="*/ 268 w 384"/>
              <a:gd name="T93" fmla="*/ 357 h 384"/>
              <a:gd name="T94" fmla="*/ 237 w 384"/>
              <a:gd name="T95" fmla="*/ 302 h 384"/>
              <a:gd name="T96" fmla="*/ 253 w 384"/>
              <a:gd name="T97" fmla="*/ 357 h 384"/>
              <a:gd name="T98" fmla="*/ 237 w 384"/>
              <a:gd name="T99" fmla="*/ 302 h 384"/>
              <a:gd name="T100" fmla="*/ 64 w 384"/>
              <a:gd name="T101" fmla="*/ 346 h 384"/>
              <a:gd name="T102" fmla="*/ 64 w 384"/>
              <a:gd name="T103" fmla="*/ 31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84" h="384">
                <a:moveTo>
                  <a:pt x="0" y="0"/>
                </a:moveTo>
                <a:cubicBezTo>
                  <a:pt x="0" y="109"/>
                  <a:pt x="0" y="109"/>
                  <a:pt x="0" y="109"/>
                </a:cubicBezTo>
                <a:cubicBezTo>
                  <a:pt x="384" y="109"/>
                  <a:pt x="384" y="109"/>
                  <a:pt x="384" y="109"/>
                </a:cubicBezTo>
                <a:cubicBezTo>
                  <a:pt x="384" y="0"/>
                  <a:pt x="384" y="0"/>
                  <a:pt x="384" y="0"/>
                </a:cubicBezTo>
                <a:lnTo>
                  <a:pt x="0" y="0"/>
                </a:lnTo>
                <a:close/>
                <a:moveTo>
                  <a:pt x="368" y="93"/>
                </a:moveTo>
                <a:cubicBezTo>
                  <a:pt x="16" y="93"/>
                  <a:pt x="16" y="93"/>
                  <a:pt x="16" y="93"/>
                </a:cubicBezTo>
                <a:cubicBezTo>
                  <a:pt x="16" y="16"/>
                  <a:pt x="16" y="16"/>
                  <a:pt x="16" y="16"/>
                </a:cubicBezTo>
                <a:cubicBezTo>
                  <a:pt x="368" y="16"/>
                  <a:pt x="368" y="16"/>
                  <a:pt x="368" y="16"/>
                </a:cubicBezTo>
                <a:lnTo>
                  <a:pt x="368" y="93"/>
                </a:lnTo>
                <a:close/>
                <a:moveTo>
                  <a:pt x="0" y="247"/>
                </a:moveTo>
                <a:cubicBezTo>
                  <a:pt x="384" y="247"/>
                  <a:pt x="384" y="247"/>
                  <a:pt x="384" y="247"/>
                </a:cubicBezTo>
                <a:cubicBezTo>
                  <a:pt x="384" y="138"/>
                  <a:pt x="384" y="138"/>
                  <a:pt x="384" y="138"/>
                </a:cubicBezTo>
                <a:cubicBezTo>
                  <a:pt x="0" y="138"/>
                  <a:pt x="0" y="138"/>
                  <a:pt x="0" y="138"/>
                </a:cubicBezTo>
                <a:lnTo>
                  <a:pt x="0" y="247"/>
                </a:lnTo>
                <a:close/>
                <a:moveTo>
                  <a:pt x="16" y="154"/>
                </a:moveTo>
                <a:cubicBezTo>
                  <a:pt x="368" y="154"/>
                  <a:pt x="368" y="154"/>
                  <a:pt x="368" y="154"/>
                </a:cubicBezTo>
                <a:cubicBezTo>
                  <a:pt x="368" y="231"/>
                  <a:pt x="368" y="231"/>
                  <a:pt x="368" y="231"/>
                </a:cubicBezTo>
                <a:cubicBezTo>
                  <a:pt x="16" y="231"/>
                  <a:pt x="16" y="231"/>
                  <a:pt x="16" y="231"/>
                </a:cubicBezTo>
                <a:lnTo>
                  <a:pt x="16" y="154"/>
                </a:lnTo>
                <a:close/>
                <a:moveTo>
                  <a:pt x="0" y="384"/>
                </a:moveTo>
                <a:cubicBezTo>
                  <a:pt x="384" y="384"/>
                  <a:pt x="384" y="384"/>
                  <a:pt x="384" y="384"/>
                </a:cubicBezTo>
                <a:cubicBezTo>
                  <a:pt x="384" y="275"/>
                  <a:pt x="384" y="275"/>
                  <a:pt x="384" y="275"/>
                </a:cubicBezTo>
                <a:cubicBezTo>
                  <a:pt x="0" y="275"/>
                  <a:pt x="0" y="275"/>
                  <a:pt x="0" y="275"/>
                </a:cubicBezTo>
                <a:lnTo>
                  <a:pt x="0" y="384"/>
                </a:lnTo>
                <a:close/>
                <a:moveTo>
                  <a:pt x="16" y="291"/>
                </a:moveTo>
                <a:cubicBezTo>
                  <a:pt x="368" y="291"/>
                  <a:pt x="368" y="291"/>
                  <a:pt x="368" y="291"/>
                </a:cubicBezTo>
                <a:cubicBezTo>
                  <a:pt x="368" y="368"/>
                  <a:pt x="368" y="368"/>
                  <a:pt x="368" y="368"/>
                </a:cubicBezTo>
                <a:cubicBezTo>
                  <a:pt x="16" y="368"/>
                  <a:pt x="16" y="368"/>
                  <a:pt x="16" y="368"/>
                </a:cubicBezTo>
                <a:lnTo>
                  <a:pt x="16" y="291"/>
                </a:lnTo>
                <a:close/>
                <a:moveTo>
                  <a:pt x="346" y="82"/>
                </a:moveTo>
                <a:cubicBezTo>
                  <a:pt x="330" y="82"/>
                  <a:pt x="330" y="82"/>
                  <a:pt x="330" y="82"/>
                </a:cubicBezTo>
                <a:cubicBezTo>
                  <a:pt x="330" y="27"/>
                  <a:pt x="330" y="27"/>
                  <a:pt x="330" y="27"/>
                </a:cubicBezTo>
                <a:cubicBezTo>
                  <a:pt x="346" y="27"/>
                  <a:pt x="346" y="27"/>
                  <a:pt x="346" y="27"/>
                </a:cubicBezTo>
                <a:lnTo>
                  <a:pt x="346" y="82"/>
                </a:lnTo>
                <a:close/>
                <a:moveTo>
                  <a:pt x="315" y="82"/>
                </a:moveTo>
                <a:cubicBezTo>
                  <a:pt x="299" y="82"/>
                  <a:pt x="299" y="82"/>
                  <a:pt x="299" y="82"/>
                </a:cubicBezTo>
                <a:cubicBezTo>
                  <a:pt x="299" y="27"/>
                  <a:pt x="299" y="27"/>
                  <a:pt x="299" y="27"/>
                </a:cubicBezTo>
                <a:cubicBezTo>
                  <a:pt x="315" y="27"/>
                  <a:pt x="315" y="27"/>
                  <a:pt x="315" y="27"/>
                </a:cubicBezTo>
                <a:lnTo>
                  <a:pt x="315" y="82"/>
                </a:lnTo>
                <a:close/>
                <a:moveTo>
                  <a:pt x="284" y="82"/>
                </a:moveTo>
                <a:cubicBezTo>
                  <a:pt x="268" y="82"/>
                  <a:pt x="268" y="82"/>
                  <a:pt x="268" y="82"/>
                </a:cubicBezTo>
                <a:cubicBezTo>
                  <a:pt x="268" y="27"/>
                  <a:pt x="268" y="27"/>
                  <a:pt x="268" y="27"/>
                </a:cubicBezTo>
                <a:cubicBezTo>
                  <a:pt x="284" y="27"/>
                  <a:pt x="284" y="27"/>
                  <a:pt x="284" y="27"/>
                </a:cubicBezTo>
                <a:lnTo>
                  <a:pt x="284" y="82"/>
                </a:lnTo>
                <a:close/>
                <a:moveTo>
                  <a:pt x="268" y="165"/>
                </a:moveTo>
                <a:cubicBezTo>
                  <a:pt x="284" y="165"/>
                  <a:pt x="284" y="165"/>
                  <a:pt x="284" y="165"/>
                </a:cubicBezTo>
                <a:cubicBezTo>
                  <a:pt x="284" y="219"/>
                  <a:pt x="284" y="219"/>
                  <a:pt x="284" y="219"/>
                </a:cubicBezTo>
                <a:cubicBezTo>
                  <a:pt x="268" y="219"/>
                  <a:pt x="268" y="219"/>
                  <a:pt x="268" y="219"/>
                </a:cubicBezTo>
                <a:lnTo>
                  <a:pt x="268" y="165"/>
                </a:lnTo>
                <a:close/>
                <a:moveTo>
                  <a:pt x="253" y="82"/>
                </a:moveTo>
                <a:cubicBezTo>
                  <a:pt x="237" y="82"/>
                  <a:pt x="237" y="82"/>
                  <a:pt x="237" y="82"/>
                </a:cubicBezTo>
                <a:cubicBezTo>
                  <a:pt x="237" y="27"/>
                  <a:pt x="237" y="27"/>
                  <a:pt x="237" y="27"/>
                </a:cubicBezTo>
                <a:cubicBezTo>
                  <a:pt x="253" y="27"/>
                  <a:pt x="253" y="27"/>
                  <a:pt x="253" y="27"/>
                </a:cubicBezTo>
                <a:lnTo>
                  <a:pt x="253" y="82"/>
                </a:lnTo>
                <a:close/>
                <a:moveTo>
                  <a:pt x="237" y="165"/>
                </a:moveTo>
                <a:cubicBezTo>
                  <a:pt x="253" y="165"/>
                  <a:pt x="253" y="165"/>
                  <a:pt x="253" y="165"/>
                </a:cubicBezTo>
                <a:cubicBezTo>
                  <a:pt x="253" y="219"/>
                  <a:pt x="253" y="219"/>
                  <a:pt x="253" y="219"/>
                </a:cubicBezTo>
                <a:cubicBezTo>
                  <a:pt x="237" y="219"/>
                  <a:pt x="237" y="219"/>
                  <a:pt x="237" y="219"/>
                </a:cubicBezTo>
                <a:lnTo>
                  <a:pt x="237" y="165"/>
                </a:lnTo>
                <a:close/>
                <a:moveTo>
                  <a:pt x="45" y="53"/>
                </a:moveTo>
                <a:cubicBezTo>
                  <a:pt x="45" y="43"/>
                  <a:pt x="54" y="35"/>
                  <a:pt x="64" y="35"/>
                </a:cubicBezTo>
                <a:cubicBezTo>
                  <a:pt x="74" y="35"/>
                  <a:pt x="82" y="43"/>
                  <a:pt x="82" y="53"/>
                </a:cubicBezTo>
                <a:cubicBezTo>
                  <a:pt x="82" y="63"/>
                  <a:pt x="74" y="71"/>
                  <a:pt x="64" y="71"/>
                </a:cubicBezTo>
                <a:cubicBezTo>
                  <a:pt x="54" y="71"/>
                  <a:pt x="45" y="63"/>
                  <a:pt x="45" y="53"/>
                </a:cubicBezTo>
                <a:close/>
                <a:moveTo>
                  <a:pt x="330" y="165"/>
                </a:moveTo>
                <a:cubicBezTo>
                  <a:pt x="346" y="165"/>
                  <a:pt x="346" y="165"/>
                  <a:pt x="346" y="165"/>
                </a:cubicBezTo>
                <a:cubicBezTo>
                  <a:pt x="346" y="219"/>
                  <a:pt x="346" y="219"/>
                  <a:pt x="346" y="219"/>
                </a:cubicBezTo>
                <a:cubicBezTo>
                  <a:pt x="330" y="219"/>
                  <a:pt x="330" y="219"/>
                  <a:pt x="330" y="219"/>
                </a:cubicBezTo>
                <a:lnTo>
                  <a:pt x="330" y="165"/>
                </a:lnTo>
                <a:close/>
                <a:moveTo>
                  <a:pt x="299" y="165"/>
                </a:moveTo>
                <a:cubicBezTo>
                  <a:pt x="315" y="165"/>
                  <a:pt x="315" y="165"/>
                  <a:pt x="315" y="165"/>
                </a:cubicBezTo>
                <a:cubicBezTo>
                  <a:pt x="315" y="219"/>
                  <a:pt x="315" y="219"/>
                  <a:pt x="315" y="219"/>
                </a:cubicBezTo>
                <a:cubicBezTo>
                  <a:pt x="299" y="219"/>
                  <a:pt x="299" y="219"/>
                  <a:pt x="299" y="219"/>
                </a:cubicBezTo>
                <a:lnTo>
                  <a:pt x="299" y="165"/>
                </a:lnTo>
                <a:close/>
                <a:moveTo>
                  <a:pt x="82" y="191"/>
                </a:moveTo>
                <a:cubicBezTo>
                  <a:pt x="82" y="201"/>
                  <a:pt x="74" y="209"/>
                  <a:pt x="64" y="209"/>
                </a:cubicBezTo>
                <a:cubicBezTo>
                  <a:pt x="54" y="209"/>
                  <a:pt x="45" y="201"/>
                  <a:pt x="45" y="191"/>
                </a:cubicBezTo>
                <a:cubicBezTo>
                  <a:pt x="45" y="180"/>
                  <a:pt x="54" y="172"/>
                  <a:pt x="64" y="172"/>
                </a:cubicBezTo>
                <a:cubicBezTo>
                  <a:pt x="74" y="172"/>
                  <a:pt x="82" y="180"/>
                  <a:pt x="82" y="191"/>
                </a:cubicBezTo>
                <a:close/>
                <a:moveTo>
                  <a:pt x="330" y="302"/>
                </a:moveTo>
                <a:cubicBezTo>
                  <a:pt x="346" y="302"/>
                  <a:pt x="346" y="302"/>
                  <a:pt x="346" y="302"/>
                </a:cubicBezTo>
                <a:cubicBezTo>
                  <a:pt x="346" y="357"/>
                  <a:pt x="346" y="357"/>
                  <a:pt x="346" y="357"/>
                </a:cubicBezTo>
                <a:cubicBezTo>
                  <a:pt x="330" y="357"/>
                  <a:pt x="330" y="357"/>
                  <a:pt x="330" y="357"/>
                </a:cubicBezTo>
                <a:lnTo>
                  <a:pt x="330" y="302"/>
                </a:lnTo>
                <a:close/>
                <a:moveTo>
                  <a:pt x="299" y="302"/>
                </a:moveTo>
                <a:cubicBezTo>
                  <a:pt x="315" y="302"/>
                  <a:pt x="315" y="302"/>
                  <a:pt x="315" y="302"/>
                </a:cubicBezTo>
                <a:cubicBezTo>
                  <a:pt x="315" y="357"/>
                  <a:pt x="315" y="357"/>
                  <a:pt x="315" y="357"/>
                </a:cubicBezTo>
                <a:cubicBezTo>
                  <a:pt x="299" y="357"/>
                  <a:pt x="299" y="357"/>
                  <a:pt x="299" y="357"/>
                </a:cubicBezTo>
                <a:lnTo>
                  <a:pt x="299" y="302"/>
                </a:lnTo>
                <a:close/>
                <a:moveTo>
                  <a:pt x="268" y="302"/>
                </a:moveTo>
                <a:cubicBezTo>
                  <a:pt x="284" y="302"/>
                  <a:pt x="284" y="302"/>
                  <a:pt x="284" y="302"/>
                </a:cubicBezTo>
                <a:cubicBezTo>
                  <a:pt x="284" y="357"/>
                  <a:pt x="284" y="357"/>
                  <a:pt x="284" y="357"/>
                </a:cubicBezTo>
                <a:cubicBezTo>
                  <a:pt x="268" y="357"/>
                  <a:pt x="268" y="357"/>
                  <a:pt x="268" y="357"/>
                </a:cubicBezTo>
                <a:lnTo>
                  <a:pt x="268" y="302"/>
                </a:lnTo>
                <a:close/>
                <a:moveTo>
                  <a:pt x="237" y="302"/>
                </a:moveTo>
                <a:cubicBezTo>
                  <a:pt x="253" y="302"/>
                  <a:pt x="253" y="302"/>
                  <a:pt x="253" y="302"/>
                </a:cubicBezTo>
                <a:cubicBezTo>
                  <a:pt x="253" y="357"/>
                  <a:pt x="253" y="357"/>
                  <a:pt x="253" y="357"/>
                </a:cubicBezTo>
                <a:cubicBezTo>
                  <a:pt x="237" y="357"/>
                  <a:pt x="237" y="357"/>
                  <a:pt x="237" y="357"/>
                </a:cubicBezTo>
                <a:lnTo>
                  <a:pt x="237" y="302"/>
                </a:lnTo>
                <a:close/>
                <a:moveTo>
                  <a:pt x="82" y="328"/>
                </a:moveTo>
                <a:cubicBezTo>
                  <a:pt x="82" y="338"/>
                  <a:pt x="74" y="346"/>
                  <a:pt x="64" y="346"/>
                </a:cubicBezTo>
                <a:cubicBezTo>
                  <a:pt x="54" y="346"/>
                  <a:pt x="45" y="338"/>
                  <a:pt x="45" y="328"/>
                </a:cubicBezTo>
                <a:cubicBezTo>
                  <a:pt x="45" y="318"/>
                  <a:pt x="54" y="310"/>
                  <a:pt x="64" y="310"/>
                </a:cubicBezTo>
                <a:cubicBezTo>
                  <a:pt x="74" y="310"/>
                  <a:pt x="82" y="318"/>
                  <a:pt x="82" y="3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B12CCA1-B51D-224D-B7E7-D8A893F5F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8785" y="1384141"/>
            <a:ext cx="793750" cy="7937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481650E-A210-C645-BD2C-95666DEF8E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31367" y="1384141"/>
            <a:ext cx="796925" cy="79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9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D204091-C49F-4785-9A3F-D44C891521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9553544"/>
              </p:ext>
            </p:extLst>
          </p:nvPr>
        </p:nvGraphicFramePr>
        <p:xfrm>
          <a:off x="475757" y="1873429"/>
          <a:ext cx="9753600" cy="2468880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1234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19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noProof="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82784" marR="182784" marT="137160" marB="13716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noProof="0" dirty="0">
                          <a:latin typeface="Calibri" panose="020F0502020204030204" pitchFamily="34" charset="0"/>
                        </a:rPr>
                        <a:t>Topologies with Physical Servers</a:t>
                      </a:r>
                    </a:p>
                  </a:txBody>
                  <a:tcPr marL="365570" marR="182784" marT="137160" marB="13716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noProof="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182784" marR="182784" marT="137160" marB="13716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NSX Services Supported with Physical Servers </a:t>
                      </a:r>
                    </a:p>
                  </a:txBody>
                  <a:tcPr marL="365570" marR="182784" marT="137160" marB="13716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r"/>
                      <a:r>
                        <a:rPr lang="fr-FR" sz="1800" b="0" i="0" noProof="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3</a:t>
                      </a:r>
                      <a:endParaRPr lang="en-US" sz="1800" b="0" i="0" noProof="0" dirty="0">
                        <a:solidFill>
                          <a:schemeClr val="accent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82784" marR="182784" marT="137160" marB="13716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More information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Preparation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Installation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800" b="0" i="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Advanced + Troubleshooting</a:t>
                      </a:r>
                      <a:endParaRPr lang="en-US" sz="1800" b="0" i="0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365570" marR="182784" marT="137160" marB="13716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489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D204091-C49F-4785-9A3F-D44C89152143}"/>
              </a:ext>
            </a:extLst>
          </p:cNvPr>
          <p:cNvGraphicFramePr>
            <a:graphicFrameLocks/>
          </p:cNvGraphicFramePr>
          <p:nvPr/>
        </p:nvGraphicFramePr>
        <p:xfrm>
          <a:off x="475757" y="1873429"/>
          <a:ext cx="9753600" cy="2468880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1234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19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noProof="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82784" marR="182784" marT="137160" marB="13716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noProof="0" dirty="0">
                          <a:latin typeface="Calibri" panose="020F0502020204030204" pitchFamily="34" charset="0"/>
                        </a:rPr>
                        <a:t>Topologies with Physical Servers</a:t>
                      </a:r>
                    </a:p>
                  </a:txBody>
                  <a:tcPr marL="365570" marR="182784" marT="137160" marB="13716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noProof="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182784" marR="182784" marT="137160" marB="13716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noProof="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libri" panose="020F0502020204030204" pitchFamily="34" charset="0"/>
                        </a:rPr>
                        <a:t>NSX Services Supported with Physical Servers </a:t>
                      </a:r>
                    </a:p>
                  </a:txBody>
                  <a:tcPr marL="365570" marR="182784" marT="137160" marB="13716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r"/>
                      <a:r>
                        <a:rPr lang="fr-FR" sz="1800" b="0" i="0" noProof="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3</a:t>
                      </a:r>
                      <a:endParaRPr lang="en-US" sz="1800" b="0" i="0" noProof="0" dirty="0">
                        <a:solidFill>
                          <a:schemeClr val="accent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82784" marR="182784" marT="137160" marB="13716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noProof="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libri" panose="020F0502020204030204" pitchFamily="34" charset="0"/>
                        </a:rPr>
                        <a:t>More information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noProof="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libri" panose="020F0502020204030204" pitchFamily="34" charset="0"/>
                        </a:rPr>
                        <a:t>Preparation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noProof="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libri" panose="020F0502020204030204" pitchFamily="34" charset="0"/>
                        </a:rPr>
                        <a:t>Installation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800" b="0" i="0" noProof="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libri" panose="020F0502020204030204" pitchFamily="34" charset="0"/>
                        </a:rPr>
                        <a:t>Advanced + Troubleshooting</a:t>
                      </a:r>
                      <a:endParaRPr lang="en-US" sz="1800" b="0" i="0" noProof="0" dirty="0">
                        <a:solidFill>
                          <a:schemeClr val="bg1">
                            <a:lumMod val="8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365570" marR="182784" marT="137160" marB="13716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414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E0DC4-9877-FF47-BEE5-0678CA915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Topologies with Physical Servers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2EEBE-418C-1545-8C66-59E6662ACC2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Ins="91440"/>
          <a:lstStyle/>
          <a:p>
            <a:r>
              <a:rPr lang="en-US" dirty="0"/>
              <a:t>NSX offers its services on Physical Servers connected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Overlay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7586B56-D2DD-DB44-9C01-4E838B75BE86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VLAN or Overlay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DCC681A-B02B-434A-BD12-8CE15A303605}"/>
              </a:ext>
            </a:extLst>
          </p:cNvPr>
          <p:cNvGrpSpPr>
            <a:grpSpLocks noChangeAspect="1"/>
          </p:cNvGrpSpPr>
          <p:nvPr/>
        </p:nvGrpSpPr>
        <p:grpSpPr>
          <a:xfrm>
            <a:off x="3045590" y="2354637"/>
            <a:ext cx="548640" cy="548640"/>
            <a:chOff x="7736620" y="7009631"/>
            <a:chExt cx="4501800" cy="4503600"/>
          </a:xfrm>
          <a:solidFill>
            <a:schemeClr val="tx1"/>
          </a:solidFill>
        </p:grpSpPr>
        <p:sp>
          <p:nvSpPr>
            <p:cNvPr id="17" name="Freeform: Shape 1">
              <a:extLst>
                <a:ext uri="{FF2B5EF4-FFF2-40B4-BE49-F238E27FC236}">
                  <a16:creationId xmlns:a16="http://schemas.microsoft.com/office/drawing/2014/main" id="{0E86FBCA-3F4B-1C48-8EA1-B2BED866D04C}"/>
                </a:ext>
              </a:extLst>
            </p:cNvPr>
            <p:cNvSpPr/>
            <p:nvPr/>
          </p:nvSpPr>
          <p:spPr>
            <a:xfrm>
              <a:off x="7736620" y="7009631"/>
              <a:ext cx="4501800" cy="45036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506" h="12511">
                  <a:moveTo>
                    <a:pt x="6251" y="521"/>
                  </a:moveTo>
                  <a:lnTo>
                    <a:pt x="6399" y="525"/>
                  </a:lnTo>
                  <a:lnTo>
                    <a:pt x="6546" y="530"/>
                  </a:lnTo>
                  <a:lnTo>
                    <a:pt x="6694" y="538"/>
                  </a:lnTo>
                  <a:lnTo>
                    <a:pt x="6838" y="550"/>
                  </a:lnTo>
                  <a:lnTo>
                    <a:pt x="6981" y="566"/>
                  </a:lnTo>
                  <a:lnTo>
                    <a:pt x="7125" y="587"/>
                  </a:lnTo>
                  <a:lnTo>
                    <a:pt x="7265" y="612"/>
                  </a:lnTo>
                  <a:lnTo>
                    <a:pt x="7409" y="640"/>
                  </a:lnTo>
                  <a:lnTo>
                    <a:pt x="7548" y="669"/>
                  </a:lnTo>
                  <a:lnTo>
                    <a:pt x="7684" y="702"/>
                  </a:lnTo>
                  <a:lnTo>
                    <a:pt x="7819" y="739"/>
                  </a:lnTo>
                  <a:lnTo>
                    <a:pt x="7954" y="780"/>
                  </a:lnTo>
                  <a:lnTo>
                    <a:pt x="8090" y="825"/>
                  </a:lnTo>
                  <a:lnTo>
                    <a:pt x="8221" y="870"/>
                  </a:lnTo>
                  <a:lnTo>
                    <a:pt x="8352" y="919"/>
                  </a:lnTo>
                  <a:lnTo>
                    <a:pt x="8484" y="973"/>
                  </a:lnTo>
                  <a:lnTo>
                    <a:pt x="8611" y="1030"/>
                  </a:lnTo>
                  <a:lnTo>
                    <a:pt x="8734" y="1088"/>
                  </a:lnTo>
                  <a:lnTo>
                    <a:pt x="8861" y="1149"/>
                  </a:lnTo>
                  <a:lnTo>
                    <a:pt x="8985" y="1215"/>
                  </a:lnTo>
                  <a:lnTo>
                    <a:pt x="9104" y="1285"/>
                  </a:lnTo>
                  <a:lnTo>
                    <a:pt x="9222" y="1354"/>
                  </a:lnTo>
                  <a:lnTo>
                    <a:pt x="9341" y="1428"/>
                  </a:lnTo>
                  <a:lnTo>
                    <a:pt x="9456" y="1502"/>
                  </a:lnTo>
                  <a:lnTo>
                    <a:pt x="9571" y="1581"/>
                  </a:lnTo>
                  <a:lnTo>
                    <a:pt x="9682" y="1663"/>
                  </a:lnTo>
                  <a:lnTo>
                    <a:pt x="9789" y="1749"/>
                  </a:lnTo>
                  <a:lnTo>
                    <a:pt x="9896" y="1835"/>
                  </a:lnTo>
                  <a:lnTo>
                    <a:pt x="10002" y="1921"/>
                  </a:lnTo>
                  <a:lnTo>
                    <a:pt x="10105" y="2016"/>
                  </a:lnTo>
                  <a:lnTo>
                    <a:pt x="10207" y="2106"/>
                  </a:lnTo>
                  <a:lnTo>
                    <a:pt x="10306" y="2205"/>
                  </a:lnTo>
                  <a:lnTo>
                    <a:pt x="10400" y="2303"/>
                  </a:lnTo>
                  <a:lnTo>
                    <a:pt x="10495" y="2401"/>
                  </a:lnTo>
                  <a:lnTo>
                    <a:pt x="10585" y="2504"/>
                  </a:lnTo>
                  <a:lnTo>
                    <a:pt x="10675" y="2611"/>
                  </a:lnTo>
                  <a:lnTo>
                    <a:pt x="10762" y="2717"/>
                  </a:lnTo>
                  <a:lnTo>
                    <a:pt x="10844" y="2828"/>
                  </a:lnTo>
                  <a:lnTo>
                    <a:pt x="10926" y="2939"/>
                  </a:lnTo>
                  <a:lnTo>
                    <a:pt x="11004" y="3054"/>
                  </a:lnTo>
                  <a:lnTo>
                    <a:pt x="11082" y="3169"/>
                  </a:lnTo>
                  <a:lnTo>
                    <a:pt x="11156" y="3284"/>
                  </a:lnTo>
                  <a:lnTo>
                    <a:pt x="11225" y="3403"/>
                  </a:lnTo>
                  <a:lnTo>
                    <a:pt x="11291" y="3526"/>
                  </a:lnTo>
                  <a:lnTo>
                    <a:pt x="11357" y="3649"/>
                  </a:lnTo>
                  <a:lnTo>
                    <a:pt x="11419" y="3773"/>
                  </a:lnTo>
                  <a:lnTo>
                    <a:pt x="11480" y="3900"/>
                  </a:lnTo>
                  <a:lnTo>
                    <a:pt x="11533" y="4027"/>
                  </a:lnTo>
                  <a:lnTo>
                    <a:pt x="11587" y="4154"/>
                  </a:lnTo>
                  <a:lnTo>
                    <a:pt x="11636" y="4285"/>
                  </a:lnTo>
                  <a:lnTo>
                    <a:pt x="11685" y="4417"/>
                  </a:lnTo>
                  <a:lnTo>
                    <a:pt x="11726" y="4553"/>
                  </a:lnTo>
                  <a:lnTo>
                    <a:pt x="11767" y="4688"/>
                  </a:lnTo>
                  <a:lnTo>
                    <a:pt x="11804" y="4823"/>
                  </a:lnTo>
                  <a:lnTo>
                    <a:pt x="11837" y="4963"/>
                  </a:lnTo>
                  <a:lnTo>
                    <a:pt x="11870" y="5103"/>
                  </a:lnTo>
                  <a:lnTo>
                    <a:pt x="11895" y="5242"/>
                  </a:lnTo>
                  <a:lnTo>
                    <a:pt x="11919" y="5386"/>
                  </a:lnTo>
                  <a:lnTo>
                    <a:pt x="11940" y="5525"/>
                  </a:lnTo>
                  <a:lnTo>
                    <a:pt x="11956" y="5669"/>
                  </a:lnTo>
                  <a:lnTo>
                    <a:pt x="11968" y="5817"/>
                  </a:lnTo>
                  <a:lnTo>
                    <a:pt x="11976" y="5961"/>
                  </a:lnTo>
                  <a:lnTo>
                    <a:pt x="11985" y="6108"/>
                  </a:lnTo>
                  <a:lnTo>
                    <a:pt x="11985" y="6256"/>
                  </a:lnTo>
                  <a:lnTo>
                    <a:pt x="11985" y="6403"/>
                  </a:lnTo>
                  <a:lnTo>
                    <a:pt x="11976" y="6550"/>
                  </a:lnTo>
                  <a:lnTo>
                    <a:pt x="11968" y="6694"/>
                  </a:lnTo>
                  <a:lnTo>
                    <a:pt x="11956" y="6842"/>
                  </a:lnTo>
                  <a:lnTo>
                    <a:pt x="11940" y="6986"/>
                  </a:lnTo>
                  <a:lnTo>
                    <a:pt x="11919" y="7125"/>
                  </a:lnTo>
                  <a:lnTo>
                    <a:pt x="11895" y="7269"/>
                  </a:lnTo>
                  <a:lnTo>
                    <a:pt x="11870" y="7408"/>
                  </a:lnTo>
                  <a:lnTo>
                    <a:pt x="11837" y="7548"/>
                  </a:lnTo>
                  <a:lnTo>
                    <a:pt x="11804" y="7688"/>
                  </a:lnTo>
                  <a:lnTo>
                    <a:pt x="11767" y="7823"/>
                  </a:lnTo>
                  <a:lnTo>
                    <a:pt x="11726" y="7958"/>
                  </a:lnTo>
                  <a:lnTo>
                    <a:pt x="11685" y="8094"/>
                  </a:lnTo>
                  <a:lnTo>
                    <a:pt x="11636" y="8226"/>
                  </a:lnTo>
                  <a:lnTo>
                    <a:pt x="11587" y="8357"/>
                  </a:lnTo>
                  <a:lnTo>
                    <a:pt x="11533" y="8484"/>
                  </a:lnTo>
                  <a:lnTo>
                    <a:pt x="11480" y="8611"/>
                  </a:lnTo>
                  <a:lnTo>
                    <a:pt x="11419" y="8738"/>
                  </a:lnTo>
                  <a:lnTo>
                    <a:pt x="11357" y="8862"/>
                  </a:lnTo>
                  <a:lnTo>
                    <a:pt x="11291" y="8985"/>
                  </a:lnTo>
                  <a:lnTo>
                    <a:pt x="11225" y="9108"/>
                  </a:lnTo>
                  <a:lnTo>
                    <a:pt x="11156" y="9227"/>
                  </a:lnTo>
                  <a:lnTo>
                    <a:pt x="11082" y="9342"/>
                  </a:lnTo>
                  <a:lnTo>
                    <a:pt x="11004" y="9457"/>
                  </a:lnTo>
                  <a:lnTo>
                    <a:pt x="10926" y="9572"/>
                  </a:lnTo>
                  <a:lnTo>
                    <a:pt x="10844" y="9683"/>
                  </a:lnTo>
                  <a:lnTo>
                    <a:pt x="10762" y="9794"/>
                  </a:lnTo>
                  <a:lnTo>
                    <a:pt x="10675" y="9900"/>
                  </a:lnTo>
                  <a:lnTo>
                    <a:pt x="10585" y="10007"/>
                  </a:lnTo>
                  <a:lnTo>
                    <a:pt x="10495" y="10110"/>
                  </a:lnTo>
                  <a:lnTo>
                    <a:pt x="10400" y="10208"/>
                  </a:lnTo>
                  <a:lnTo>
                    <a:pt x="10306" y="10306"/>
                  </a:lnTo>
                  <a:lnTo>
                    <a:pt x="10207" y="10405"/>
                  </a:lnTo>
                  <a:lnTo>
                    <a:pt x="10105" y="10495"/>
                  </a:lnTo>
                  <a:lnTo>
                    <a:pt x="10002" y="10590"/>
                  </a:lnTo>
                  <a:lnTo>
                    <a:pt x="9896" y="10676"/>
                  </a:lnTo>
                  <a:lnTo>
                    <a:pt x="9789" y="10762"/>
                  </a:lnTo>
                  <a:lnTo>
                    <a:pt x="9682" y="10848"/>
                  </a:lnTo>
                  <a:lnTo>
                    <a:pt x="9571" y="10930"/>
                  </a:lnTo>
                  <a:lnTo>
                    <a:pt x="9456" y="11009"/>
                  </a:lnTo>
                  <a:lnTo>
                    <a:pt x="9341" y="11083"/>
                  </a:lnTo>
                  <a:lnTo>
                    <a:pt x="9222" y="11157"/>
                  </a:lnTo>
                  <a:lnTo>
                    <a:pt x="9104" y="11226"/>
                  </a:lnTo>
                  <a:lnTo>
                    <a:pt x="8985" y="11296"/>
                  </a:lnTo>
                  <a:lnTo>
                    <a:pt x="8861" y="11362"/>
                  </a:lnTo>
                  <a:lnTo>
                    <a:pt x="8734" y="11423"/>
                  </a:lnTo>
                  <a:lnTo>
                    <a:pt x="8611" y="11481"/>
                  </a:lnTo>
                  <a:lnTo>
                    <a:pt x="8484" y="11538"/>
                  </a:lnTo>
                  <a:lnTo>
                    <a:pt x="8352" y="11592"/>
                  </a:lnTo>
                  <a:lnTo>
                    <a:pt x="8221" y="11641"/>
                  </a:lnTo>
                  <a:lnTo>
                    <a:pt x="8090" y="11686"/>
                  </a:lnTo>
                  <a:lnTo>
                    <a:pt x="7954" y="11731"/>
                  </a:lnTo>
                  <a:lnTo>
                    <a:pt x="7819" y="11772"/>
                  </a:lnTo>
                  <a:lnTo>
                    <a:pt x="7684" y="11809"/>
                  </a:lnTo>
                  <a:lnTo>
                    <a:pt x="7548" y="11842"/>
                  </a:lnTo>
                  <a:lnTo>
                    <a:pt x="7409" y="11871"/>
                  </a:lnTo>
                  <a:lnTo>
                    <a:pt x="7265" y="11899"/>
                  </a:lnTo>
                  <a:lnTo>
                    <a:pt x="7125" y="11924"/>
                  </a:lnTo>
                  <a:lnTo>
                    <a:pt x="6981" y="11945"/>
                  </a:lnTo>
                  <a:lnTo>
                    <a:pt x="6838" y="11961"/>
                  </a:lnTo>
                  <a:lnTo>
                    <a:pt x="6694" y="11973"/>
                  </a:lnTo>
                  <a:lnTo>
                    <a:pt x="6546" y="11981"/>
                  </a:lnTo>
                  <a:lnTo>
                    <a:pt x="6399" y="11986"/>
                  </a:lnTo>
                  <a:lnTo>
                    <a:pt x="6251" y="11990"/>
                  </a:lnTo>
                  <a:lnTo>
                    <a:pt x="6103" y="11986"/>
                  </a:lnTo>
                  <a:lnTo>
                    <a:pt x="5960" y="11981"/>
                  </a:lnTo>
                  <a:lnTo>
                    <a:pt x="5812" y="11973"/>
                  </a:lnTo>
                  <a:lnTo>
                    <a:pt x="5668" y="11961"/>
                  </a:lnTo>
                  <a:lnTo>
                    <a:pt x="5524" y="11945"/>
                  </a:lnTo>
                  <a:lnTo>
                    <a:pt x="5381" y="11924"/>
                  </a:lnTo>
                  <a:lnTo>
                    <a:pt x="5241" y="11899"/>
                  </a:lnTo>
                  <a:lnTo>
                    <a:pt x="5098" y="11871"/>
                  </a:lnTo>
                  <a:lnTo>
                    <a:pt x="4958" y="11842"/>
                  </a:lnTo>
                  <a:lnTo>
                    <a:pt x="4823" y="11809"/>
                  </a:lnTo>
                  <a:lnTo>
                    <a:pt x="4687" y="11772"/>
                  </a:lnTo>
                  <a:lnTo>
                    <a:pt x="4552" y="11731"/>
                  </a:lnTo>
                  <a:lnTo>
                    <a:pt x="4416" y="11686"/>
                  </a:lnTo>
                  <a:lnTo>
                    <a:pt x="4285" y="11641"/>
                  </a:lnTo>
                  <a:lnTo>
                    <a:pt x="4154" y="11592"/>
                  </a:lnTo>
                  <a:lnTo>
                    <a:pt x="4022" y="11538"/>
                  </a:lnTo>
                  <a:lnTo>
                    <a:pt x="3895" y="11481"/>
                  </a:lnTo>
                  <a:lnTo>
                    <a:pt x="3768" y="11423"/>
                  </a:lnTo>
                  <a:lnTo>
                    <a:pt x="3645" y="11362"/>
                  </a:lnTo>
                  <a:lnTo>
                    <a:pt x="3521" y="11296"/>
                  </a:lnTo>
                  <a:lnTo>
                    <a:pt x="3403" y="11226"/>
                  </a:lnTo>
                  <a:lnTo>
                    <a:pt x="3284" y="11157"/>
                  </a:lnTo>
                  <a:lnTo>
                    <a:pt x="3164" y="11083"/>
                  </a:lnTo>
                  <a:lnTo>
                    <a:pt x="3050" y="11009"/>
                  </a:lnTo>
                  <a:lnTo>
                    <a:pt x="2935" y="10930"/>
                  </a:lnTo>
                  <a:lnTo>
                    <a:pt x="2824" y="10848"/>
                  </a:lnTo>
                  <a:lnTo>
                    <a:pt x="2717" y="10762"/>
                  </a:lnTo>
                  <a:lnTo>
                    <a:pt x="2610" y="10676"/>
                  </a:lnTo>
                  <a:lnTo>
                    <a:pt x="2504" y="10590"/>
                  </a:lnTo>
                  <a:lnTo>
                    <a:pt x="2401" y="10495"/>
                  </a:lnTo>
                  <a:lnTo>
                    <a:pt x="2299" y="10405"/>
                  </a:lnTo>
                  <a:lnTo>
                    <a:pt x="2200" y="10306"/>
                  </a:lnTo>
                  <a:lnTo>
                    <a:pt x="2105" y="10208"/>
                  </a:lnTo>
                  <a:lnTo>
                    <a:pt x="2011" y="10110"/>
                  </a:lnTo>
                  <a:lnTo>
                    <a:pt x="1921" y="10007"/>
                  </a:lnTo>
                  <a:lnTo>
                    <a:pt x="1830" y="9900"/>
                  </a:lnTo>
                  <a:lnTo>
                    <a:pt x="1744" y="9794"/>
                  </a:lnTo>
                  <a:lnTo>
                    <a:pt x="1662" y="9683"/>
                  </a:lnTo>
                  <a:lnTo>
                    <a:pt x="1580" y="9572"/>
                  </a:lnTo>
                  <a:lnTo>
                    <a:pt x="1502" y="9457"/>
                  </a:lnTo>
                  <a:lnTo>
                    <a:pt x="1424" y="9342"/>
                  </a:lnTo>
                  <a:lnTo>
                    <a:pt x="1350" y="9227"/>
                  </a:lnTo>
                  <a:lnTo>
                    <a:pt x="1280" y="9108"/>
                  </a:lnTo>
                  <a:lnTo>
                    <a:pt x="1215" y="8985"/>
                  </a:lnTo>
                  <a:lnTo>
                    <a:pt x="1149" y="8862"/>
                  </a:lnTo>
                  <a:lnTo>
                    <a:pt x="1088" y="8738"/>
                  </a:lnTo>
                  <a:lnTo>
                    <a:pt x="1026" y="8611"/>
                  </a:lnTo>
                  <a:lnTo>
                    <a:pt x="973" y="8484"/>
                  </a:lnTo>
                  <a:lnTo>
                    <a:pt x="919" y="8357"/>
                  </a:lnTo>
                  <a:lnTo>
                    <a:pt x="870" y="8226"/>
                  </a:lnTo>
                  <a:lnTo>
                    <a:pt x="821" y="8094"/>
                  </a:lnTo>
                  <a:lnTo>
                    <a:pt x="780" y="7958"/>
                  </a:lnTo>
                  <a:lnTo>
                    <a:pt x="739" y="7823"/>
                  </a:lnTo>
                  <a:lnTo>
                    <a:pt x="702" y="7688"/>
                  </a:lnTo>
                  <a:lnTo>
                    <a:pt x="669" y="7548"/>
                  </a:lnTo>
                  <a:lnTo>
                    <a:pt x="636" y="7408"/>
                  </a:lnTo>
                  <a:lnTo>
                    <a:pt x="612" y="7269"/>
                  </a:lnTo>
                  <a:lnTo>
                    <a:pt x="587" y="7125"/>
                  </a:lnTo>
                  <a:lnTo>
                    <a:pt x="567" y="6986"/>
                  </a:lnTo>
                  <a:lnTo>
                    <a:pt x="550" y="6842"/>
                  </a:lnTo>
                  <a:lnTo>
                    <a:pt x="538" y="6694"/>
                  </a:lnTo>
                  <a:lnTo>
                    <a:pt x="529" y="6550"/>
                  </a:lnTo>
                  <a:lnTo>
                    <a:pt x="521" y="6403"/>
                  </a:lnTo>
                  <a:lnTo>
                    <a:pt x="521" y="6256"/>
                  </a:lnTo>
                  <a:lnTo>
                    <a:pt x="521" y="6108"/>
                  </a:lnTo>
                  <a:lnTo>
                    <a:pt x="529" y="5961"/>
                  </a:lnTo>
                  <a:lnTo>
                    <a:pt x="538" y="5817"/>
                  </a:lnTo>
                  <a:lnTo>
                    <a:pt x="550" y="5669"/>
                  </a:lnTo>
                  <a:lnTo>
                    <a:pt x="567" y="5525"/>
                  </a:lnTo>
                  <a:lnTo>
                    <a:pt x="587" y="5386"/>
                  </a:lnTo>
                  <a:lnTo>
                    <a:pt x="612" y="5242"/>
                  </a:lnTo>
                  <a:lnTo>
                    <a:pt x="636" y="5103"/>
                  </a:lnTo>
                  <a:lnTo>
                    <a:pt x="669" y="4963"/>
                  </a:lnTo>
                  <a:lnTo>
                    <a:pt x="702" y="4823"/>
                  </a:lnTo>
                  <a:lnTo>
                    <a:pt x="739" y="4688"/>
                  </a:lnTo>
                  <a:lnTo>
                    <a:pt x="780" y="4553"/>
                  </a:lnTo>
                  <a:lnTo>
                    <a:pt x="821" y="4417"/>
                  </a:lnTo>
                  <a:lnTo>
                    <a:pt x="870" y="4285"/>
                  </a:lnTo>
                  <a:lnTo>
                    <a:pt x="919" y="4154"/>
                  </a:lnTo>
                  <a:lnTo>
                    <a:pt x="973" y="4027"/>
                  </a:lnTo>
                  <a:lnTo>
                    <a:pt x="1026" y="3900"/>
                  </a:lnTo>
                  <a:lnTo>
                    <a:pt x="1088" y="3773"/>
                  </a:lnTo>
                  <a:lnTo>
                    <a:pt x="1149" y="3649"/>
                  </a:lnTo>
                  <a:lnTo>
                    <a:pt x="1215" y="3526"/>
                  </a:lnTo>
                  <a:lnTo>
                    <a:pt x="1280" y="3403"/>
                  </a:lnTo>
                  <a:lnTo>
                    <a:pt x="1350" y="3284"/>
                  </a:lnTo>
                  <a:lnTo>
                    <a:pt x="1424" y="3169"/>
                  </a:lnTo>
                  <a:lnTo>
                    <a:pt x="1502" y="3054"/>
                  </a:lnTo>
                  <a:lnTo>
                    <a:pt x="1580" y="2939"/>
                  </a:lnTo>
                  <a:lnTo>
                    <a:pt x="1662" y="2828"/>
                  </a:lnTo>
                  <a:lnTo>
                    <a:pt x="1744" y="2717"/>
                  </a:lnTo>
                  <a:lnTo>
                    <a:pt x="1830" y="2611"/>
                  </a:lnTo>
                  <a:lnTo>
                    <a:pt x="1921" y="2504"/>
                  </a:lnTo>
                  <a:lnTo>
                    <a:pt x="2011" y="2401"/>
                  </a:lnTo>
                  <a:lnTo>
                    <a:pt x="2105" y="2303"/>
                  </a:lnTo>
                  <a:lnTo>
                    <a:pt x="2200" y="2205"/>
                  </a:lnTo>
                  <a:lnTo>
                    <a:pt x="2299" y="2106"/>
                  </a:lnTo>
                  <a:lnTo>
                    <a:pt x="2401" y="2016"/>
                  </a:lnTo>
                  <a:lnTo>
                    <a:pt x="2504" y="1921"/>
                  </a:lnTo>
                  <a:lnTo>
                    <a:pt x="2610" y="1835"/>
                  </a:lnTo>
                  <a:lnTo>
                    <a:pt x="2717" y="1749"/>
                  </a:lnTo>
                  <a:lnTo>
                    <a:pt x="2824" y="1663"/>
                  </a:lnTo>
                  <a:lnTo>
                    <a:pt x="2935" y="1581"/>
                  </a:lnTo>
                  <a:lnTo>
                    <a:pt x="3050" y="1502"/>
                  </a:lnTo>
                  <a:lnTo>
                    <a:pt x="3164" y="1428"/>
                  </a:lnTo>
                  <a:lnTo>
                    <a:pt x="3284" y="1354"/>
                  </a:lnTo>
                  <a:lnTo>
                    <a:pt x="3403" y="1285"/>
                  </a:lnTo>
                  <a:lnTo>
                    <a:pt x="3521" y="1215"/>
                  </a:lnTo>
                  <a:lnTo>
                    <a:pt x="3645" y="1149"/>
                  </a:lnTo>
                  <a:lnTo>
                    <a:pt x="3768" y="1088"/>
                  </a:lnTo>
                  <a:lnTo>
                    <a:pt x="3895" y="1030"/>
                  </a:lnTo>
                  <a:lnTo>
                    <a:pt x="4022" y="973"/>
                  </a:lnTo>
                  <a:lnTo>
                    <a:pt x="4154" y="919"/>
                  </a:lnTo>
                  <a:lnTo>
                    <a:pt x="4285" y="870"/>
                  </a:lnTo>
                  <a:lnTo>
                    <a:pt x="4416" y="825"/>
                  </a:lnTo>
                  <a:lnTo>
                    <a:pt x="4552" y="780"/>
                  </a:lnTo>
                  <a:lnTo>
                    <a:pt x="4687" y="739"/>
                  </a:lnTo>
                  <a:lnTo>
                    <a:pt x="4823" y="702"/>
                  </a:lnTo>
                  <a:lnTo>
                    <a:pt x="4958" y="669"/>
                  </a:lnTo>
                  <a:lnTo>
                    <a:pt x="5098" y="640"/>
                  </a:lnTo>
                  <a:lnTo>
                    <a:pt x="5241" y="612"/>
                  </a:lnTo>
                  <a:lnTo>
                    <a:pt x="5381" y="587"/>
                  </a:lnTo>
                  <a:lnTo>
                    <a:pt x="5524" y="566"/>
                  </a:lnTo>
                  <a:lnTo>
                    <a:pt x="5668" y="550"/>
                  </a:lnTo>
                  <a:lnTo>
                    <a:pt x="5812" y="538"/>
                  </a:lnTo>
                  <a:lnTo>
                    <a:pt x="5960" y="530"/>
                  </a:lnTo>
                  <a:lnTo>
                    <a:pt x="6103" y="525"/>
                  </a:lnTo>
                  <a:close/>
                  <a:moveTo>
                    <a:pt x="6251" y="0"/>
                  </a:moveTo>
                  <a:lnTo>
                    <a:pt x="6091" y="4"/>
                  </a:lnTo>
                  <a:lnTo>
                    <a:pt x="5931" y="8"/>
                  </a:lnTo>
                  <a:lnTo>
                    <a:pt x="5771" y="20"/>
                  </a:lnTo>
                  <a:lnTo>
                    <a:pt x="5615" y="33"/>
                  </a:lnTo>
                  <a:lnTo>
                    <a:pt x="5455" y="54"/>
                  </a:lnTo>
                  <a:lnTo>
                    <a:pt x="5299" y="74"/>
                  </a:lnTo>
                  <a:lnTo>
                    <a:pt x="5147" y="99"/>
                  </a:lnTo>
                  <a:lnTo>
                    <a:pt x="4991" y="127"/>
                  </a:lnTo>
                  <a:lnTo>
                    <a:pt x="4839" y="160"/>
                  </a:lnTo>
                  <a:lnTo>
                    <a:pt x="4691" y="197"/>
                  </a:lnTo>
                  <a:lnTo>
                    <a:pt x="4539" y="238"/>
                  </a:lnTo>
                  <a:lnTo>
                    <a:pt x="4391" y="283"/>
                  </a:lnTo>
                  <a:lnTo>
                    <a:pt x="4248" y="329"/>
                  </a:lnTo>
                  <a:lnTo>
                    <a:pt x="4104" y="382"/>
                  </a:lnTo>
                  <a:lnTo>
                    <a:pt x="3961" y="435"/>
                  </a:lnTo>
                  <a:lnTo>
                    <a:pt x="3817" y="493"/>
                  </a:lnTo>
                  <a:lnTo>
                    <a:pt x="3678" y="554"/>
                  </a:lnTo>
                  <a:lnTo>
                    <a:pt x="3542" y="620"/>
                  </a:lnTo>
                  <a:lnTo>
                    <a:pt x="3406" y="685"/>
                  </a:lnTo>
                  <a:lnTo>
                    <a:pt x="3271" y="755"/>
                  </a:lnTo>
                  <a:lnTo>
                    <a:pt x="3140" y="829"/>
                  </a:lnTo>
                  <a:lnTo>
                    <a:pt x="3009" y="907"/>
                  </a:lnTo>
                  <a:lnTo>
                    <a:pt x="2881" y="985"/>
                  </a:lnTo>
                  <a:lnTo>
                    <a:pt x="2758" y="1067"/>
                  </a:lnTo>
                  <a:lnTo>
                    <a:pt x="2631" y="1153"/>
                  </a:lnTo>
                  <a:lnTo>
                    <a:pt x="2512" y="1244"/>
                  </a:lnTo>
                  <a:lnTo>
                    <a:pt x="2393" y="1334"/>
                  </a:lnTo>
                  <a:lnTo>
                    <a:pt x="2274" y="1428"/>
                  </a:lnTo>
                  <a:lnTo>
                    <a:pt x="2159" y="1527"/>
                  </a:lnTo>
                  <a:lnTo>
                    <a:pt x="2048" y="1626"/>
                  </a:lnTo>
                  <a:lnTo>
                    <a:pt x="1937" y="1728"/>
                  </a:lnTo>
                  <a:lnTo>
                    <a:pt x="1830" y="1835"/>
                  </a:lnTo>
                  <a:lnTo>
                    <a:pt x="1724" y="1942"/>
                  </a:lnTo>
                  <a:lnTo>
                    <a:pt x="1625" y="2048"/>
                  </a:lnTo>
                  <a:lnTo>
                    <a:pt x="1523" y="2163"/>
                  </a:lnTo>
                  <a:lnTo>
                    <a:pt x="1428" y="2278"/>
                  </a:lnTo>
                  <a:lnTo>
                    <a:pt x="1334" y="2393"/>
                  </a:lnTo>
                  <a:lnTo>
                    <a:pt x="1239" y="2512"/>
                  </a:lnTo>
                  <a:lnTo>
                    <a:pt x="1153" y="2635"/>
                  </a:lnTo>
                  <a:lnTo>
                    <a:pt x="1067" y="2759"/>
                  </a:lnTo>
                  <a:lnTo>
                    <a:pt x="985" y="2886"/>
                  </a:lnTo>
                  <a:lnTo>
                    <a:pt x="903" y="3013"/>
                  </a:lnTo>
                  <a:lnTo>
                    <a:pt x="829" y="3145"/>
                  </a:lnTo>
                  <a:lnTo>
                    <a:pt x="755" y="3276"/>
                  </a:lnTo>
                  <a:lnTo>
                    <a:pt x="681" y="3407"/>
                  </a:lnTo>
                  <a:lnTo>
                    <a:pt x="615" y="3543"/>
                  </a:lnTo>
                  <a:lnTo>
                    <a:pt x="550" y="3682"/>
                  </a:lnTo>
                  <a:lnTo>
                    <a:pt x="488" y="3822"/>
                  </a:lnTo>
                  <a:lnTo>
                    <a:pt x="431" y="3961"/>
                  </a:lnTo>
                  <a:lnTo>
                    <a:pt x="378" y="4105"/>
                  </a:lnTo>
                  <a:lnTo>
                    <a:pt x="328" y="4249"/>
                  </a:lnTo>
                  <a:lnTo>
                    <a:pt x="279" y="4397"/>
                  </a:lnTo>
                  <a:lnTo>
                    <a:pt x="238" y="4544"/>
                  </a:lnTo>
                  <a:lnTo>
                    <a:pt x="197" y="4692"/>
                  </a:lnTo>
                  <a:lnTo>
                    <a:pt x="160" y="4844"/>
                  </a:lnTo>
                  <a:lnTo>
                    <a:pt x="127" y="4996"/>
                  </a:lnTo>
                  <a:lnTo>
                    <a:pt x="99" y="5148"/>
                  </a:lnTo>
                  <a:lnTo>
                    <a:pt x="70" y="5304"/>
                  </a:lnTo>
                  <a:lnTo>
                    <a:pt x="49" y="5459"/>
                  </a:lnTo>
                  <a:lnTo>
                    <a:pt x="33" y="5616"/>
                  </a:lnTo>
                  <a:lnTo>
                    <a:pt x="17" y="5776"/>
                  </a:lnTo>
                  <a:lnTo>
                    <a:pt x="8" y="5936"/>
                  </a:lnTo>
                  <a:lnTo>
                    <a:pt x="0" y="6096"/>
                  </a:lnTo>
                  <a:lnTo>
                    <a:pt x="0" y="6256"/>
                  </a:lnTo>
                  <a:lnTo>
                    <a:pt x="0" y="6415"/>
                  </a:lnTo>
                  <a:lnTo>
                    <a:pt x="8" y="6575"/>
                  </a:lnTo>
                  <a:lnTo>
                    <a:pt x="17" y="6735"/>
                  </a:lnTo>
                  <a:lnTo>
                    <a:pt x="33" y="6895"/>
                  </a:lnTo>
                  <a:lnTo>
                    <a:pt x="49" y="7052"/>
                  </a:lnTo>
                  <a:lnTo>
                    <a:pt x="70" y="7207"/>
                  </a:lnTo>
                  <a:lnTo>
                    <a:pt x="99" y="7363"/>
                  </a:lnTo>
                  <a:lnTo>
                    <a:pt x="127" y="7515"/>
                  </a:lnTo>
                  <a:lnTo>
                    <a:pt x="160" y="7667"/>
                  </a:lnTo>
                  <a:lnTo>
                    <a:pt x="197" y="7819"/>
                  </a:lnTo>
                  <a:lnTo>
                    <a:pt x="238" y="7967"/>
                  </a:lnTo>
                  <a:lnTo>
                    <a:pt x="279" y="8114"/>
                  </a:lnTo>
                  <a:lnTo>
                    <a:pt x="328" y="8262"/>
                  </a:lnTo>
                  <a:lnTo>
                    <a:pt x="378" y="8406"/>
                  </a:lnTo>
                  <a:lnTo>
                    <a:pt x="431" y="8550"/>
                  </a:lnTo>
                  <a:lnTo>
                    <a:pt x="488" y="8689"/>
                  </a:lnTo>
                  <a:lnTo>
                    <a:pt x="550" y="8829"/>
                  </a:lnTo>
                  <a:lnTo>
                    <a:pt x="615" y="8968"/>
                  </a:lnTo>
                  <a:lnTo>
                    <a:pt x="681" y="9104"/>
                  </a:lnTo>
                  <a:lnTo>
                    <a:pt x="755" y="9235"/>
                  </a:lnTo>
                  <a:lnTo>
                    <a:pt x="829" y="9366"/>
                  </a:lnTo>
                  <a:lnTo>
                    <a:pt x="903" y="9498"/>
                  </a:lnTo>
                  <a:lnTo>
                    <a:pt x="985" y="9625"/>
                  </a:lnTo>
                  <a:lnTo>
                    <a:pt x="1067" y="9752"/>
                  </a:lnTo>
                  <a:lnTo>
                    <a:pt x="1153" y="9876"/>
                  </a:lnTo>
                  <a:lnTo>
                    <a:pt x="1239" y="9999"/>
                  </a:lnTo>
                  <a:lnTo>
                    <a:pt x="1334" y="10118"/>
                  </a:lnTo>
                  <a:lnTo>
                    <a:pt x="1428" y="10233"/>
                  </a:lnTo>
                  <a:lnTo>
                    <a:pt x="1523" y="10348"/>
                  </a:lnTo>
                  <a:lnTo>
                    <a:pt x="1625" y="10463"/>
                  </a:lnTo>
                  <a:lnTo>
                    <a:pt x="1724" y="10569"/>
                  </a:lnTo>
                  <a:lnTo>
                    <a:pt x="1830" y="10676"/>
                  </a:lnTo>
                  <a:lnTo>
                    <a:pt x="1937" y="10783"/>
                  </a:lnTo>
                  <a:lnTo>
                    <a:pt x="2048" y="10885"/>
                  </a:lnTo>
                  <a:lnTo>
                    <a:pt x="2159" y="10984"/>
                  </a:lnTo>
                  <a:lnTo>
                    <a:pt x="2274" y="11083"/>
                  </a:lnTo>
                  <a:lnTo>
                    <a:pt x="2393" y="11177"/>
                  </a:lnTo>
                  <a:lnTo>
                    <a:pt x="2512" y="11267"/>
                  </a:lnTo>
                  <a:lnTo>
                    <a:pt x="2631" y="11358"/>
                  </a:lnTo>
                  <a:lnTo>
                    <a:pt x="2758" y="11444"/>
                  </a:lnTo>
                  <a:lnTo>
                    <a:pt x="2881" y="11526"/>
                  </a:lnTo>
                  <a:lnTo>
                    <a:pt x="3009" y="11604"/>
                  </a:lnTo>
                  <a:lnTo>
                    <a:pt x="3140" y="11682"/>
                  </a:lnTo>
                  <a:lnTo>
                    <a:pt x="3271" y="11756"/>
                  </a:lnTo>
                  <a:lnTo>
                    <a:pt x="3406" y="11826"/>
                  </a:lnTo>
                  <a:lnTo>
                    <a:pt x="3542" y="11891"/>
                  </a:lnTo>
                  <a:lnTo>
                    <a:pt x="3678" y="11957"/>
                  </a:lnTo>
                  <a:lnTo>
                    <a:pt x="3817" y="12018"/>
                  </a:lnTo>
                  <a:lnTo>
                    <a:pt x="3961" y="12076"/>
                  </a:lnTo>
                  <a:lnTo>
                    <a:pt x="4104" y="12129"/>
                  </a:lnTo>
                  <a:lnTo>
                    <a:pt x="4248" y="12182"/>
                  </a:lnTo>
                  <a:lnTo>
                    <a:pt x="4391" y="12228"/>
                  </a:lnTo>
                  <a:lnTo>
                    <a:pt x="4539" y="12273"/>
                  </a:lnTo>
                  <a:lnTo>
                    <a:pt x="4691" y="12314"/>
                  </a:lnTo>
                  <a:lnTo>
                    <a:pt x="4839" y="12351"/>
                  </a:lnTo>
                  <a:lnTo>
                    <a:pt x="4991" y="12384"/>
                  </a:lnTo>
                  <a:lnTo>
                    <a:pt x="5147" y="12412"/>
                  </a:lnTo>
                  <a:lnTo>
                    <a:pt x="5299" y="12437"/>
                  </a:lnTo>
                  <a:lnTo>
                    <a:pt x="5455" y="12457"/>
                  </a:lnTo>
                  <a:lnTo>
                    <a:pt x="5615" y="12478"/>
                  </a:lnTo>
                  <a:lnTo>
                    <a:pt x="5771" y="12491"/>
                  </a:lnTo>
                  <a:lnTo>
                    <a:pt x="5931" y="12503"/>
                  </a:lnTo>
                  <a:lnTo>
                    <a:pt x="6091" y="12507"/>
                  </a:lnTo>
                  <a:lnTo>
                    <a:pt x="6251" y="12511"/>
                  </a:lnTo>
                  <a:lnTo>
                    <a:pt x="6415" y="12507"/>
                  </a:lnTo>
                  <a:lnTo>
                    <a:pt x="6575" y="12503"/>
                  </a:lnTo>
                  <a:lnTo>
                    <a:pt x="6735" y="12491"/>
                  </a:lnTo>
                  <a:lnTo>
                    <a:pt x="6891" y="12478"/>
                  </a:lnTo>
                  <a:lnTo>
                    <a:pt x="7051" y="12457"/>
                  </a:lnTo>
                  <a:lnTo>
                    <a:pt x="7207" y="12437"/>
                  </a:lnTo>
                  <a:lnTo>
                    <a:pt x="7359" y="12412"/>
                  </a:lnTo>
                  <a:lnTo>
                    <a:pt x="7515" y="12384"/>
                  </a:lnTo>
                  <a:lnTo>
                    <a:pt x="7667" y="12351"/>
                  </a:lnTo>
                  <a:lnTo>
                    <a:pt x="7815" y="12314"/>
                  </a:lnTo>
                  <a:lnTo>
                    <a:pt x="7966" y="12273"/>
                  </a:lnTo>
                  <a:lnTo>
                    <a:pt x="8114" y="12228"/>
                  </a:lnTo>
                  <a:lnTo>
                    <a:pt x="8258" y="12182"/>
                  </a:lnTo>
                  <a:lnTo>
                    <a:pt x="8402" y="12129"/>
                  </a:lnTo>
                  <a:lnTo>
                    <a:pt x="8545" y="12076"/>
                  </a:lnTo>
                  <a:lnTo>
                    <a:pt x="8689" y="12018"/>
                  </a:lnTo>
                  <a:lnTo>
                    <a:pt x="8829" y="11957"/>
                  </a:lnTo>
                  <a:lnTo>
                    <a:pt x="8964" y="11891"/>
                  </a:lnTo>
                  <a:lnTo>
                    <a:pt x="9099" y="11826"/>
                  </a:lnTo>
                  <a:lnTo>
                    <a:pt x="9235" y="11756"/>
                  </a:lnTo>
                  <a:lnTo>
                    <a:pt x="9366" y="11682"/>
                  </a:lnTo>
                  <a:lnTo>
                    <a:pt x="9497" y="11604"/>
                  </a:lnTo>
                  <a:lnTo>
                    <a:pt x="9625" y="11526"/>
                  </a:lnTo>
                  <a:lnTo>
                    <a:pt x="9748" y="11444"/>
                  </a:lnTo>
                  <a:lnTo>
                    <a:pt x="9875" y="11358"/>
                  </a:lnTo>
                  <a:lnTo>
                    <a:pt x="9994" y="11267"/>
                  </a:lnTo>
                  <a:lnTo>
                    <a:pt x="10113" y="11177"/>
                  </a:lnTo>
                  <a:lnTo>
                    <a:pt x="10232" y="11083"/>
                  </a:lnTo>
                  <a:lnTo>
                    <a:pt x="10347" y="10984"/>
                  </a:lnTo>
                  <a:lnTo>
                    <a:pt x="10458" y="10885"/>
                  </a:lnTo>
                  <a:lnTo>
                    <a:pt x="10569" y="10783"/>
                  </a:lnTo>
                  <a:lnTo>
                    <a:pt x="10675" y="10676"/>
                  </a:lnTo>
                  <a:lnTo>
                    <a:pt x="10778" y="10569"/>
                  </a:lnTo>
                  <a:lnTo>
                    <a:pt x="10881" y="10463"/>
                  </a:lnTo>
                  <a:lnTo>
                    <a:pt x="10984" y="10348"/>
                  </a:lnTo>
                  <a:lnTo>
                    <a:pt x="11077" y="10233"/>
                  </a:lnTo>
                  <a:lnTo>
                    <a:pt x="11172" y="10118"/>
                  </a:lnTo>
                  <a:lnTo>
                    <a:pt x="11262" y="9999"/>
                  </a:lnTo>
                  <a:lnTo>
                    <a:pt x="11352" y="9876"/>
                  </a:lnTo>
                  <a:lnTo>
                    <a:pt x="11439" y="9752"/>
                  </a:lnTo>
                  <a:lnTo>
                    <a:pt x="11521" y="9625"/>
                  </a:lnTo>
                  <a:lnTo>
                    <a:pt x="11603" y="9498"/>
                  </a:lnTo>
                  <a:lnTo>
                    <a:pt x="11677" y="9366"/>
                  </a:lnTo>
                  <a:lnTo>
                    <a:pt x="11751" y="9235"/>
                  </a:lnTo>
                  <a:lnTo>
                    <a:pt x="11825" y="9104"/>
                  </a:lnTo>
                  <a:lnTo>
                    <a:pt x="11890" y="8968"/>
                  </a:lnTo>
                  <a:lnTo>
                    <a:pt x="11956" y="8829"/>
                  </a:lnTo>
                  <a:lnTo>
                    <a:pt x="12014" y="8689"/>
                  </a:lnTo>
                  <a:lnTo>
                    <a:pt x="12075" y="8550"/>
                  </a:lnTo>
                  <a:lnTo>
                    <a:pt x="12128" y="8406"/>
                  </a:lnTo>
                  <a:lnTo>
                    <a:pt x="12177" y="8262"/>
                  </a:lnTo>
                  <a:lnTo>
                    <a:pt x="12227" y="8114"/>
                  </a:lnTo>
                  <a:lnTo>
                    <a:pt x="12268" y="7967"/>
                  </a:lnTo>
                  <a:lnTo>
                    <a:pt x="12309" y="7819"/>
                  </a:lnTo>
                  <a:lnTo>
                    <a:pt x="12346" y="7667"/>
                  </a:lnTo>
                  <a:lnTo>
                    <a:pt x="12379" y="7515"/>
                  </a:lnTo>
                  <a:lnTo>
                    <a:pt x="12407" y="7363"/>
                  </a:lnTo>
                  <a:lnTo>
                    <a:pt x="12436" y="7207"/>
                  </a:lnTo>
                  <a:lnTo>
                    <a:pt x="12457" y="7052"/>
                  </a:lnTo>
                  <a:lnTo>
                    <a:pt x="12473" y="6895"/>
                  </a:lnTo>
                  <a:lnTo>
                    <a:pt x="12490" y="6735"/>
                  </a:lnTo>
                  <a:lnTo>
                    <a:pt x="12498" y="6575"/>
                  </a:lnTo>
                  <a:lnTo>
                    <a:pt x="12506" y="6415"/>
                  </a:lnTo>
                  <a:lnTo>
                    <a:pt x="12506" y="6256"/>
                  </a:lnTo>
                  <a:lnTo>
                    <a:pt x="12506" y="6096"/>
                  </a:lnTo>
                  <a:lnTo>
                    <a:pt x="12498" y="5936"/>
                  </a:lnTo>
                  <a:lnTo>
                    <a:pt x="12490" y="5776"/>
                  </a:lnTo>
                  <a:lnTo>
                    <a:pt x="12473" y="5616"/>
                  </a:lnTo>
                  <a:lnTo>
                    <a:pt x="12457" y="5459"/>
                  </a:lnTo>
                  <a:lnTo>
                    <a:pt x="12436" y="5304"/>
                  </a:lnTo>
                  <a:lnTo>
                    <a:pt x="12407" y="5148"/>
                  </a:lnTo>
                  <a:lnTo>
                    <a:pt x="12379" y="4996"/>
                  </a:lnTo>
                  <a:lnTo>
                    <a:pt x="12346" y="4844"/>
                  </a:lnTo>
                  <a:lnTo>
                    <a:pt x="12309" y="4692"/>
                  </a:lnTo>
                  <a:lnTo>
                    <a:pt x="12268" y="4544"/>
                  </a:lnTo>
                  <a:lnTo>
                    <a:pt x="12227" y="4397"/>
                  </a:lnTo>
                  <a:lnTo>
                    <a:pt x="12177" y="4249"/>
                  </a:lnTo>
                  <a:lnTo>
                    <a:pt x="12128" y="4105"/>
                  </a:lnTo>
                  <a:lnTo>
                    <a:pt x="12075" y="3961"/>
                  </a:lnTo>
                  <a:lnTo>
                    <a:pt x="12014" y="3822"/>
                  </a:lnTo>
                  <a:lnTo>
                    <a:pt x="11956" y="3682"/>
                  </a:lnTo>
                  <a:lnTo>
                    <a:pt x="11890" y="3543"/>
                  </a:lnTo>
                  <a:lnTo>
                    <a:pt x="11825" y="3407"/>
                  </a:lnTo>
                  <a:lnTo>
                    <a:pt x="11751" y="3276"/>
                  </a:lnTo>
                  <a:lnTo>
                    <a:pt x="11677" y="3145"/>
                  </a:lnTo>
                  <a:lnTo>
                    <a:pt x="11603" y="3013"/>
                  </a:lnTo>
                  <a:lnTo>
                    <a:pt x="11521" y="2886"/>
                  </a:lnTo>
                  <a:lnTo>
                    <a:pt x="11439" y="2759"/>
                  </a:lnTo>
                  <a:lnTo>
                    <a:pt x="11352" y="2635"/>
                  </a:lnTo>
                  <a:lnTo>
                    <a:pt x="11262" y="2512"/>
                  </a:lnTo>
                  <a:lnTo>
                    <a:pt x="11172" y="2393"/>
                  </a:lnTo>
                  <a:lnTo>
                    <a:pt x="11077" y="2278"/>
                  </a:lnTo>
                  <a:lnTo>
                    <a:pt x="10984" y="2163"/>
                  </a:lnTo>
                  <a:lnTo>
                    <a:pt x="10881" y="2048"/>
                  </a:lnTo>
                  <a:lnTo>
                    <a:pt x="10778" y="1942"/>
                  </a:lnTo>
                  <a:lnTo>
                    <a:pt x="10675" y="1835"/>
                  </a:lnTo>
                  <a:lnTo>
                    <a:pt x="10569" y="1728"/>
                  </a:lnTo>
                  <a:lnTo>
                    <a:pt x="10458" y="1626"/>
                  </a:lnTo>
                  <a:lnTo>
                    <a:pt x="10347" y="1527"/>
                  </a:lnTo>
                  <a:lnTo>
                    <a:pt x="10232" y="1428"/>
                  </a:lnTo>
                  <a:lnTo>
                    <a:pt x="10113" y="1334"/>
                  </a:lnTo>
                  <a:lnTo>
                    <a:pt x="9994" y="1244"/>
                  </a:lnTo>
                  <a:lnTo>
                    <a:pt x="9875" y="1153"/>
                  </a:lnTo>
                  <a:lnTo>
                    <a:pt x="9748" y="1067"/>
                  </a:lnTo>
                  <a:lnTo>
                    <a:pt x="9625" y="985"/>
                  </a:lnTo>
                  <a:lnTo>
                    <a:pt x="9497" y="907"/>
                  </a:lnTo>
                  <a:lnTo>
                    <a:pt x="9366" y="829"/>
                  </a:lnTo>
                  <a:lnTo>
                    <a:pt x="9235" y="755"/>
                  </a:lnTo>
                  <a:lnTo>
                    <a:pt x="9099" y="685"/>
                  </a:lnTo>
                  <a:lnTo>
                    <a:pt x="8964" y="620"/>
                  </a:lnTo>
                  <a:lnTo>
                    <a:pt x="8829" y="554"/>
                  </a:lnTo>
                  <a:lnTo>
                    <a:pt x="8689" y="493"/>
                  </a:lnTo>
                  <a:lnTo>
                    <a:pt x="8545" y="435"/>
                  </a:lnTo>
                  <a:lnTo>
                    <a:pt x="8402" y="382"/>
                  </a:lnTo>
                  <a:lnTo>
                    <a:pt x="8258" y="329"/>
                  </a:lnTo>
                  <a:lnTo>
                    <a:pt x="8114" y="283"/>
                  </a:lnTo>
                  <a:lnTo>
                    <a:pt x="7966" y="238"/>
                  </a:lnTo>
                  <a:lnTo>
                    <a:pt x="7815" y="197"/>
                  </a:lnTo>
                  <a:lnTo>
                    <a:pt x="7667" y="160"/>
                  </a:lnTo>
                  <a:lnTo>
                    <a:pt x="7515" y="127"/>
                  </a:lnTo>
                  <a:lnTo>
                    <a:pt x="7359" y="99"/>
                  </a:lnTo>
                  <a:lnTo>
                    <a:pt x="7207" y="74"/>
                  </a:lnTo>
                  <a:lnTo>
                    <a:pt x="7051" y="54"/>
                  </a:lnTo>
                  <a:lnTo>
                    <a:pt x="6891" y="33"/>
                  </a:lnTo>
                  <a:lnTo>
                    <a:pt x="6735" y="20"/>
                  </a:lnTo>
                  <a:lnTo>
                    <a:pt x="6575" y="8"/>
                  </a:lnTo>
                  <a:lnTo>
                    <a:pt x="6415" y="4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18" name="Freeform: Shape 2">
              <a:extLst>
                <a:ext uri="{FF2B5EF4-FFF2-40B4-BE49-F238E27FC236}">
                  <a16:creationId xmlns:a16="http://schemas.microsoft.com/office/drawing/2014/main" id="{84FDB7F2-E8D5-0340-A673-13AF90AC0D3F}"/>
                </a:ext>
              </a:extLst>
            </p:cNvPr>
            <p:cNvSpPr/>
            <p:nvPr/>
          </p:nvSpPr>
          <p:spPr>
            <a:xfrm>
              <a:off x="9530500" y="7531272"/>
              <a:ext cx="914039" cy="1338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540" h="3719">
                  <a:moveTo>
                    <a:pt x="1268" y="0"/>
                  </a:moveTo>
                  <a:lnTo>
                    <a:pt x="0" y="1273"/>
                  </a:lnTo>
                  <a:lnTo>
                    <a:pt x="693" y="1273"/>
                  </a:lnTo>
                  <a:lnTo>
                    <a:pt x="693" y="3719"/>
                  </a:lnTo>
                  <a:lnTo>
                    <a:pt x="1847" y="3719"/>
                  </a:lnTo>
                  <a:lnTo>
                    <a:pt x="1847" y="1273"/>
                  </a:lnTo>
                  <a:lnTo>
                    <a:pt x="2540" y="1273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19" name="Freeform: Shape 3">
              <a:extLst>
                <a:ext uri="{FF2B5EF4-FFF2-40B4-BE49-F238E27FC236}">
                  <a16:creationId xmlns:a16="http://schemas.microsoft.com/office/drawing/2014/main" id="{B552DA32-A2C8-2D4D-94A4-94F78508CAB0}"/>
                </a:ext>
              </a:extLst>
            </p:cNvPr>
            <p:cNvSpPr/>
            <p:nvPr/>
          </p:nvSpPr>
          <p:spPr>
            <a:xfrm>
              <a:off x="9530500" y="9653112"/>
              <a:ext cx="914039" cy="1338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540" h="3719">
                  <a:moveTo>
                    <a:pt x="1268" y="3719"/>
                  </a:moveTo>
                  <a:lnTo>
                    <a:pt x="2540" y="2446"/>
                  </a:lnTo>
                  <a:lnTo>
                    <a:pt x="1847" y="2446"/>
                  </a:lnTo>
                  <a:lnTo>
                    <a:pt x="1847" y="0"/>
                  </a:lnTo>
                  <a:lnTo>
                    <a:pt x="693" y="0"/>
                  </a:lnTo>
                  <a:lnTo>
                    <a:pt x="693" y="2446"/>
                  </a:lnTo>
                  <a:lnTo>
                    <a:pt x="0" y="244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0" name="Freeform: Shape 4">
              <a:extLst>
                <a:ext uri="{FF2B5EF4-FFF2-40B4-BE49-F238E27FC236}">
                  <a16:creationId xmlns:a16="http://schemas.microsoft.com/office/drawing/2014/main" id="{82DF3381-60C1-0747-8313-63186D066FE6}"/>
                </a:ext>
              </a:extLst>
            </p:cNvPr>
            <p:cNvSpPr/>
            <p:nvPr/>
          </p:nvSpPr>
          <p:spPr>
            <a:xfrm>
              <a:off x="10380099" y="8805312"/>
              <a:ext cx="1336680" cy="91259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14" h="2536">
                  <a:moveTo>
                    <a:pt x="0" y="1268"/>
                  </a:moveTo>
                  <a:lnTo>
                    <a:pt x="1268" y="2536"/>
                  </a:lnTo>
                  <a:lnTo>
                    <a:pt x="1268" y="1847"/>
                  </a:lnTo>
                  <a:lnTo>
                    <a:pt x="3714" y="1847"/>
                  </a:lnTo>
                  <a:lnTo>
                    <a:pt x="3714" y="689"/>
                  </a:lnTo>
                  <a:lnTo>
                    <a:pt x="1268" y="689"/>
                  </a:lnTo>
                  <a:lnTo>
                    <a:pt x="1268" y="0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21" name="Freeform: Shape 5">
              <a:extLst>
                <a:ext uri="{FF2B5EF4-FFF2-40B4-BE49-F238E27FC236}">
                  <a16:creationId xmlns:a16="http://schemas.microsoft.com/office/drawing/2014/main" id="{F589F586-E917-284C-9405-1C041F636873}"/>
                </a:ext>
              </a:extLst>
            </p:cNvPr>
            <p:cNvSpPr/>
            <p:nvPr/>
          </p:nvSpPr>
          <p:spPr>
            <a:xfrm>
              <a:off x="8256820" y="8805312"/>
              <a:ext cx="1338120" cy="91259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18" h="2536">
                  <a:moveTo>
                    <a:pt x="3718" y="1268"/>
                  </a:moveTo>
                  <a:lnTo>
                    <a:pt x="2450" y="0"/>
                  </a:lnTo>
                  <a:lnTo>
                    <a:pt x="2450" y="689"/>
                  </a:lnTo>
                  <a:lnTo>
                    <a:pt x="0" y="689"/>
                  </a:lnTo>
                  <a:lnTo>
                    <a:pt x="0" y="1847"/>
                  </a:lnTo>
                  <a:lnTo>
                    <a:pt x="2450" y="1847"/>
                  </a:lnTo>
                  <a:lnTo>
                    <a:pt x="2450" y="253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Arial" pitchFamily="2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D8E2A30B-322D-684C-B978-87A74ABAAD5A}"/>
              </a:ext>
            </a:extLst>
          </p:cNvPr>
          <p:cNvSpPr txBox="1"/>
          <p:nvPr/>
        </p:nvSpPr>
        <p:spPr>
          <a:xfrm>
            <a:off x="2018087" y="2528054"/>
            <a:ext cx="951415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200" dirty="0">
                <a:latin typeface="Calibri" panose="020F0502020204030204" pitchFamily="34" charset="0"/>
              </a:rPr>
              <a:t>Physical Router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E680EF7-88F4-5247-B614-C62E9BB0B758}"/>
              </a:ext>
            </a:extLst>
          </p:cNvPr>
          <p:cNvCxnSpPr>
            <a:cxnSpLocks/>
            <a:stCxn id="62" idx="46"/>
            <a:endCxn id="17" idx="0"/>
          </p:cNvCxnSpPr>
          <p:nvPr/>
        </p:nvCxnSpPr>
        <p:spPr bwMode="gray">
          <a:xfrm>
            <a:off x="3319908" y="2112743"/>
            <a:ext cx="2" cy="241894"/>
          </a:xfrm>
          <a:prstGeom prst="line">
            <a:avLst/>
          </a:prstGeom>
          <a:ln w="25400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95CFE3A-A0D5-F147-BB83-E9F2A6F70471}"/>
              </a:ext>
            </a:extLst>
          </p:cNvPr>
          <p:cNvCxnSpPr>
            <a:cxnSpLocks/>
            <a:stCxn id="17" idx="2"/>
            <a:endCxn id="68" idx="0"/>
          </p:cNvCxnSpPr>
          <p:nvPr/>
        </p:nvCxnSpPr>
        <p:spPr bwMode="gray">
          <a:xfrm>
            <a:off x="3319910" y="2903277"/>
            <a:ext cx="4203" cy="346625"/>
          </a:xfrm>
          <a:prstGeom prst="line">
            <a:avLst/>
          </a:prstGeom>
          <a:ln w="25400">
            <a:solidFill>
              <a:schemeClr val="tx1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E19AEE8-60D7-9444-8A07-21D306EF0858}"/>
              </a:ext>
            </a:extLst>
          </p:cNvPr>
          <p:cNvCxnSpPr>
            <a:cxnSpLocks/>
          </p:cNvCxnSpPr>
          <p:nvPr/>
        </p:nvCxnSpPr>
        <p:spPr bwMode="gray">
          <a:xfrm>
            <a:off x="4105620" y="3096254"/>
            <a:ext cx="1021298" cy="0"/>
          </a:xfrm>
          <a:prstGeom prst="line">
            <a:avLst/>
          </a:prstGeom>
          <a:ln w="25400">
            <a:solidFill>
              <a:schemeClr val="tx1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BFAB06F-25C0-F741-A276-B08F3468F1B7}"/>
              </a:ext>
            </a:extLst>
          </p:cNvPr>
          <p:cNvCxnSpPr>
            <a:cxnSpLocks/>
          </p:cNvCxnSpPr>
          <p:nvPr/>
        </p:nvCxnSpPr>
        <p:spPr bwMode="gray">
          <a:xfrm>
            <a:off x="3553766" y="2726490"/>
            <a:ext cx="823777" cy="69896"/>
          </a:xfrm>
          <a:prstGeom prst="line">
            <a:avLst/>
          </a:prstGeom>
          <a:ln w="25400">
            <a:solidFill>
              <a:schemeClr val="tx1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E6A47F5-6D3E-A741-96BD-81A051721E30}"/>
              </a:ext>
            </a:extLst>
          </p:cNvPr>
          <p:cNvCxnSpPr>
            <a:cxnSpLocks/>
          </p:cNvCxnSpPr>
          <p:nvPr/>
        </p:nvCxnSpPr>
        <p:spPr bwMode="gray">
          <a:xfrm>
            <a:off x="4377543" y="2783787"/>
            <a:ext cx="0" cy="312467"/>
          </a:xfrm>
          <a:prstGeom prst="line">
            <a:avLst/>
          </a:prstGeom>
          <a:ln w="25400">
            <a:solidFill>
              <a:schemeClr val="tx1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FA79ED35-0DAE-0447-8444-8B1A6DF8BE80}"/>
              </a:ext>
            </a:extLst>
          </p:cNvPr>
          <p:cNvSpPr txBox="1"/>
          <p:nvPr/>
        </p:nvSpPr>
        <p:spPr>
          <a:xfrm>
            <a:off x="81927" y="1674965"/>
            <a:ext cx="1549463" cy="338554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none" lIns="91440" tIns="45720" rIns="91440" bIns="4572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accent1"/>
                </a:solidFill>
                <a:latin typeface="Calibri" panose="020F0502020204030204" pitchFamily="34" charset="0"/>
              </a:rPr>
              <a:t>VLAN or Overlay</a:t>
            </a:r>
          </a:p>
        </p:txBody>
      </p:sp>
      <p:sp>
        <p:nvSpPr>
          <p:cNvPr id="62" name="Freeform 180">
            <a:extLst>
              <a:ext uri="{FF2B5EF4-FFF2-40B4-BE49-F238E27FC236}">
                <a16:creationId xmlns:a16="http://schemas.microsoft.com/office/drawing/2014/main" id="{D8D4E1B6-3B82-0E42-B7E3-4E33A7410C7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917538" y="1813737"/>
            <a:ext cx="804741" cy="347417"/>
          </a:xfrm>
          <a:custGeom>
            <a:avLst/>
            <a:gdLst>
              <a:gd name="T0" fmla="*/ 242 w 386"/>
              <a:gd name="T1" fmla="*/ 244 h 244"/>
              <a:gd name="T2" fmla="*/ 241 w 386"/>
              <a:gd name="T3" fmla="*/ 244 h 244"/>
              <a:gd name="T4" fmla="*/ 196 w 386"/>
              <a:gd name="T5" fmla="*/ 226 h 244"/>
              <a:gd name="T6" fmla="*/ 146 w 386"/>
              <a:gd name="T7" fmla="*/ 238 h 244"/>
              <a:gd name="T8" fmla="*/ 86 w 386"/>
              <a:gd name="T9" fmla="*/ 216 h 244"/>
              <a:gd name="T10" fmla="*/ 62 w 386"/>
              <a:gd name="T11" fmla="*/ 220 h 244"/>
              <a:gd name="T12" fmla="*/ 1 w 386"/>
              <a:gd name="T13" fmla="*/ 158 h 244"/>
              <a:gd name="T14" fmla="*/ 65 w 386"/>
              <a:gd name="T15" fmla="*/ 98 h 244"/>
              <a:gd name="T16" fmla="*/ 72 w 386"/>
              <a:gd name="T17" fmla="*/ 99 h 244"/>
              <a:gd name="T18" fmla="*/ 146 w 386"/>
              <a:gd name="T19" fmla="*/ 47 h 244"/>
              <a:gd name="T20" fmla="*/ 169 w 386"/>
              <a:gd name="T21" fmla="*/ 51 h 244"/>
              <a:gd name="T22" fmla="*/ 249 w 386"/>
              <a:gd name="T23" fmla="*/ 1 h 244"/>
              <a:gd name="T24" fmla="*/ 333 w 386"/>
              <a:gd name="T25" fmla="*/ 79 h 244"/>
              <a:gd name="T26" fmla="*/ 385 w 386"/>
              <a:gd name="T27" fmla="*/ 152 h 244"/>
              <a:gd name="T28" fmla="*/ 362 w 386"/>
              <a:gd name="T29" fmla="*/ 205 h 244"/>
              <a:gd name="T30" fmla="*/ 319 w 386"/>
              <a:gd name="T31" fmla="*/ 222 h 244"/>
              <a:gd name="T32" fmla="*/ 298 w 386"/>
              <a:gd name="T33" fmla="*/ 217 h 244"/>
              <a:gd name="T34" fmla="*/ 242 w 386"/>
              <a:gd name="T35" fmla="*/ 244 h 244"/>
              <a:gd name="T36" fmla="*/ 199 w 386"/>
              <a:gd name="T37" fmla="*/ 206 h 244"/>
              <a:gd name="T38" fmla="*/ 203 w 386"/>
              <a:gd name="T39" fmla="*/ 211 h 244"/>
              <a:gd name="T40" fmla="*/ 241 w 386"/>
              <a:gd name="T41" fmla="*/ 228 h 244"/>
              <a:gd name="T42" fmla="*/ 288 w 386"/>
              <a:gd name="T43" fmla="*/ 203 h 244"/>
              <a:gd name="T44" fmla="*/ 293 w 386"/>
              <a:gd name="T45" fmla="*/ 196 h 244"/>
              <a:gd name="T46" fmla="*/ 299 w 386"/>
              <a:gd name="T47" fmla="*/ 200 h 244"/>
              <a:gd name="T48" fmla="*/ 320 w 386"/>
              <a:gd name="T49" fmla="*/ 206 h 244"/>
              <a:gd name="T50" fmla="*/ 351 w 386"/>
              <a:gd name="T51" fmla="*/ 193 h 244"/>
              <a:gd name="T52" fmla="*/ 369 w 386"/>
              <a:gd name="T53" fmla="*/ 151 h 244"/>
              <a:gd name="T54" fmla="*/ 325 w 386"/>
              <a:gd name="T55" fmla="*/ 94 h 244"/>
              <a:gd name="T56" fmla="*/ 319 w 386"/>
              <a:gd name="T57" fmla="*/ 93 h 244"/>
              <a:gd name="T58" fmla="*/ 318 w 386"/>
              <a:gd name="T59" fmla="*/ 87 h 244"/>
              <a:gd name="T60" fmla="*/ 248 w 386"/>
              <a:gd name="T61" fmla="*/ 17 h 244"/>
              <a:gd name="T62" fmla="*/ 248 w 386"/>
              <a:gd name="T63" fmla="*/ 17 h 244"/>
              <a:gd name="T64" fmla="*/ 181 w 386"/>
              <a:gd name="T65" fmla="*/ 64 h 244"/>
              <a:gd name="T66" fmla="*/ 177 w 386"/>
              <a:gd name="T67" fmla="*/ 72 h 244"/>
              <a:gd name="T68" fmla="*/ 170 w 386"/>
              <a:gd name="T69" fmla="*/ 69 h 244"/>
              <a:gd name="T70" fmla="*/ 145 w 386"/>
              <a:gd name="T71" fmla="*/ 63 h 244"/>
              <a:gd name="T72" fmla="*/ 85 w 386"/>
              <a:gd name="T73" fmla="*/ 110 h 244"/>
              <a:gd name="T74" fmla="*/ 84 w 386"/>
              <a:gd name="T75" fmla="*/ 118 h 244"/>
              <a:gd name="T76" fmla="*/ 76 w 386"/>
              <a:gd name="T77" fmla="*/ 116 h 244"/>
              <a:gd name="T78" fmla="*/ 64 w 386"/>
              <a:gd name="T79" fmla="*/ 114 h 244"/>
              <a:gd name="T80" fmla="*/ 17 w 386"/>
              <a:gd name="T81" fmla="*/ 158 h 244"/>
              <a:gd name="T82" fmla="*/ 62 w 386"/>
              <a:gd name="T83" fmla="*/ 204 h 244"/>
              <a:gd name="T84" fmla="*/ 84 w 386"/>
              <a:gd name="T85" fmla="*/ 199 h 244"/>
              <a:gd name="T86" fmla="*/ 89 w 386"/>
              <a:gd name="T87" fmla="*/ 197 h 244"/>
              <a:gd name="T88" fmla="*/ 94 w 386"/>
              <a:gd name="T89" fmla="*/ 201 h 244"/>
              <a:gd name="T90" fmla="*/ 147 w 386"/>
              <a:gd name="T91" fmla="*/ 222 h 244"/>
              <a:gd name="T92" fmla="*/ 193 w 386"/>
              <a:gd name="T93" fmla="*/ 210 h 244"/>
              <a:gd name="T94" fmla="*/ 199 w 386"/>
              <a:gd name="T95" fmla="*/ 206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86" h="244">
                <a:moveTo>
                  <a:pt x="242" y="244"/>
                </a:moveTo>
                <a:cubicBezTo>
                  <a:pt x="242" y="244"/>
                  <a:pt x="241" y="244"/>
                  <a:pt x="241" y="244"/>
                </a:cubicBezTo>
                <a:cubicBezTo>
                  <a:pt x="224" y="244"/>
                  <a:pt x="208" y="238"/>
                  <a:pt x="196" y="226"/>
                </a:cubicBezTo>
                <a:cubicBezTo>
                  <a:pt x="182" y="234"/>
                  <a:pt x="164" y="238"/>
                  <a:pt x="146" y="238"/>
                </a:cubicBezTo>
                <a:cubicBezTo>
                  <a:pt x="123" y="237"/>
                  <a:pt x="101" y="229"/>
                  <a:pt x="86" y="216"/>
                </a:cubicBezTo>
                <a:cubicBezTo>
                  <a:pt x="79" y="219"/>
                  <a:pt x="70" y="220"/>
                  <a:pt x="62" y="220"/>
                </a:cubicBezTo>
                <a:cubicBezTo>
                  <a:pt x="27" y="219"/>
                  <a:pt x="0" y="191"/>
                  <a:pt x="1" y="158"/>
                </a:cubicBezTo>
                <a:cubicBezTo>
                  <a:pt x="2" y="124"/>
                  <a:pt x="30" y="97"/>
                  <a:pt x="65" y="98"/>
                </a:cubicBezTo>
                <a:cubicBezTo>
                  <a:pt x="67" y="98"/>
                  <a:pt x="70" y="98"/>
                  <a:pt x="72" y="99"/>
                </a:cubicBezTo>
                <a:cubicBezTo>
                  <a:pt x="82" y="67"/>
                  <a:pt x="112" y="46"/>
                  <a:pt x="146" y="47"/>
                </a:cubicBezTo>
                <a:cubicBezTo>
                  <a:pt x="154" y="47"/>
                  <a:pt x="162" y="49"/>
                  <a:pt x="169" y="51"/>
                </a:cubicBezTo>
                <a:cubicBezTo>
                  <a:pt x="184" y="19"/>
                  <a:pt x="215" y="0"/>
                  <a:pt x="249" y="1"/>
                </a:cubicBezTo>
                <a:cubicBezTo>
                  <a:pt x="291" y="2"/>
                  <a:pt x="326" y="35"/>
                  <a:pt x="333" y="79"/>
                </a:cubicBezTo>
                <a:cubicBezTo>
                  <a:pt x="364" y="85"/>
                  <a:pt x="386" y="116"/>
                  <a:pt x="385" y="152"/>
                </a:cubicBezTo>
                <a:cubicBezTo>
                  <a:pt x="385" y="172"/>
                  <a:pt x="376" y="192"/>
                  <a:pt x="362" y="205"/>
                </a:cubicBezTo>
                <a:cubicBezTo>
                  <a:pt x="350" y="216"/>
                  <a:pt x="335" y="222"/>
                  <a:pt x="319" y="222"/>
                </a:cubicBezTo>
                <a:cubicBezTo>
                  <a:pt x="312" y="222"/>
                  <a:pt x="305" y="220"/>
                  <a:pt x="298" y="217"/>
                </a:cubicBezTo>
                <a:cubicBezTo>
                  <a:pt x="285" y="234"/>
                  <a:pt x="264" y="244"/>
                  <a:pt x="242" y="244"/>
                </a:cubicBezTo>
                <a:close/>
                <a:moveTo>
                  <a:pt x="199" y="206"/>
                </a:moveTo>
                <a:cubicBezTo>
                  <a:pt x="203" y="211"/>
                  <a:pt x="203" y="211"/>
                  <a:pt x="203" y="211"/>
                </a:cubicBezTo>
                <a:cubicBezTo>
                  <a:pt x="213" y="222"/>
                  <a:pt x="227" y="228"/>
                  <a:pt x="241" y="228"/>
                </a:cubicBezTo>
                <a:cubicBezTo>
                  <a:pt x="260" y="229"/>
                  <a:pt x="278" y="219"/>
                  <a:pt x="288" y="203"/>
                </a:cubicBezTo>
                <a:cubicBezTo>
                  <a:pt x="293" y="196"/>
                  <a:pt x="293" y="196"/>
                  <a:pt x="293" y="196"/>
                </a:cubicBezTo>
                <a:cubicBezTo>
                  <a:pt x="299" y="200"/>
                  <a:pt x="299" y="200"/>
                  <a:pt x="299" y="200"/>
                </a:cubicBezTo>
                <a:cubicBezTo>
                  <a:pt x="306" y="204"/>
                  <a:pt x="313" y="206"/>
                  <a:pt x="320" y="206"/>
                </a:cubicBezTo>
                <a:cubicBezTo>
                  <a:pt x="331" y="206"/>
                  <a:pt x="342" y="202"/>
                  <a:pt x="351" y="193"/>
                </a:cubicBezTo>
                <a:cubicBezTo>
                  <a:pt x="362" y="183"/>
                  <a:pt x="369" y="168"/>
                  <a:pt x="369" y="151"/>
                </a:cubicBezTo>
                <a:cubicBezTo>
                  <a:pt x="370" y="121"/>
                  <a:pt x="351" y="96"/>
                  <a:pt x="325" y="94"/>
                </a:cubicBezTo>
                <a:cubicBezTo>
                  <a:pt x="319" y="93"/>
                  <a:pt x="319" y="93"/>
                  <a:pt x="319" y="93"/>
                </a:cubicBezTo>
                <a:cubicBezTo>
                  <a:pt x="318" y="87"/>
                  <a:pt x="318" y="87"/>
                  <a:pt x="318" y="87"/>
                </a:cubicBezTo>
                <a:cubicBezTo>
                  <a:pt x="315" y="48"/>
                  <a:pt x="285" y="18"/>
                  <a:pt x="248" y="17"/>
                </a:cubicBezTo>
                <a:cubicBezTo>
                  <a:pt x="248" y="17"/>
                  <a:pt x="248" y="17"/>
                  <a:pt x="248" y="17"/>
                </a:cubicBezTo>
                <a:cubicBezTo>
                  <a:pt x="219" y="16"/>
                  <a:pt x="192" y="35"/>
                  <a:pt x="181" y="64"/>
                </a:cubicBezTo>
                <a:cubicBezTo>
                  <a:pt x="177" y="72"/>
                  <a:pt x="177" y="72"/>
                  <a:pt x="177" y="72"/>
                </a:cubicBezTo>
                <a:cubicBezTo>
                  <a:pt x="170" y="69"/>
                  <a:pt x="170" y="69"/>
                  <a:pt x="170" y="69"/>
                </a:cubicBezTo>
                <a:cubicBezTo>
                  <a:pt x="162" y="65"/>
                  <a:pt x="154" y="63"/>
                  <a:pt x="145" y="63"/>
                </a:cubicBezTo>
                <a:cubicBezTo>
                  <a:pt x="117" y="62"/>
                  <a:pt x="92" y="82"/>
                  <a:pt x="85" y="110"/>
                </a:cubicBezTo>
                <a:cubicBezTo>
                  <a:pt x="84" y="118"/>
                  <a:pt x="84" y="118"/>
                  <a:pt x="84" y="118"/>
                </a:cubicBezTo>
                <a:cubicBezTo>
                  <a:pt x="76" y="116"/>
                  <a:pt x="76" y="116"/>
                  <a:pt x="76" y="116"/>
                </a:cubicBezTo>
                <a:cubicBezTo>
                  <a:pt x="72" y="115"/>
                  <a:pt x="68" y="114"/>
                  <a:pt x="64" y="114"/>
                </a:cubicBezTo>
                <a:cubicBezTo>
                  <a:pt x="39" y="114"/>
                  <a:pt x="18" y="133"/>
                  <a:pt x="17" y="158"/>
                </a:cubicBezTo>
                <a:cubicBezTo>
                  <a:pt x="17" y="183"/>
                  <a:pt x="37" y="204"/>
                  <a:pt x="62" y="204"/>
                </a:cubicBezTo>
                <a:cubicBezTo>
                  <a:pt x="70" y="204"/>
                  <a:pt x="78" y="203"/>
                  <a:pt x="84" y="199"/>
                </a:cubicBezTo>
                <a:cubicBezTo>
                  <a:pt x="89" y="197"/>
                  <a:pt x="89" y="197"/>
                  <a:pt x="89" y="197"/>
                </a:cubicBezTo>
                <a:cubicBezTo>
                  <a:pt x="94" y="201"/>
                  <a:pt x="94" y="201"/>
                  <a:pt x="94" y="201"/>
                </a:cubicBezTo>
                <a:cubicBezTo>
                  <a:pt x="106" y="213"/>
                  <a:pt x="125" y="221"/>
                  <a:pt x="147" y="222"/>
                </a:cubicBezTo>
                <a:cubicBezTo>
                  <a:pt x="164" y="222"/>
                  <a:pt x="180" y="218"/>
                  <a:pt x="193" y="210"/>
                </a:cubicBezTo>
                <a:lnTo>
                  <a:pt x="199" y="2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AB32CF0-B0B0-1D4F-B4F7-E3002ADD135A}"/>
              </a:ext>
            </a:extLst>
          </p:cNvPr>
          <p:cNvSpPr txBox="1"/>
          <p:nvPr/>
        </p:nvSpPr>
        <p:spPr>
          <a:xfrm>
            <a:off x="4787081" y="2906128"/>
            <a:ext cx="339837" cy="184666"/>
          </a:xfrm>
          <a:prstGeom prst="rect">
            <a:avLst/>
          </a:prstGeom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200" dirty="0">
                <a:latin typeface="Calibri" panose="020F0502020204030204" pitchFamily="34" charset="0"/>
              </a:rPr>
              <a:t>VLAN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770253B-5A74-D94F-B6EB-74BE9861C887}"/>
              </a:ext>
            </a:extLst>
          </p:cNvPr>
          <p:cNvGrpSpPr>
            <a:grpSpLocks noChangeAspect="1"/>
          </p:cNvGrpSpPr>
          <p:nvPr/>
        </p:nvGrpSpPr>
        <p:grpSpPr>
          <a:xfrm>
            <a:off x="3049793" y="3249902"/>
            <a:ext cx="548640" cy="548640"/>
            <a:chOff x="7736620" y="7009631"/>
            <a:chExt cx="4501800" cy="4503600"/>
          </a:xfrm>
          <a:solidFill>
            <a:schemeClr val="accent1"/>
          </a:solidFill>
        </p:grpSpPr>
        <p:sp>
          <p:nvSpPr>
            <p:cNvPr id="68" name="Freeform: Shape 1">
              <a:extLst>
                <a:ext uri="{FF2B5EF4-FFF2-40B4-BE49-F238E27FC236}">
                  <a16:creationId xmlns:a16="http://schemas.microsoft.com/office/drawing/2014/main" id="{8AC06001-7F6D-4347-8625-ACD25052323D}"/>
                </a:ext>
              </a:extLst>
            </p:cNvPr>
            <p:cNvSpPr/>
            <p:nvPr/>
          </p:nvSpPr>
          <p:spPr>
            <a:xfrm>
              <a:off x="7736620" y="7009631"/>
              <a:ext cx="4501800" cy="45036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506" h="12511">
                  <a:moveTo>
                    <a:pt x="6251" y="521"/>
                  </a:moveTo>
                  <a:lnTo>
                    <a:pt x="6399" y="525"/>
                  </a:lnTo>
                  <a:lnTo>
                    <a:pt x="6546" y="530"/>
                  </a:lnTo>
                  <a:lnTo>
                    <a:pt x="6694" y="538"/>
                  </a:lnTo>
                  <a:lnTo>
                    <a:pt x="6838" y="550"/>
                  </a:lnTo>
                  <a:lnTo>
                    <a:pt x="6981" y="566"/>
                  </a:lnTo>
                  <a:lnTo>
                    <a:pt x="7125" y="587"/>
                  </a:lnTo>
                  <a:lnTo>
                    <a:pt x="7265" y="612"/>
                  </a:lnTo>
                  <a:lnTo>
                    <a:pt x="7409" y="640"/>
                  </a:lnTo>
                  <a:lnTo>
                    <a:pt x="7548" y="669"/>
                  </a:lnTo>
                  <a:lnTo>
                    <a:pt x="7684" y="702"/>
                  </a:lnTo>
                  <a:lnTo>
                    <a:pt x="7819" y="739"/>
                  </a:lnTo>
                  <a:lnTo>
                    <a:pt x="7954" y="780"/>
                  </a:lnTo>
                  <a:lnTo>
                    <a:pt x="8090" y="825"/>
                  </a:lnTo>
                  <a:lnTo>
                    <a:pt x="8221" y="870"/>
                  </a:lnTo>
                  <a:lnTo>
                    <a:pt x="8352" y="919"/>
                  </a:lnTo>
                  <a:lnTo>
                    <a:pt x="8484" y="973"/>
                  </a:lnTo>
                  <a:lnTo>
                    <a:pt x="8611" y="1030"/>
                  </a:lnTo>
                  <a:lnTo>
                    <a:pt x="8734" y="1088"/>
                  </a:lnTo>
                  <a:lnTo>
                    <a:pt x="8861" y="1149"/>
                  </a:lnTo>
                  <a:lnTo>
                    <a:pt x="8985" y="1215"/>
                  </a:lnTo>
                  <a:lnTo>
                    <a:pt x="9104" y="1285"/>
                  </a:lnTo>
                  <a:lnTo>
                    <a:pt x="9222" y="1354"/>
                  </a:lnTo>
                  <a:lnTo>
                    <a:pt x="9341" y="1428"/>
                  </a:lnTo>
                  <a:lnTo>
                    <a:pt x="9456" y="1502"/>
                  </a:lnTo>
                  <a:lnTo>
                    <a:pt x="9571" y="1581"/>
                  </a:lnTo>
                  <a:lnTo>
                    <a:pt x="9682" y="1663"/>
                  </a:lnTo>
                  <a:lnTo>
                    <a:pt x="9789" y="1749"/>
                  </a:lnTo>
                  <a:lnTo>
                    <a:pt x="9896" y="1835"/>
                  </a:lnTo>
                  <a:lnTo>
                    <a:pt x="10002" y="1921"/>
                  </a:lnTo>
                  <a:lnTo>
                    <a:pt x="10105" y="2016"/>
                  </a:lnTo>
                  <a:lnTo>
                    <a:pt x="10207" y="2106"/>
                  </a:lnTo>
                  <a:lnTo>
                    <a:pt x="10306" y="2205"/>
                  </a:lnTo>
                  <a:lnTo>
                    <a:pt x="10400" y="2303"/>
                  </a:lnTo>
                  <a:lnTo>
                    <a:pt x="10495" y="2401"/>
                  </a:lnTo>
                  <a:lnTo>
                    <a:pt x="10585" y="2504"/>
                  </a:lnTo>
                  <a:lnTo>
                    <a:pt x="10675" y="2611"/>
                  </a:lnTo>
                  <a:lnTo>
                    <a:pt x="10762" y="2717"/>
                  </a:lnTo>
                  <a:lnTo>
                    <a:pt x="10844" y="2828"/>
                  </a:lnTo>
                  <a:lnTo>
                    <a:pt x="10926" y="2939"/>
                  </a:lnTo>
                  <a:lnTo>
                    <a:pt x="11004" y="3054"/>
                  </a:lnTo>
                  <a:lnTo>
                    <a:pt x="11082" y="3169"/>
                  </a:lnTo>
                  <a:lnTo>
                    <a:pt x="11156" y="3284"/>
                  </a:lnTo>
                  <a:lnTo>
                    <a:pt x="11225" y="3403"/>
                  </a:lnTo>
                  <a:lnTo>
                    <a:pt x="11291" y="3526"/>
                  </a:lnTo>
                  <a:lnTo>
                    <a:pt x="11357" y="3649"/>
                  </a:lnTo>
                  <a:lnTo>
                    <a:pt x="11419" y="3773"/>
                  </a:lnTo>
                  <a:lnTo>
                    <a:pt x="11480" y="3900"/>
                  </a:lnTo>
                  <a:lnTo>
                    <a:pt x="11533" y="4027"/>
                  </a:lnTo>
                  <a:lnTo>
                    <a:pt x="11587" y="4154"/>
                  </a:lnTo>
                  <a:lnTo>
                    <a:pt x="11636" y="4285"/>
                  </a:lnTo>
                  <a:lnTo>
                    <a:pt x="11685" y="4417"/>
                  </a:lnTo>
                  <a:lnTo>
                    <a:pt x="11726" y="4553"/>
                  </a:lnTo>
                  <a:lnTo>
                    <a:pt x="11767" y="4688"/>
                  </a:lnTo>
                  <a:lnTo>
                    <a:pt x="11804" y="4823"/>
                  </a:lnTo>
                  <a:lnTo>
                    <a:pt x="11837" y="4963"/>
                  </a:lnTo>
                  <a:lnTo>
                    <a:pt x="11870" y="5103"/>
                  </a:lnTo>
                  <a:lnTo>
                    <a:pt x="11895" y="5242"/>
                  </a:lnTo>
                  <a:lnTo>
                    <a:pt x="11919" y="5386"/>
                  </a:lnTo>
                  <a:lnTo>
                    <a:pt x="11940" y="5525"/>
                  </a:lnTo>
                  <a:lnTo>
                    <a:pt x="11956" y="5669"/>
                  </a:lnTo>
                  <a:lnTo>
                    <a:pt x="11968" y="5817"/>
                  </a:lnTo>
                  <a:lnTo>
                    <a:pt x="11976" y="5961"/>
                  </a:lnTo>
                  <a:lnTo>
                    <a:pt x="11985" y="6108"/>
                  </a:lnTo>
                  <a:lnTo>
                    <a:pt x="11985" y="6256"/>
                  </a:lnTo>
                  <a:lnTo>
                    <a:pt x="11985" y="6403"/>
                  </a:lnTo>
                  <a:lnTo>
                    <a:pt x="11976" y="6550"/>
                  </a:lnTo>
                  <a:lnTo>
                    <a:pt x="11968" y="6694"/>
                  </a:lnTo>
                  <a:lnTo>
                    <a:pt x="11956" y="6842"/>
                  </a:lnTo>
                  <a:lnTo>
                    <a:pt x="11940" y="6986"/>
                  </a:lnTo>
                  <a:lnTo>
                    <a:pt x="11919" y="7125"/>
                  </a:lnTo>
                  <a:lnTo>
                    <a:pt x="11895" y="7269"/>
                  </a:lnTo>
                  <a:lnTo>
                    <a:pt x="11870" y="7408"/>
                  </a:lnTo>
                  <a:lnTo>
                    <a:pt x="11837" y="7548"/>
                  </a:lnTo>
                  <a:lnTo>
                    <a:pt x="11804" y="7688"/>
                  </a:lnTo>
                  <a:lnTo>
                    <a:pt x="11767" y="7823"/>
                  </a:lnTo>
                  <a:lnTo>
                    <a:pt x="11726" y="7958"/>
                  </a:lnTo>
                  <a:lnTo>
                    <a:pt x="11685" y="8094"/>
                  </a:lnTo>
                  <a:lnTo>
                    <a:pt x="11636" y="8226"/>
                  </a:lnTo>
                  <a:lnTo>
                    <a:pt x="11587" y="8357"/>
                  </a:lnTo>
                  <a:lnTo>
                    <a:pt x="11533" y="8484"/>
                  </a:lnTo>
                  <a:lnTo>
                    <a:pt x="11480" y="8611"/>
                  </a:lnTo>
                  <a:lnTo>
                    <a:pt x="11419" y="8738"/>
                  </a:lnTo>
                  <a:lnTo>
                    <a:pt x="11357" y="8862"/>
                  </a:lnTo>
                  <a:lnTo>
                    <a:pt x="11291" y="8985"/>
                  </a:lnTo>
                  <a:lnTo>
                    <a:pt x="11225" y="9108"/>
                  </a:lnTo>
                  <a:lnTo>
                    <a:pt x="11156" y="9227"/>
                  </a:lnTo>
                  <a:lnTo>
                    <a:pt x="11082" y="9342"/>
                  </a:lnTo>
                  <a:lnTo>
                    <a:pt x="11004" y="9457"/>
                  </a:lnTo>
                  <a:lnTo>
                    <a:pt x="10926" y="9572"/>
                  </a:lnTo>
                  <a:lnTo>
                    <a:pt x="10844" y="9683"/>
                  </a:lnTo>
                  <a:lnTo>
                    <a:pt x="10762" y="9794"/>
                  </a:lnTo>
                  <a:lnTo>
                    <a:pt x="10675" y="9900"/>
                  </a:lnTo>
                  <a:lnTo>
                    <a:pt x="10585" y="10007"/>
                  </a:lnTo>
                  <a:lnTo>
                    <a:pt x="10495" y="10110"/>
                  </a:lnTo>
                  <a:lnTo>
                    <a:pt x="10400" y="10208"/>
                  </a:lnTo>
                  <a:lnTo>
                    <a:pt x="10306" y="10306"/>
                  </a:lnTo>
                  <a:lnTo>
                    <a:pt x="10207" y="10405"/>
                  </a:lnTo>
                  <a:lnTo>
                    <a:pt x="10105" y="10495"/>
                  </a:lnTo>
                  <a:lnTo>
                    <a:pt x="10002" y="10590"/>
                  </a:lnTo>
                  <a:lnTo>
                    <a:pt x="9896" y="10676"/>
                  </a:lnTo>
                  <a:lnTo>
                    <a:pt x="9789" y="10762"/>
                  </a:lnTo>
                  <a:lnTo>
                    <a:pt x="9682" y="10848"/>
                  </a:lnTo>
                  <a:lnTo>
                    <a:pt x="9571" y="10930"/>
                  </a:lnTo>
                  <a:lnTo>
                    <a:pt x="9456" y="11009"/>
                  </a:lnTo>
                  <a:lnTo>
                    <a:pt x="9341" y="11083"/>
                  </a:lnTo>
                  <a:lnTo>
                    <a:pt x="9222" y="11157"/>
                  </a:lnTo>
                  <a:lnTo>
                    <a:pt x="9104" y="11226"/>
                  </a:lnTo>
                  <a:lnTo>
                    <a:pt x="8985" y="11296"/>
                  </a:lnTo>
                  <a:lnTo>
                    <a:pt x="8861" y="11362"/>
                  </a:lnTo>
                  <a:lnTo>
                    <a:pt x="8734" y="11423"/>
                  </a:lnTo>
                  <a:lnTo>
                    <a:pt x="8611" y="11481"/>
                  </a:lnTo>
                  <a:lnTo>
                    <a:pt x="8484" y="11538"/>
                  </a:lnTo>
                  <a:lnTo>
                    <a:pt x="8352" y="11592"/>
                  </a:lnTo>
                  <a:lnTo>
                    <a:pt x="8221" y="11641"/>
                  </a:lnTo>
                  <a:lnTo>
                    <a:pt x="8090" y="11686"/>
                  </a:lnTo>
                  <a:lnTo>
                    <a:pt x="7954" y="11731"/>
                  </a:lnTo>
                  <a:lnTo>
                    <a:pt x="7819" y="11772"/>
                  </a:lnTo>
                  <a:lnTo>
                    <a:pt x="7684" y="11809"/>
                  </a:lnTo>
                  <a:lnTo>
                    <a:pt x="7548" y="11842"/>
                  </a:lnTo>
                  <a:lnTo>
                    <a:pt x="7409" y="11871"/>
                  </a:lnTo>
                  <a:lnTo>
                    <a:pt x="7265" y="11899"/>
                  </a:lnTo>
                  <a:lnTo>
                    <a:pt x="7125" y="11924"/>
                  </a:lnTo>
                  <a:lnTo>
                    <a:pt x="6981" y="11945"/>
                  </a:lnTo>
                  <a:lnTo>
                    <a:pt x="6838" y="11961"/>
                  </a:lnTo>
                  <a:lnTo>
                    <a:pt x="6694" y="11973"/>
                  </a:lnTo>
                  <a:lnTo>
                    <a:pt x="6546" y="11981"/>
                  </a:lnTo>
                  <a:lnTo>
                    <a:pt x="6399" y="11986"/>
                  </a:lnTo>
                  <a:lnTo>
                    <a:pt x="6251" y="11990"/>
                  </a:lnTo>
                  <a:lnTo>
                    <a:pt x="6103" y="11986"/>
                  </a:lnTo>
                  <a:lnTo>
                    <a:pt x="5960" y="11981"/>
                  </a:lnTo>
                  <a:lnTo>
                    <a:pt x="5812" y="11973"/>
                  </a:lnTo>
                  <a:lnTo>
                    <a:pt x="5668" y="11961"/>
                  </a:lnTo>
                  <a:lnTo>
                    <a:pt x="5524" y="11945"/>
                  </a:lnTo>
                  <a:lnTo>
                    <a:pt x="5381" y="11924"/>
                  </a:lnTo>
                  <a:lnTo>
                    <a:pt x="5241" y="11899"/>
                  </a:lnTo>
                  <a:lnTo>
                    <a:pt x="5098" y="11871"/>
                  </a:lnTo>
                  <a:lnTo>
                    <a:pt x="4958" y="11842"/>
                  </a:lnTo>
                  <a:lnTo>
                    <a:pt x="4823" y="11809"/>
                  </a:lnTo>
                  <a:lnTo>
                    <a:pt x="4687" y="11772"/>
                  </a:lnTo>
                  <a:lnTo>
                    <a:pt x="4552" y="11731"/>
                  </a:lnTo>
                  <a:lnTo>
                    <a:pt x="4416" y="11686"/>
                  </a:lnTo>
                  <a:lnTo>
                    <a:pt x="4285" y="11641"/>
                  </a:lnTo>
                  <a:lnTo>
                    <a:pt x="4154" y="11592"/>
                  </a:lnTo>
                  <a:lnTo>
                    <a:pt x="4022" y="11538"/>
                  </a:lnTo>
                  <a:lnTo>
                    <a:pt x="3895" y="11481"/>
                  </a:lnTo>
                  <a:lnTo>
                    <a:pt x="3768" y="11423"/>
                  </a:lnTo>
                  <a:lnTo>
                    <a:pt x="3645" y="11362"/>
                  </a:lnTo>
                  <a:lnTo>
                    <a:pt x="3521" y="11296"/>
                  </a:lnTo>
                  <a:lnTo>
                    <a:pt x="3403" y="11226"/>
                  </a:lnTo>
                  <a:lnTo>
                    <a:pt x="3284" y="11157"/>
                  </a:lnTo>
                  <a:lnTo>
                    <a:pt x="3164" y="11083"/>
                  </a:lnTo>
                  <a:lnTo>
                    <a:pt x="3050" y="11009"/>
                  </a:lnTo>
                  <a:lnTo>
                    <a:pt x="2935" y="10930"/>
                  </a:lnTo>
                  <a:lnTo>
                    <a:pt x="2824" y="10848"/>
                  </a:lnTo>
                  <a:lnTo>
                    <a:pt x="2717" y="10762"/>
                  </a:lnTo>
                  <a:lnTo>
                    <a:pt x="2610" y="10676"/>
                  </a:lnTo>
                  <a:lnTo>
                    <a:pt x="2504" y="10590"/>
                  </a:lnTo>
                  <a:lnTo>
                    <a:pt x="2401" y="10495"/>
                  </a:lnTo>
                  <a:lnTo>
                    <a:pt x="2299" y="10405"/>
                  </a:lnTo>
                  <a:lnTo>
                    <a:pt x="2200" y="10306"/>
                  </a:lnTo>
                  <a:lnTo>
                    <a:pt x="2105" y="10208"/>
                  </a:lnTo>
                  <a:lnTo>
                    <a:pt x="2011" y="10110"/>
                  </a:lnTo>
                  <a:lnTo>
                    <a:pt x="1921" y="10007"/>
                  </a:lnTo>
                  <a:lnTo>
                    <a:pt x="1830" y="9900"/>
                  </a:lnTo>
                  <a:lnTo>
                    <a:pt x="1744" y="9794"/>
                  </a:lnTo>
                  <a:lnTo>
                    <a:pt x="1662" y="9683"/>
                  </a:lnTo>
                  <a:lnTo>
                    <a:pt x="1580" y="9572"/>
                  </a:lnTo>
                  <a:lnTo>
                    <a:pt x="1502" y="9457"/>
                  </a:lnTo>
                  <a:lnTo>
                    <a:pt x="1424" y="9342"/>
                  </a:lnTo>
                  <a:lnTo>
                    <a:pt x="1350" y="9227"/>
                  </a:lnTo>
                  <a:lnTo>
                    <a:pt x="1280" y="9108"/>
                  </a:lnTo>
                  <a:lnTo>
                    <a:pt x="1215" y="8985"/>
                  </a:lnTo>
                  <a:lnTo>
                    <a:pt x="1149" y="8862"/>
                  </a:lnTo>
                  <a:lnTo>
                    <a:pt x="1088" y="8738"/>
                  </a:lnTo>
                  <a:lnTo>
                    <a:pt x="1026" y="8611"/>
                  </a:lnTo>
                  <a:lnTo>
                    <a:pt x="973" y="8484"/>
                  </a:lnTo>
                  <a:lnTo>
                    <a:pt x="919" y="8357"/>
                  </a:lnTo>
                  <a:lnTo>
                    <a:pt x="870" y="8226"/>
                  </a:lnTo>
                  <a:lnTo>
                    <a:pt x="821" y="8094"/>
                  </a:lnTo>
                  <a:lnTo>
                    <a:pt x="780" y="7958"/>
                  </a:lnTo>
                  <a:lnTo>
                    <a:pt x="739" y="7823"/>
                  </a:lnTo>
                  <a:lnTo>
                    <a:pt x="702" y="7688"/>
                  </a:lnTo>
                  <a:lnTo>
                    <a:pt x="669" y="7548"/>
                  </a:lnTo>
                  <a:lnTo>
                    <a:pt x="636" y="7408"/>
                  </a:lnTo>
                  <a:lnTo>
                    <a:pt x="612" y="7269"/>
                  </a:lnTo>
                  <a:lnTo>
                    <a:pt x="587" y="7125"/>
                  </a:lnTo>
                  <a:lnTo>
                    <a:pt x="567" y="6986"/>
                  </a:lnTo>
                  <a:lnTo>
                    <a:pt x="550" y="6842"/>
                  </a:lnTo>
                  <a:lnTo>
                    <a:pt x="538" y="6694"/>
                  </a:lnTo>
                  <a:lnTo>
                    <a:pt x="529" y="6550"/>
                  </a:lnTo>
                  <a:lnTo>
                    <a:pt x="521" y="6403"/>
                  </a:lnTo>
                  <a:lnTo>
                    <a:pt x="521" y="6256"/>
                  </a:lnTo>
                  <a:lnTo>
                    <a:pt x="521" y="6108"/>
                  </a:lnTo>
                  <a:lnTo>
                    <a:pt x="529" y="5961"/>
                  </a:lnTo>
                  <a:lnTo>
                    <a:pt x="538" y="5817"/>
                  </a:lnTo>
                  <a:lnTo>
                    <a:pt x="550" y="5669"/>
                  </a:lnTo>
                  <a:lnTo>
                    <a:pt x="567" y="5525"/>
                  </a:lnTo>
                  <a:lnTo>
                    <a:pt x="587" y="5386"/>
                  </a:lnTo>
                  <a:lnTo>
                    <a:pt x="612" y="5242"/>
                  </a:lnTo>
                  <a:lnTo>
                    <a:pt x="636" y="5103"/>
                  </a:lnTo>
                  <a:lnTo>
                    <a:pt x="669" y="4963"/>
                  </a:lnTo>
                  <a:lnTo>
                    <a:pt x="702" y="4823"/>
                  </a:lnTo>
                  <a:lnTo>
                    <a:pt x="739" y="4688"/>
                  </a:lnTo>
                  <a:lnTo>
                    <a:pt x="780" y="4553"/>
                  </a:lnTo>
                  <a:lnTo>
                    <a:pt x="821" y="4417"/>
                  </a:lnTo>
                  <a:lnTo>
                    <a:pt x="870" y="4285"/>
                  </a:lnTo>
                  <a:lnTo>
                    <a:pt x="919" y="4154"/>
                  </a:lnTo>
                  <a:lnTo>
                    <a:pt x="973" y="4027"/>
                  </a:lnTo>
                  <a:lnTo>
                    <a:pt x="1026" y="3900"/>
                  </a:lnTo>
                  <a:lnTo>
                    <a:pt x="1088" y="3773"/>
                  </a:lnTo>
                  <a:lnTo>
                    <a:pt x="1149" y="3649"/>
                  </a:lnTo>
                  <a:lnTo>
                    <a:pt x="1215" y="3526"/>
                  </a:lnTo>
                  <a:lnTo>
                    <a:pt x="1280" y="3403"/>
                  </a:lnTo>
                  <a:lnTo>
                    <a:pt x="1350" y="3284"/>
                  </a:lnTo>
                  <a:lnTo>
                    <a:pt x="1424" y="3169"/>
                  </a:lnTo>
                  <a:lnTo>
                    <a:pt x="1502" y="3054"/>
                  </a:lnTo>
                  <a:lnTo>
                    <a:pt x="1580" y="2939"/>
                  </a:lnTo>
                  <a:lnTo>
                    <a:pt x="1662" y="2828"/>
                  </a:lnTo>
                  <a:lnTo>
                    <a:pt x="1744" y="2717"/>
                  </a:lnTo>
                  <a:lnTo>
                    <a:pt x="1830" y="2611"/>
                  </a:lnTo>
                  <a:lnTo>
                    <a:pt x="1921" y="2504"/>
                  </a:lnTo>
                  <a:lnTo>
                    <a:pt x="2011" y="2401"/>
                  </a:lnTo>
                  <a:lnTo>
                    <a:pt x="2105" y="2303"/>
                  </a:lnTo>
                  <a:lnTo>
                    <a:pt x="2200" y="2205"/>
                  </a:lnTo>
                  <a:lnTo>
                    <a:pt x="2299" y="2106"/>
                  </a:lnTo>
                  <a:lnTo>
                    <a:pt x="2401" y="2016"/>
                  </a:lnTo>
                  <a:lnTo>
                    <a:pt x="2504" y="1921"/>
                  </a:lnTo>
                  <a:lnTo>
                    <a:pt x="2610" y="1835"/>
                  </a:lnTo>
                  <a:lnTo>
                    <a:pt x="2717" y="1749"/>
                  </a:lnTo>
                  <a:lnTo>
                    <a:pt x="2824" y="1663"/>
                  </a:lnTo>
                  <a:lnTo>
                    <a:pt x="2935" y="1581"/>
                  </a:lnTo>
                  <a:lnTo>
                    <a:pt x="3050" y="1502"/>
                  </a:lnTo>
                  <a:lnTo>
                    <a:pt x="3164" y="1428"/>
                  </a:lnTo>
                  <a:lnTo>
                    <a:pt x="3284" y="1354"/>
                  </a:lnTo>
                  <a:lnTo>
                    <a:pt x="3403" y="1285"/>
                  </a:lnTo>
                  <a:lnTo>
                    <a:pt x="3521" y="1215"/>
                  </a:lnTo>
                  <a:lnTo>
                    <a:pt x="3645" y="1149"/>
                  </a:lnTo>
                  <a:lnTo>
                    <a:pt x="3768" y="1088"/>
                  </a:lnTo>
                  <a:lnTo>
                    <a:pt x="3895" y="1030"/>
                  </a:lnTo>
                  <a:lnTo>
                    <a:pt x="4022" y="973"/>
                  </a:lnTo>
                  <a:lnTo>
                    <a:pt x="4154" y="919"/>
                  </a:lnTo>
                  <a:lnTo>
                    <a:pt x="4285" y="870"/>
                  </a:lnTo>
                  <a:lnTo>
                    <a:pt x="4416" y="825"/>
                  </a:lnTo>
                  <a:lnTo>
                    <a:pt x="4552" y="780"/>
                  </a:lnTo>
                  <a:lnTo>
                    <a:pt x="4687" y="739"/>
                  </a:lnTo>
                  <a:lnTo>
                    <a:pt x="4823" y="702"/>
                  </a:lnTo>
                  <a:lnTo>
                    <a:pt x="4958" y="669"/>
                  </a:lnTo>
                  <a:lnTo>
                    <a:pt x="5098" y="640"/>
                  </a:lnTo>
                  <a:lnTo>
                    <a:pt x="5241" y="612"/>
                  </a:lnTo>
                  <a:lnTo>
                    <a:pt x="5381" y="587"/>
                  </a:lnTo>
                  <a:lnTo>
                    <a:pt x="5524" y="566"/>
                  </a:lnTo>
                  <a:lnTo>
                    <a:pt x="5668" y="550"/>
                  </a:lnTo>
                  <a:lnTo>
                    <a:pt x="5812" y="538"/>
                  </a:lnTo>
                  <a:lnTo>
                    <a:pt x="5960" y="530"/>
                  </a:lnTo>
                  <a:lnTo>
                    <a:pt x="6103" y="525"/>
                  </a:lnTo>
                  <a:close/>
                  <a:moveTo>
                    <a:pt x="6251" y="0"/>
                  </a:moveTo>
                  <a:lnTo>
                    <a:pt x="6091" y="4"/>
                  </a:lnTo>
                  <a:lnTo>
                    <a:pt x="5931" y="8"/>
                  </a:lnTo>
                  <a:lnTo>
                    <a:pt x="5771" y="20"/>
                  </a:lnTo>
                  <a:lnTo>
                    <a:pt x="5615" y="33"/>
                  </a:lnTo>
                  <a:lnTo>
                    <a:pt x="5455" y="54"/>
                  </a:lnTo>
                  <a:lnTo>
                    <a:pt x="5299" y="74"/>
                  </a:lnTo>
                  <a:lnTo>
                    <a:pt x="5147" y="99"/>
                  </a:lnTo>
                  <a:lnTo>
                    <a:pt x="4991" y="127"/>
                  </a:lnTo>
                  <a:lnTo>
                    <a:pt x="4839" y="160"/>
                  </a:lnTo>
                  <a:lnTo>
                    <a:pt x="4691" y="197"/>
                  </a:lnTo>
                  <a:lnTo>
                    <a:pt x="4539" y="238"/>
                  </a:lnTo>
                  <a:lnTo>
                    <a:pt x="4391" y="283"/>
                  </a:lnTo>
                  <a:lnTo>
                    <a:pt x="4248" y="329"/>
                  </a:lnTo>
                  <a:lnTo>
                    <a:pt x="4104" y="382"/>
                  </a:lnTo>
                  <a:lnTo>
                    <a:pt x="3961" y="435"/>
                  </a:lnTo>
                  <a:lnTo>
                    <a:pt x="3817" y="493"/>
                  </a:lnTo>
                  <a:lnTo>
                    <a:pt x="3678" y="554"/>
                  </a:lnTo>
                  <a:lnTo>
                    <a:pt x="3542" y="620"/>
                  </a:lnTo>
                  <a:lnTo>
                    <a:pt x="3406" y="685"/>
                  </a:lnTo>
                  <a:lnTo>
                    <a:pt x="3271" y="755"/>
                  </a:lnTo>
                  <a:lnTo>
                    <a:pt x="3140" y="829"/>
                  </a:lnTo>
                  <a:lnTo>
                    <a:pt x="3009" y="907"/>
                  </a:lnTo>
                  <a:lnTo>
                    <a:pt x="2881" y="985"/>
                  </a:lnTo>
                  <a:lnTo>
                    <a:pt x="2758" y="1067"/>
                  </a:lnTo>
                  <a:lnTo>
                    <a:pt x="2631" y="1153"/>
                  </a:lnTo>
                  <a:lnTo>
                    <a:pt x="2512" y="1244"/>
                  </a:lnTo>
                  <a:lnTo>
                    <a:pt x="2393" y="1334"/>
                  </a:lnTo>
                  <a:lnTo>
                    <a:pt x="2274" y="1428"/>
                  </a:lnTo>
                  <a:lnTo>
                    <a:pt x="2159" y="1527"/>
                  </a:lnTo>
                  <a:lnTo>
                    <a:pt x="2048" y="1626"/>
                  </a:lnTo>
                  <a:lnTo>
                    <a:pt x="1937" y="1728"/>
                  </a:lnTo>
                  <a:lnTo>
                    <a:pt x="1830" y="1835"/>
                  </a:lnTo>
                  <a:lnTo>
                    <a:pt x="1724" y="1942"/>
                  </a:lnTo>
                  <a:lnTo>
                    <a:pt x="1625" y="2048"/>
                  </a:lnTo>
                  <a:lnTo>
                    <a:pt x="1523" y="2163"/>
                  </a:lnTo>
                  <a:lnTo>
                    <a:pt x="1428" y="2278"/>
                  </a:lnTo>
                  <a:lnTo>
                    <a:pt x="1334" y="2393"/>
                  </a:lnTo>
                  <a:lnTo>
                    <a:pt x="1239" y="2512"/>
                  </a:lnTo>
                  <a:lnTo>
                    <a:pt x="1153" y="2635"/>
                  </a:lnTo>
                  <a:lnTo>
                    <a:pt x="1067" y="2759"/>
                  </a:lnTo>
                  <a:lnTo>
                    <a:pt x="985" y="2886"/>
                  </a:lnTo>
                  <a:lnTo>
                    <a:pt x="903" y="3013"/>
                  </a:lnTo>
                  <a:lnTo>
                    <a:pt x="829" y="3145"/>
                  </a:lnTo>
                  <a:lnTo>
                    <a:pt x="755" y="3276"/>
                  </a:lnTo>
                  <a:lnTo>
                    <a:pt x="681" y="3407"/>
                  </a:lnTo>
                  <a:lnTo>
                    <a:pt x="615" y="3543"/>
                  </a:lnTo>
                  <a:lnTo>
                    <a:pt x="550" y="3682"/>
                  </a:lnTo>
                  <a:lnTo>
                    <a:pt x="488" y="3822"/>
                  </a:lnTo>
                  <a:lnTo>
                    <a:pt x="431" y="3961"/>
                  </a:lnTo>
                  <a:lnTo>
                    <a:pt x="378" y="4105"/>
                  </a:lnTo>
                  <a:lnTo>
                    <a:pt x="328" y="4249"/>
                  </a:lnTo>
                  <a:lnTo>
                    <a:pt x="279" y="4397"/>
                  </a:lnTo>
                  <a:lnTo>
                    <a:pt x="238" y="4544"/>
                  </a:lnTo>
                  <a:lnTo>
                    <a:pt x="197" y="4692"/>
                  </a:lnTo>
                  <a:lnTo>
                    <a:pt x="160" y="4844"/>
                  </a:lnTo>
                  <a:lnTo>
                    <a:pt x="127" y="4996"/>
                  </a:lnTo>
                  <a:lnTo>
                    <a:pt x="99" y="5148"/>
                  </a:lnTo>
                  <a:lnTo>
                    <a:pt x="70" y="5304"/>
                  </a:lnTo>
                  <a:lnTo>
                    <a:pt x="49" y="5459"/>
                  </a:lnTo>
                  <a:lnTo>
                    <a:pt x="33" y="5616"/>
                  </a:lnTo>
                  <a:lnTo>
                    <a:pt x="17" y="5776"/>
                  </a:lnTo>
                  <a:lnTo>
                    <a:pt x="8" y="5936"/>
                  </a:lnTo>
                  <a:lnTo>
                    <a:pt x="0" y="6096"/>
                  </a:lnTo>
                  <a:lnTo>
                    <a:pt x="0" y="6256"/>
                  </a:lnTo>
                  <a:lnTo>
                    <a:pt x="0" y="6415"/>
                  </a:lnTo>
                  <a:lnTo>
                    <a:pt x="8" y="6575"/>
                  </a:lnTo>
                  <a:lnTo>
                    <a:pt x="17" y="6735"/>
                  </a:lnTo>
                  <a:lnTo>
                    <a:pt x="33" y="6895"/>
                  </a:lnTo>
                  <a:lnTo>
                    <a:pt x="49" y="7052"/>
                  </a:lnTo>
                  <a:lnTo>
                    <a:pt x="70" y="7207"/>
                  </a:lnTo>
                  <a:lnTo>
                    <a:pt x="99" y="7363"/>
                  </a:lnTo>
                  <a:lnTo>
                    <a:pt x="127" y="7515"/>
                  </a:lnTo>
                  <a:lnTo>
                    <a:pt x="160" y="7667"/>
                  </a:lnTo>
                  <a:lnTo>
                    <a:pt x="197" y="7819"/>
                  </a:lnTo>
                  <a:lnTo>
                    <a:pt x="238" y="7967"/>
                  </a:lnTo>
                  <a:lnTo>
                    <a:pt x="279" y="8114"/>
                  </a:lnTo>
                  <a:lnTo>
                    <a:pt x="328" y="8262"/>
                  </a:lnTo>
                  <a:lnTo>
                    <a:pt x="378" y="8406"/>
                  </a:lnTo>
                  <a:lnTo>
                    <a:pt x="431" y="8550"/>
                  </a:lnTo>
                  <a:lnTo>
                    <a:pt x="488" y="8689"/>
                  </a:lnTo>
                  <a:lnTo>
                    <a:pt x="550" y="8829"/>
                  </a:lnTo>
                  <a:lnTo>
                    <a:pt x="615" y="8968"/>
                  </a:lnTo>
                  <a:lnTo>
                    <a:pt x="681" y="9104"/>
                  </a:lnTo>
                  <a:lnTo>
                    <a:pt x="755" y="9235"/>
                  </a:lnTo>
                  <a:lnTo>
                    <a:pt x="829" y="9366"/>
                  </a:lnTo>
                  <a:lnTo>
                    <a:pt x="903" y="9498"/>
                  </a:lnTo>
                  <a:lnTo>
                    <a:pt x="985" y="9625"/>
                  </a:lnTo>
                  <a:lnTo>
                    <a:pt x="1067" y="9752"/>
                  </a:lnTo>
                  <a:lnTo>
                    <a:pt x="1153" y="9876"/>
                  </a:lnTo>
                  <a:lnTo>
                    <a:pt x="1239" y="9999"/>
                  </a:lnTo>
                  <a:lnTo>
                    <a:pt x="1334" y="10118"/>
                  </a:lnTo>
                  <a:lnTo>
                    <a:pt x="1428" y="10233"/>
                  </a:lnTo>
                  <a:lnTo>
                    <a:pt x="1523" y="10348"/>
                  </a:lnTo>
                  <a:lnTo>
                    <a:pt x="1625" y="10463"/>
                  </a:lnTo>
                  <a:lnTo>
                    <a:pt x="1724" y="10569"/>
                  </a:lnTo>
                  <a:lnTo>
                    <a:pt x="1830" y="10676"/>
                  </a:lnTo>
                  <a:lnTo>
                    <a:pt x="1937" y="10783"/>
                  </a:lnTo>
                  <a:lnTo>
                    <a:pt x="2048" y="10885"/>
                  </a:lnTo>
                  <a:lnTo>
                    <a:pt x="2159" y="10984"/>
                  </a:lnTo>
                  <a:lnTo>
                    <a:pt x="2274" y="11083"/>
                  </a:lnTo>
                  <a:lnTo>
                    <a:pt x="2393" y="11177"/>
                  </a:lnTo>
                  <a:lnTo>
                    <a:pt x="2512" y="11267"/>
                  </a:lnTo>
                  <a:lnTo>
                    <a:pt x="2631" y="11358"/>
                  </a:lnTo>
                  <a:lnTo>
                    <a:pt x="2758" y="11444"/>
                  </a:lnTo>
                  <a:lnTo>
                    <a:pt x="2881" y="11526"/>
                  </a:lnTo>
                  <a:lnTo>
                    <a:pt x="3009" y="11604"/>
                  </a:lnTo>
                  <a:lnTo>
                    <a:pt x="3140" y="11682"/>
                  </a:lnTo>
                  <a:lnTo>
                    <a:pt x="3271" y="11756"/>
                  </a:lnTo>
                  <a:lnTo>
                    <a:pt x="3406" y="11826"/>
                  </a:lnTo>
                  <a:lnTo>
                    <a:pt x="3542" y="11891"/>
                  </a:lnTo>
                  <a:lnTo>
                    <a:pt x="3678" y="11957"/>
                  </a:lnTo>
                  <a:lnTo>
                    <a:pt x="3817" y="12018"/>
                  </a:lnTo>
                  <a:lnTo>
                    <a:pt x="3961" y="12076"/>
                  </a:lnTo>
                  <a:lnTo>
                    <a:pt x="4104" y="12129"/>
                  </a:lnTo>
                  <a:lnTo>
                    <a:pt x="4248" y="12182"/>
                  </a:lnTo>
                  <a:lnTo>
                    <a:pt x="4391" y="12228"/>
                  </a:lnTo>
                  <a:lnTo>
                    <a:pt x="4539" y="12273"/>
                  </a:lnTo>
                  <a:lnTo>
                    <a:pt x="4691" y="12314"/>
                  </a:lnTo>
                  <a:lnTo>
                    <a:pt x="4839" y="12351"/>
                  </a:lnTo>
                  <a:lnTo>
                    <a:pt x="4991" y="12384"/>
                  </a:lnTo>
                  <a:lnTo>
                    <a:pt x="5147" y="12412"/>
                  </a:lnTo>
                  <a:lnTo>
                    <a:pt x="5299" y="12437"/>
                  </a:lnTo>
                  <a:lnTo>
                    <a:pt x="5455" y="12457"/>
                  </a:lnTo>
                  <a:lnTo>
                    <a:pt x="5615" y="12478"/>
                  </a:lnTo>
                  <a:lnTo>
                    <a:pt x="5771" y="12491"/>
                  </a:lnTo>
                  <a:lnTo>
                    <a:pt x="5931" y="12503"/>
                  </a:lnTo>
                  <a:lnTo>
                    <a:pt x="6091" y="12507"/>
                  </a:lnTo>
                  <a:lnTo>
                    <a:pt x="6251" y="12511"/>
                  </a:lnTo>
                  <a:lnTo>
                    <a:pt x="6415" y="12507"/>
                  </a:lnTo>
                  <a:lnTo>
                    <a:pt x="6575" y="12503"/>
                  </a:lnTo>
                  <a:lnTo>
                    <a:pt x="6735" y="12491"/>
                  </a:lnTo>
                  <a:lnTo>
                    <a:pt x="6891" y="12478"/>
                  </a:lnTo>
                  <a:lnTo>
                    <a:pt x="7051" y="12457"/>
                  </a:lnTo>
                  <a:lnTo>
                    <a:pt x="7207" y="12437"/>
                  </a:lnTo>
                  <a:lnTo>
                    <a:pt x="7359" y="12412"/>
                  </a:lnTo>
                  <a:lnTo>
                    <a:pt x="7515" y="12384"/>
                  </a:lnTo>
                  <a:lnTo>
                    <a:pt x="7667" y="12351"/>
                  </a:lnTo>
                  <a:lnTo>
                    <a:pt x="7815" y="12314"/>
                  </a:lnTo>
                  <a:lnTo>
                    <a:pt x="7966" y="12273"/>
                  </a:lnTo>
                  <a:lnTo>
                    <a:pt x="8114" y="12228"/>
                  </a:lnTo>
                  <a:lnTo>
                    <a:pt x="8258" y="12182"/>
                  </a:lnTo>
                  <a:lnTo>
                    <a:pt x="8402" y="12129"/>
                  </a:lnTo>
                  <a:lnTo>
                    <a:pt x="8545" y="12076"/>
                  </a:lnTo>
                  <a:lnTo>
                    <a:pt x="8689" y="12018"/>
                  </a:lnTo>
                  <a:lnTo>
                    <a:pt x="8829" y="11957"/>
                  </a:lnTo>
                  <a:lnTo>
                    <a:pt x="8964" y="11891"/>
                  </a:lnTo>
                  <a:lnTo>
                    <a:pt x="9099" y="11826"/>
                  </a:lnTo>
                  <a:lnTo>
                    <a:pt x="9235" y="11756"/>
                  </a:lnTo>
                  <a:lnTo>
                    <a:pt x="9366" y="11682"/>
                  </a:lnTo>
                  <a:lnTo>
                    <a:pt x="9497" y="11604"/>
                  </a:lnTo>
                  <a:lnTo>
                    <a:pt x="9625" y="11526"/>
                  </a:lnTo>
                  <a:lnTo>
                    <a:pt x="9748" y="11444"/>
                  </a:lnTo>
                  <a:lnTo>
                    <a:pt x="9875" y="11358"/>
                  </a:lnTo>
                  <a:lnTo>
                    <a:pt x="9994" y="11267"/>
                  </a:lnTo>
                  <a:lnTo>
                    <a:pt x="10113" y="11177"/>
                  </a:lnTo>
                  <a:lnTo>
                    <a:pt x="10232" y="11083"/>
                  </a:lnTo>
                  <a:lnTo>
                    <a:pt x="10347" y="10984"/>
                  </a:lnTo>
                  <a:lnTo>
                    <a:pt x="10458" y="10885"/>
                  </a:lnTo>
                  <a:lnTo>
                    <a:pt x="10569" y="10783"/>
                  </a:lnTo>
                  <a:lnTo>
                    <a:pt x="10675" y="10676"/>
                  </a:lnTo>
                  <a:lnTo>
                    <a:pt x="10778" y="10569"/>
                  </a:lnTo>
                  <a:lnTo>
                    <a:pt x="10881" y="10463"/>
                  </a:lnTo>
                  <a:lnTo>
                    <a:pt x="10984" y="10348"/>
                  </a:lnTo>
                  <a:lnTo>
                    <a:pt x="11077" y="10233"/>
                  </a:lnTo>
                  <a:lnTo>
                    <a:pt x="11172" y="10118"/>
                  </a:lnTo>
                  <a:lnTo>
                    <a:pt x="11262" y="9999"/>
                  </a:lnTo>
                  <a:lnTo>
                    <a:pt x="11352" y="9876"/>
                  </a:lnTo>
                  <a:lnTo>
                    <a:pt x="11439" y="9752"/>
                  </a:lnTo>
                  <a:lnTo>
                    <a:pt x="11521" y="9625"/>
                  </a:lnTo>
                  <a:lnTo>
                    <a:pt x="11603" y="9498"/>
                  </a:lnTo>
                  <a:lnTo>
                    <a:pt x="11677" y="9366"/>
                  </a:lnTo>
                  <a:lnTo>
                    <a:pt x="11751" y="9235"/>
                  </a:lnTo>
                  <a:lnTo>
                    <a:pt x="11825" y="9104"/>
                  </a:lnTo>
                  <a:lnTo>
                    <a:pt x="11890" y="8968"/>
                  </a:lnTo>
                  <a:lnTo>
                    <a:pt x="11956" y="8829"/>
                  </a:lnTo>
                  <a:lnTo>
                    <a:pt x="12014" y="8689"/>
                  </a:lnTo>
                  <a:lnTo>
                    <a:pt x="12075" y="8550"/>
                  </a:lnTo>
                  <a:lnTo>
                    <a:pt x="12128" y="8406"/>
                  </a:lnTo>
                  <a:lnTo>
                    <a:pt x="12177" y="8262"/>
                  </a:lnTo>
                  <a:lnTo>
                    <a:pt x="12227" y="8114"/>
                  </a:lnTo>
                  <a:lnTo>
                    <a:pt x="12268" y="7967"/>
                  </a:lnTo>
                  <a:lnTo>
                    <a:pt x="12309" y="7819"/>
                  </a:lnTo>
                  <a:lnTo>
                    <a:pt x="12346" y="7667"/>
                  </a:lnTo>
                  <a:lnTo>
                    <a:pt x="12379" y="7515"/>
                  </a:lnTo>
                  <a:lnTo>
                    <a:pt x="12407" y="7363"/>
                  </a:lnTo>
                  <a:lnTo>
                    <a:pt x="12436" y="7207"/>
                  </a:lnTo>
                  <a:lnTo>
                    <a:pt x="12457" y="7052"/>
                  </a:lnTo>
                  <a:lnTo>
                    <a:pt x="12473" y="6895"/>
                  </a:lnTo>
                  <a:lnTo>
                    <a:pt x="12490" y="6735"/>
                  </a:lnTo>
                  <a:lnTo>
                    <a:pt x="12498" y="6575"/>
                  </a:lnTo>
                  <a:lnTo>
                    <a:pt x="12506" y="6415"/>
                  </a:lnTo>
                  <a:lnTo>
                    <a:pt x="12506" y="6256"/>
                  </a:lnTo>
                  <a:lnTo>
                    <a:pt x="12506" y="6096"/>
                  </a:lnTo>
                  <a:lnTo>
                    <a:pt x="12498" y="5936"/>
                  </a:lnTo>
                  <a:lnTo>
                    <a:pt x="12490" y="5776"/>
                  </a:lnTo>
                  <a:lnTo>
                    <a:pt x="12473" y="5616"/>
                  </a:lnTo>
                  <a:lnTo>
                    <a:pt x="12457" y="5459"/>
                  </a:lnTo>
                  <a:lnTo>
                    <a:pt x="12436" y="5304"/>
                  </a:lnTo>
                  <a:lnTo>
                    <a:pt x="12407" y="5148"/>
                  </a:lnTo>
                  <a:lnTo>
                    <a:pt x="12379" y="4996"/>
                  </a:lnTo>
                  <a:lnTo>
                    <a:pt x="12346" y="4844"/>
                  </a:lnTo>
                  <a:lnTo>
                    <a:pt x="12309" y="4692"/>
                  </a:lnTo>
                  <a:lnTo>
                    <a:pt x="12268" y="4544"/>
                  </a:lnTo>
                  <a:lnTo>
                    <a:pt x="12227" y="4397"/>
                  </a:lnTo>
                  <a:lnTo>
                    <a:pt x="12177" y="4249"/>
                  </a:lnTo>
                  <a:lnTo>
                    <a:pt x="12128" y="4105"/>
                  </a:lnTo>
                  <a:lnTo>
                    <a:pt x="12075" y="3961"/>
                  </a:lnTo>
                  <a:lnTo>
                    <a:pt x="12014" y="3822"/>
                  </a:lnTo>
                  <a:lnTo>
                    <a:pt x="11956" y="3682"/>
                  </a:lnTo>
                  <a:lnTo>
                    <a:pt x="11890" y="3543"/>
                  </a:lnTo>
                  <a:lnTo>
                    <a:pt x="11825" y="3407"/>
                  </a:lnTo>
                  <a:lnTo>
                    <a:pt x="11751" y="3276"/>
                  </a:lnTo>
                  <a:lnTo>
                    <a:pt x="11677" y="3145"/>
                  </a:lnTo>
                  <a:lnTo>
                    <a:pt x="11603" y="3013"/>
                  </a:lnTo>
                  <a:lnTo>
                    <a:pt x="11521" y="2886"/>
                  </a:lnTo>
                  <a:lnTo>
                    <a:pt x="11439" y="2759"/>
                  </a:lnTo>
                  <a:lnTo>
                    <a:pt x="11352" y="2635"/>
                  </a:lnTo>
                  <a:lnTo>
                    <a:pt x="11262" y="2512"/>
                  </a:lnTo>
                  <a:lnTo>
                    <a:pt x="11172" y="2393"/>
                  </a:lnTo>
                  <a:lnTo>
                    <a:pt x="11077" y="2278"/>
                  </a:lnTo>
                  <a:lnTo>
                    <a:pt x="10984" y="2163"/>
                  </a:lnTo>
                  <a:lnTo>
                    <a:pt x="10881" y="2048"/>
                  </a:lnTo>
                  <a:lnTo>
                    <a:pt x="10778" y="1942"/>
                  </a:lnTo>
                  <a:lnTo>
                    <a:pt x="10675" y="1835"/>
                  </a:lnTo>
                  <a:lnTo>
                    <a:pt x="10569" y="1728"/>
                  </a:lnTo>
                  <a:lnTo>
                    <a:pt x="10458" y="1626"/>
                  </a:lnTo>
                  <a:lnTo>
                    <a:pt x="10347" y="1527"/>
                  </a:lnTo>
                  <a:lnTo>
                    <a:pt x="10232" y="1428"/>
                  </a:lnTo>
                  <a:lnTo>
                    <a:pt x="10113" y="1334"/>
                  </a:lnTo>
                  <a:lnTo>
                    <a:pt x="9994" y="1244"/>
                  </a:lnTo>
                  <a:lnTo>
                    <a:pt x="9875" y="1153"/>
                  </a:lnTo>
                  <a:lnTo>
                    <a:pt x="9748" y="1067"/>
                  </a:lnTo>
                  <a:lnTo>
                    <a:pt x="9625" y="985"/>
                  </a:lnTo>
                  <a:lnTo>
                    <a:pt x="9497" y="907"/>
                  </a:lnTo>
                  <a:lnTo>
                    <a:pt x="9366" y="829"/>
                  </a:lnTo>
                  <a:lnTo>
                    <a:pt x="9235" y="755"/>
                  </a:lnTo>
                  <a:lnTo>
                    <a:pt x="9099" y="685"/>
                  </a:lnTo>
                  <a:lnTo>
                    <a:pt x="8964" y="620"/>
                  </a:lnTo>
                  <a:lnTo>
                    <a:pt x="8829" y="554"/>
                  </a:lnTo>
                  <a:lnTo>
                    <a:pt x="8689" y="493"/>
                  </a:lnTo>
                  <a:lnTo>
                    <a:pt x="8545" y="435"/>
                  </a:lnTo>
                  <a:lnTo>
                    <a:pt x="8402" y="382"/>
                  </a:lnTo>
                  <a:lnTo>
                    <a:pt x="8258" y="329"/>
                  </a:lnTo>
                  <a:lnTo>
                    <a:pt x="8114" y="283"/>
                  </a:lnTo>
                  <a:lnTo>
                    <a:pt x="7966" y="238"/>
                  </a:lnTo>
                  <a:lnTo>
                    <a:pt x="7815" y="197"/>
                  </a:lnTo>
                  <a:lnTo>
                    <a:pt x="7667" y="160"/>
                  </a:lnTo>
                  <a:lnTo>
                    <a:pt x="7515" y="127"/>
                  </a:lnTo>
                  <a:lnTo>
                    <a:pt x="7359" y="99"/>
                  </a:lnTo>
                  <a:lnTo>
                    <a:pt x="7207" y="74"/>
                  </a:lnTo>
                  <a:lnTo>
                    <a:pt x="7051" y="54"/>
                  </a:lnTo>
                  <a:lnTo>
                    <a:pt x="6891" y="33"/>
                  </a:lnTo>
                  <a:lnTo>
                    <a:pt x="6735" y="20"/>
                  </a:lnTo>
                  <a:lnTo>
                    <a:pt x="6575" y="8"/>
                  </a:lnTo>
                  <a:lnTo>
                    <a:pt x="6415" y="4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69" name="Freeform: Shape 2">
              <a:extLst>
                <a:ext uri="{FF2B5EF4-FFF2-40B4-BE49-F238E27FC236}">
                  <a16:creationId xmlns:a16="http://schemas.microsoft.com/office/drawing/2014/main" id="{2E0F9F45-D434-DC44-97BE-5D527D4AAEB5}"/>
                </a:ext>
              </a:extLst>
            </p:cNvPr>
            <p:cNvSpPr/>
            <p:nvPr/>
          </p:nvSpPr>
          <p:spPr>
            <a:xfrm>
              <a:off x="9530500" y="7531272"/>
              <a:ext cx="914039" cy="1338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540" h="3719">
                  <a:moveTo>
                    <a:pt x="1268" y="0"/>
                  </a:moveTo>
                  <a:lnTo>
                    <a:pt x="0" y="1273"/>
                  </a:lnTo>
                  <a:lnTo>
                    <a:pt x="693" y="1273"/>
                  </a:lnTo>
                  <a:lnTo>
                    <a:pt x="693" y="3719"/>
                  </a:lnTo>
                  <a:lnTo>
                    <a:pt x="1847" y="3719"/>
                  </a:lnTo>
                  <a:lnTo>
                    <a:pt x="1847" y="1273"/>
                  </a:lnTo>
                  <a:lnTo>
                    <a:pt x="2540" y="1273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70" name="Freeform: Shape 3">
              <a:extLst>
                <a:ext uri="{FF2B5EF4-FFF2-40B4-BE49-F238E27FC236}">
                  <a16:creationId xmlns:a16="http://schemas.microsoft.com/office/drawing/2014/main" id="{6A06581E-695E-0049-B852-B633237D259A}"/>
                </a:ext>
              </a:extLst>
            </p:cNvPr>
            <p:cNvSpPr/>
            <p:nvPr/>
          </p:nvSpPr>
          <p:spPr>
            <a:xfrm>
              <a:off x="9530500" y="9653112"/>
              <a:ext cx="914039" cy="1338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540" h="3719">
                  <a:moveTo>
                    <a:pt x="1268" y="3719"/>
                  </a:moveTo>
                  <a:lnTo>
                    <a:pt x="2540" y="2446"/>
                  </a:lnTo>
                  <a:lnTo>
                    <a:pt x="1847" y="2446"/>
                  </a:lnTo>
                  <a:lnTo>
                    <a:pt x="1847" y="0"/>
                  </a:lnTo>
                  <a:lnTo>
                    <a:pt x="693" y="0"/>
                  </a:lnTo>
                  <a:lnTo>
                    <a:pt x="693" y="2446"/>
                  </a:lnTo>
                  <a:lnTo>
                    <a:pt x="0" y="244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71" name="Freeform: Shape 4">
              <a:extLst>
                <a:ext uri="{FF2B5EF4-FFF2-40B4-BE49-F238E27FC236}">
                  <a16:creationId xmlns:a16="http://schemas.microsoft.com/office/drawing/2014/main" id="{EB272B27-CA0A-F04E-9781-29501E5334E0}"/>
                </a:ext>
              </a:extLst>
            </p:cNvPr>
            <p:cNvSpPr/>
            <p:nvPr/>
          </p:nvSpPr>
          <p:spPr>
            <a:xfrm>
              <a:off x="10380099" y="8805312"/>
              <a:ext cx="1336680" cy="91259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14" h="2536">
                  <a:moveTo>
                    <a:pt x="0" y="1268"/>
                  </a:moveTo>
                  <a:lnTo>
                    <a:pt x="1268" y="2536"/>
                  </a:lnTo>
                  <a:lnTo>
                    <a:pt x="1268" y="1847"/>
                  </a:lnTo>
                  <a:lnTo>
                    <a:pt x="3714" y="1847"/>
                  </a:lnTo>
                  <a:lnTo>
                    <a:pt x="3714" y="689"/>
                  </a:lnTo>
                  <a:lnTo>
                    <a:pt x="1268" y="689"/>
                  </a:lnTo>
                  <a:lnTo>
                    <a:pt x="1268" y="0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72" name="Freeform: Shape 5">
              <a:extLst>
                <a:ext uri="{FF2B5EF4-FFF2-40B4-BE49-F238E27FC236}">
                  <a16:creationId xmlns:a16="http://schemas.microsoft.com/office/drawing/2014/main" id="{E9BF85EF-A812-6743-8156-889D8BE80152}"/>
                </a:ext>
              </a:extLst>
            </p:cNvPr>
            <p:cNvSpPr/>
            <p:nvPr/>
          </p:nvSpPr>
          <p:spPr>
            <a:xfrm>
              <a:off x="8256820" y="8805312"/>
              <a:ext cx="1338120" cy="91259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18" h="2536">
                  <a:moveTo>
                    <a:pt x="3718" y="1268"/>
                  </a:moveTo>
                  <a:lnTo>
                    <a:pt x="2450" y="0"/>
                  </a:lnTo>
                  <a:lnTo>
                    <a:pt x="2450" y="689"/>
                  </a:lnTo>
                  <a:lnTo>
                    <a:pt x="0" y="689"/>
                  </a:lnTo>
                  <a:lnTo>
                    <a:pt x="0" y="1847"/>
                  </a:lnTo>
                  <a:lnTo>
                    <a:pt x="2450" y="1847"/>
                  </a:lnTo>
                  <a:lnTo>
                    <a:pt x="2450" y="253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Arial" pitchFamily="2"/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915E7E18-BC50-A649-9740-853F4E29CFAA}"/>
              </a:ext>
            </a:extLst>
          </p:cNvPr>
          <p:cNvSpPr txBox="1"/>
          <p:nvPr/>
        </p:nvSpPr>
        <p:spPr>
          <a:xfrm>
            <a:off x="2643708" y="3443535"/>
            <a:ext cx="360997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200" dirty="0">
                <a:solidFill>
                  <a:schemeClr val="accent1"/>
                </a:solidFill>
                <a:latin typeface="Calibri" panose="020F0502020204030204" pitchFamily="34" charset="0"/>
              </a:rPr>
              <a:t>Tier-0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0F2C1DE-4346-4A42-A4B8-2C70A70E79F0}"/>
              </a:ext>
            </a:extLst>
          </p:cNvPr>
          <p:cNvCxnSpPr>
            <a:cxnSpLocks/>
          </p:cNvCxnSpPr>
          <p:nvPr/>
        </p:nvCxnSpPr>
        <p:spPr bwMode="gray">
          <a:xfrm>
            <a:off x="936978" y="4118975"/>
            <a:ext cx="2025194" cy="0"/>
          </a:xfrm>
          <a:prstGeom prst="line">
            <a:avLst/>
          </a:prstGeom>
          <a:ln w="25400">
            <a:solidFill>
              <a:srgbClr val="F8981D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DB0DFD4-95C1-6F45-93EB-717AA17B4A8F}"/>
              </a:ext>
            </a:extLst>
          </p:cNvPr>
          <p:cNvCxnSpPr>
            <a:cxnSpLocks/>
          </p:cNvCxnSpPr>
          <p:nvPr/>
        </p:nvCxnSpPr>
        <p:spPr bwMode="gray">
          <a:xfrm flipH="1">
            <a:off x="2360062" y="3698540"/>
            <a:ext cx="753128" cy="408429"/>
          </a:xfrm>
          <a:prstGeom prst="line">
            <a:avLst/>
          </a:prstGeom>
          <a:ln w="25400">
            <a:solidFill>
              <a:srgbClr val="F8981D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C14FB194-7FED-9841-9456-932078E5108C}"/>
              </a:ext>
            </a:extLst>
          </p:cNvPr>
          <p:cNvCxnSpPr>
            <a:cxnSpLocks/>
          </p:cNvCxnSpPr>
          <p:nvPr/>
        </p:nvCxnSpPr>
        <p:spPr bwMode="gray">
          <a:xfrm>
            <a:off x="5093305" y="4227653"/>
            <a:ext cx="1292912" cy="0"/>
          </a:xfrm>
          <a:prstGeom prst="line">
            <a:avLst/>
          </a:prstGeom>
          <a:ln w="25400">
            <a:solidFill>
              <a:schemeClr val="tx1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C9CE57E7-F812-F342-AE7C-47763AC61A05}"/>
              </a:ext>
            </a:extLst>
          </p:cNvPr>
          <p:cNvCxnSpPr>
            <a:cxnSpLocks/>
          </p:cNvCxnSpPr>
          <p:nvPr/>
        </p:nvCxnSpPr>
        <p:spPr bwMode="gray">
          <a:xfrm flipV="1">
            <a:off x="4637322" y="4227653"/>
            <a:ext cx="685309" cy="313937"/>
          </a:xfrm>
          <a:prstGeom prst="line">
            <a:avLst/>
          </a:prstGeom>
          <a:ln w="25400">
            <a:solidFill>
              <a:schemeClr val="tx1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799F63F8-72BE-1945-82AF-3201D9AE2391}"/>
              </a:ext>
            </a:extLst>
          </p:cNvPr>
          <p:cNvSpPr txBox="1"/>
          <p:nvPr/>
        </p:nvSpPr>
        <p:spPr>
          <a:xfrm>
            <a:off x="984031" y="3921363"/>
            <a:ext cx="474938" cy="184666"/>
          </a:xfrm>
          <a:prstGeom prst="rect">
            <a:avLst/>
          </a:prstGeom>
        </p:spPr>
        <p:txBody>
          <a:bodyPr wrap="none" lIns="0" tIns="0" rIns="0" bIns="0" rtlCol="0" anchor="b">
            <a:spAutoFit/>
          </a:bodyPr>
          <a:lstStyle/>
          <a:p>
            <a:r>
              <a:rPr lang="en-US" sz="1200" dirty="0">
                <a:solidFill>
                  <a:srgbClr val="F8981D"/>
                </a:solidFill>
                <a:latin typeface="Calibri" panose="020F0502020204030204" pitchFamily="34" charset="0"/>
              </a:rPr>
              <a:t>Overlay</a:t>
            </a:r>
            <a:endParaRPr lang="en-US" sz="1400" dirty="0">
              <a:solidFill>
                <a:srgbClr val="F8981D"/>
              </a:solidFill>
              <a:latin typeface="Calibri" panose="020F0502020204030204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EF265B14-2AD1-9349-A90E-0BB996501DAE}"/>
              </a:ext>
            </a:extLst>
          </p:cNvPr>
          <p:cNvSpPr txBox="1"/>
          <p:nvPr/>
        </p:nvSpPr>
        <p:spPr>
          <a:xfrm>
            <a:off x="6041303" y="4027014"/>
            <a:ext cx="339837" cy="184666"/>
          </a:xfrm>
          <a:prstGeom prst="rect">
            <a:avLst/>
          </a:prstGeom>
        </p:spPr>
        <p:txBody>
          <a:bodyPr wrap="none" lIns="0" tIns="0" rIns="0" bIns="0" rtlCol="0" anchor="b">
            <a:spAutoFit/>
          </a:bodyPr>
          <a:lstStyle/>
          <a:p>
            <a:pPr algn="r"/>
            <a:r>
              <a:rPr lang="en-US" sz="1200" dirty="0">
                <a:latin typeface="Calibri" panose="020F0502020204030204" pitchFamily="34" charset="0"/>
              </a:rPr>
              <a:t>VLAN</a:t>
            </a:r>
            <a:endParaRPr lang="en-US" sz="1400" dirty="0">
              <a:latin typeface="Calibri" panose="020F0502020204030204" pitchFamily="34" charset="0"/>
            </a:endParaRP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E659294B-1D7E-A84B-A2AB-B980804C190A}"/>
              </a:ext>
            </a:extLst>
          </p:cNvPr>
          <p:cNvGrpSpPr/>
          <p:nvPr/>
        </p:nvGrpSpPr>
        <p:grpSpPr>
          <a:xfrm>
            <a:off x="1527163" y="4124174"/>
            <a:ext cx="292951" cy="632993"/>
            <a:chOff x="1693658" y="4666427"/>
            <a:chExt cx="292951" cy="632993"/>
          </a:xfrm>
        </p:grpSpPr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88E85AF3-08BD-504E-B816-A7B340F70C16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1830940" y="4666427"/>
              <a:ext cx="0" cy="363047"/>
            </a:xfrm>
            <a:prstGeom prst="line">
              <a:avLst/>
            </a:prstGeom>
            <a:ln w="25400">
              <a:solidFill>
                <a:srgbClr val="F8981D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5B25EECC-852A-E345-8D30-3D0D1BFA51D2}"/>
                </a:ext>
              </a:extLst>
            </p:cNvPr>
            <p:cNvGrpSpPr/>
            <p:nvPr/>
          </p:nvGrpSpPr>
          <p:grpSpPr>
            <a:xfrm>
              <a:off x="1693658" y="4865932"/>
              <a:ext cx="292951" cy="433488"/>
              <a:chOff x="5034533" y="2180580"/>
              <a:chExt cx="292951" cy="433488"/>
            </a:xfrm>
          </p:grpSpPr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A983FC0E-CAB3-664C-92BD-F8BDC2047B0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034533" y="2339748"/>
                <a:ext cx="274320" cy="27432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VM</a:t>
                </a:r>
              </a:p>
            </p:txBody>
          </p:sp>
          <p:sp>
            <p:nvSpPr>
              <p:cNvPr id="120" name="Freeform 21">
                <a:extLst>
                  <a:ext uri="{FF2B5EF4-FFF2-40B4-BE49-F238E27FC236}">
                    <a16:creationId xmlns:a16="http://schemas.microsoft.com/office/drawing/2014/main" id="{2A1681D8-C516-3445-9591-337B72D29655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041473" y="2180580"/>
                <a:ext cx="286011" cy="217911"/>
              </a:xfrm>
              <a:custGeom>
                <a:avLst/>
                <a:gdLst>
                  <a:gd name="T0" fmla="*/ 364 w 389"/>
                  <a:gd name="T1" fmla="*/ 176 h 296"/>
                  <a:gd name="T2" fmla="*/ 355 w 389"/>
                  <a:gd name="T3" fmla="*/ 217 h 296"/>
                  <a:gd name="T4" fmla="*/ 289 w 389"/>
                  <a:gd name="T5" fmla="*/ 130 h 296"/>
                  <a:gd name="T6" fmla="*/ 298 w 389"/>
                  <a:gd name="T7" fmla="*/ 193 h 296"/>
                  <a:gd name="T8" fmla="*/ 264 w 389"/>
                  <a:gd name="T9" fmla="*/ 143 h 296"/>
                  <a:gd name="T10" fmla="*/ 257 w 389"/>
                  <a:gd name="T11" fmla="*/ 195 h 296"/>
                  <a:gd name="T12" fmla="*/ 318 w 389"/>
                  <a:gd name="T13" fmla="*/ 296 h 296"/>
                  <a:gd name="T14" fmla="*/ 319 w 389"/>
                  <a:gd name="T15" fmla="*/ 296 h 296"/>
                  <a:gd name="T16" fmla="*/ 376 w 389"/>
                  <a:gd name="T17" fmla="*/ 196 h 296"/>
                  <a:gd name="T18" fmla="*/ 319 w 389"/>
                  <a:gd name="T19" fmla="*/ 280 h 296"/>
                  <a:gd name="T20" fmla="*/ 270 w 389"/>
                  <a:gd name="T21" fmla="*/ 262 h 296"/>
                  <a:gd name="T22" fmla="*/ 276 w 389"/>
                  <a:gd name="T23" fmla="*/ 183 h 296"/>
                  <a:gd name="T24" fmla="*/ 288 w 389"/>
                  <a:gd name="T25" fmla="*/ 237 h 296"/>
                  <a:gd name="T26" fmla="*/ 318 w 389"/>
                  <a:gd name="T27" fmla="*/ 154 h 296"/>
                  <a:gd name="T28" fmla="*/ 337 w 389"/>
                  <a:gd name="T29" fmla="*/ 231 h 296"/>
                  <a:gd name="T30" fmla="*/ 345 w 389"/>
                  <a:gd name="T31" fmla="*/ 239 h 296"/>
                  <a:gd name="T32" fmla="*/ 361 w 389"/>
                  <a:gd name="T33" fmla="*/ 260 h 296"/>
                  <a:gd name="T34" fmla="*/ 255 w 389"/>
                  <a:gd name="T35" fmla="*/ 182 h 296"/>
                  <a:gd name="T36" fmla="*/ 236 w 389"/>
                  <a:gd name="T37" fmla="*/ 166 h 296"/>
                  <a:gd name="T38" fmla="*/ 329 w 389"/>
                  <a:gd name="T39" fmla="*/ 126 h 296"/>
                  <a:gd name="T40" fmla="*/ 345 w 389"/>
                  <a:gd name="T41" fmla="*/ 139 h 296"/>
                  <a:gd name="T42" fmla="*/ 0 w 389"/>
                  <a:gd name="T43" fmla="*/ 0 h 296"/>
                  <a:gd name="T44" fmla="*/ 243 w 389"/>
                  <a:gd name="T45" fmla="*/ 235 h 296"/>
                  <a:gd name="T46" fmla="*/ 181 w 389"/>
                  <a:gd name="T47" fmla="*/ 219 h 296"/>
                  <a:gd name="T48" fmla="*/ 165 w 389"/>
                  <a:gd name="T49" fmla="*/ 219 h 296"/>
                  <a:gd name="T50" fmla="*/ 71 w 389"/>
                  <a:gd name="T51" fmla="*/ 182 h 296"/>
                  <a:gd name="T52" fmla="*/ 165 w 389"/>
                  <a:gd name="T53" fmla="*/ 219 h 296"/>
                  <a:gd name="T54" fmla="*/ 110 w 389"/>
                  <a:gd name="T55" fmla="*/ 126 h 296"/>
                  <a:gd name="T56" fmla="*/ 16 w 389"/>
                  <a:gd name="T57" fmla="*/ 166 h 296"/>
                  <a:gd name="T58" fmla="*/ 126 w 389"/>
                  <a:gd name="T59" fmla="*/ 54 h 296"/>
                  <a:gd name="T60" fmla="*/ 220 w 389"/>
                  <a:gd name="T61" fmla="*/ 16 h 296"/>
                  <a:gd name="T62" fmla="*/ 126 w 389"/>
                  <a:gd name="T63" fmla="*/ 54 h 296"/>
                  <a:gd name="T64" fmla="*/ 165 w 389"/>
                  <a:gd name="T65" fmla="*/ 110 h 296"/>
                  <a:gd name="T66" fmla="*/ 71 w 389"/>
                  <a:gd name="T67" fmla="*/ 70 h 296"/>
                  <a:gd name="T68" fmla="*/ 55 w 389"/>
                  <a:gd name="T69" fmla="*/ 110 h 296"/>
                  <a:gd name="T70" fmla="*/ 16 w 389"/>
                  <a:gd name="T71" fmla="*/ 70 h 296"/>
                  <a:gd name="T72" fmla="*/ 55 w 389"/>
                  <a:gd name="T73" fmla="*/ 110 h 296"/>
                  <a:gd name="T74" fmla="*/ 126 w 389"/>
                  <a:gd name="T75" fmla="*/ 166 h 296"/>
                  <a:gd name="T76" fmla="*/ 220 w 389"/>
                  <a:gd name="T77" fmla="*/ 126 h 296"/>
                  <a:gd name="T78" fmla="*/ 228 w 389"/>
                  <a:gd name="T79" fmla="*/ 110 h 296"/>
                  <a:gd name="T80" fmla="*/ 181 w 389"/>
                  <a:gd name="T81" fmla="*/ 70 h 296"/>
                  <a:gd name="T82" fmla="*/ 274 w 389"/>
                  <a:gd name="T83" fmla="*/ 110 h 296"/>
                  <a:gd name="T84" fmla="*/ 228 w 389"/>
                  <a:gd name="T85" fmla="*/ 110 h 296"/>
                  <a:gd name="T86" fmla="*/ 290 w 389"/>
                  <a:gd name="T87" fmla="*/ 70 h 296"/>
                  <a:gd name="T88" fmla="*/ 329 w 389"/>
                  <a:gd name="T89" fmla="*/ 110 h 296"/>
                  <a:gd name="T90" fmla="*/ 329 w 389"/>
                  <a:gd name="T91" fmla="*/ 54 h 296"/>
                  <a:gd name="T92" fmla="*/ 236 w 389"/>
                  <a:gd name="T93" fmla="*/ 16 h 296"/>
                  <a:gd name="T94" fmla="*/ 329 w 389"/>
                  <a:gd name="T95" fmla="*/ 54 h 296"/>
                  <a:gd name="T96" fmla="*/ 110 w 389"/>
                  <a:gd name="T97" fmla="*/ 54 h 296"/>
                  <a:gd name="T98" fmla="*/ 16 w 389"/>
                  <a:gd name="T99" fmla="*/ 16 h 296"/>
                  <a:gd name="T100" fmla="*/ 16 w 389"/>
                  <a:gd name="T101" fmla="*/ 182 h 296"/>
                  <a:gd name="T102" fmla="*/ 55 w 389"/>
                  <a:gd name="T103" fmla="*/ 219 h 296"/>
                  <a:gd name="T104" fmla="*/ 16 w 389"/>
                  <a:gd name="T105" fmla="*/ 18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89" h="296">
                    <a:moveTo>
                      <a:pt x="376" y="196"/>
                    </a:moveTo>
                    <a:cubicBezTo>
                      <a:pt x="364" y="176"/>
                      <a:pt x="364" y="176"/>
                      <a:pt x="364" y="176"/>
                    </a:cubicBezTo>
                    <a:cubicBezTo>
                      <a:pt x="361" y="199"/>
                      <a:pt x="361" y="199"/>
                      <a:pt x="361" y="199"/>
                    </a:cubicBezTo>
                    <a:cubicBezTo>
                      <a:pt x="360" y="208"/>
                      <a:pt x="357" y="214"/>
                      <a:pt x="355" y="217"/>
                    </a:cubicBezTo>
                    <a:cubicBezTo>
                      <a:pt x="359" y="190"/>
                      <a:pt x="364" y="147"/>
                      <a:pt x="306" y="134"/>
                    </a:cubicBezTo>
                    <a:cubicBezTo>
                      <a:pt x="289" y="130"/>
                      <a:pt x="289" y="130"/>
                      <a:pt x="289" y="130"/>
                    </a:cubicBezTo>
                    <a:cubicBezTo>
                      <a:pt x="298" y="146"/>
                      <a:pt x="298" y="146"/>
                      <a:pt x="298" y="146"/>
                    </a:cubicBezTo>
                    <a:cubicBezTo>
                      <a:pt x="306" y="160"/>
                      <a:pt x="304" y="178"/>
                      <a:pt x="298" y="193"/>
                    </a:cubicBezTo>
                    <a:cubicBezTo>
                      <a:pt x="291" y="172"/>
                      <a:pt x="278" y="157"/>
                      <a:pt x="277" y="157"/>
                    </a:cubicBezTo>
                    <a:cubicBezTo>
                      <a:pt x="264" y="143"/>
                      <a:pt x="264" y="143"/>
                      <a:pt x="264" y="143"/>
                    </a:cubicBezTo>
                    <a:cubicBezTo>
                      <a:pt x="264" y="162"/>
                      <a:pt x="264" y="162"/>
                      <a:pt x="264" y="162"/>
                    </a:cubicBezTo>
                    <a:cubicBezTo>
                      <a:pt x="263" y="171"/>
                      <a:pt x="260" y="183"/>
                      <a:pt x="257" y="195"/>
                    </a:cubicBezTo>
                    <a:cubicBezTo>
                      <a:pt x="250" y="221"/>
                      <a:pt x="242" y="251"/>
                      <a:pt x="257" y="272"/>
                    </a:cubicBezTo>
                    <a:cubicBezTo>
                      <a:pt x="267" y="287"/>
                      <a:pt x="287" y="295"/>
                      <a:pt x="318" y="296"/>
                    </a:cubicBezTo>
                    <a:cubicBezTo>
                      <a:pt x="318" y="296"/>
                      <a:pt x="318" y="296"/>
                      <a:pt x="318" y="296"/>
                    </a:cubicBezTo>
                    <a:cubicBezTo>
                      <a:pt x="318" y="296"/>
                      <a:pt x="318" y="296"/>
                      <a:pt x="319" y="296"/>
                    </a:cubicBezTo>
                    <a:cubicBezTo>
                      <a:pt x="352" y="296"/>
                      <a:pt x="368" y="281"/>
                      <a:pt x="375" y="268"/>
                    </a:cubicBezTo>
                    <a:cubicBezTo>
                      <a:pt x="389" y="244"/>
                      <a:pt x="384" y="211"/>
                      <a:pt x="376" y="196"/>
                    </a:cubicBezTo>
                    <a:close/>
                    <a:moveTo>
                      <a:pt x="361" y="260"/>
                    </a:moveTo>
                    <a:cubicBezTo>
                      <a:pt x="354" y="273"/>
                      <a:pt x="339" y="280"/>
                      <a:pt x="319" y="280"/>
                    </a:cubicBezTo>
                    <a:cubicBezTo>
                      <a:pt x="318" y="280"/>
                      <a:pt x="318" y="280"/>
                      <a:pt x="318" y="280"/>
                    </a:cubicBezTo>
                    <a:cubicBezTo>
                      <a:pt x="294" y="279"/>
                      <a:pt x="277" y="273"/>
                      <a:pt x="270" y="262"/>
                    </a:cubicBezTo>
                    <a:cubicBezTo>
                      <a:pt x="259" y="248"/>
                      <a:pt x="266" y="223"/>
                      <a:pt x="272" y="200"/>
                    </a:cubicBezTo>
                    <a:cubicBezTo>
                      <a:pt x="274" y="194"/>
                      <a:pt x="275" y="188"/>
                      <a:pt x="276" y="183"/>
                    </a:cubicBezTo>
                    <a:cubicBezTo>
                      <a:pt x="281" y="192"/>
                      <a:pt x="286" y="203"/>
                      <a:pt x="287" y="216"/>
                    </a:cubicBezTo>
                    <a:cubicBezTo>
                      <a:pt x="288" y="237"/>
                      <a:pt x="288" y="237"/>
                      <a:pt x="288" y="237"/>
                    </a:cubicBezTo>
                    <a:cubicBezTo>
                      <a:pt x="301" y="220"/>
                      <a:pt x="301" y="220"/>
                      <a:pt x="301" y="220"/>
                    </a:cubicBezTo>
                    <a:cubicBezTo>
                      <a:pt x="314" y="203"/>
                      <a:pt x="323" y="178"/>
                      <a:pt x="318" y="154"/>
                    </a:cubicBezTo>
                    <a:cubicBezTo>
                      <a:pt x="347" y="168"/>
                      <a:pt x="343" y="194"/>
                      <a:pt x="339" y="217"/>
                    </a:cubicBezTo>
                    <a:cubicBezTo>
                      <a:pt x="338" y="222"/>
                      <a:pt x="337" y="227"/>
                      <a:pt x="337" y="231"/>
                    </a:cubicBezTo>
                    <a:cubicBezTo>
                      <a:pt x="336" y="240"/>
                      <a:pt x="336" y="240"/>
                      <a:pt x="336" y="240"/>
                    </a:cubicBezTo>
                    <a:cubicBezTo>
                      <a:pt x="345" y="239"/>
                      <a:pt x="345" y="239"/>
                      <a:pt x="345" y="239"/>
                    </a:cubicBezTo>
                    <a:cubicBezTo>
                      <a:pt x="356" y="238"/>
                      <a:pt x="363" y="233"/>
                      <a:pt x="368" y="227"/>
                    </a:cubicBezTo>
                    <a:cubicBezTo>
                      <a:pt x="369" y="238"/>
                      <a:pt x="367" y="250"/>
                      <a:pt x="361" y="260"/>
                    </a:cubicBezTo>
                    <a:close/>
                    <a:moveTo>
                      <a:pt x="181" y="182"/>
                    </a:moveTo>
                    <a:cubicBezTo>
                      <a:pt x="255" y="182"/>
                      <a:pt x="255" y="182"/>
                      <a:pt x="255" y="182"/>
                    </a:cubicBezTo>
                    <a:cubicBezTo>
                      <a:pt x="255" y="166"/>
                      <a:pt x="255" y="166"/>
                      <a:pt x="255" y="166"/>
                    </a:cubicBezTo>
                    <a:cubicBezTo>
                      <a:pt x="236" y="166"/>
                      <a:pt x="236" y="166"/>
                      <a:pt x="236" y="166"/>
                    </a:cubicBezTo>
                    <a:cubicBezTo>
                      <a:pt x="236" y="126"/>
                      <a:pt x="236" y="126"/>
                      <a:pt x="236" y="126"/>
                    </a:cubicBezTo>
                    <a:cubicBezTo>
                      <a:pt x="329" y="126"/>
                      <a:pt x="329" y="126"/>
                      <a:pt x="329" y="126"/>
                    </a:cubicBezTo>
                    <a:cubicBezTo>
                      <a:pt x="329" y="139"/>
                      <a:pt x="329" y="139"/>
                      <a:pt x="329" y="139"/>
                    </a:cubicBezTo>
                    <a:cubicBezTo>
                      <a:pt x="345" y="139"/>
                      <a:pt x="345" y="139"/>
                      <a:pt x="345" y="139"/>
                    </a:cubicBezTo>
                    <a:cubicBezTo>
                      <a:pt x="345" y="0"/>
                      <a:pt x="345" y="0"/>
                      <a:pt x="34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243" y="235"/>
                      <a:pt x="243" y="235"/>
                      <a:pt x="243" y="235"/>
                    </a:cubicBezTo>
                    <a:cubicBezTo>
                      <a:pt x="243" y="219"/>
                      <a:pt x="243" y="219"/>
                      <a:pt x="243" y="219"/>
                    </a:cubicBezTo>
                    <a:cubicBezTo>
                      <a:pt x="181" y="219"/>
                      <a:pt x="181" y="219"/>
                      <a:pt x="181" y="219"/>
                    </a:cubicBezTo>
                    <a:lnTo>
                      <a:pt x="181" y="182"/>
                    </a:lnTo>
                    <a:close/>
                    <a:moveTo>
                      <a:pt x="165" y="219"/>
                    </a:moveTo>
                    <a:cubicBezTo>
                      <a:pt x="71" y="219"/>
                      <a:pt x="71" y="219"/>
                      <a:pt x="71" y="219"/>
                    </a:cubicBezTo>
                    <a:cubicBezTo>
                      <a:pt x="71" y="182"/>
                      <a:pt x="71" y="182"/>
                      <a:pt x="71" y="182"/>
                    </a:cubicBezTo>
                    <a:cubicBezTo>
                      <a:pt x="165" y="182"/>
                      <a:pt x="165" y="182"/>
                      <a:pt x="165" y="182"/>
                    </a:cubicBezTo>
                    <a:lnTo>
                      <a:pt x="165" y="219"/>
                    </a:lnTo>
                    <a:close/>
                    <a:moveTo>
                      <a:pt x="16" y="126"/>
                    </a:moveTo>
                    <a:cubicBezTo>
                      <a:pt x="110" y="126"/>
                      <a:pt x="110" y="126"/>
                      <a:pt x="110" y="126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6" y="166"/>
                      <a:pt x="16" y="166"/>
                      <a:pt x="16" y="166"/>
                    </a:cubicBezTo>
                    <a:lnTo>
                      <a:pt x="16" y="126"/>
                    </a:lnTo>
                    <a:close/>
                    <a:moveTo>
                      <a:pt x="126" y="54"/>
                    </a:moveTo>
                    <a:cubicBezTo>
                      <a:pt x="126" y="16"/>
                      <a:pt x="126" y="16"/>
                      <a:pt x="126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54"/>
                      <a:pt x="220" y="54"/>
                      <a:pt x="220" y="54"/>
                    </a:cubicBezTo>
                    <a:lnTo>
                      <a:pt x="126" y="54"/>
                    </a:lnTo>
                    <a:close/>
                    <a:moveTo>
                      <a:pt x="165" y="70"/>
                    </a:moveTo>
                    <a:cubicBezTo>
                      <a:pt x="165" y="110"/>
                      <a:pt x="165" y="110"/>
                      <a:pt x="165" y="110"/>
                    </a:cubicBezTo>
                    <a:cubicBezTo>
                      <a:pt x="71" y="110"/>
                      <a:pt x="71" y="110"/>
                      <a:pt x="71" y="110"/>
                    </a:cubicBezTo>
                    <a:cubicBezTo>
                      <a:pt x="71" y="70"/>
                      <a:pt x="71" y="70"/>
                      <a:pt x="71" y="70"/>
                    </a:cubicBezTo>
                    <a:lnTo>
                      <a:pt x="165" y="70"/>
                    </a:lnTo>
                    <a:close/>
                    <a:moveTo>
                      <a:pt x="55" y="110"/>
                    </a:moveTo>
                    <a:cubicBezTo>
                      <a:pt x="16" y="110"/>
                      <a:pt x="16" y="110"/>
                      <a:pt x="16" y="11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55" y="70"/>
                      <a:pt x="55" y="70"/>
                      <a:pt x="55" y="70"/>
                    </a:cubicBezTo>
                    <a:lnTo>
                      <a:pt x="55" y="110"/>
                    </a:lnTo>
                    <a:close/>
                    <a:moveTo>
                      <a:pt x="220" y="166"/>
                    </a:move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26" y="126"/>
                      <a:pt x="126" y="126"/>
                      <a:pt x="126" y="126"/>
                    </a:cubicBezTo>
                    <a:cubicBezTo>
                      <a:pt x="220" y="126"/>
                      <a:pt x="220" y="126"/>
                      <a:pt x="220" y="126"/>
                    </a:cubicBezTo>
                    <a:lnTo>
                      <a:pt x="220" y="166"/>
                    </a:lnTo>
                    <a:close/>
                    <a:moveTo>
                      <a:pt x="228" y="110"/>
                    </a:moveTo>
                    <a:cubicBezTo>
                      <a:pt x="181" y="110"/>
                      <a:pt x="181" y="110"/>
                      <a:pt x="181" y="110"/>
                    </a:cubicBezTo>
                    <a:cubicBezTo>
                      <a:pt x="181" y="70"/>
                      <a:pt x="181" y="70"/>
                      <a:pt x="181" y="70"/>
                    </a:cubicBezTo>
                    <a:cubicBezTo>
                      <a:pt x="274" y="70"/>
                      <a:pt x="274" y="70"/>
                      <a:pt x="274" y="70"/>
                    </a:cubicBezTo>
                    <a:cubicBezTo>
                      <a:pt x="274" y="110"/>
                      <a:pt x="274" y="110"/>
                      <a:pt x="274" y="110"/>
                    </a:cubicBezTo>
                    <a:cubicBezTo>
                      <a:pt x="236" y="110"/>
                      <a:pt x="236" y="110"/>
                      <a:pt x="236" y="110"/>
                    </a:cubicBezTo>
                    <a:lnTo>
                      <a:pt x="228" y="110"/>
                    </a:lnTo>
                    <a:close/>
                    <a:moveTo>
                      <a:pt x="290" y="110"/>
                    </a:moveTo>
                    <a:cubicBezTo>
                      <a:pt x="290" y="70"/>
                      <a:pt x="290" y="70"/>
                      <a:pt x="290" y="70"/>
                    </a:cubicBezTo>
                    <a:cubicBezTo>
                      <a:pt x="329" y="70"/>
                      <a:pt x="329" y="70"/>
                      <a:pt x="329" y="70"/>
                    </a:cubicBezTo>
                    <a:cubicBezTo>
                      <a:pt x="329" y="110"/>
                      <a:pt x="329" y="110"/>
                      <a:pt x="329" y="110"/>
                    </a:cubicBezTo>
                    <a:lnTo>
                      <a:pt x="290" y="110"/>
                    </a:lnTo>
                    <a:close/>
                    <a:moveTo>
                      <a:pt x="329" y="54"/>
                    </a:moveTo>
                    <a:cubicBezTo>
                      <a:pt x="236" y="54"/>
                      <a:pt x="236" y="54"/>
                      <a:pt x="236" y="54"/>
                    </a:cubicBezTo>
                    <a:cubicBezTo>
                      <a:pt x="236" y="16"/>
                      <a:pt x="236" y="16"/>
                      <a:pt x="236" y="16"/>
                    </a:cubicBezTo>
                    <a:cubicBezTo>
                      <a:pt x="329" y="16"/>
                      <a:pt x="329" y="16"/>
                      <a:pt x="329" y="16"/>
                    </a:cubicBezTo>
                    <a:lnTo>
                      <a:pt x="329" y="54"/>
                    </a:lnTo>
                    <a:close/>
                    <a:moveTo>
                      <a:pt x="110" y="16"/>
                    </a:moveTo>
                    <a:cubicBezTo>
                      <a:pt x="110" y="54"/>
                      <a:pt x="110" y="54"/>
                      <a:pt x="110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16"/>
                      <a:pt x="16" y="16"/>
                      <a:pt x="16" y="16"/>
                    </a:cubicBezTo>
                    <a:lnTo>
                      <a:pt x="110" y="16"/>
                    </a:lnTo>
                    <a:close/>
                    <a:moveTo>
                      <a:pt x="16" y="182"/>
                    </a:moveTo>
                    <a:cubicBezTo>
                      <a:pt x="55" y="182"/>
                      <a:pt x="55" y="182"/>
                      <a:pt x="55" y="182"/>
                    </a:cubicBezTo>
                    <a:cubicBezTo>
                      <a:pt x="55" y="219"/>
                      <a:pt x="55" y="219"/>
                      <a:pt x="55" y="219"/>
                    </a:cubicBezTo>
                    <a:cubicBezTo>
                      <a:pt x="16" y="219"/>
                      <a:pt x="16" y="219"/>
                      <a:pt x="16" y="219"/>
                    </a:cubicBezTo>
                    <a:lnTo>
                      <a:pt x="16" y="18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9" dirty="0"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DAB08517-DB09-3540-AFC6-D5047E5B85A0}"/>
              </a:ext>
            </a:extLst>
          </p:cNvPr>
          <p:cNvGrpSpPr/>
          <p:nvPr/>
        </p:nvGrpSpPr>
        <p:grpSpPr>
          <a:xfrm>
            <a:off x="4237129" y="3090794"/>
            <a:ext cx="657699" cy="540490"/>
            <a:chOff x="6855481" y="3612066"/>
            <a:chExt cx="657699" cy="540490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0FB139B-4880-8F4F-8CA0-D2120E7AD5AD}"/>
                </a:ext>
              </a:extLst>
            </p:cNvPr>
            <p:cNvCxnSpPr>
              <a:cxnSpLocks/>
              <a:endCxn id="123" idx="24"/>
            </p:cNvCxnSpPr>
            <p:nvPr/>
          </p:nvCxnSpPr>
          <p:spPr bwMode="gray">
            <a:xfrm flipH="1">
              <a:off x="7181817" y="3612066"/>
              <a:ext cx="2513" cy="390521"/>
            </a:xfrm>
            <a:prstGeom prst="line">
              <a:avLst/>
            </a:prstGeom>
            <a:ln w="25400">
              <a:solidFill>
                <a:schemeClr val="tx1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80EA1C3F-AB47-6E4A-9944-49F7744B343E}"/>
                </a:ext>
              </a:extLst>
            </p:cNvPr>
            <p:cNvGrpSpPr/>
            <p:nvPr/>
          </p:nvGrpSpPr>
          <p:grpSpPr>
            <a:xfrm>
              <a:off x="6855481" y="3841362"/>
              <a:ext cx="657699" cy="311194"/>
              <a:chOff x="6855481" y="3693748"/>
              <a:chExt cx="657699" cy="311194"/>
            </a:xfrm>
          </p:grpSpPr>
          <p:sp>
            <p:nvSpPr>
              <p:cNvPr id="110" name="Freeform 86">
                <a:extLst>
                  <a:ext uri="{FF2B5EF4-FFF2-40B4-BE49-F238E27FC236}">
                    <a16:creationId xmlns:a16="http://schemas.microsoft.com/office/drawing/2014/main" id="{00FCF520-F2F2-9648-823F-19E36F790F3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6855481" y="3833005"/>
                <a:ext cx="657699" cy="171937"/>
              </a:xfrm>
              <a:custGeom>
                <a:avLst/>
                <a:gdLst>
                  <a:gd name="T0" fmla="*/ 304 w 384"/>
                  <a:gd name="T1" fmla="*/ 78 h 100"/>
                  <a:gd name="T2" fmla="*/ 288 w 384"/>
                  <a:gd name="T3" fmla="*/ 78 h 100"/>
                  <a:gd name="T4" fmla="*/ 288 w 384"/>
                  <a:gd name="T5" fmla="*/ 22 h 100"/>
                  <a:gd name="T6" fmla="*/ 304 w 384"/>
                  <a:gd name="T7" fmla="*/ 22 h 100"/>
                  <a:gd name="T8" fmla="*/ 304 w 384"/>
                  <a:gd name="T9" fmla="*/ 78 h 100"/>
                  <a:gd name="T10" fmla="*/ 331 w 384"/>
                  <a:gd name="T11" fmla="*/ 22 h 100"/>
                  <a:gd name="T12" fmla="*/ 315 w 384"/>
                  <a:gd name="T13" fmla="*/ 22 h 100"/>
                  <a:gd name="T14" fmla="*/ 315 w 384"/>
                  <a:gd name="T15" fmla="*/ 78 h 100"/>
                  <a:gd name="T16" fmla="*/ 331 w 384"/>
                  <a:gd name="T17" fmla="*/ 78 h 100"/>
                  <a:gd name="T18" fmla="*/ 331 w 384"/>
                  <a:gd name="T19" fmla="*/ 22 h 100"/>
                  <a:gd name="T20" fmla="*/ 358 w 384"/>
                  <a:gd name="T21" fmla="*/ 22 h 100"/>
                  <a:gd name="T22" fmla="*/ 342 w 384"/>
                  <a:gd name="T23" fmla="*/ 22 h 100"/>
                  <a:gd name="T24" fmla="*/ 342 w 384"/>
                  <a:gd name="T25" fmla="*/ 78 h 100"/>
                  <a:gd name="T26" fmla="*/ 358 w 384"/>
                  <a:gd name="T27" fmla="*/ 78 h 100"/>
                  <a:gd name="T28" fmla="*/ 358 w 384"/>
                  <a:gd name="T29" fmla="*/ 22 h 100"/>
                  <a:gd name="T30" fmla="*/ 42 w 384"/>
                  <a:gd name="T31" fmla="*/ 22 h 100"/>
                  <a:gd name="T32" fmla="*/ 26 w 384"/>
                  <a:gd name="T33" fmla="*/ 22 h 100"/>
                  <a:gd name="T34" fmla="*/ 26 w 384"/>
                  <a:gd name="T35" fmla="*/ 78 h 100"/>
                  <a:gd name="T36" fmla="*/ 42 w 384"/>
                  <a:gd name="T37" fmla="*/ 78 h 100"/>
                  <a:gd name="T38" fmla="*/ 42 w 384"/>
                  <a:gd name="T39" fmla="*/ 22 h 100"/>
                  <a:gd name="T40" fmla="*/ 69 w 384"/>
                  <a:gd name="T41" fmla="*/ 22 h 100"/>
                  <a:gd name="T42" fmla="*/ 53 w 384"/>
                  <a:gd name="T43" fmla="*/ 22 h 100"/>
                  <a:gd name="T44" fmla="*/ 53 w 384"/>
                  <a:gd name="T45" fmla="*/ 78 h 100"/>
                  <a:gd name="T46" fmla="*/ 69 w 384"/>
                  <a:gd name="T47" fmla="*/ 78 h 100"/>
                  <a:gd name="T48" fmla="*/ 69 w 384"/>
                  <a:gd name="T49" fmla="*/ 22 h 100"/>
                  <a:gd name="T50" fmla="*/ 97 w 384"/>
                  <a:gd name="T51" fmla="*/ 22 h 100"/>
                  <a:gd name="T52" fmla="*/ 81 w 384"/>
                  <a:gd name="T53" fmla="*/ 22 h 100"/>
                  <a:gd name="T54" fmla="*/ 81 w 384"/>
                  <a:gd name="T55" fmla="*/ 78 h 100"/>
                  <a:gd name="T56" fmla="*/ 97 w 384"/>
                  <a:gd name="T57" fmla="*/ 78 h 100"/>
                  <a:gd name="T58" fmla="*/ 97 w 384"/>
                  <a:gd name="T59" fmla="*/ 22 h 100"/>
                  <a:gd name="T60" fmla="*/ 163 w 384"/>
                  <a:gd name="T61" fmla="*/ 50 h 100"/>
                  <a:gd name="T62" fmla="*/ 192 w 384"/>
                  <a:gd name="T63" fmla="*/ 21 h 100"/>
                  <a:gd name="T64" fmla="*/ 221 w 384"/>
                  <a:gd name="T65" fmla="*/ 50 h 100"/>
                  <a:gd name="T66" fmla="*/ 192 w 384"/>
                  <a:gd name="T67" fmla="*/ 79 h 100"/>
                  <a:gd name="T68" fmla="*/ 163 w 384"/>
                  <a:gd name="T69" fmla="*/ 50 h 100"/>
                  <a:gd name="T70" fmla="*/ 179 w 384"/>
                  <a:gd name="T71" fmla="*/ 50 h 100"/>
                  <a:gd name="T72" fmla="*/ 192 w 384"/>
                  <a:gd name="T73" fmla="*/ 63 h 100"/>
                  <a:gd name="T74" fmla="*/ 205 w 384"/>
                  <a:gd name="T75" fmla="*/ 50 h 100"/>
                  <a:gd name="T76" fmla="*/ 192 w 384"/>
                  <a:gd name="T77" fmla="*/ 37 h 100"/>
                  <a:gd name="T78" fmla="*/ 179 w 384"/>
                  <a:gd name="T79" fmla="*/ 50 h 100"/>
                  <a:gd name="T80" fmla="*/ 384 w 384"/>
                  <a:gd name="T81" fmla="*/ 0 h 100"/>
                  <a:gd name="T82" fmla="*/ 384 w 384"/>
                  <a:gd name="T83" fmla="*/ 100 h 100"/>
                  <a:gd name="T84" fmla="*/ 0 w 384"/>
                  <a:gd name="T85" fmla="*/ 100 h 100"/>
                  <a:gd name="T86" fmla="*/ 0 w 384"/>
                  <a:gd name="T87" fmla="*/ 0 h 100"/>
                  <a:gd name="T88" fmla="*/ 384 w 384"/>
                  <a:gd name="T89" fmla="*/ 0 h 100"/>
                  <a:gd name="T90" fmla="*/ 368 w 384"/>
                  <a:gd name="T91" fmla="*/ 16 h 100"/>
                  <a:gd name="T92" fmla="*/ 16 w 384"/>
                  <a:gd name="T93" fmla="*/ 16 h 100"/>
                  <a:gd name="T94" fmla="*/ 16 w 384"/>
                  <a:gd name="T95" fmla="*/ 84 h 100"/>
                  <a:gd name="T96" fmla="*/ 368 w 384"/>
                  <a:gd name="T97" fmla="*/ 84 h 100"/>
                  <a:gd name="T98" fmla="*/ 368 w 384"/>
                  <a:gd name="T99" fmla="*/ 1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84" h="100">
                    <a:moveTo>
                      <a:pt x="304" y="78"/>
                    </a:moveTo>
                    <a:cubicBezTo>
                      <a:pt x="288" y="78"/>
                      <a:pt x="288" y="78"/>
                      <a:pt x="288" y="78"/>
                    </a:cubicBezTo>
                    <a:cubicBezTo>
                      <a:pt x="288" y="22"/>
                      <a:pt x="288" y="22"/>
                      <a:pt x="288" y="22"/>
                    </a:cubicBezTo>
                    <a:cubicBezTo>
                      <a:pt x="304" y="22"/>
                      <a:pt x="304" y="22"/>
                      <a:pt x="304" y="22"/>
                    </a:cubicBezTo>
                    <a:lnTo>
                      <a:pt x="304" y="78"/>
                    </a:lnTo>
                    <a:close/>
                    <a:moveTo>
                      <a:pt x="331" y="22"/>
                    </a:moveTo>
                    <a:cubicBezTo>
                      <a:pt x="315" y="22"/>
                      <a:pt x="315" y="22"/>
                      <a:pt x="315" y="22"/>
                    </a:cubicBezTo>
                    <a:cubicBezTo>
                      <a:pt x="315" y="78"/>
                      <a:pt x="315" y="78"/>
                      <a:pt x="315" y="78"/>
                    </a:cubicBezTo>
                    <a:cubicBezTo>
                      <a:pt x="331" y="78"/>
                      <a:pt x="331" y="78"/>
                      <a:pt x="331" y="78"/>
                    </a:cubicBezTo>
                    <a:lnTo>
                      <a:pt x="331" y="22"/>
                    </a:lnTo>
                    <a:close/>
                    <a:moveTo>
                      <a:pt x="358" y="22"/>
                    </a:moveTo>
                    <a:cubicBezTo>
                      <a:pt x="342" y="22"/>
                      <a:pt x="342" y="22"/>
                      <a:pt x="342" y="22"/>
                    </a:cubicBezTo>
                    <a:cubicBezTo>
                      <a:pt x="342" y="78"/>
                      <a:pt x="342" y="78"/>
                      <a:pt x="342" y="78"/>
                    </a:cubicBezTo>
                    <a:cubicBezTo>
                      <a:pt x="358" y="78"/>
                      <a:pt x="358" y="78"/>
                      <a:pt x="358" y="78"/>
                    </a:cubicBezTo>
                    <a:lnTo>
                      <a:pt x="358" y="22"/>
                    </a:lnTo>
                    <a:close/>
                    <a:moveTo>
                      <a:pt x="42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42" y="78"/>
                      <a:pt x="42" y="78"/>
                      <a:pt x="42" y="78"/>
                    </a:cubicBezTo>
                    <a:lnTo>
                      <a:pt x="42" y="22"/>
                    </a:lnTo>
                    <a:close/>
                    <a:moveTo>
                      <a:pt x="69" y="22"/>
                    </a:move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69" y="78"/>
                      <a:pt x="69" y="78"/>
                      <a:pt x="69" y="78"/>
                    </a:cubicBezTo>
                    <a:lnTo>
                      <a:pt x="69" y="22"/>
                    </a:lnTo>
                    <a:close/>
                    <a:moveTo>
                      <a:pt x="97" y="22"/>
                    </a:moveTo>
                    <a:cubicBezTo>
                      <a:pt x="81" y="22"/>
                      <a:pt x="81" y="22"/>
                      <a:pt x="81" y="22"/>
                    </a:cubicBezTo>
                    <a:cubicBezTo>
                      <a:pt x="81" y="78"/>
                      <a:pt x="81" y="78"/>
                      <a:pt x="81" y="78"/>
                    </a:cubicBezTo>
                    <a:cubicBezTo>
                      <a:pt x="97" y="78"/>
                      <a:pt x="97" y="78"/>
                      <a:pt x="97" y="78"/>
                    </a:cubicBezTo>
                    <a:lnTo>
                      <a:pt x="97" y="22"/>
                    </a:lnTo>
                    <a:close/>
                    <a:moveTo>
                      <a:pt x="163" y="50"/>
                    </a:moveTo>
                    <a:cubicBezTo>
                      <a:pt x="163" y="34"/>
                      <a:pt x="176" y="21"/>
                      <a:pt x="192" y="21"/>
                    </a:cubicBezTo>
                    <a:cubicBezTo>
                      <a:pt x="208" y="21"/>
                      <a:pt x="221" y="34"/>
                      <a:pt x="221" y="50"/>
                    </a:cubicBezTo>
                    <a:cubicBezTo>
                      <a:pt x="221" y="66"/>
                      <a:pt x="208" y="79"/>
                      <a:pt x="192" y="79"/>
                    </a:cubicBezTo>
                    <a:cubicBezTo>
                      <a:pt x="176" y="79"/>
                      <a:pt x="163" y="66"/>
                      <a:pt x="163" y="50"/>
                    </a:cubicBezTo>
                    <a:close/>
                    <a:moveTo>
                      <a:pt x="179" y="50"/>
                    </a:moveTo>
                    <a:cubicBezTo>
                      <a:pt x="179" y="57"/>
                      <a:pt x="185" y="63"/>
                      <a:pt x="192" y="63"/>
                    </a:cubicBezTo>
                    <a:cubicBezTo>
                      <a:pt x="199" y="63"/>
                      <a:pt x="205" y="57"/>
                      <a:pt x="205" y="50"/>
                    </a:cubicBezTo>
                    <a:cubicBezTo>
                      <a:pt x="205" y="43"/>
                      <a:pt x="199" y="37"/>
                      <a:pt x="192" y="37"/>
                    </a:cubicBezTo>
                    <a:cubicBezTo>
                      <a:pt x="185" y="37"/>
                      <a:pt x="179" y="43"/>
                      <a:pt x="179" y="50"/>
                    </a:cubicBezTo>
                    <a:close/>
                    <a:moveTo>
                      <a:pt x="384" y="0"/>
                    </a:moveTo>
                    <a:cubicBezTo>
                      <a:pt x="384" y="100"/>
                      <a:pt x="384" y="100"/>
                      <a:pt x="384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84" y="0"/>
                    </a:lnTo>
                    <a:close/>
                    <a:moveTo>
                      <a:pt x="368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368" y="84"/>
                      <a:pt x="368" y="84"/>
                      <a:pt x="368" y="84"/>
                    </a:cubicBezTo>
                    <a:lnTo>
                      <a:pt x="368" y="1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23" name="Freeform 21">
                <a:extLst>
                  <a:ext uri="{FF2B5EF4-FFF2-40B4-BE49-F238E27FC236}">
                    <a16:creationId xmlns:a16="http://schemas.microsoft.com/office/drawing/2014/main" id="{BD5EF035-1A84-0E4C-845B-9152B1799F5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60501" y="3693748"/>
                <a:ext cx="286011" cy="217911"/>
              </a:xfrm>
              <a:custGeom>
                <a:avLst/>
                <a:gdLst>
                  <a:gd name="T0" fmla="*/ 364 w 389"/>
                  <a:gd name="T1" fmla="*/ 176 h 296"/>
                  <a:gd name="T2" fmla="*/ 355 w 389"/>
                  <a:gd name="T3" fmla="*/ 217 h 296"/>
                  <a:gd name="T4" fmla="*/ 289 w 389"/>
                  <a:gd name="T5" fmla="*/ 130 h 296"/>
                  <a:gd name="T6" fmla="*/ 298 w 389"/>
                  <a:gd name="T7" fmla="*/ 193 h 296"/>
                  <a:gd name="T8" fmla="*/ 264 w 389"/>
                  <a:gd name="T9" fmla="*/ 143 h 296"/>
                  <a:gd name="T10" fmla="*/ 257 w 389"/>
                  <a:gd name="T11" fmla="*/ 195 h 296"/>
                  <a:gd name="T12" fmla="*/ 318 w 389"/>
                  <a:gd name="T13" fmla="*/ 296 h 296"/>
                  <a:gd name="T14" fmla="*/ 319 w 389"/>
                  <a:gd name="T15" fmla="*/ 296 h 296"/>
                  <a:gd name="T16" fmla="*/ 376 w 389"/>
                  <a:gd name="T17" fmla="*/ 196 h 296"/>
                  <a:gd name="T18" fmla="*/ 319 w 389"/>
                  <a:gd name="T19" fmla="*/ 280 h 296"/>
                  <a:gd name="T20" fmla="*/ 270 w 389"/>
                  <a:gd name="T21" fmla="*/ 262 h 296"/>
                  <a:gd name="T22" fmla="*/ 276 w 389"/>
                  <a:gd name="T23" fmla="*/ 183 h 296"/>
                  <a:gd name="T24" fmla="*/ 288 w 389"/>
                  <a:gd name="T25" fmla="*/ 237 h 296"/>
                  <a:gd name="T26" fmla="*/ 318 w 389"/>
                  <a:gd name="T27" fmla="*/ 154 h 296"/>
                  <a:gd name="T28" fmla="*/ 337 w 389"/>
                  <a:gd name="T29" fmla="*/ 231 h 296"/>
                  <a:gd name="T30" fmla="*/ 345 w 389"/>
                  <a:gd name="T31" fmla="*/ 239 h 296"/>
                  <a:gd name="T32" fmla="*/ 361 w 389"/>
                  <a:gd name="T33" fmla="*/ 260 h 296"/>
                  <a:gd name="T34" fmla="*/ 255 w 389"/>
                  <a:gd name="T35" fmla="*/ 182 h 296"/>
                  <a:gd name="T36" fmla="*/ 236 w 389"/>
                  <a:gd name="T37" fmla="*/ 166 h 296"/>
                  <a:gd name="T38" fmla="*/ 329 w 389"/>
                  <a:gd name="T39" fmla="*/ 126 h 296"/>
                  <a:gd name="T40" fmla="*/ 345 w 389"/>
                  <a:gd name="T41" fmla="*/ 139 h 296"/>
                  <a:gd name="T42" fmla="*/ 0 w 389"/>
                  <a:gd name="T43" fmla="*/ 0 h 296"/>
                  <a:gd name="T44" fmla="*/ 243 w 389"/>
                  <a:gd name="T45" fmla="*/ 235 h 296"/>
                  <a:gd name="T46" fmla="*/ 181 w 389"/>
                  <a:gd name="T47" fmla="*/ 219 h 296"/>
                  <a:gd name="T48" fmla="*/ 165 w 389"/>
                  <a:gd name="T49" fmla="*/ 219 h 296"/>
                  <a:gd name="T50" fmla="*/ 71 w 389"/>
                  <a:gd name="T51" fmla="*/ 182 h 296"/>
                  <a:gd name="T52" fmla="*/ 165 w 389"/>
                  <a:gd name="T53" fmla="*/ 219 h 296"/>
                  <a:gd name="T54" fmla="*/ 110 w 389"/>
                  <a:gd name="T55" fmla="*/ 126 h 296"/>
                  <a:gd name="T56" fmla="*/ 16 w 389"/>
                  <a:gd name="T57" fmla="*/ 166 h 296"/>
                  <a:gd name="T58" fmla="*/ 126 w 389"/>
                  <a:gd name="T59" fmla="*/ 54 h 296"/>
                  <a:gd name="T60" fmla="*/ 220 w 389"/>
                  <a:gd name="T61" fmla="*/ 16 h 296"/>
                  <a:gd name="T62" fmla="*/ 126 w 389"/>
                  <a:gd name="T63" fmla="*/ 54 h 296"/>
                  <a:gd name="T64" fmla="*/ 165 w 389"/>
                  <a:gd name="T65" fmla="*/ 110 h 296"/>
                  <a:gd name="T66" fmla="*/ 71 w 389"/>
                  <a:gd name="T67" fmla="*/ 70 h 296"/>
                  <a:gd name="T68" fmla="*/ 55 w 389"/>
                  <a:gd name="T69" fmla="*/ 110 h 296"/>
                  <a:gd name="T70" fmla="*/ 16 w 389"/>
                  <a:gd name="T71" fmla="*/ 70 h 296"/>
                  <a:gd name="T72" fmla="*/ 55 w 389"/>
                  <a:gd name="T73" fmla="*/ 110 h 296"/>
                  <a:gd name="T74" fmla="*/ 126 w 389"/>
                  <a:gd name="T75" fmla="*/ 166 h 296"/>
                  <a:gd name="T76" fmla="*/ 220 w 389"/>
                  <a:gd name="T77" fmla="*/ 126 h 296"/>
                  <a:gd name="T78" fmla="*/ 228 w 389"/>
                  <a:gd name="T79" fmla="*/ 110 h 296"/>
                  <a:gd name="T80" fmla="*/ 181 w 389"/>
                  <a:gd name="T81" fmla="*/ 70 h 296"/>
                  <a:gd name="T82" fmla="*/ 274 w 389"/>
                  <a:gd name="T83" fmla="*/ 110 h 296"/>
                  <a:gd name="T84" fmla="*/ 228 w 389"/>
                  <a:gd name="T85" fmla="*/ 110 h 296"/>
                  <a:gd name="T86" fmla="*/ 290 w 389"/>
                  <a:gd name="T87" fmla="*/ 70 h 296"/>
                  <a:gd name="T88" fmla="*/ 329 w 389"/>
                  <a:gd name="T89" fmla="*/ 110 h 296"/>
                  <a:gd name="T90" fmla="*/ 329 w 389"/>
                  <a:gd name="T91" fmla="*/ 54 h 296"/>
                  <a:gd name="T92" fmla="*/ 236 w 389"/>
                  <a:gd name="T93" fmla="*/ 16 h 296"/>
                  <a:gd name="T94" fmla="*/ 329 w 389"/>
                  <a:gd name="T95" fmla="*/ 54 h 296"/>
                  <a:gd name="T96" fmla="*/ 110 w 389"/>
                  <a:gd name="T97" fmla="*/ 54 h 296"/>
                  <a:gd name="T98" fmla="*/ 16 w 389"/>
                  <a:gd name="T99" fmla="*/ 16 h 296"/>
                  <a:gd name="T100" fmla="*/ 16 w 389"/>
                  <a:gd name="T101" fmla="*/ 182 h 296"/>
                  <a:gd name="T102" fmla="*/ 55 w 389"/>
                  <a:gd name="T103" fmla="*/ 219 h 296"/>
                  <a:gd name="T104" fmla="*/ 16 w 389"/>
                  <a:gd name="T105" fmla="*/ 18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89" h="296">
                    <a:moveTo>
                      <a:pt x="376" y="196"/>
                    </a:moveTo>
                    <a:cubicBezTo>
                      <a:pt x="364" y="176"/>
                      <a:pt x="364" y="176"/>
                      <a:pt x="364" y="176"/>
                    </a:cubicBezTo>
                    <a:cubicBezTo>
                      <a:pt x="361" y="199"/>
                      <a:pt x="361" y="199"/>
                      <a:pt x="361" y="199"/>
                    </a:cubicBezTo>
                    <a:cubicBezTo>
                      <a:pt x="360" y="208"/>
                      <a:pt x="357" y="214"/>
                      <a:pt x="355" y="217"/>
                    </a:cubicBezTo>
                    <a:cubicBezTo>
                      <a:pt x="359" y="190"/>
                      <a:pt x="364" y="147"/>
                      <a:pt x="306" y="134"/>
                    </a:cubicBezTo>
                    <a:cubicBezTo>
                      <a:pt x="289" y="130"/>
                      <a:pt x="289" y="130"/>
                      <a:pt x="289" y="130"/>
                    </a:cubicBezTo>
                    <a:cubicBezTo>
                      <a:pt x="298" y="146"/>
                      <a:pt x="298" y="146"/>
                      <a:pt x="298" y="146"/>
                    </a:cubicBezTo>
                    <a:cubicBezTo>
                      <a:pt x="306" y="160"/>
                      <a:pt x="304" y="178"/>
                      <a:pt x="298" y="193"/>
                    </a:cubicBezTo>
                    <a:cubicBezTo>
                      <a:pt x="291" y="172"/>
                      <a:pt x="278" y="157"/>
                      <a:pt x="277" y="157"/>
                    </a:cubicBezTo>
                    <a:cubicBezTo>
                      <a:pt x="264" y="143"/>
                      <a:pt x="264" y="143"/>
                      <a:pt x="264" y="143"/>
                    </a:cubicBezTo>
                    <a:cubicBezTo>
                      <a:pt x="264" y="162"/>
                      <a:pt x="264" y="162"/>
                      <a:pt x="264" y="162"/>
                    </a:cubicBezTo>
                    <a:cubicBezTo>
                      <a:pt x="263" y="171"/>
                      <a:pt x="260" y="183"/>
                      <a:pt x="257" y="195"/>
                    </a:cubicBezTo>
                    <a:cubicBezTo>
                      <a:pt x="250" y="221"/>
                      <a:pt x="242" y="251"/>
                      <a:pt x="257" y="272"/>
                    </a:cubicBezTo>
                    <a:cubicBezTo>
                      <a:pt x="267" y="287"/>
                      <a:pt x="287" y="295"/>
                      <a:pt x="318" y="296"/>
                    </a:cubicBezTo>
                    <a:cubicBezTo>
                      <a:pt x="318" y="296"/>
                      <a:pt x="318" y="296"/>
                      <a:pt x="318" y="296"/>
                    </a:cubicBezTo>
                    <a:cubicBezTo>
                      <a:pt x="318" y="296"/>
                      <a:pt x="318" y="296"/>
                      <a:pt x="319" y="296"/>
                    </a:cubicBezTo>
                    <a:cubicBezTo>
                      <a:pt x="352" y="296"/>
                      <a:pt x="368" y="281"/>
                      <a:pt x="375" y="268"/>
                    </a:cubicBezTo>
                    <a:cubicBezTo>
                      <a:pt x="389" y="244"/>
                      <a:pt x="384" y="211"/>
                      <a:pt x="376" y="196"/>
                    </a:cubicBezTo>
                    <a:close/>
                    <a:moveTo>
                      <a:pt x="361" y="260"/>
                    </a:moveTo>
                    <a:cubicBezTo>
                      <a:pt x="354" y="273"/>
                      <a:pt x="339" y="280"/>
                      <a:pt x="319" y="280"/>
                    </a:cubicBezTo>
                    <a:cubicBezTo>
                      <a:pt x="318" y="280"/>
                      <a:pt x="318" y="280"/>
                      <a:pt x="318" y="280"/>
                    </a:cubicBezTo>
                    <a:cubicBezTo>
                      <a:pt x="294" y="279"/>
                      <a:pt x="277" y="273"/>
                      <a:pt x="270" y="262"/>
                    </a:cubicBezTo>
                    <a:cubicBezTo>
                      <a:pt x="259" y="248"/>
                      <a:pt x="266" y="223"/>
                      <a:pt x="272" y="200"/>
                    </a:cubicBezTo>
                    <a:cubicBezTo>
                      <a:pt x="274" y="194"/>
                      <a:pt x="275" y="188"/>
                      <a:pt x="276" y="183"/>
                    </a:cubicBezTo>
                    <a:cubicBezTo>
                      <a:pt x="281" y="192"/>
                      <a:pt x="286" y="203"/>
                      <a:pt x="287" y="216"/>
                    </a:cubicBezTo>
                    <a:cubicBezTo>
                      <a:pt x="288" y="237"/>
                      <a:pt x="288" y="237"/>
                      <a:pt x="288" y="237"/>
                    </a:cubicBezTo>
                    <a:cubicBezTo>
                      <a:pt x="301" y="220"/>
                      <a:pt x="301" y="220"/>
                      <a:pt x="301" y="220"/>
                    </a:cubicBezTo>
                    <a:cubicBezTo>
                      <a:pt x="314" y="203"/>
                      <a:pt x="323" y="178"/>
                      <a:pt x="318" y="154"/>
                    </a:cubicBezTo>
                    <a:cubicBezTo>
                      <a:pt x="347" y="168"/>
                      <a:pt x="343" y="194"/>
                      <a:pt x="339" y="217"/>
                    </a:cubicBezTo>
                    <a:cubicBezTo>
                      <a:pt x="338" y="222"/>
                      <a:pt x="337" y="227"/>
                      <a:pt x="337" y="231"/>
                    </a:cubicBezTo>
                    <a:cubicBezTo>
                      <a:pt x="336" y="240"/>
                      <a:pt x="336" y="240"/>
                      <a:pt x="336" y="240"/>
                    </a:cubicBezTo>
                    <a:cubicBezTo>
                      <a:pt x="345" y="239"/>
                      <a:pt x="345" y="239"/>
                      <a:pt x="345" y="239"/>
                    </a:cubicBezTo>
                    <a:cubicBezTo>
                      <a:pt x="356" y="238"/>
                      <a:pt x="363" y="233"/>
                      <a:pt x="368" y="227"/>
                    </a:cubicBezTo>
                    <a:cubicBezTo>
                      <a:pt x="369" y="238"/>
                      <a:pt x="367" y="250"/>
                      <a:pt x="361" y="260"/>
                    </a:cubicBezTo>
                    <a:close/>
                    <a:moveTo>
                      <a:pt x="181" y="182"/>
                    </a:moveTo>
                    <a:cubicBezTo>
                      <a:pt x="255" y="182"/>
                      <a:pt x="255" y="182"/>
                      <a:pt x="255" y="182"/>
                    </a:cubicBezTo>
                    <a:cubicBezTo>
                      <a:pt x="255" y="166"/>
                      <a:pt x="255" y="166"/>
                      <a:pt x="255" y="166"/>
                    </a:cubicBezTo>
                    <a:cubicBezTo>
                      <a:pt x="236" y="166"/>
                      <a:pt x="236" y="166"/>
                      <a:pt x="236" y="166"/>
                    </a:cubicBezTo>
                    <a:cubicBezTo>
                      <a:pt x="236" y="126"/>
                      <a:pt x="236" y="126"/>
                      <a:pt x="236" y="126"/>
                    </a:cubicBezTo>
                    <a:cubicBezTo>
                      <a:pt x="329" y="126"/>
                      <a:pt x="329" y="126"/>
                      <a:pt x="329" y="126"/>
                    </a:cubicBezTo>
                    <a:cubicBezTo>
                      <a:pt x="329" y="139"/>
                      <a:pt x="329" y="139"/>
                      <a:pt x="329" y="139"/>
                    </a:cubicBezTo>
                    <a:cubicBezTo>
                      <a:pt x="345" y="139"/>
                      <a:pt x="345" y="139"/>
                      <a:pt x="345" y="139"/>
                    </a:cubicBezTo>
                    <a:cubicBezTo>
                      <a:pt x="345" y="0"/>
                      <a:pt x="345" y="0"/>
                      <a:pt x="34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243" y="235"/>
                      <a:pt x="243" y="235"/>
                      <a:pt x="243" y="235"/>
                    </a:cubicBezTo>
                    <a:cubicBezTo>
                      <a:pt x="243" y="219"/>
                      <a:pt x="243" y="219"/>
                      <a:pt x="243" y="219"/>
                    </a:cubicBezTo>
                    <a:cubicBezTo>
                      <a:pt x="181" y="219"/>
                      <a:pt x="181" y="219"/>
                      <a:pt x="181" y="219"/>
                    </a:cubicBezTo>
                    <a:lnTo>
                      <a:pt x="181" y="182"/>
                    </a:lnTo>
                    <a:close/>
                    <a:moveTo>
                      <a:pt x="165" y="219"/>
                    </a:moveTo>
                    <a:cubicBezTo>
                      <a:pt x="71" y="219"/>
                      <a:pt x="71" y="219"/>
                      <a:pt x="71" y="219"/>
                    </a:cubicBezTo>
                    <a:cubicBezTo>
                      <a:pt x="71" y="182"/>
                      <a:pt x="71" y="182"/>
                      <a:pt x="71" y="182"/>
                    </a:cubicBezTo>
                    <a:cubicBezTo>
                      <a:pt x="165" y="182"/>
                      <a:pt x="165" y="182"/>
                      <a:pt x="165" y="182"/>
                    </a:cubicBezTo>
                    <a:lnTo>
                      <a:pt x="165" y="219"/>
                    </a:lnTo>
                    <a:close/>
                    <a:moveTo>
                      <a:pt x="16" y="126"/>
                    </a:moveTo>
                    <a:cubicBezTo>
                      <a:pt x="110" y="126"/>
                      <a:pt x="110" y="126"/>
                      <a:pt x="110" y="126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6" y="166"/>
                      <a:pt x="16" y="166"/>
                      <a:pt x="16" y="166"/>
                    </a:cubicBezTo>
                    <a:lnTo>
                      <a:pt x="16" y="126"/>
                    </a:lnTo>
                    <a:close/>
                    <a:moveTo>
                      <a:pt x="126" y="54"/>
                    </a:moveTo>
                    <a:cubicBezTo>
                      <a:pt x="126" y="16"/>
                      <a:pt x="126" y="16"/>
                      <a:pt x="126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54"/>
                      <a:pt x="220" y="54"/>
                      <a:pt x="220" y="54"/>
                    </a:cubicBezTo>
                    <a:lnTo>
                      <a:pt x="126" y="54"/>
                    </a:lnTo>
                    <a:close/>
                    <a:moveTo>
                      <a:pt x="165" y="70"/>
                    </a:moveTo>
                    <a:cubicBezTo>
                      <a:pt x="165" y="110"/>
                      <a:pt x="165" y="110"/>
                      <a:pt x="165" y="110"/>
                    </a:cubicBezTo>
                    <a:cubicBezTo>
                      <a:pt x="71" y="110"/>
                      <a:pt x="71" y="110"/>
                      <a:pt x="71" y="110"/>
                    </a:cubicBezTo>
                    <a:cubicBezTo>
                      <a:pt x="71" y="70"/>
                      <a:pt x="71" y="70"/>
                      <a:pt x="71" y="70"/>
                    </a:cubicBezTo>
                    <a:lnTo>
                      <a:pt x="165" y="70"/>
                    </a:lnTo>
                    <a:close/>
                    <a:moveTo>
                      <a:pt x="55" y="110"/>
                    </a:moveTo>
                    <a:cubicBezTo>
                      <a:pt x="16" y="110"/>
                      <a:pt x="16" y="110"/>
                      <a:pt x="16" y="11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55" y="70"/>
                      <a:pt x="55" y="70"/>
                      <a:pt x="55" y="70"/>
                    </a:cubicBezTo>
                    <a:lnTo>
                      <a:pt x="55" y="110"/>
                    </a:lnTo>
                    <a:close/>
                    <a:moveTo>
                      <a:pt x="220" y="166"/>
                    </a:move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26" y="126"/>
                      <a:pt x="126" y="126"/>
                      <a:pt x="126" y="126"/>
                    </a:cubicBezTo>
                    <a:cubicBezTo>
                      <a:pt x="220" y="126"/>
                      <a:pt x="220" y="126"/>
                      <a:pt x="220" y="126"/>
                    </a:cubicBezTo>
                    <a:lnTo>
                      <a:pt x="220" y="166"/>
                    </a:lnTo>
                    <a:close/>
                    <a:moveTo>
                      <a:pt x="228" y="110"/>
                    </a:moveTo>
                    <a:cubicBezTo>
                      <a:pt x="181" y="110"/>
                      <a:pt x="181" y="110"/>
                      <a:pt x="181" y="110"/>
                    </a:cubicBezTo>
                    <a:cubicBezTo>
                      <a:pt x="181" y="70"/>
                      <a:pt x="181" y="70"/>
                      <a:pt x="181" y="70"/>
                    </a:cubicBezTo>
                    <a:cubicBezTo>
                      <a:pt x="274" y="70"/>
                      <a:pt x="274" y="70"/>
                      <a:pt x="274" y="70"/>
                    </a:cubicBezTo>
                    <a:cubicBezTo>
                      <a:pt x="274" y="110"/>
                      <a:pt x="274" y="110"/>
                      <a:pt x="274" y="110"/>
                    </a:cubicBezTo>
                    <a:cubicBezTo>
                      <a:pt x="236" y="110"/>
                      <a:pt x="236" y="110"/>
                      <a:pt x="236" y="110"/>
                    </a:cubicBezTo>
                    <a:lnTo>
                      <a:pt x="228" y="110"/>
                    </a:lnTo>
                    <a:close/>
                    <a:moveTo>
                      <a:pt x="290" y="110"/>
                    </a:moveTo>
                    <a:cubicBezTo>
                      <a:pt x="290" y="70"/>
                      <a:pt x="290" y="70"/>
                      <a:pt x="290" y="70"/>
                    </a:cubicBezTo>
                    <a:cubicBezTo>
                      <a:pt x="329" y="70"/>
                      <a:pt x="329" y="70"/>
                      <a:pt x="329" y="70"/>
                    </a:cubicBezTo>
                    <a:cubicBezTo>
                      <a:pt x="329" y="110"/>
                      <a:pt x="329" y="110"/>
                      <a:pt x="329" y="110"/>
                    </a:cubicBezTo>
                    <a:lnTo>
                      <a:pt x="290" y="110"/>
                    </a:lnTo>
                    <a:close/>
                    <a:moveTo>
                      <a:pt x="329" y="54"/>
                    </a:moveTo>
                    <a:cubicBezTo>
                      <a:pt x="236" y="54"/>
                      <a:pt x="236" y="54"/>
                      <a:pt x="236" y="54"/>
                    </a:cubicBezTo>
                    <a:cubicBezTo>
                      <a:pt x="236" y="16"/>
                      <a:pt x="236" y="16"/>
                      <a:pt x="236" y="16"/>
                    </a:cubicBezTo>
                    <a:cubicBezTo>
                      <a:pt x="329" y="16"/>
                      <a:pt x="329" y="16"/>
                      <a:pt x="329" y="16"/>
                    </a:cubicBezTo>
                    <a:lnTo>
                      <a:pt x="329" y="54"/>
                    </a:lnTo>
                    <a:close/>
                    <a:moveTo>
                      <a:pt x="110" y="16"/>
                    </a:moveTo>
                    <a:cubicBezTo>
                      <a:pt x="110" y="54"/>
                      <a:pt x="110" y="54"/>
                      <a:pt x="110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16"/>
                      <a:pt x="16" y="16"/>
                      <a:pt x="16" y="16"/>
                    </a:cubicBezTo>
                    <a:lnTo>
                      <a:pt x="110" y="16"/>
                    </a:lnTo>
                    <a:close/>
                    <a:moveTo>
                      <a:pt x="16" y="182"/>
                    </a:moveTo>
                    <a:cubicBezTo>
                      <a:pt x="55" y="182"/>
                      <a:pt x="55" y="182"/>
                      <a:pt x="55" y="182"/>
                    </a:cubicBezTo>
                    <a:cubicBezTo>
                      <a:pt x="55" y="219"/>
                      <a:pt x="55" y="219"/>
                      <a:pt x="55" y="219"/>
                    </a:cubicBezTo>
                    <a:cubicBezTo>
                      <a:pt x="16" y="219"/>
                      <a:pt x="16" y="219"/>
                      <a:pt x="16" y="219"/>
                    </a:cubicBezTo>
                    <a:lnTo>
                      <a:pt x="16" y="18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9" dirty="0"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3F93F15F-FA98-9642-A853-A845B7B58B60}"/>
              </a:ext>
            </a:extLst>
          </p:cNvPr>
          <p:cNvGrpSpPr/>
          <p:nvPr/>
        </p:nvGrpSpPr>
        <p:grpSpPr>
          <a:xfrm>
            <a:off x="2227331" y="4114657"/>
            <a:ext cx="657699" cy="540490"/>
            <a:chOff x="6855481" y="3612066"/>
            <a:chExt cx="657699" cy="540490"/>
          </a:xfrm>
        </p:grpSpPr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4F8761BA-ADDB-C54A-BBA8-197ED9C64E2A}"/>
                </a:ext>
              </a:extLst>
            </p:cNvPr>
            <p:cNvCxnSpPr>
              <a:cxnSpLocks/>
              <a:endCxn id="134" idx="24"/>
            </p:cNvCxnSpPr>
            <p:nvPr/>
          </p:nvCxnSpPr>
          <p:spPr bwMode="gray">
            <a:xfrm flipH="1">
              <a:off x="7181817" y="3612066"/>
              <a:ext cx="2513" cy="390521"/>
            </a:xfrm>
            <a:prstGeom prst="line">
              <a:avLst/>
            </a:prstGeom>
            <a:ln w="25400">
              <a:solidFill>
                <a:srgbClr val="F8981D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80463846-F8B0-1448-AE6C-CD24C0219273}"/>
                </a:ext>
              </a:extLst>
            </p:cNvPr>
            <p:cNvGrpSpPr/>
            <p:nvPr/>
          </p:nvGrpSpPr>
          <p:grpSpPr>
            <a:xfrm>
              <a:off x="6855481" y="3841362"/>
              <a:ext cx="657699" cy="311194"/>
              <a:chOff x="6855481" y="3693748"/>
              <a:chExt cx="657699" cy="311194"/>
            </a:xfrm>
          </p:grpSpPr>
          <p:sp>
            <p:nvSpPr>
              <p:cNvPr id="133" name="Freeform 86">
                <a:extLst>
                  <a:ext uri="{FF2B5EF4-FFF2-40B4-BE49-F238E27FC236}">
                    <a16:creationId xmlns:a16="http://schemas.microsoft.com/office/drawing/2014/main" id="{4485E592-6D49-DB4D-BAA9-C25CF993B61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6855481" y="3833005"/>
                <a:ext cx="657699" cy="171937"/>
              </a:xfrm>
              <a:custGeom>
                <a:avLst/>
                <a:gdLst>
                  <a:gd name="T0" fmla="*/ 304 w 384"/>
                  <a:gd name="T1" fmla="*/ 78 h 100"/>
                  <a:gd name="T2" fmla="*/ 288 w 384"/>
                  <a:gd name="T3" fmla="*/ 78 h 100"/>
                  <a:gd name="T4" fmla="*/ 288 w 384"/>
                  <a:gd name="T5" fmla="*/ 22 h 100"/>
                  <a:gd name="T6" fmla="*/ 304 w 384"/>
                  <a:gd name="T7" fmla="*/ 22 h 100"/>
                  <a:gd name="T8" fmla="*/ 304 w 384"/>
                  <a:gd name="T9" fmla="*/ 78 h 100"/>
                  <a:gd name="T10" fmla="*/ 331 w 384"/>
                  <a:gd name="T11" fmla="*/ 22 h 100"/>
                  <a:gd name="T12" fmla="*/ 315 w 384"/>
                  <a:gd name="T13" fmla="*/ 22 h 100"/>
                  <a:gd name="T14" fmla="*/ 315 w 384"/>
                  <a:gd name="T15" fmla="*/ 78 h 100"/>
                  <a:gd name="T16" fmla="*/ 331 w 384"/>
                  <a:gd name="T17" fmla="*/ 78 h 100"/>
                  <a:gd name="T18" fmla="*/ 331 w 384"/>
                  <a:gd name="T19" fmla="*/ 22 h 100"/>
                  <a:gd name="T20" fmla="*/ 358 w 384"/>
                  <a:gd name="T21" fmla="*/ 22 h 100"/>
                  <a:gd name="T22" fmla="*/ 342 w 384"/>
                  <a:gd name="T23" fmla="*/ 22 h 100"/>
                  <a:gd name="T24" fmla="*/ 342 w 384"/>
                  <a:gd name="T25" fmla="*/ 78 h 100"/>
                  <a:gd name="T26" fmla="*/ 358 w 384"/>
                  <a:gd name="T27" fmla="*/ 78 h 100"/>
                  <a:gd name="T28" fmla="*/ 358 w 384"/>
                  <a:gd name="T29" fmla="*/ 22 h 100"/>
                  <a:gd name="T30" fmla="*/ 42 w 384"/>
                  <a:gd name="T31" fmla="*/ 22 h 100"/>
                  <a:gd name="T32" fmla="*/ 26 w 384"/>
                  <a:gd name="T33" fmla="*/ 22 h 100"/>
                  <a:gd name="T34" fmla="*/ 26 w 384"/>
                  <a:gd name="T35" fmla="*/ 78 h 100"/>
                  <a:gd name="T36" fmla="*/ 42 w 384"/>
                  <a:gd name="T37" fmla="*/ 78 h 100"/>
                  <a:gd name="T38" fmla="*/ 42 w 384"/>
                  <a:gd name="T39" fmla="*/ 22 h 100"/>
                  <a:gd name="T40" fmla="*/ 69 w 384"/>
                  <a:gd name="T41" fmla="*/ 22 h 100"/>
                  <a:gd name="T42" fmla="*/ 53 w 384"/>
                  <a:gd name="T43" fmla="*/ 22 h 100"/>
                  <a:gd name="T44" fmla="*/ 53 w 384"/>
                  <a:gd name="T45" fmla="*/ 78 h 100"/>
                  <a:gd name="T46" fmla="*/ 69 w 384"/>
                  <a:gd name="T47" fmla="*/ 78 h 100"/>
                  <a:gd name="T48" fmla="*/ 69 w 384"/>
                  <a:gd name="T49" fmla="*/ 22 h 100"/>
                  <a:gd name="T50" fmla="*/ 97 w 384"/>
                  <a:gd name="T51" fmla="*/ 22 h 100"/>
                  <a:gd name="T52" fmla="*/ 81 w 384"/>
                  <a:gd name="T53" fmla="*/ 22 h 100"/>
                  <a:gd name="T54" fmla="*/ 81 w 384"/>
                  <a:gd name="T55" fmla="*/ 78 h 100"/>
                  <a:gd name="T56" fmla="*/ 97 w 384"/>
                  <a:gd name="T57" fmla="*/ 78 h 100"/>
                  <a:gd name="T58" fmla="*/ 97 w 384"/>
                  <a:gd name="T59" fmla="*/ 22 h 100"/>
                  <a:gd name="T60" fmla="*/ 163 w 384"/>
                  <a:gd name="T61" fmla="*/ 50 h 100"/>
                  <a:gd name="T62" fmla="*/ 192 w 384"/>
                  <a:gd name="T63" fmla="*/ 21 h 100"/>
                  <a:gd name="T64" fmla="*/ 221 w 384"/>
                  <a:gd name="T65" fmla="*/ 50 h 100"/>
                  <a:gd name="T66" fmla="*/ 192 w 384"/>
                  <a:gd name="T67" fmla="*/ 79 h 100"/>
                  <a:gd name="T68" fmla="*/ 163 w 384"/>
                  <a:gd name="T69" fmla="*/ 50 h 100"/>
                  <a:gd name="T70" fmla="*/ 179 w 384"/>
                  <a:gd name="T71" fmla="*/ 50 h 100"/>
                  <a:gd name="T72" fmla="*/ 192 w 384"/>
                  <a:gd name="T73" fmla="*/ 63 h 100"/>
                  <a:gd name="T74" fmla="*/ 205 w 384"/>
                  <a:gd name="T75" fmla="*/ 50 h 100"/>
                  <a:gd name="T76" fmla="*/ 192 w 384"/>
                  <a:gd name="T77" fmla="*/ 37 h 100"/>
                  <a:gd name="T78" fmla="*/ 179 w 384"/>
                  <a:gd name="T79" fmla="*/ 50 h 100"/>
                  <a:gd name="T80" fmla="*/ 384 w 384"/>
                  <a:gd name="T81" fmla="*/ 0 h 100"/>
                  <a:gd name="T82" fmla="*/ 384 w 384"/>
                  <a:gd name="T83" fmla="*/ 100 h 100"/>
                  <a:gd name="T84" fmla="*/ 0 w 384"/>
                  <a:gd name="T85" fmla="*/ 100 h 100"/>
                  <a:gd name="T86" fmla="*/ 0 w 384"/>
                  <a:gd name="T87" fmla="*/ 0 h 100"/>
                  <a:gd name="T88" fmla="*/ 384 w 384"/>
                  <a:gd name="T89" fmla="*/ 0 h 100"/>
                  <a:gd name="T90" fmla="*/ 368 w 384"/>
                  <a:gd name="T91" fmla="*/ 16 h 100"/>
                  <a:gd name="T92" fmla="*/ 16 w 384"/>
                  <a:gd name="T93" fmla="*/ 16 h 100"/>
                  <a:gd name="T94" fmla="*/ 16 w 384"/>
                  <a:gd name="T95" fmla="*/ 84 h 100"/>
                  <a:gd name="T96" fmla="*/ 368 w 384"/>
                  <a:gd name="T97" fmla="*/ 84 h 100"/>
                  <a:gd name="T98" fmla="*/ 368 w 384"/>
                  <a:gd name="T99" fmla="*/ 1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84" h="100">
                    <a:moveTo>
                      <a:pt x="304" y="78"/>
                    </a:moveTo>
                    <a:cubicBezTo>
                      <a:pt x="288" y="78"/>
                      <a:pt x="288" y="78"/>
                      <a:pt x="288" y="78"/>
                    </a:cubicBezTo>
                    <a:cubicBezTo>
                      <a:pt x="288" y="22"/>
                      <a:pt x="288" y="22"/>
                      <a:pt x="288" y="22"/>
                    </a:cubicBezTo>
                    <a:cubicBezTo>
                      <a:pt x="304" y="22"/>
                      <a:pt x="304" y="22"/>
                      <a:pt x="304" y="22"/>
                    </a:cubicBezTo>
                    <a:lnTo>
                      <a:pt x="304" y="78"/>
                    </a:lnTo>
                    <a:close/>
                    <a:moveTo>
                      <a:pt x="331" y="22"/>
                    </a:moveTo>
                    <a:cubicBezTo>
                      <a:pt x="315" y="22"/>
                      <a:pt x="315" y="22"/>
                      <a:pt x="315" y="22"/>
                    </a:cubicBezTo>
                    <a:cubicBezTo>
                      <a:pt x="315" y="78"/>
                      <a:pt x="315" y="78"/>
                      <a:pt x="315" y="78"/>
                    </a:cubicBezTo>
                    <a:cubicBezTo>
                      <a:pt x="331" y="78"/>
                      <a:pt x="331" y="78"/>
                      <a:pt x="331" y="78"/>
                    </a:cubicBezTo>
                    <a:lnTo>
                      <a:pt x="331" y="22"/>
                    </a:lnTo>
                    <a:close/>
                    <a:moveTo>
                      <a:pt x="358" y="22"/>
                    </a:moveTo>
                    <a:cubicBezTo>
                      <a:pt x="342" y="22"/>
                      <a:pt x="342" y="22"/>
                      <a:pt x="342" y="22"/>
                    </a:cubicBezTo>
                    <a:cubicBezTo>
                      <a:pt x="342" y="78"/>
                      <a:pt x="342" y="78"/>
                      <a:pt x="342" y="78"/>
                    </a:cubicBezTo>
                    <a:cubicBezTo>
                      <a:pt x="358" y="78"/>
                      <a:pt x="358" y="78"/>
                      <a:pt x="358" y="78"/>
                    </a:cubicBezTo>
                    <a:lnTo>
                      <a:pt x="358" y="22"/>
                    </a:lnTo>
                    <a:close/>
                    <a:moveTo>
                      <a:pt x="42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42" y="78"/>
                      <a:pt x="42" y="78"/>
                      <a:pt x="42" y="78"/>
                    </a:cubicBezTo>
                    <a:lnTo>
                      <a:pt x="42" y="22"/>
                    </a:lnTo>
                    <a:close/>
                    <a:moveTo>
                      <a:pt x="69" y="22"/>
                    </a:move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69" y="78"/>
                      <a:pt x="69" y="78"/>
                      <a:pt x="69" y="78"/>
                    </a:cubicBezTo>
                    <a:lnTo>
                      <a:pt x="69" y="22"/>
                    </a:lnTo>
                    <a:close/>
                    <a:moveTo>
                      <a:pt x="97" y="22"/>
                    </a:moveTo>
                    <a:cubicBezTo>
                      <a:pt x="81" y="22"/>
                      <a:pt x="81" y="22"/>
                      <a:pt x="81" y="22"/>
                    </a:cubicBezTo>
                    <a:cubicBezTo>
                      <a:pt x="81" y="78"/>
                      <a:pt x="81" y="78"/>
                      <a:pt x="81" y="78"/>
                    </a:cubicBezTo>
                    <a:cubicBezTo>
                      <a:pt x="97" y="78"/>
                      <a:pt x="97" y="78"/>
                      <a:pt x="97" y="78"/>
                    </a:cubicBezTo>
                    <a:lnTo>
                      <a:pt x="97" y="22"/>
                    </a:lnTo>
                    <a:close/>
                    <a:moveTo>
                      <a:pt x="163" y="50"/>
                    </a:moveTo>
                    <a:cubicBezTo>
                      <a:pt x="163" y="34"/>
                      <a:pt x="176" y="21"/>
                      <a:pt x="192" y="21"/>
                    </a:cubicBezTo>
                    <a:cubicBezTo>
                      <a:pt x="208" y="21"/>
                      <a:pt x="221" y="34"/>
                      <a:pt x="221" y="50"/>
                    </a:cubicBezTo>
                    <a:cubicBezTo>
                      <a:pt x="221" y="66"/>
                      <a:pt x="208" y="79"/>
                      <a:pt x="192" y="79"/>
                    </a:cubicBezTo>
                    <a:cubicBezTo>
                      <a:pt x="176" y="79"/>
                      <a:pt x="163" y="66"/>
                      <a:pt x="163" y="50"/>
                    </a:cubicBezTo>
                    <a:close/>
                    <a:moveTo>
                      <a:pt x="179" y="50"/>
                    </a:moveTo>
                    <a:cubicBezTo>
                      <a:pt x="179" y="57"/>
                      <a:pt x="185" y="63"/>
                      <a:pt x="192" y="63"/>
                    </a:cubicBezTo>
                    <a:cubicBezTo>
                      <a:pt x="199" y="63"/>
                      <a:pt x="205" y="57"/>
                      <a:pt x="205" y="50"/>
                    </a:cubicBezTo>
                    <a:cubicBezTo>
                      <a:pt x="205" y="43"/>
                      <a:pt x="199" y="37"/>
                      <a:pt x="192" y="37"/>
                    </a:cubicBezTo>
                    <a:cubicBezTo>
                      <a:pt x="185" y="37"/>
                      <a:pt x="179" y="43"/>
                      <a:pt x="179" y="50"/>
                    </a:cubicBezTo>
                    <a:close/>
                    <a:moveTo>
                      <a:pt x="384" y="0"/>
                    </a:moveTo>
                    <a:cubicBezTo>
                      <a:pt x="384" y="100"/>
                      <a:pt x="384" y="100"/>
                      <a:pt x="384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84" y="0"/>
                    </a:lnTo>
                    <a:close/>
                    <a:moveTo>
                      <a:pt x="368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368" y="84"/>
                      <a:pt x="368" y="84"/>
                      <a:pt x="368" y="84"/>
                    </a:cubicBezTo>
                    <a:lnTo>
                      <a:pt x="368" y="1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34" name="Freeform 21">
                <a:extLst>
                  <a:ext uri="{FF2B5EF4-FFF2-40B4-BE49-F238E27FC236}">
                    <a16:creationId xmlns:a16="http://schemas.microsoft.com/office/drawing/2014/main" id="{49FCB021-97D3-DD45-A693-40C39715F37B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60501" y="3693748"/>
                <a:ext cx="286011" cy="217911"/>
              </a:xfrm>
              <a:custGeom>
                <a:avLst/>
                <a:gdLst>
                  <a:gd name="T0" fmla="*/ 364 w 389"/>
                  <a:gd name="T1" fmla="*/ 176 h 296"/>
                  <a:gd name="T2" fmla="*/ 355 w 389"/>
                  <a:gd name="T3" fmla="*/ 217 h 296"/>
                  <a:gd name="T4" fmla="*/ 289 w 389"/>
                  <a:gd name="T5" fmla="*/ 130 h 296"/>
                  <a:gd name="T6" fmla="*/ 298 w 389"/>
                  <a:gd name="T7" fmla="*/ 193 h 296"/>
                  <a:gd name="T8" fmla="*/ 264 w 389"/>
                  <a:gd name="T9" fmla="*/ 143 h 296"/>
                  <a:gd name="T10" fmla="*/ 257 w 389"/>
                  <a:gd name="T11" fmla="*/ 195 h 296"/>
                  <a:gd name="T12" fmla="*/ 318 w 389"/>
                  <a:gd name="T13" fmla="*/ 296 h 296"/>
                  <a:gd name="T14" fmla="*/ 319 w 389"/>
                  <a:gd name="T15" fmla="*/ 296 h 296"/>
                  <a:gd name="T16" fmla="*/ 376 w 389"/>
                  <a:gd name="T17" fmla="*/ 196 h 296"/>
                  <a:gd name="T18" fmla="*/ 319 w 389"/>
                  <a:gd name="T19" fmla="*/ 280 h 296"/>
                  <a:gd name="T20" fmla="*/ 270 w 389"/>
                  <a:gd name="T21" fmla="*/ 262 h 296"/>
                  <a:gd name="T22" fmla="*/ 276 w 389"/>
                  <a:gd name="T23" fmla="*/ 183 h 296"/>
                  <a:gd name="T24" fmla="*/ 288 w 389"/>
                  <a:gd name="T25" fmla="*/ 237 h 296"/>
                  <a:gd name="T26" fmla="*/ 318 w 389"/>
                  <a:gd name="T27" fmla="*/ 154 h 296"/>
                  <a:gd name="T28" fmla="*/ 337 w 389"/>
                  <a:gd name="T29" fmla="*/ 231 h 296"/>
                  <a:gd name="T30" fmla="*/ 345 w 389"/>
                  <a:gd name="T31" fmla="*/ 239 h 296"/>
                  <a:gd name="T32" fmla="*/ 361 w 389"/>
                  <a:gd name="T33" fmla="*/ 260 h 296"/>
                  <a:gd name="T34" fmla="*/ 255 w 389"/>
                  <a:gd name="T35" fmla="*/ 182 h 296"/>
                  <a:gd name="T36" fmla="*/ 236 w 389"/>
                  <a:gd name="T37" fmla="*/ 166 h 296"/>
                  <a:gd name="T38" fmla="*/ 329 w 389"/>
                  <a:gd name="T39" fmla="*/ 126 h 296"/>
                  <a:gd name="T40" fmla="*/ 345 w 389"/>
                  <a:gd name="T41" fmla="*/ 139 h 296"/>
                  <a:gd name="T42" fmla="*/ 0 w 389"/>
                  <a:gd name="T43" fmla="*/ 0 h 296"/>
                  <a:gd name="T44" fmla="*/ 243 w 389"/>
                  <a:gd name="T45" fmla="*/ 235 h 296"/>
                  <a:gd name="T46" fmla="*/ 181 w 389"/>
                  <a:gd name="T47" fmla="*/ 219 h 296"/>
                  <a:gd name="T48" fmla="*/ 165 w 389"/>
                  <a:gd name="T49" fmla="*/ 219 h 296"/>
                  <a:gd name="T50" fmla="*/ 71 w 389"/>
                  <a:gd name="T51" fmla="*/ 182 h 296"/>
                  <a:gd name="T52" fmla="*/ 165 w 389"/>
                  <a:gd name="T53" fmla="*/ 219 h 296"/>
                  <a:gd name="T54" fmla="*/ 110 w 389"/>
                  <a:gd name="T55" fmla="*/ 126 h 296"/>
                  <a:gd name="T56" fmla="*/ 16 w 389"/>
                  <a:gd name="T57" fmla="*/ 166 h 296"/>
                  <a:gd name="T58" fmla="*/ 126 w 389"/>
                  <a:gd name="T59" fmla="*/ 54 h 296"/>
                  <a:gd name="T60" fmla="*/ 220 w 389"/>
                  <a:gd name="T61" fmla="*/ 16 h 296"/>
                  <a:gd name="T62" fmla="*/ 126 w 389"/>
                  <a:gd name="T63" fmla="*/ 54 h 296"/>
                  <a:gd name="T64" fmla="*/ 165 w 389"/>
                  <a:gd name="T65" fmla="*/ 110 h 296"/>
                  <a:gd name="T66" fmla="*/ 71 w 389"/>
                  <a:gd name="T67" fmla="*/ 70 h 296"/>
                  <a:gd name="T68" fmla="*/ 55 w 389"/>
                  <a:gd name="T69" fmla="*/ 110 h 296"/>
                  <a:gd name="T70" fmla="*/ 16 w 389"/>
                  <a:gd name="T71" fmla="*/ 70 h 296"/>
                  <a:gd name="T72" fmla="*/ 55 w 389"/>
                  <a:gd name="T73" fmla="*/ 110 h 296"/>
                  <a:gd name="T74" fmla="*/ 126 w 389"/>
                  <a:gd name="T75" fmla="*/ 166 h 296"/>
                  <a:gd name="T76" fmla="*/ 220 w 389"/>
                  <a:gd name="T77" fmla="*/ 126 h 296"/>
                  <a:gd name="T78" fmla="*/ 228 w 389"/>
                  <a:gd name="T79" fmla="*/ 110 h 296"/>
                  <a:gd name="T80" fmla="*/ 181 w 389"/>
                  <a:gd name="T81" fmla="*/ 70 h 296"/>
                  <a:gd name="T82" fmla="*/ 274 w 389"/>
                  <a:gd name="T83" fmla="*/ 110 h 296"/>
                  <a:gd name="T84" fmla="*/ 228 w 389"/>
                  <a:gd name="T85" fmla="*/ 110 h 296"/>
                  <a:gd name="T86" fmla="*/ 290 w 389"/>
                  <a:gd name="T87" fmla="*/ 70 h 296"/>
                  <a:gd name="T88" fmla="*/ 329 w 389"/>
                  <a:gd name="T89" fmla="*/ 110 h 296"/>
                  <a:gd name="T90" fmla="*/ 329 w 389"/>
                  <a:gd name="T91" fmla="*/ 54 h 296"/>
                  <a:gd name="T92" fmla="*/ 236 w 389"/>
                  <a:gd name="T93" fmla="*/ 16 h 296"/>
                  <a:gd name="T94" fmla="*/ 329 w 389"/>
                  <a:gd name="T95" fmla="*/ 54 h 296"/>
                  <a:gd name="T96" fmla="*/ 110 w 389"/>
                  <a:gd name="T97" fmla="*/ 54 h 296"/>
                  <a:gd name="T98" fmla="*/ 16 w 389"/>
                  <a:gd name="T99" fmla="*/ 16 h 296"/>
                  <a:gd name="T100" fmla="*/ 16 w 389"/>
                  <a:gd name="T101" fmla="*/ 182 h 296"/>
                  <a:gd name="T102" fmla="*/ 55 w 389"/>
                  <a:gd name="T103" fmla="*/ 219 h 296"/>
                  <a:gd name="T104" fmla="*/ 16 w 389"/>
                  <a:gd name="T105" fmla="*/ 18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89" h="296">
                    <a:moveTo>
                      <a:pt x="376" y="196"/>
                    </a:moveTo>
                    <a:cubicBezTo>
                      <a:pt x="364" y="176"/>
                      <a:pt x="364" y="176"/>
                      <a:pt x="364" y="176"/>
                    </a:cubicBezTo>
                    <a:cubicBezTo>
                      <a:pt x="361" y="199"/>
                      <a:pt x="361" y="199"/>
                      <a:pt x="361" y="199"/>
                    </a:cubicBezTo>
                    <a:cubicBezTo>
                      <a:pt x="360" y="208"/>
                      <a:pt x="357" y="214"/>
                      <a:pt x="355" y="217"/>
                    </a:cubicBezTo>
                    <a:cubicBezTo>
                      <a:pt x="359" y="190"/>
                      <a:pt x="364" y="147"/>
                      <a:pt x="306" y="134"/>
                    </a:cubicBezTo>
                    <a:cubicBezTo>
                      <a:pt x="289" y="130"/>
                      <a:pt x="289" y="130"/>
                      <a:pt x="289" y="130"/>
                    </a:cubicBezTo>
                    <a:cubicBezTo>
                      <a:pt x="298" y="146"/>
                      <a:pt x="298" y="146"/>
                      <a:pt x="298" y="146"/>
                    </a:cubicBezTo>
                    <a:cubicBezTo>
                      <a:pt x="306" y="160"/>
                      <a:pt x="304" y="178"/>
                      <a:pt x="298" y="193"/>
                    </a:cubicBezTo>
                    <a:cubicBezTo>
                      <a:pt x="291" y="172"/>
                      <a:pt x="278" y="157"/>
                      <a:pt x="277" y="157"/>
                    </a:cubicBezTo>
                    <a:cubicBezTo>
                      <a:pt x="264" y="143"/>
                      <a:pt x="264" y="143"/>
                      <a:pt x="264" y="143"/>
                    </a:cubicBezTo>
                    <a:cubicBezTo>
                      <a:pt x="264" y="162"/>
                      <a:pt x="264" y="162"/>
                      <a:pt x="264" y="162"/>
                    </a:cubicBezTo>
                    <a:cubicBezTo>
                      <a:pt x="263" y="171"/>
                      <a:pt x="260" y="183"/>
                      <a:pt x="257" y="195"/>
                    </a:cubicBezTo>
                    <a:cubicBezTo>
                      <a:pt x="250" y="221"/>
                      <a:pt x="242" y="251"/>
                      <a:pt x="257" y="272"/>
                    </a:cubicBezTo>
                    <a:cubicBezTo>
                      <a:pt x="267" y="287"/>
                      <a:pt x="287" y="295"/>
                      <a:pt x="318" y="296"/>
                    </a:cubicBezTo>
                    <a:cubicBezTo>
                      <a:pt x="318" y="296"/>
                      <a:pt x="318" y="296"/>
                      <a:pt x="318" y="296"/>
                    </a:cubicBezTo>
                    <a:cubicBezTo>
                      <a:pt x="318" y="296"/>
                      <a:pt x="318" y="296"/>
                      <a:pt x="319" y="296"/>
                    </a:cubicBezTo>
                    <a:cubicBezTo>
                      <a:pt x="352" y="296"/>
                      <a:pt x="368" y="281"/>
                      <a:pt x="375" y="268"/>
                    </a:cubicBezTo>
                    <a:cubicBezTo>
                      <a:pt x="389" y="244"/>
                      <a:pt x="384" y="211"/>
                      <a:pt x="376" y="196"/>
                    </a:cubicBezTo>
                    <a:close/>
                    <a:moveTo>
                      <a:pt x="361" y="260"/>
                    </a:moveTo>
                    <a:cubicBezTo>
                      <a:pt x="354" y="273"/>
                      <a:pt x="339" y="280"/>
                      <a:pt x="319" y="280"/>
                    </a:cubicBezTo>
                    <a:cubicBezTo>
                      <a:pt x="318" y="280"/>
                      <a:pt x="318" y="280"/>
                      <a:pt x="318" y="280"/>
                    </a:cubicBezTo>
                    <a:cubicBezTo>
                      <a:pt x="294" y="279"/>
                      <a:pt x="277" y="273"/>
                      <a:pt x="270" y="262"/>
                    </a:cubicBezTo>
                    <a:cubicBezTo>
                      <a:pt x="259" y="248"/>
                      <a:pt x="266" y="223"/>
                      <a:pt x="272" y="200"/>
                    </a:cubicBezTo>
                    <a:cubicBezTo>
                      <a:pt x="274" y="194"/>
                      <a:pt x="275" y="188"/>
                      <a:pt x="276" y="183"/>
                    </a:cubicBezTo>
                    <a:cubicBezTo>
                      <a:pt x="281" y="192"/>
                      <a:pt x="286" y="203"/>
                      <a:pt x="287" y="216"/>
                    </a:cubicBezTo>
                    <a:cubicBezTo>
                      <a:pt x="288" y="237"/>
                      <a:pt x="288" y="237"/>
                      <a:pt x="288" y="237"/>
                    </a:cubicBezTo>
                    <a:cubicBezTo>
                      <a:pt x="301" y="220"/>
                      <a:pt x="301" y="220"/>
                      <a:pt x="301" y="220"/>
                    </a:cubicBezTo>
                    <a:cubicBezTo>
                      <a:pt x="314" y="203"/>
                      <a:pt x="323" y="178"/>
                      <a:pt x="318" y="154"/>
                    </a:cubicBezTo>
                    <a:cubicBezTo>
                      <a:pt x="347" y="168"/>
                      <a:pt x="343" y="194"/>
                      <a:pt x="339" y="217"/>
                    </a:cubicBezTo>
                    <a:cubicBezTo>
                      <a:pt x="338" y="222"/>
                      <a:pt x="337" y="227"/>
                      <a:pt x="337" y="231"/>
                    </a:cubicBezTo>
                    <a:cubicBezTo>
                      <a:pt x="336" y="240"/>
                      <a:pt x="336" y="240"/>
                      <a:pt x="336" y="240"/>
                    </a:cubicBezTo>
                    <a:cubicBezTo>
                      <a:pt x="345" y="239"/>
                      <a:pt x="345" y="239"/>
                      <a:pt x="345" y="239"/>
                    </a:cubicBezTo>
                    <a:cubicBezTo>
                      <a:pt x="356" y="238"/>
                      <a:pt x="363" y="233"/>
                      <a:pt x="368" y="227"/>
                    </a:cubicBezTo>
                    <a:cubicBezTo>
                      <a:pt x="369" y="238"/>
                      <a:pt x="367" y="250"/>
                      <a:pt x="361" y="260"/>
                    </a:cubicBezTo>
                    <a:close/>
                    <a:moveTo>
                      <a:pt x="181" y="182"/>
                    </a:moveTo>
                    <a:cubicBezTo>
                      <a:pt x="255" y="182"/>
                      <a:pt x="255" y="182"/>
                      <a:pt x="255" y="182"/>
                    </a:cubicBezTo>
                    <a:cubicBezTo>
                      <a:pt x="255" y="166"/>
                      <a:pt x="255" y="166"/>
                      <a:pt x="255" y="166"/>
                    </a:cubicBezTo>
                    <a:cubicBezTo>
                      <a:pt x="236" y="166"/>
                      <a:pt x="236" y="166"/>
                      <a:pt x="236" y="166"/>
                    </a:cubicBezTo>
                    <a:cubicBezTo>
                      <a:pt x="236" y="126"/>
                      <a:pt x="236" y="126"/>
                      <a:pt x="236" y="126"/>
                    </a:cubicBezTo>
                    <a:cubicBezTo>
                      <a:pt x="329" y="126"/>
                      <a:pt x="329" y="126"/>
                      <a:pt x="329" y="126"/>
                    </a:cubicBezTo>
                    <a:cubicBezTo>
                      <a:pt x="329" y="139"/>
                      <a:pt x="329" y="139"/>
                      <a:pt x="329" y="139"/>
                    </a:cubicBezTo>
                    <a:cubicBezTo>
                      <a:pt x="345" y="139"/>
                      <a:pt x="345" y="139"/>
                      <a:pt x="345" y="139"/>
                    </a:cubicBezTo>
                    <a:cubicBezTo>
                      <a:pt x="345" y="0"/>
                      <a:pt x="345" y="0"/>
                      <a:pt x="34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243" y="235"/>
                      <a:pt x="243" y="235"/>
                      <a:pt x="243" y="235"/>
                    </a:cubicBezTo>
                    <a:cubicBezTo>
                      <a:pt x="243" y="219"/>
                      <a:pt x="243" y="219"/>
                      <a:pt x="243" y="219"/>
                    </a:cubicBezTo>
                    <a:cubicBezTo>
                      <a:pt x="181" y="219"/>
                      <a:pt x="181" y="219"/>
                      <a:pt x="181" y="219"/>
                    </a:cubicBezTo>
                    <a:lnTo>
                      <a:pt x="181" y="182"/>
                    </a:lnTo>
                    <a:close/>
                    <a:moveTo>
                      <a:pt x="165" y="219"/>
                    </a:moveTo>
                    <a:cubicBezTo>
                      <a:pt x="71" y="219"/>
                      <a:pt x="71" y="219"/>
                      <a:pt x="71" y="219"/>
                    </a:cubicBezTo>
                    <a:cubicBezTo>
                      <a:pt x="71" y="182"/>
                      <a:pt x="71" y="182"/>
                      <a:pt x="71" y="182"/>
                    </a:cubicBezTo>
                    <a:cubicBezTo>
                      <a:pt x="165" y="182"/>
                      <a:pt x="165" y="182"/>
                      <a:pt x="165" y="182"/>
                    </a:cubicBezTo>
                    <a:lnTo>
                      <a:pt x="165" y="219"/>
                    </a:lnTo>
                    <a:close/>
                    <a:moveTo>
                      <a:pt x="16" y="126"/>
                    </a:moveTo>
                    <a:cubicBezTo>
                      <a:pt x="110" y="126"/>
                      <a:pt x="110" y="126"/>
                      <a:pt x="110" y="126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6" y="166"/>
                      <a:pt x="16" y="166"/>
                      <a:pt x="16" y="166"/>
                    </a:cubicBezTo>
                    <a:lnTo>
                      <a:pt x="16" y="126"/>
                    </a:lnTo>
                    <a:close/>
                    <a:moveTo>
                      <a:pt x="126" y="54"/>
                    </a:moveTo>
                    <a:cubicBezTo>
                      <a:pt x="126" y="16"/>
                      <a:pt x="126" y="16"/>
                      <a:pt x="126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54"/>
                      <a:pt x="220" y="54"/>
                      <a:pt x="220" y="54"/>
                    </a:cubicBezTo>
                    <a:lnTo>
                      <a:pt x="126" y="54"/>
                    </a:lnTo>
                    <a:close/>
                    <a:moveTo>
                      <a:pt x="165" y="70"/>
                    </a:moveTo>
                    <a:cubicBezTo>
                      <a:pt x="165" y="110"/>
                      <a:pt x="165" y="110"/>
                      <a:pt x="165" y="110"/>
                    </a:cubicBezTo>
                    <a:cubicBezTo>
                      <a:pt x="71" y="110"/>
                      <a:pt x="71" y="110"/>
                      <a:pt x="71" y="110"/>
                    </a:cubicBezTo>
                    <a:cubicBezTo>
                      <a:pt x="71" y="70"/>
                      <a:pt x="71" y="70"/>
                      <a:pt x="71" y="70"/>
                    </a:cubicBezTo>
                    <a:lnTo>
                      <a:pt x="165" y="70"/>
                    </a:lnTo>
                    <a:close/>
                    <a:moveTo>
                      <a:pt x="55" y="110"/>
                    </a:moveTo>
                    <a:cubicBezTo>
                      <a:pt x="16" y="110"/>
                      <a:pt x="16" y="110"/>
                      <a:pt x="16" y="11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55" y="70"/>
                      <a:pt x="55" y="70"/>
                      <a:pt x="55" y="70"/>
                    </a:cubicBezTo>
                    <a:lnTo>
                      <a:pt x="55" y="110"/>
                    </a:lnTo>
                    <a:close/>
                    <a:moveTo>
                      <a:pt x="220" y="166"/>
                    </a:move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26" y="126"/>
                      <a:pt x="126" y="126"/>
                      <a:pt x="126" y="126"/>
                    </a:cubicBezTo>
                    <a:cubicBezTo>
                      <a:pt x="220" y="126"/>
                      <a:pt x="220" y="126"/>
                      <a:pt x="220" y="126"/>
                    </a:cubicBezTo>
                    <a:lnTo>
                      <a:pt x="220" y="166"/>
                    </a:lnTo>
                    <a:close/>
                    <a:moveTo>
                      <a:pt x="228" y="110"/>
                    </a:moveTo>
                    <a:cubicBezTo>
                      <a:pt x="181" y="110"/>
                      <a:pt x="181" y="110"/>
                      <a:pt x="181" y="110"/>
                    </a:cubicBezTo>
                    <a:cubicBezTo>
                      <a:pt x="181" y="70"/>
                      <a:pt x="181" y="70"/>
                      <a:pt x="181" y="70"/>
                    </a:cubicBezTo>
                    <a:cubicBezTo>
                      <a:pt x="274" y="70"/>
                      <a:pt x="274" y="70"/>
                      <a:pt x="274" y="70"/>
                    </a:cubicBezTo>
                    <a:cubicBezTo>
                      <a:pt x="274" y="110"/>
                      <a:pt x="274" y="110"/>
                      <a:pt x="274" y="110"/>
                    </a:cubicBezTo>
                    <a:cubicBezTo>
                      <a:pt x="236" y="110"/>
                      <a:pt x="236" y="110"/>
                      <a:pt x="236" y="110"/>
                    </a:cubicBezTo>
                    <a:lnTo>
                      <a:pt x="228" y="110"/>
                    </a:lnTo>
                    <a:close/>
                    <a:moveTo>
                      <a:pt x="290" y="110"/>
                    </a:moveTo>
                    <a:cubicBezTo>
                      <a:pt x="290" y="70"/>
                      <a:pt x="290" y="70"/>
                      <a:pt x="290" y="70"/>
                    </a:cubicBezTo>
                    <a:cubicBezTo>
                      <a:pt x="329" y="70"/>
                      <a:pt x="329" y="70"/>
                      <a:pt x="329" y="70"/>
                    </a:cubicBezTo>
                    <a:cubicBezTo>
                      <a:pt x="329" y="110"/>
                      <a:pt x="329" y="110"/>
                      <a:pt x="329" y="110"/>
                    </a:cubicBezTo>
                    <a:lnTo>
                      <a:pt x="290" y="110"/>
                    </a:lnTo>
                    <a:close/>
                    <a:moveTo>
                      <a:pt x="329" y="54"/>
                    </a:moveTo>
                    <a:cubicBezTo>
                      <a:pt x="236" y="54"/>
                      <a:pt x="236" y="54"/>
                      <a:pt x="236" y="54"/>
                    </a:cubicBezTo>
                    <a:cubicBezTo>
                      <a:pt x="236" y="16"/>
                      <a:pt x="236" y="16"/>
                      <a:pt x="236" y="16"/>
                    </a:cubicBezTo>
                    <a:cubicBezTo>
                      <a:pt x="329" y="16"/>
                      <a:pt x="329" y="16"/>
                      <a:pt x="329" y="16"/>
                    </a:cubicBezTo>
                    <a:lnTo>
                      <a:pt x="329" y="54"/>
                    </a:lnTo>
                    <a:close/>
                    <a:moveTo>
                      <a:pt x="110" y="16"/>
                    </a:moveTo>
                    <a:cubicBezTo>
                      <a:pt x="110" y="54"/>
                      <a:pt x="110" y="54"/>
                      <a:pt x="110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16"/>
                      <a:pt x="16" y="16"/>
                      <a:pt x="16" y="16"/>
                    </a:cubicBezTo>
                    <a:lnTo>
                      <a:pt x="110" y="16"/>
                    </a:lnTo>
                    <a:close/>
                    <a:moveTo>
                      <a:pt x="16" y="182"/>
                    </a:moveTo>
                    <a:cubicBezTo>
                      <a:pt x="55" y="182"/>
                      <a:pt x="55" y="182"/>
                      <a:pt x="55" y="182"/>
                    </a:cubicBezTo>
                    <a:cubicBezTo>
                      <a:pt x="55" y="219"/>
                      <a:pt x="55" y="219"/>
                      <a:pt x="55" y="219"/>
                    </a:cubicBezTo>
                    <a:cubicBezTo>
                      <a:pt x="16" y="219"/>
                      <a:pt x="16" y="219"/>
                      <a:pt x="16" y="219"/>
                    </a:cubicBezTo>
                    <a:lnTo>
                      <a:pt x="16" y="18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9" dirty="0"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60F4B9D1-DF65-0D4F-B256-4D2E719CF7AE}"/>
              </a:ext>
            </a:extLst>
          </p:cNvPr>
          <p:cNvGrpSpPr>
            <a:grpSpLocks noChangeAspect="1"/>
          </p:cNvGrpSpPr>
          <p:nvPr/>
        </p:nvGrpSpPr>
        <p:grpSpPr>
          <a:xfrm>
            <a:off x="4152255" y="4434245"/>
            <a:ext cx="548640" cy="548640"/>
            <a:chOff x="7736620" y="7009631"/>
            <a:chExt cx="4501800" cy="4503600"/>
          </a:xfrm>
          <a:solidFill>
            <a:schemeClr val="accent1"/>
          </a:solidFill>
        </p:grpSpPr>
        <p:sp>
          <p:nvSpPr>
            <p:cNvPr id="170" name="Freeform: Shape 1">
              <a:extLst>
                <a:ext uri="{FF2B5EF4-FFF2-40B4-BE49-F238E27FC236}">
                  <a16:creationId xmlns:a16="http://schemas.microsoft.com/office/drawing/2014/main" id="{F423FE40-395B-C74F-A7BD-928E8AAA52C4}"/>
                </a:ext>
              </a:extLst>
            </p:cNvPr>
            <p:cNvSpPr/>
            <p:nvPr/>
          </p:nvSpPr>
          <p:spPr>
            <a:xfrm>
              <a:off x="7736620" y="7009631"/>
              <a:ext cx="4501800" cy="45036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506" h="12511">
                  <a:moveTo>
                    <a:pt x="6251" y="521"/>
                  </a:moveTo>
                  <a:lnTo>
                    <a:pt x="6399" y="525"/>
                  </a:lnTo>
                  <a:lnTo>
                    <a:pt x="6546" y="530"/>
                  </a:lnTo>
                  <a:lnTo>
                    <a:pt x="6694" y="538"/>
                  </a:lnTo>
                  <a:lnTo>
                    <a:pt x="6838" y="550"/>
                  </a:lnTo>
                  <a:lnTo>
                    <a:pt x="6981" y="566"/>
                  </a:lnTo>
                  <a:lnTo>
                    <a:pt x="7125" y="587"/>
                  </a:lnTo>
                  <a:lnTo>
                    <a:pt x="7265" y="612"/>
                  </a:lnTo>
                  <a:lnTo>
                    <a:pt x="7409" y="640"/>
                  </a:lnTo>
                  <a:lnTo>
                    <a:pt x="7548" y="669"/>
                  </a:lnTo>
                  <a:lnTo>
                    <a:pt x="7684" y="702"/>
                  </a:lnTo>
                  <a:lnTo>
                    <a:pt x="7819" y="739"/>
                  </a:lnTo>
                  <a:lnTo>
                    <a:pt x="7954" y="780"/>
                  </a:lnTo>
                  <a:lnTo>
                    <a:pt x="8090" y="825"/>
                  </a:lnTo>
                  <a:lnTo>
                    <a:pt x="8221" y="870"/>
                  </a:lnTo>
                  <a:lnTo>
                    <a:pt x="8352" y="919"/>
                  </a:lnTo>
                  <a:lnTo>
                    <a:pt x="8484" y="973"/>
                  </a:lnTo>
                  <a:lnTo>
                    <a:pt x="8611" y="1030"/>
                  </a:lnTo>
                  <a:lnTo>
                    <a:pt x="8734" y="1088"/>
                  </a:lnTo>
                  <a:lnTo>
                    <a:pt x="8861" y="1149"/>
                  </a:lnTo>
                  <a:lnTo>
                    <a:pt x="8985" y="1215"/>
                  </a:lnTo>
                  <a:lnTo>
                    <a:pt x="9104" y="1285"/>
                  </a:lnTo>
                  <a:lnTo>
                    <a:pt x="9222" y="1354"/>
                  </a:lnTo>
                  <a:lnTo>
                    <a:pt x="9341" y="1428"/>
                  </a:lnTo>
                  <a:lnTo>
                    <a:pt x="9456" y="1502"/>
                  </a:lnTo>
                  <a:lnTo>
                    <a:pt x="9571" y="1581"/>
                  </a:lnTo>
                  <a:lnTo>
                    <a:pt x="9682" y="1663"/>
                  </a:lnTo>
                  <a:lnTo>
                    <a:pt x="9789" y="1749"/>
                  </a:lnTo>
                  <a:lnTo>
                    <a:pt x="9896" y="1835"/>
                  </a:lnTo>
                  <a:lnTo>
                    <a:pt x="10002" y="1921"/>
                  </a:lnTo>
                  <a:lnTo>
                    <a:pt x="10105" y="2016"/>
                  </a:lnTo>
                  <a:lnTo>
                    <a:pt x="10207" y="2106"/>
                  </a:lnTo>
                  <a:lnTo>
                    <a:pt x="10306" y="2205"/>
                  </a:lnTo>
                  <a:lnTo>
                    <a:pt x="10400" y="2303"/>
                  </a:lnTo>
                  <a:lnTo>
                    <a:pt x="10495" y="2401"/>
                  </a:lnTo>
                  <a:lnTo>
                    <a:pt x="10585" y="2504"/>
                  </a:lnTo>
                  <a:lnTo>
                    <a:pt x="10675" y="2611"/>
                  </a:lnTo>
                  <a:lnTo>
                    <a:pt x="10762" y="2717"/>
                  </a:lnTo>
                  <a:lnTo>
                    <a:pt x="10844" y="2828"/>
                  </a:lnTo>
                  <a:lnTo>
                    <a:pt x="10926" y="2939"/>
                  </a:lnTo>
                  <a:lnTo>
                    <a:pt x="11004" y="3054"/>
                  </a:lnTo>
                  <a:lnTo>
                    <a:pt x="11082" y="3169"/>
                  </a:lnTo>
                  <a:lnTo>
                    <a:pt x="11156" y="3284"/>
                  </a:lnTo>
                  <a:lnTo>
                    <a:pt x="11225" y="3403"/>
                  </a:lnTo>
                  <a:lnTo>
                    <a:pt x="11291" y="3526"/>
                  </a:lnTo>
                  <a:lnTo>
                    <a:pt x="11357" y="3649"/>
                  </a:lnTo>
                  <a:lnTo>
                    <a:pt x="11419" y="3773"/>
                  </a:lnTo>
                  <a:lnTo>
                    <a:pt x="11480" y="3900"/>
                  </a:lnTo>
                  <a:lnTo>
                    <a:pt x="11533" y="4027"/>
                  </a:lnTo>
                  <a:lnTo>
                    <a:pt x="11587" y="4154"/>
                  </a:lnTo>
                  <a:lnTo>
                    <a:pt x="11636" y="4285"/>
                  </a:lnTo>
                  <a:lnTo>
                    <a:pt x="11685" y="4417"/>
                  </a:lnTo>
                  <a:lnTo>
                    <a:pt x="11726" y="4553"/>
                  </a:lnTo>
                  <a:lnTo>
                    <a:pt x="11767" y="4688"/>
                  </a:lnTo>
                  <a:lnTo>
                    <a:pt x="11804" y="4823"/>
                  </a:lnTo>
                  <a:lnTo>
                    <a:pt x="11837" y="4963"/>
                  </a:lnTo>
                  <a:lnTo>
                    <a:pt x="11870" y="5103"/>
                  </a:lnTo>
                  <a:lnTo>
                    <a:pt x="11895" y="5242"/>
                  </a:lnTo>
                  <a:lnTo>
                    <a:pt x="11919" y="5386"/>
                  </a:lnTo>
                  <a:lnTo>
                    <a:pt x="11940" y="5525"/>
                  </a:lnTo>
                  <a:lnTo>
                    <a:pt x="11956" y="5669"/>
                  </a:lnTo>
                  <a:lnTo>
                    <a:pt x="11968" y="5817"/>
                  </a:lnTo>
                  <a:lnTo>
                    <a:pt x="11976" y="5961"/>
                  </a:lnTo>
                  <a:lnTo>
                    <a:pt x="11985" y="6108"/>
                  </a:lnTo>
                  <a:lnTo>
                    <a:pt x="11985" y="6256"/>
                  </a:lnTo>
                  <a:lnTo>
                    <a:pt x="11985" y="6403"/>
                  </a:lnTo>
                  <a:lnTo>
                    <a:pt x="11976" y="6550"/>
                  </a:lnTo>
                  <a:lnTo>
                    <a:pt x="11968" y="6694"/>
                  </a:lnTo>
                  <a:lnTo>
                    <a:pt x="11956" y="6842"/>
                  </a:lnTo>
                  <a:lnTo>
                    <a:pt x="11940" y="6986"/>
                  </a:lnTo>
                  <a:lnTo>
                    <a:pt x="11919" y="7125"/>
                  </a:lnTo>
                  <a:lnTo>
                    <a:pt x="11895" y="7269"/>
                  </a:lnTo>
                  <a:lnTo>
                    <a:pt x="11870" y="7408"/>
                  </a:lnTo>
                  <a:lnTo>
                    <a:pt x="11837" y="7548"/>
                  </a:lnTo>
                  <a:lnTo>
                    <a:pt x="11804" y="7688"/>
                  </a:lnTo>
                  <a:lnTo>
                    <a:pt x="11767" y="7823"/>
                  </a:lnTo>
                  <a:lnTo>
                    <a:pt x="11726" y="7958"/>
                  </a:lnTo>
                  <a:lnTo>
                    <a:pt x="11685" y="8094"/>
                  </a:lnTo>
                  <a:lnTo>
                    <a:pt x="11636" y="8226"/>
                  </a:lnTo>
                  <a:lnTo>
                    <a:pt x="11587" y="8357"/>
                  </a:lnTo>
                  <a:lnTo>
                    <a:pt x="11533" y="8484"/>
                  </a:lnTo>
                  <a:lnTo>
                    <a:pt x="11480" y="8611"/>
                  </a:lnTo>
                  <a:lnTo>
                    <a:pt x="11419" y="8738"/>
                  </a:lnTo>
                  <a:lnTo>
                    <a:pt x="11357" y="8862"/>
                  </a:lnTo>
                  <a:lnTo>
                    <a:pt x="11291" y="8985"/>
                  </a:lnTo>
                  <a:lnTo>
                    <a:pt x="11225" y="9108"/>
                  </a:lnTo>
                  <a:lnTo>
                    <a:pt x="11156" y="9227"/>
                  </a:lnTo>
                  <a:lnTo>
                    <a:pt x="11082" y="9342"/>
                  </a:lnTo>
                  <a:lnTo>
                    <a:pt x="11004" y="9457"/>
                  </a:lnTo>
                  <a:lnTo>
                    <a:pt x="10926" y="9572"/>
                  </a:lnTo>
                  <a:lnTo>
                    <a:pt x="10844" y="9683"/>
                  </a:lnTo>
                  <a:lnTo>
                    <a:pt x="10762" y="9794"/>
                  </a:lnTo>
                  <a:lnTo>
                    <a:pt x="10675" y="9900"/>
                  </a:lnTo>
                  <a:lnTo>
                    <a:pt x="10585" y="10007"/>
                  </a:lnTo>
                  <a:lnTo>
                    <a:pt x="10495" y="10110"/>
                  </a:lnTo>
                  <a:lnTo>
                    <a:pt x="10400" y="10208"/>
                  </a:lnTo>
                  <a:lnTo>
                    <a:pt x="10306" y="10306"/>
                  </a:lnTo>
                  <a:lnTo>
                    <a:pt x="10207" y="10405"/>
                  </a:lnTo>
                  <a:lnTo>
                    <a:pt x="10105" y="10495"/>
                  </a:lnTo>
                  <a:lnTo>
                    <a:pt x="10002" y="10590"/>
                  </a:lnTo>
                  <a:lnTo>
                    <a:pt x="9896" y="10676"/>
                  </a:lnTo>
                  <a:lnTo>
                    <a:pt x="9789" y="10762"/>
                  </a:lnTo>
                  <a:lnTo>
                    <a:pt x="9682" y="10848"/>
                  </a:lnTo>
                  <a:lnTo>
                    <a:pt x="9571" y="10930"/>
                  </a:lnTo>
                  <a:lnTo>
                    <a:pt x="9456" y="11009"/>
                  </a:lnTo>
                  <a:lnTo>
                    <a:pt x="9341" y="11083"/>
                  </a:lnTo>
                  <a:lnTo>
                    <a:pt x="9222" y="11157"/>
                  </a:lnTo>
                  <a:lnTo>
                    <a:pt x="9104" y="11226"/>
                  </a:lnTo>
                  <a:lnTo>
                    <a:pt x="8985" y="11296"/>
                  </a:lnTo>
                  <a:lnTo>
                    <a:pt x="8861" y="11362"/>
                  </a:lnTo>
                  <a:lnTo>
                    <a:pt x="8734" y="11423"/>
                  </a:lnTo>
                  <a:lnTo>
                    <a:pt x="8611" y="11481"/>
                  </a:lnTo>
                  <a:lnTo>
                    <a:pt x="8484" y="11538"/>
                  </a:lnTo>
                  <a:lnTo>
                    <a:pt x="8352" y="11592"/>
                  </a:lnTo>
                  <a:lnTo>
                    <a:pt x="8221" y="11641"/>
                  </a:lnTo>
                  <a:lnTo>
                    <a:pt x="8090" y="11686"/>
                  </a:lnTo>
                  <a:lnTo>
                    <a:pt x="7954" y="11731"/>
                  </a:lnTo>
                  <a:lnTo>
                    <a:pt x="7819" y="11772"/>
                  </a:lnTo>
                  <a:lnTo>
                    <a:pt x="7684" y="11809"/>
                  </a:lnTo>
                  <a:lnTo>
                    <a:pt x="7548" y="11842"/>
                  </a:lnTo>
                  <a:lnTo>
                    <a:pt x="7409" y="11871"/>
                  </a:lnTo>
                  <a:lnTo>
                    <a:pt x="7265" y="11899"/>
                  </a:lnTo>
                  <a:lnTo>
                    <a:pt x="7125" y="11924"/>
                  </a:lnTo>
                  <a:lnTo>
                    <a:pt x="6981" y="11945"/>
                  </a:lnTo>
                  <a:lnTo>
                    <a:pt x="6838" y="11961"/>
                  </a:lnTo>
                  <a:lnTo>
                    <a:pt x="6694" y="11973"/>
                  </a:lnTo>
                  <a:lnTo>
                    <a:pt x="6546" y="11981"/>
                  </a:lnTo>
                  <a:lnTo>
                    <a:pt x="6399" y="11986"/>
                  </a:lnTo>
                  <a:lnTo>
                    <a:pt x="6251" y="11990"/>
                  </a:lnTo>
                  <a:lnTo>
                    <a:pt x="6103" y="11986"/>
                  </a:lnTo>
                  <a:lnTo>
                    <a:pt x="5960" y="11981"/>
                  </a:lnTo>
                  <a:lnTo>
                    <a:pt x="5812" y="11973"/>
                  </a:lnTo>
                  <a:lnTo>
                    <a:pt x="5668" y="11961"/>
                  </a:lnTo>
                  <a:lnTo>
                    <a:pt x="5524" y="11945"/>
                  </a:lnTo>
                  <a:lnTo>
                    <a:pt x="5381" y="11924"/>
                  </a:lnTo>
                  <a:lnTo>
                    <a:pt x="5241" y="11899"/>
                  </a:lnTo>
                  <a:lnTo>
                    <a:pt x="5098" y="11871"/>
                  </a:lnTo>
                  <a:lnTo>
                    <a:pt x="4958" y="11842"/>
                  </a:lnTo>
                  <a:lnTo>
                    <a:pt x="4823" y="11809"/>
                  </a:lnTo>
                  <a:lnTo>
                    <a:pt x="4687" y="11772"/>
                  </a:lnTo>
                  <a:lnTo>
                    <a:pt x="4552" y="11731"/>
                  </a:lnTo>
                  <a:lnTo>
                    <a:pt x="4416" y="11686"/>
                  </a:lnTo>
                  <a:lnTo>
                    <a:pt x="4285" y="11641"/>
                  </a:lnTo>
                  <a:lnTo>
                    <a:pt x="4154" y="11592"/>
                  </a:lnTo>
                  <a:lnTo>
                    <a:pt x="4022" y="11538"/>
                  </a:lnTo>
                  <a:lnTo>
                    <a:pt x="3895" y="11481"/>
                  </a:lnTo>
                  <a:lnTo>
                    <a:pt x="3768" y="11423"/>
                  </a:lnTo>
                  <a:lnTo>
                    <a:pt x="3645" y="11362"/>
                  </a:lnTo>
                  <a:lnTo>
                    <a:pt x="3521" y="11296"/>
                  </a:lnTo>
                  <a:lnTo>
                    <a:pt x="3403" y="11226"/>
                  </a:lnTo>
                  <a:lnTo>
                    <a:pt x="3284" y="11157"/>
                  </a:lnTo>
                  <a:lnTo>
                    <a:pt x="3164" y="11083"/>
                  </a:lnTo>
                  <a:lnTo>
                    <a:pt x="3050" y="11009"/>
                  </a:lnTo>
                  <a:lnTo>
                    <a:pt x="2935" y="10930"/>
                  </a:lnTo>
                  <a:lnTo>
                    <a:pt x="2824" y="10848"/>
                  </a:lnTo>
                  <a:lnTo>
                    <a:pt x="2717" y="10762"/>
                  </a:lnTo>
                  <a:lnTo>
                    <a:pt x="2610" y="10676"/>
                  </a:lnTo>
                  <a:lnTo>
                    <a:pt x="2504" y="10590"/>
                  </a:lnTo>
                  <a:lnTo>
                    <a:pt x="2401" y="10495"/>
                  </a:lnTo>
                  <a:lnTo>
                    <a:pt x="2299" y="10405"/>
                  </a:lnTo>
                  <a:lnTo>
                    <a:pt x="2200" y="10306"/>
                  </a:lnTo>
                  <a:lnTo>
                    <a:pt x="2105" y="10208"/>
                  </a:lnTo>
                  <a:lnTo>
                    <a:pt x="2011" y="10110"/>
                  </a:lnTo>
                  <a:lnTo>
                    <a:pt x="1921" y="10007"/>
                  </a:lnTo>
                  <a:lnTo>
                    <a:pt x="1830" y="9900"/>
                  </a:lnTo>
                  <a:lnTo>
                    <a:pt x="1744" y="9794"/>
                  </a:lnTo>
                  <a:lnTo>
                    <a:pt x="1662" y="9683"/>
                  </a:lnTo>
                  <a:lnTo>
                    <a:pt x="1580" y="9572"/>
                  </a:lnTo>
                  <a:lnTo>
                    <a:pt x="1502" y="9457"/>
                  </a:lnTo>
                  <a:lnTo>
                    <a:pt x="1424" y="9342"/>
                  </a:lnTo>
                  <a:lnTo>
                    <a:pt x="1350" y="9227"/>
                  </a:lnTo>
                  <a:lnTo>
                    <a:pt x="1280" y="9108"/>
                  </a:lnTo>
                  <a:lnTo>
                    <a:pt x="1215" y="8985"/>
                  </a:lnTo>
                  <a:lnTo>
                    <a:pt x="1149" y="8862"/>
                  </a:lnTo>
                  <a:lnTo>
                    <a:pt x="1088" y="8738"/>
                  </a:lnTo>
                  <a:lnTo>
                    <a:pt x="1026" y="8611"/>
                  </a:lnTo>
                  <a:lnTo>
                    <a:pt x="973" y="8484"/>
                  </a:lnTo>
                  <a:lnTo>
                    <a:pt x="919" y="8357"/>
                  </a:lnTo>
                  <a:lnTo>
                    <a:pt x="870" y="8226"/>
                  </a:lnTo>
                  <a:lnTo>
                    <a:pt x="821" y="8094"/>
                  </a:lnTo>
                  <a:lnTo>
                    <a:pt x="780" y="7958"/>
                  </a:lnTo>
                  <a:lnTo>
                    <a:pt x="739" y="7823"/>
                  </a:lnTo>
                  <a:lnTo>
                    <a:pt x="702" y="7688"/>
                  </a:lnTo>
                  <a:lnTo>
                    <a:pt x="669" y="7548"/>
                  </a:lnTo>
                  <a:lnTo>
                    <a:pt x="636" y="7408"/>
                  </a:lnTo>
                  <a:lnTo>
                    <a:pt x="612" y="7269"/>
                  </a:lnTo>
                  <a:lnTo>
                    <a:pt x="587" y="7125"/>
                  </a:lnTo>
                  <a:lnTo>
                    <a:pt x="567" y="6986"/>
                  </a:lnTo>
                  <a:lnTo>
                    <a:pt x="550" y="6842"/>
                  </a:lnTo>
                  <a:lnTo>
                    <a:pt x="538" y="6694"/>
                  </a:lnTo>
                  <a:lnTo>
                    <a:pt x="529" y="6550"/>
                  </a:lnTo>
                  <a:lnTo>
                    <a:pt x="521" y="6403"/>
                  </a:lnTo>
                  <a:lnTo>
                    <a:pt x="521" y="6256"/>
                  </a:lnTo>
                  <a:lnTo>
                    <a:pt x="521" y="6108"/>
                  </a:lnTo>
                  <a:lnTo>
                    <a:pt x="529" y="5961"/>
                  </a:lnTo>
                  <a:lnTo>
                    <a:pt x="538" y="5817"/>
                  </a:lnTo>
                  <a:lnTo>
                    <a:pt x="550" y="5669"/>
                  </a:lnTo>
                  <a:lnTo>
                    <a:pt x="567" y="5525"/>
                  </a:lnTo>
                  <a:lnTo>
                    <a:pt x="587" y="5386"/>
                  </a:lnTo>
                  <a:lnTo>
                    <a:pt x="612" y="5242"/>
                  </a:lnTo>
                  <a:lnTo>
                    <a:pt x="636" y="5103"/>
                  </a:lnTo>
                  <a:lnTo>
                    <a:pt x="669" y="4963"/>
                  </a:lnTo>
                  <a:lnTo>
                    <a:pt x="702" y="4823"/>
                  </a:lnTo>
                  <a:lnTo>
                    <a:pt x="739" y="4688"/>
                  </a:lnTo>
                  <a:lnTo>
                    <a:pt x="780" y="4553"/>
                  </a:lnTo>
                  <a:lnTo>
                    <a:pt x="821" y="4417"/>
                  </a:lnTo>
                  <a:lnTo>
                    <a:pt x="870" y="4285"/>
                  </a:lnTo>
                  <a:lnTo>
                    <a:pt x="919" y="4154"/>
                  </a:lnTo>
                  <a:lnTo>
                    <a:pt x="973" y="4027"/>
                  </a:lnTo>
                  <a:lnTo>
                    <a:pt x="1026" y="3900"/>
                  </a:lnTo>
                  <a:lnTo>
                    <a:pt x="1088" y="3773"/>
                  </a:lnTo>
                  <a:lnTo>
                    <a:pt x="1149" y="3649"/>
                  </a:lnTo>
                  <a:lnTo>
                    <a:pt x="1215" y="3526"/>
                  </a:lnTo>
                  <a:lnTo>
                    <a:pt x="1280" y="3403"/>
                  </a:lnTo>
                  <a:lnTo>
                    <a:pt x="1350" y="3284"/>
                  </a:lnTo>
                  <a:lnTo>
                    <a:pt x="1424" y="3169"/>
                  </a:lnTo>
                  <a:lnTo>
                    <a:pt x="1502" y="3054"/>
                  </a:lnTo>
                  <a:lnTo>
                    <a:pt x="1580" y="2939"/>
                  </a:lnTo>
                  <a:lnTo>
                    <a:pt x="1662" y="2828"/>
                  </a:lnTo>
                  <a:lnTo>
                    <a:pt x="1744" y="2717"/>
                  </a:lnTo>
                  <a:lnTo>
                    <a:pt x="1830" y="2611"/>
                  </a:lnTo>
                  <a:lnTo>
                    <a:pt x="1921" y="2504"/>
                  </a:lnTo>
                  <a:lnTo>
                    <a:pt x="2011" y="2401"/>
                  </a:lnTo>
                  <a:lnTo>
                    <a:pt x="2105" y="2303"/>
                  </a:lnTo>
                  <a:lnTo>
                    <a:pt x="2200" y="2205"/>
                  </a:lnTo>
                  <a:lnTo>
                    <a:pt x="2299" y="2106"/>
                  </a:lnTo>
                  <a:lnTo>
                    <a:pt x="2401" y="2016"/>
                  </a:lnTo>
                  <a:lnTo>
                    <a:pt x="2504" y="1921"/>
                  </a:lnTo>
                  <a:lnTo>
                    <a:pt x="2610" y="1835"/>
                  </a:lnTo>
                  <a:lnTo>
                    <a:pt x="2717" y="1749"/>
                  </a:lnTo>
                  <a:lnTo>
                    <a:pt x="2824" y="1663"/>
                  </a:lnTo>
                  <a:lnTo>
                    <a:pt x="2935" y="1581"/>
                  </a:lnTo>
                  <a:lnTo>
                    <a:pt x="3050" y="1502"/>
                  </a:lnTo>
                  <a:lnTo>
                    <a:pt x="3164" y="1428"/>
                  </a:lnTo>
                  <a:lnTo>
                    <a:pt x="3284" y="1354"/>
                  </a:lnTo>
                  <a:lnTo>
                    <a:pt x="3403" y="1285"/>
                  </a:lnTo>
                  <a:lnTo>
                    <a:pt x="3521" y="1215"/>
                  </a:lnTo>
                  <a:lnTo>
                    <a:pt x="3645" y="1149"/>
                  </a:lnTo>
                  <a:lnTo>
                    <a:pt x="3768" y="1088"/>
                  </a:lnTo>
                  <a:lnTo>
                    <a:pt x="3895" y="1030"/>
                  </a:lnTo>
                  <a:lnTo>
                    <a:pt x="4022" y="973"/>
                  </a:lnTo>
                  <a:lnTo>
                    <a:pt x="4154" y="919"/>
                  </a:lnTo>
                  <a:lnTo>
                    <a:pt x="4285" y="870"/>
                  </a:lnTo>
                  <a:lnTo>
                    <a:pt x="4416" y="825"/>
                  </a:lnTo>
                  <a:lnTo>
                    <a:pt x="4552" y="780"/>
                  </a:lnTo>
                  <a:lnTo>
                    <a:pt x="4687" y="739"/>
                  </a:lnTo>
                  <a:lnTo>
                    <a:pt x="4823" y="702"/>
                  </a:lnTo>
                  <a:lnTo>
                    <a:pt x="4958" y="669"/>
                  </a:lnTo>
                  <a:lnTo>
                    <a:pt x="5098" y="640"/>
                  </a:lnTo>
                  <a:lnTo>
                    <a:pt x="5241" y="612"/>
                  </a:lnTo>
                  <a:lnTo>
                    <a:pt x="5381" y="587"/>
                  </a:lnTo>
                  <a:lnTo>
                    <a:pt x="5524" y="566"/>
                  </a:lnTo>
                  <a:lnTo>
                    <a:pt x="5668" y="550"/>
                  </a:lnTo>
                  <a:lnTo>
                    <a:pt x="5812" y="538"/>
                  </a:lnTo>
                  <a:lnTo>
                    <a:pt x="5960" y="530"/>
                  </a:lnTo>
                  <a:lnTo>
                    <a:pt x="6103" y="525"/>
                  </a:lnTo>
                  <a:close/>
                  <a:moveTo>
                    <a:pt x="6251" y="0"/>
                  </a:moveTo>
                  <a:lnTo>
                    <a:pt x="6091" y="4"/>
                  </a:lnTo>
                  <a:lnTo>
                    <a:pt x="5931" y="8"/>
                  </a:lnTo>
                  <a:lnTo>
                    <a:pt x="5771" y="20"/>
                  </a:lnTo>
                  <a:lnTo>
                    <a:pt x="5615" y="33"/>
                  </a:lnTo>
                  <a:lnTo>
                    <a:pt x="5455" y="54"/>
                  </a:lnTo>
                  <a:lnTo>
                    <a:pt x="5299" y="74"/>
                  </a:lnTo>
                  <a:lnTo>
                    <a:pt x="5147" y="99"/>
                  </a:lnTo>
                  <a:lnTo>
                    <a:pt x="4991" y="127"/>
                  </a:lnTo>
                  <a:lnTo>
                    <a:pt x="4839" y="160"/>
                  </a:lnTo>
                  <a:lnTo>
                    <a:pt x="4691" y="197"/>
                  </a:lnTo>
                  <a:lnTo>
                    <a:pt x="4539" y="238"/>
                  </a:lnTo>
                  <a:lnTo>
                    <a:pt x="4391" y="283"/>
                  </a:lnTo>
                  <a:lnTo>
                    <a:pt x="4248" y="329"/>
                  </a:lnTo>
                  <a:lnTo>
                    <a:pt x="4104" y="382"/>
                  </a:lnTo>
                  <a:lnTo>
                    <a:pt x="3961" y="435"/>
                  </a:lnTo>
                  <a:lnTo>
                    <a:pt x="3817" y="493"/>
                  </a:lnTo>
                  <a:lnTo>
                    <a:pt x="3678" y="554"/>
                  </a:lnTo>
                  <a:lnTo>
                    <a:pt x="3542" y="620"/>
                  </a:lnTo>
                  <a:lnTo>
                    <a:pt x="3406" y="685"/>
                  </a:lnTo>
                  <a:lnTo>
                    <a:pt x="3271" y="755"/>
                  </a:lnTo>
                  <a:lnTo>
                    <a:pt x="3140" y="829"/>
                  </a:lnTo>
                  <a:lnTo>
                    <a:pt x="3009" y="907"/>
                  </a:lnTo>
                  <a:lnTo>
                    <a:pt x="2881" y="985"/>
                  </a:lnTo>
                  <a:lnTo>
                    <a:pt x="2758" y="1067"/>
                  </a:lnTo>
                  <a:lnTo>
                    <a:pt x="2631" y="1153"/>
                  </a:lnTo>
                  <a:lnTo>
                    <a:pt x="2512" y="1244"/>
                  </a:lnTo>
                  <a:lnTo>
                    <a:pt x="2393" y="1334"/>
                  </a:lnTo>
                  <a:lnTo>
                    <a:pt x="2274" y="1428"/>
                  </a:lnTo>
                  <a:lnTo>
                    <a:pt x="2159" y="1527"/>
                  </a:lnTo>
                  <a:lnTo>
                    <a:pt x="2048" y="1626"/>
                  </a:lnTo>
                  <a:lnTo>
                    <a:pt x="1937" y="1728"/>
                  </a:lnTo>
                  <a:lnTo>
                    <a:pt x="1830" y="1835"/>
                  </a:lnTo>
                  <a:lnTo>
                    <a:pt x="1724" y="1942"/>
                  </a:lnTo>
                  <a:lnTo>
                    <a:pt x="1625" y="2048"/>
                  </a:lnTo>
                  <a:lnTo>
                    <a:pt x="1523" y="2163"/>
                  </a:lnTo>
                  <a:lnTo>
                    <a:pt x="1428" y="2278"/>
                  </a:lnTo>
                  <a:lnTo>
                    <a:pt x="1334" y="2393"/>
                  </a:lnTo>
                  <a:lnTo>
                    <a:pt x="1239" y="2512"/>
                  </a:lnTo>
                  <a:lnTo>
                    <a:pt x="1153" y="2635"/>
                  </a:lnTo>
                  <a:lnTo>
                    <a:pt x="1067" y="2759"/>
                  </a:lnTo>
                  <a:lnTo>
                    <a:pt x="985" y="2886"/>
                  </a:lnTo>
                  <a:lnTo>
                    <a:pt x="903" y="3013"/>
                  </a:lnTo>
                  <a:lnTo>
                    <a:pt x="829" y="3145"/>
                  </a:lnTo>
                  <a:lnTo>
                    <a:pt x="755" y="3276"/>
                  </a:lnTo>
                  <a:lnTo>
                    <a:pt x="681" y="3407"/>
                  </a:lnTo>
                  <a:lnTo>
                    <a:pt x="615" y="3543"/>
                  </a:lnTo>
                  <a:lnTo>
                    <a:pt x="550" y="3682"/>
                  </a:lnTo>
                  <a:lnTo>
                    <a:pt x="488" y="3822"/>
                  </a:lnTo>
                  <a:lnTo>
                    <a:pt x="431" y="3961"/>
                  </a:lnTo>
                  <a:lnTo>
                    <a:pt x="378" y="4105"/>
                  </a:lnTo>
                  <a:lnTo>
                    <a:pt x="328" y="4249"/>
                  </a:lnTo>
                  <a:lnTo>
                    <a:pt x="279" y="4397"/>
                  </a:lnTo>
                  <a:lnTo>
                    <a:pt x="238" y="4544"/>
                  </a:lnTo>
                  <a:lnTo>
                    <a:pt x="197" y="4692"/>
                  </a:lnTo>
                  <a:lnTo>
                    <a:pt x="160" y="4844"/>
                  </a:lnTo>
                  <a:lnTo>
                    <a:pt x="127" y="4996"/>
                  </a:lnTo>
                  <a:lnTo>
                    <a:pt x="99" y="5148"/>
                  </a:lnTo>
                  <a:lnTo>
                    <a:pt x="70" y="5304"/>
                  </a:lnTo>
                  <a:lnTo>
                    <a:pt x="49" y="5459"/>
                  </a:lnTo>
                  <a:lnTo>
                    <a:pt x="33" y="5616"/>
                  </a:lnTo>
                  <a:lnTo>
                    <a:pt x="17" y="5776"/>
                  </a:lnTo>
                  <a:lnTo>
                    <a:pt x="8" y="5936"/>
                  </a:lnTo>
                  <a:lnTo>
                    <a:pt x="0" y="6096"/>
                  </a:lnTo>
                  <a:lnTo>
                    <a:pt x="0" y="6256"/>
                  </a:lnTo>
                  <a:lnTo>
                    <a:pt x="0" y="6415"/>
                  </a:lnTo>
                  <a:lnTo>
                    <a:pt x="8" y="6575"/>
                  </a:lnTo>
                  <a:lnTo>
                    <a:pt x="17" y="6735"/>
                  </a:lnTo>
                  <a:lnTo>
                    <a:pt x="33" y="6895"/>
                  </a:lnTo>
                  <a:lnTo>
                    <a:pt x="49" y="7052"/>
                  </a:lnTo>
                  <a:lnTo>
                    <a:pt x="70" y="7207"/>
                  </a:lnTo>
                  <a:lnTo>
                    <a:pt x="99" y="7363"/>
                  </a:lnTo>
                  <a:lnTo>
                    <a:pt x="127" y="7515"/>
                  </a:lnTo>
                  <a:lnTo>
                    <a:pt x="160" y="7667"/>
                  </a:lnTo>
                  <a:lnTo>
                    <a:pt x="197" y="7819"/>
                  </a:lnTo>
                  <a:lnTo>
                    <a:pt x="238" y="7967"/>
                  </a:lnTo>
                  <a:lnTo>
                    <a:pt x="279" y="8114"/>
                  </a:lnTo>
                  <a:lnTo>
                    <a:pt x="328" y="8262"/>
                  </a:lnTo>
                  <a:lnTo>
                    <a:pt x="378" y="8406"/>
                  </a:lnTo>
                  <a:lnTo>
                    <a:pt x="431" y="8550"/>
                  </a:lnTo>
                  <a:lnTo>
                    <a:pt x="488" y="8689"/>
                  </a:lnTo>
                  <a:lnTo>
                    <a:pt x="550" y="8829"/>
                  </a:lnTo>
                  <a:lnTo>
                    <a:pt x="615" y="8968"/>
                  </a:lnTo>
                  <a:lnTo>
                    <a:pt x="681" y="9104"/>
                  </a:lnTo>
                  <a:lnTo>
                    <a:pt x="755" y="9235"/>
                  </a:lnTo>
                  <a:lnTo>
                    <a:pt x="829" y="9366"/>
                  </a:lnTo>
                  <a:lnTo>
                    <a:pt x="903" y="9498"/>
                  </a:lnTo>
                  <a:lnTo>
                    <a:pt x="985" y="9625"/>
                  </a:lnTo>
                  <a:lnTo>
                    <a:pt x="1067" y="9752"/>
                  </a:lnTo>
                  <a:lnTo>
                    <a:pt x="1153" y="9876"/>
                  </a:lnTo>
                  <a:lnTo>
                    <a:pt x="1239" y="9999"/>
                  </a:lnTo>
                  <a:lnTo>
                    <a:pt x="1334" y="10118"/>
                  </a:lnTo>
                  <a:lnTo>
                    <a:pt x="1428" y="10233"/>
                  </a:lnTo>
                  <a:lnTo>
                    <a:pt x="1523" y="10348"/>
                  </a:lnTo>
                  <a:lnTo>
                    <a:pt x="1625" y="10463"/>
                  </a:lnTo>
                  <a:lnTo>
                    <a:pt x="1724" y="10569"/>
                  </a:lnTo>
                  <a:lnTo>
                    <a:pt x="1830" y="10676"/>
                  </a:lnTo>
                  <a:lnTo>
                    <a:pt x="1937" y="10783"/>
                  </a:lnTo>
                  <a:lnTo>
                    <a:pt x="2048" y="10885"/>
                  </a:lnTo>
                  <a:lnTo>
                    <a:pt x="2159" y="10984"/>
                  </a:lnTo>
                  <a:lnTo>
                    <a:pt x="2274" y="11083"/>
                  </a:lnTo>
                  <a:lnTo>
                    <a:pt x="2393" y="11177"/>
                  </a:lnTo>
                  <a:lnTo>
                    <a:pt x="2512" y="11267"/>
                  </a:lnTo>
                  <a:lnTo>
                    <a:pt x="2631" y="11358"/>
                  </a:lnTo>
                  <a:lnTo>
                    <a:pt x="2758" y="11444"/>
                  </a:lnTo>
                  <a:lnTo>
                    <a:pt x="2881" y="11526"/>
                  </a:lnTo>
                  <a:lnTo>
                    <a:pt x="3009" y="11604"/>
                  </a:lnTo>
                  <a:lnTo>
                    <a:pt x="3140" y="11682"/>
                  </a:lnTo>
                  <a:lnTo>
                    <a:pt x="3271" y="11756"/>
                  </a:lnTo>
                  <a:lnTo>
                    <a:pt x="3406" y="11826"/>
                  </a:lnTo>
                  <a:lnTo>
                    <a:pt x="3542" y="11891"/>
                  </a:lnTo>
                  <a:lnTo>
                    <a:pt x="3678" y="11957"/>
                  </a:lnTo>
                  <a:lnTo>
                    <a:pt x="3817" y="12018"/>
                  </a:lnTo>
                  <a:lnTo>
                    <a:pt x="3961" y="12076"/>
                  </a:lnTo>
                  <a:lnTo>
                    <a:pt x="4104" y="12129"/>
                  </a:lnTo>
                  <a:lnTo>
                    <a:pt x="4248" y="12182"/>
                  </a:lnTo>
                  <a:lnTo>
                    <a:pt x="4391" y="12228"/>
                  </a:lnTo>
                  <a:lnTo>
                    <a:pt x="4539" y="12273"/>
                  </a:lnTo>
                  <a:lnTo>
                    <a:pt x="4691" y="12314"/>
                  </a:lnTo>
                  <a:lnTo>
                    <a:pt x="4839" y="12351"/>
                  </a:lnTo>
                  <a:lnTo>
                    <a:pt x="4991" y="12384"/>
                  </a:lnTo>
                  <a:lnTo>
                    <a:pt x="5147" y="12412"/>
                  </a:lnTo>
                  <a:lnTo>
                    <a:pt x="5299" y="12437"/>
                  </a:lnTo>
                  <a:lnTo>
                    <a:pt x="5455" y="12457"/>
                  </a:lnTo>
                  <a:lnTo>
                    <a:pt x="5615" y="12478"/>
                  </a:lnTo>
                  <a:lnTo>
                    <a:pt x="5771" y="12491"/>
                  </a:lnTo>
                  <a:lnTo>
                    <a:pt x="5931" y="12503"/>
                  </a:lnTo>
                  <a:lnTo>
                    <a:pt x="6091" y="12507"/>
                  </a:lnTo>
                  <a:lnTo>
                    <a:pt x="6251" y="12511"/>
                  </a:lnTo>
                  <a:lnTo>
                    <a:pt x="6415" y="12507"/>
                  </a:lnTo>
                  <a:lnTo>
                    <a:pt x="6575" y="12503"/>
                  </a:lnTo>
                  <a:lnTo>
                    <a:pt x="6735" y="12491"/>
                  </a:lnTo>
                  <a:lnTo>
                    <a:pt x="6891" y="12478"/>
                  </a:lnTo>
                  <a:lnTo>
                    <a:pt x="7051" y="12457"/>
                  </a:lnTo>
                  <a:lnTo>
                    <a:pt x="7207" y="12437"/>
                  </a:lnTo>
                  <a:lnTo>
                    <a:pt x="7359" y="12412"/>
                  </a:lnTo>
                  <a:lnTo>
                    <a:pt x="7515" y="12384"/>
                  </a:lnTo>
                  <a:lnTo>
                    <a:pt x="7667" y="12351"/>
                  </a:lnTo>
                  <a:lnTo>
                    <a:pt x="7815" y="12314"/>
                  </a:lnTo>
                  <a:lnTo>
                    <a:pt x="7966" y="12273"/>
                  </a:lnTo>
                  <a:lnTo>
                    <a:pt x="8114" y="12228"/>
                  </a:lnTo>
                  <a:lnTo>
                    <a:pt x="8258" y="12182"/>
                  </a:lnTo>
                  <a:lnTo>
                    <a:pt x="8402" y="12129"/>
                  </a:lnTo>
                  <a:lnTo>
                    <a:pt x="8545" y="12076"/>
                  </a:lnTo>
                  <a:lnTo>
                    <a:pt x="8689" y="12018"/>
                  </a:lnTo>
                  <a:lnTo>
                    <a:pt x="8829" y="11957"/>
                  </a:lnTo>
                  <a:lnTo>
                    <a:pt x="8964" y="11891"/>
                  </a:lnTo>
                  <a:lnTo>
                    <a:pt x="9099" y="11826"/>
                  </a:lnTo>
                  <a:lnTo>
                    <a:pt x="9235" y="11756"/>
                  </a:lnTo>
                  <a:lnTo>
                    <a:pt x="9366" y="11682"/>
                  </a:lnTo>
                  <a:lnTo>
                    <a:pt x="9497" y="11604"/>
                  </a:lnTo>
                  <a:lnTo>
                    <a:pt x="9625" y="11526"/>
                  </a:lnTo>
                  <a:lnTo>
                    <a:pt x="9748" y="11444"/>
                  </a:lnTo>
                  <a:lnTo>
                    <a:pt x="9875" y="11358"/>
                  </a:lnTo>
                  <a:lnTo>
                    <a:pt x="9994" y="11267"/>
                  </a:lnTo>
                  <a:lnTo>
                    <a:pt x="10113" y="11177"/>
                  </a:lnTo>
                  <a:lnTo>
                    <a:pt x="10232" y="11083"/>
                  </a:lnTo>
                  <a:lnTo>
                    <a:pt x="10347" y="10984"/>
                  </a:lnTo>
                  <a:lnTo>
                    <a:pt x="10458" y="10885"/>
                  </a:lnTo>
                  <a:lnTo>
                    <a:pt x="10569" y="10783"/>
                  </a:lnTo>
                  <a:lnTo>
                    <a:pt x="10675" y="10676"/>
                  </a:lnTo>
                  <a:lnTo>
                    <a:pt x="10778" y="10569"/>
                  </a:lnTo>
                  <a:lnTo>
                    <a:pt x="10881" y="10463"/>
                  </a:lnTo>
                  <a:lnTo>
                    <a:pt x="10984" y="10348"/>
                  </a:lnTo>
                  <a:lnTo>
                    <a:pt x="11077" y="10233"/>
                  </a:lnTo>
                  <a:lnTo>
                    <a:pt x="11172" y="10118"/>
                  </a:lnTo>
                  <a:lnTo>
                    <a:pt x="11262" y="9999"/>
                  </a:lnTo>
                  <a:lnTo>
                    <a:pt x="11352" y="9876"/>
                  </a:lnTo>
                  <a:lnTo>
                    <a:pt x="11439" y="9752"/>
                  </a:lnTo>
                  <a:lnTo>
                    <a:pt x="11521" y="9625"/>
                  </a:lnTo>
                  <a:lnTo>
                    <a:pt x="11603" y="9498"/>
                  </a:lnTo>
                  <a:lnTo>
                    <a:pt x="11677" y="9366"/>
                  </a:lnTo>
                  <a:lnTo>
                    <a:pt x="11751" y="9235"/>
                  </a:lnTo>
                  <a:lnTo>
                    <a:pt x="11825" y="9104"/>
                  </a:lnTo>
                  <a:lnTo>
                    <a:pt x="11890" y="8968"/>
                  </a:lnTo>
                  <a:lnTo>
                    <a:pt x="11956" y="8829"/>
                  </a:lnTo>
                  <a:lnTo>
                    <a:pt x="12014" y="8689"/>
                  </a:lnTo>
                  <a:lnTo>
                    <a:pt x="12075" y="8550"/>
                  </a:lnTo>
                  <a:lnTo>
                    <a:pt x="12128" y="8406"/>
                  </a:lnTo>
                  <a:lnTo>
                    <a:pt x="12177" y="8262"/>
                  </a:lnTo>
                  <a:lnTo>
                    <a:pt x="12227" y="8114"/>
                  </a:lnTo>
                  <a:lnTo>
                    <a:pt x="12268" y="7967"/>
                  </a:lnTo>
                  <a:lnTo>
                    <a:pt x="12309" y="7819"/>
                  </a:lnTo>
                  <a:lnTo>
                    <a:pt x="12346" y="7667"/>
                  </a:lnTo>
                  <a:lnTo>
                    <a:pt x="12379" y="7515"/>
                  </a:lnTo>
                  <a:lnTo>
                    <a:pt x="12407" y="7363"/>
                  </a:lnTo>
                  <a:lnTo>
                    <a:pt x="12436" y="7207"/>
                  </a:lnTo>
                  <a:lnTo>
                    <a:pt x="12457" y="7052"/>
                  </a:lnTo>
                  <a:lnTo>
                    <a:pt x="12473" y="6895"/>
                  </a:lnTo>
                  <a:lnTo>
                    <a:pt x="12490" y="6735"/>
                  </a:lnTo>
                  <a:lnTo>
                    <a:pt x="12498" y="6575"/>
                  </a:lnTo>
                  <a:lnTo>
                    <a:pt x="12506" y="6415"/>
                  </a:lnTo>
                  <a:lnTo>
                    <a:pt x="12506" y="6256"/>
                  </a:lnTo>
                  <a:lnTo>
                    <a:pt x="12506" y="6096"/>
                  </a:lnTo>
                  <a:lnTo>
                    <a:pt x="12498" y="5936"/>
                  </a:lnTo>
                  <a:lnTo>
                    <a:pt x="12490" y="5776"/>
                  </a:lnTo>
                  <a:lnTo>
                    <a:pt x="12473" y="5616"/>
                  </a:lnTo>
                  <a:lnTo>
                    <a:pt x="12457" y="5459"/>
                  </a:lnTo>
                  <a:lnTo>
                    <a:pt x="12436" y="5304"/>
                  </a:lnTo>
                  <a:lnTo>
                    <a:pt x="12407" y="5148"/>
                  </a:lnTo>
                  <a:lnTo>
                    <a:pt x="12379" y="4996"/>
                  </a:lnTo>
                  <a:lnTo>
                    <a:pt x="12346" y="4844"/>
                  </a:lnTo>
                  <a:lnTo>
                    <a:pt x="12309" y="4692"/>
                  </a:lnTo>
                  <a:lnTo>
                    <a:pt x="12268" y="4544"/>
                  </a:lnTo>
                  <a:lnTo>
                    <a:pt x="12227" y="4397"/>
                  </a:lnTo>
                  <a:lnTo>
                    <a:pt x="12177" y="4249"/>
                  </a:lnTo>
                  <a:lnTo>
                    <a:pt x="12128" y="4105"/>
                  </a:lnTo>
                  <a:lnTo>
                    <a:pt x="12075" y="3961"/>
                  </a:lnTo>
                  <a:lnTo>
                    <a:pt x="12014" y="3822"/>
                  </a:lnTo>
                  <a:lnTo>
                    <a:pt x="11956" y="3682"/>
                  </a:lnTo>
                  <a:lnTo>
                    <a:pt x="11890" y="3543"/>
                  </a:lnTo>
                  <a:lnTo>
                    <a:pt x="11825" y="3407"/>
                  </a:lnTo>
                  <a:lnTo>
                    <a:pt x="11751" y="3276"/>
                  </a:lnTo>
                  <a:lnTo>
                    <a:pt x="11677" y="3145"/>
                  </a:lnTo>
                  <a:lnTo>
                    <a:pt x="11603" y="3013"/>
                  </a:lnTo>
                  <a:lnTo>
                    <a:pt x="11521" y="2886"/>
                  </a:lnTo>
                  <a:lnTo>
                    <a:pt x="11439" y="2759"/>
                  </a:lnTo>
                  <a:lnTo>
                    <a:pt x="11352" y="2635"/>
                  </a:lnTo>
                  <a:lnTo>
                    <a:pt x="11262" y="2512"/>
                  </a:lnTo>
                  <a:lnTo>
                    <a:pt x="11172" y="2393"/>
                  </a:lnTo>
                  <a:lnTo>
                    <a:pt x="11077" y="2278"/>
                  </a:lnTo>
                  <a:lnTo>
                    <a:pt x="10984" y="2163"/>
                  </a:lnTo>
                  <a:lnTo>
                    <a:pt x="10881" y="2048"/>
                  </a:lnTo>
                  <a:lnTo>
                    <a:pt x="10778" y="1942"/>
                  </a:lnTo>
                  <a:lnTo>
                    <a:pt x="10675" y="1835"/>
                  </a:lnTo>
                  <a:lnTo>
                    <a:pt x="10569" y="1728"/>
                  </a:lnTo>
                  <a:lnTo>
                    <a:pt x="10458" y="1626"/>
                  </a:lnTo>
                  <a:lnTo>
                    <a:pt x="10347" y="1527"/>
                  </a:lnTo>
                  <a:lnTo>
                    <a:pt x="10232" y="1428"/>
                  </a:lnTo>
                  <a:lnTo>
                    <a:pt x="10113" y="1334"/>
                  </a:lnTo>
                  <a:lnTo>
                    <a:pt x="9994" y="1244"/>
                  </a:lnTo>
                  <a:lnTo>
                    <a:pt x="9875" y="1153"/>
                  </a:lnTo>
                  <a:lnTo>
                    <a:pt x="9748" y="1067"/>
                  </a:lnTo>
                  <a:lnTo>
                    <a:pt x="9625" y="985"/>
                  </a:lnTo>
                  <a:lnTo>
                    <a:pt x="9497" y="907"/>
                  </a:lnTo>
                  <a:lnTo>
                    <a:pt x="9366" y="829"/>
                  </a:lnTo>
                  <a:lnTo>
                    <a:pt x="9235" y="755"/>
                  </a:lnTo>
                  <a:lnTo>
                    <a:pt x="9099" y="685"/>
                  </a:lnTo>
                  <a:lnTo>
                    <a:pt x="8964" y="620"/>
                  </a:lnTo>
                  <a:lnTo>
                    <a:pt x="8829" y="554"/>
                  </a:lnTo>
                  <a:lnTo>
                    <a:pt x="8689" y="493"/>
                  </a:lnTo>
                  <a:lnTo>
                    <a:pt x="8545" y="435"/>
                  </a:lnTo>
                  <a:lnTo>
                    <a:pt x="8402" y="382"/>
                  </a:lnTo>
                  <a:lnTo>
                    <a:pt x="8258" y="329"/>
                  </a:lnTo>
                  <a:lnTo>
                    <a:pt x="8114" y="283"/>
                  </a:lnTo>
                  <a:lnTo>
                    <a:pt x="7966" y="238"/>
                  </a:lnTo>
                  <a:lnTo>
                    <a:pt x="7815" y="197"/>
                  </a:lnTo>
                  <a:lnTo>
                    <a:pt x="7667" y="160"/>
                  </a:lnTo>
                  <a:lnTo>
                    <a:pt x="7515" y="127"/>
                  </a:lnTo>
                  <a:lnTo>
                    <a:pt x="7359" y="99"/>
                  </a:lnTo>
                  <a:lnTo>
                    <a:pt x="7207" y="74"/>
                  </a:lnTo>
                  <a:lnTo>
                    <a:pt x="7051" y="54"/>
                  </a:lnTo>
                  <a:lnTo>
                    <a:pt x="6891" y="33"/>
                  </a:lnTo>
                  <a:lnTo>
                    <a:pt x="6735" y="20"/>
                  </a:lnTo>
                  <a:lnTo>
                    <a:pt x="6575" y="8"/>
                  </a:lnTo>
                  <a:lnTo>
                    <a:pt x="6415" y="4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171" name="Freeform: Shape 2">
              <a:extLst>
                <a:ext uri="{FF2B5EF4-FFF2-40B4-BE49-F238E27FC236}">
                  <a16:creationId xmlns:a16="http://schemas.microsoft.com/office/drawing/2014/main" id="{54C01E02-9B4F-C84D-BBC6-7E0528E41C46}"/>
                </a:ext>
              </a:extLst>
            </p:cNvPr>
            <p:cNvSpPr/>
            <p:nvPr/>
          </p:nvSpPr>
          <p:spPr>
            <a:xfrm>
              <a:off x="9530500" y="7531272"/>
              <a:ext cx="914039" cy="1338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540" h="3719">
                  <a:moveTo>
                    <a:pt x="1268" y="0"/>
                  </a:moveTo>
                  <a:lnTo>
                    <a:pt x="0" y="1273"/>
                  </a:lnTo>
                  <a:lnTo>
                    <a:pt x="693" y="1273"/>
                  </a:lnTo>
                  <a:lnTo>
                    <a:pt x="693" y="3719"/>
                  </a:lnTo>
                  <a:lnTo>
                    <a:pt x="1847" y="3719"/>
                  </a:lnTo>
                  <a:lnTo>
                    <a:pt x="1847" y="1273"/>
                  </a:lnTo>
                  <a:lnTo>
                    <a:pt x="2540" y="1273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172" name="Freeform: Shape 3">
              <a:extLst>
                <a:ext uri="{FF2B5EF4-FFF2-40B4-BE49-F238E27FC236}">
                  <a16:creationId xmlns:a16="http://schemas.microsoft.com/office/drawing/2014/main" id="{C21032D1-B7B9-9646-AF01-01430D217C69}"/>
                </a:ext>
              </a:extLst>
            </p:cNvPr>
            <p:cNvSpPr/>
            <p:nvPr/>
          </p:nvSpPr>
          <p:spPr>
            <a:xfrm>
              <a:off x="9530500" y="9653112"/>
              <a:ext cx="914039" cy="1338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540" h="3719">
                  <a:moveTo>
                    <a:pt x="1268" y="3719"/>
                  </a:moveTo>
                  <a:lnTo>
                    <a:pt x="2540" y="2446"/>
                  </a:lnTo>
                  <a:lnTo>
                    <a:pt x="1847" y="2446"/>
                  </a:lnTo>
                  <a:lnTo>
                    <a:pt x="1847" y="0"/>
                  </a:lnTo>
                  <a:lnTo>
                    <a:pt x="693" y="0"/>
                  </a:lnTo>
                  <a:lnTo>
                    <a:pt x="693" y="2446"/>
                  </a:lnTo>
                  <a:lnTo>
                    <a:pt x="0" y="244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173" name="Freeform: Shape 4">
              <a:extLst>
                <a:ext uri="{FF2B5EF4-FFF2-40B4-BE49-F238E27FC236}">
                  <a16:creationId xmlns:a16="http://schemas.microsoft.com/office/drawing/2014/main" id="{3C60F711-BF19-CA4E-9A78-710FBFC2C3E7}"/>
                </a:ext>
              </a:extLst>
            </p:cNvPr>
            <p:cNvSpPr/>
            <p:nvPr/>
          </p:nvSpPr>
          <p:spPr>
            <a:xfrm>
              <a:off x="10380099" y="8805312"/>
              <a:ext cx="1336680" cy="91259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14" h="2536">
                  <a:moveTo>
                    <a:pt x="0" y="1268"/>
                  </a:moveTo>
                  <a:lnTo>
                    <a:pt x="1268" y="2536"/>
                  </a:lnTo>
                  <a:lnTo>
                    <a:pt x="1268" y="1847"/>
                  </a:lnTo>
                  <a:lnTo>
                    <a:pt x="3714" y="1847"/>
                  </a:lnTo>
                  <a:lnTo>
                    <a:pt x="3714" y="689"/>
                  </a:lnTo>
                  <a:lnTo>
                    <a:pt x="1268" y="689"/>
                  </a:lnTo>
                  <a:lnTo>
                    <a:pt x="1268" y="0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Arial" pitchFamily="2"/>
              </a:endParaRPr>
            </a:p>
          </p:txBody>
        </p:sp>
        <p:sp>
          <p:nvSpPr>
            <p:cNvPr id="174" name="Freeform: Shape 5">
              <a:extLst>
                <a:ext uri="{FF2B5EF4-FFF2-40B4-BE49-F238E27FC236}">
                  <a16:creationId xmlns:a16="http://schemas.microsoft.com/office/drawing/2014/main" id="{58BD28A1-DD8B-9348-BFA0-4D69EFDF0D98}"/>
                </a:ext>
              </a:extLst>
            </p:cNvPr>
            <p:cNvSpPr/>
            <p:nvPr/>
          </p:nvSpPr>
          <p:spPr>
            <a:xfrm>
              <a:off x="8256820" y="8805312"/>
              <a:ext cx="1338120" cy="91259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18" h="2536">
                  <a:moveTo>
                    <a:pt x="3718" y="1268"/>
                  </a:moveTo>
                  <a:lnTo>
                    <a:pt x="2450" y="0"/>
                  </a:lnTo>
                  <a:lnTo>
                    <a:pt x="2450" y="689"/>
                  </a:lnTo>
                  <a:lnTo>
                    <a:pt x="0" y="689"/>
                  </a:lnTo>
                  <a:lnTo>
                    <a:pt x="0" y="1847"/>
                  </a:lnTo>
                  <a:lnTo>
                    <a:pt x="2450" y="1847"/>
                  </a:lnTo>
                  <a:lnTo>
                    <a:pt x="2450" y="253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" pitchFamily="2"/>
                <a:cs typeface="Arial" pitchFamily="2"/>
              </a:endParaRPr>
            </a:p>
          </p:txBody>
        </p:sp>
      </p:grpSp>
      <p:sp>
        <p:nvSpPr>
          <p:cNvPr id="175" name="TextBox 174">
            <a:extLst>
              <a:ext uri="{FF2B5EF4-FFF2-40B4-BE49-F238E27FC236}">
                <a16:creationId xmlns:a16="http://schemas.microsoft.com/office/drawing/2014/main" id="{7DF6F191-F0A5-F14A-992C-46E67F1A8CC2}"/>
              </a:ext>
            </a:extLst>
          </p:cNvPr>
          <p:cNvSpPr txBox="1"/>
          <p:nvPr/>
        </p:nvSpPr>
        <p:spPr>
          <a:xfrm>
            <a:off x="3746170" y="4627878"/>
            <a:ext cx="360997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200" dirty="0">
                <a:solidFill>
                  <a:schemeClr val="accent1"/>
                </a:solidFill>
                <a:latin typeface="Calibri" panose="020F0502020204030204" pitchFamily="34" charset="0"/>
              </a:rPr>
              <a:t>Tier-1</a:t>
            </a:r>
          </a:p>
        </p:txBody>
      </p: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B6E88298-90F1-C240-B6F7-E76566CD8726}"/>
              </a:ext>
            </a:extLst>
          </p:cNvPr>
          <p:cNvCxnSpPr>
            <a:cxnSpLocks/>
          </p:cNvCxnSpPr>
          <p:nvPr/>
        </p:nvCxnSpPr>
        <p:spPr bwMode="gray">
          <a:xfrm>
            <a:off x="2018087" y="5303318"/>
            <a:ext cx="2046547" cy="0"/>
          </a:xfrm>
          <a:prstGeom prst="line">
            <a:avLst/>
          </a:prstGeom>
          <a:ln w="25400">
            <a:solidFill>
              <a:srgbClr val="F8981D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F93F9682-E816-BE45-9035-E6B03726142F}"/>
              </a:ext>
            </a:extLst>
          </p:cNvPr>
          <p:cNvCxnSpPr>
            <a:cxnSpLocks/>
          </p:cNvCxnSpPr>
          <p:nvPr/>
        </p:nvCxnSpPr>
        <p:spPr bwMode="gray">
          <a:xfrm flipH="1">
            <a:off x="3462524" y="4882883"/>
            <a:ext cx="753128" cy="408429"/>
          </a:xfrm>
          <a:prstGeom prst="line">
            <a:avLst/>
          </a:prstGeom>
          <a:ln w="25400">
            <a:solidFill>
              <a:srgbClr val="F8981D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A7F4D6E4-6F0B-AA4F-B0EC-926D14A853C7}"/>
              </a:ext>
            </a:extLst>
          </p:cNvPr>
          <p:cNvSpPr txBox="1"/>
          <p:nvPr/>
        </p:nvSpPr>
        <p:spPr>
          <a:xfrm>
            <a:off x="2063917" y="5105706"/>
            <a:ext cx="474938" cy="184666"/>
          </a:xfrm>
          <a:prstGeom prst="rect">
            <a:avLst/>
          </a:prstGeom>
        </p:spPr>
        <p:txBody>
          <a:bodyPr wrap="none" lIns="0" tIns="0" rIns="0" bIns="0" rtlCol="0" anchor="b">
            <a:spAutoFit/>
          </a:bodyPr>
          <a:lstStyle/>
          <a:p>
            <a:r>
              <a:rPr lang="en-US" sz="1200" dirty="0">
                <a:solidFill>
                  <a:srgbClr val="F8981D"/>
                </a:solidFill>
                <a:latin typeface="Calibri" panose="020F0502020204030204" pitchFamily="34" charset="0"/>
              </a:rPr>
              <a:t>Overlay</a:t>
            </a:r>
            <a:endParaRPr lang="en-US" sz="1400" dirty="0">
              <a:solidFill>
                <a:srgbClr val="F8981D"/>
              </a:solidFill>
              <a:latin typeface="Calibri" panose="020F0502020204030204" pitchFamily="34" charset="0"/>
            </a:endParaRPr>
          </a:p>
        </p:txBody>
      </p: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13832154-49DC-E24F-BA81-015765D13AD2}"/>
              </a:ext>
            </a:extLst>
          </p:cNvPr>
          <p:cNvGrpSpPr/>
          <p:nvPr/>
        </p:nvGrpSpPr>
        <p:grpSpPr>
          <a:xfrm>
            <a:off x="2629625" y="5308517"/>
            <a:ext cx="292951" cy="632993"/>
            <a:chOff x="1693658" y="4666427"/>
            <a:chExt cx="292951" cy="632993"/>
          </a:xfrm>
        </p:grpSpPr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4258D637-9145-3043-87A7-AFF665170B3D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1830940" y="4666427"/>
              <a:ext cx="0" cy="363047"/>
            </a:xfrm>
            <a:prstGeom prst="line">
              <a:avLst/>
            </a:prstGeom>
            <a:ln w="25400">
              <a:solidFill>
                <a:srgbClr val="F8981D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23F37688-607D-EC4D-97DE-70E761316B1F}"/>
                </a:ext>
              </a:extLst>
            </p:cNvPr>
            <p:cNvGrpSpPr/>
            <p:nvPr/>
          </p:nvGrpSpPr>
          <p:grpSpPr>
            <a:xfrm>
              <a:off x="1693658" y="4865932"/>
              <a:ext cx="292951" cy="433488"/>
              <a:chOff x="5034533" y="2180580"/>
              <a:chExt cx="292951" cy="433488"/>
            </a:xfrm>
          </p:grpSpPr>
          <p:sp>
            <p:nvSpPr>
              <p:cNvPr id="182" name="Rectangle 181">
                <a:extLst>
                  <a:ext uri="{FF2B5EF4-FFF2-40B4-BE49-F238E27FC236}">
                    <a16:creationId xmlns:a16="http://schemas.microsoft.com/office/drawing/2014/main" id="{9DA6A7E2-1786-A744-B6A6-C04207E45CC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034533" y="2339748"/>
                <a:ext cx="274320" cy="27432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VM</a:t>
                </a:r>
              </a:p>
            </p:txBody>
          </p:sp>
          <p:sp>
            <p:nvSpPr>
              <p:cNvPr id="183" name="Freeform 21">
                <a:extLst>
                  <a:ext uri="{FF2B5EF4-FFF2-40B4-BE49-F238E27FC236}">
                    <a16:creationId xmlns:a16="http://schemas.microsoft.com/office/drawing/2014/main" id="{56CDF240-1705-2A4F-B620-F1E1B7ADF654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041473" y="2180580"/>
                <a:ext cx="286011" cy="217911"/>
              </a:xfrm>
              <a:custGeom>
                <a:avLst/>
                <a:gdLst>
                  <a:gd name="T0" fmla="*/ 364 w 389"/>
                  <a:gd name="T1" fmla="*/ 176 h 296"/>
                  <a:gd name="T2" fmla="*/ 355 w 389"/>
                  <a:gd name="T3" fmla="*/ 217 h 296"/>
                  <a:gd name="T4" fmla="*/ 289 w 389"/>
                  <a:gd name="T5" fmla="*/ 130 h 296"/>
                  <a:gd name="T6" fmla="*/ 298 w 389"/>
                  <a:gd name="T7" fmla="*/ 193 h 296"/>
                  <a:gd name="T8" fmla="*/ 264 w 389"/>
                  <a:gd name="T9" fmla="*/ 143 h 296"/>
                  <a:gd name="T10" fmla="*/ 257 w 389"/>
                  <a:gd name="T11" fmla="*/ 195 h 296"/>
                  <a:gd name="T12" fmla="*/ 318 w 389"/>
                  <a:gd name="T13" fmla="*/ 296 h 296"/>
                  <a:gd name="T14" fmla="*/ 319 w 389"/>
                  <a:gd name="T15" fmla="*/ 296 h 296"/>
                  <a:gd name="T16" fmla="*/ 376 w 389"/>
                  <a:gd name="T17" fmla="*/ 196 h 296"/>
                  <a:gd name="T18" fmla="*/ 319 w 389"/>
                  <a:gd name="T19" fmla="*/ 280 h 296"/>
                  <a:gd name="T20" fmla="*/ 270 w 389"/>
                  <a:gd name="T21" fmla="*/ 262 h 296"/>
                  <a:gd name="T22" fmla="*/ 276 w 389"/>
                  <a:gd name="T23" fmla="*/ 183 h 296"/>
                  <a:gd name="T24" fmla="*/ 288 w 389"/>
                  <a:gd name="T25" fmla="*/ 237 h 296"/>
                  <a:gd name="T26" fmla="*/ 318 w 389"/>
                  <a:gd name="T27" fmla="*/ 154 h 296"/>
                  <a:gd name="T28" fmla="*/ 337 w 389"/>
                  <a:gd name="T29" fmla="*/ 231 h 296"/>
                  <a:gd name="T30" fmla="*/ 345 w 389"/>
                  <a:gd name="T31" fmla="*/ 239 h 296"/>
                  <a:gd name="T32" fmla="*/ 361 w 389"/>
                  <a:gd name="T33" fmla="*/ 260 h 296"/>
                  <a:gd name="T34" fmla="*/ 255 w 389"/>
                  <a:gd name="T35" fmla="*/ 182 h 296"/>
                  <a:gd name="T36" fmla="*/ 236 w 389"/>
                  <a:gd name="T37" fmla="*/ 166 h 296"/>
                  <a:gd name="T38" fmla="*/ 329 w 389"/>
                  <a:gd name="T39" fmla="*/ 126 h 296"/>
                  <a:gd name="T40" fmla="*/ 345 w 389"/>
                  <a:gd name="T41" fmla="*/ 139 h 296"/>
                  <a:gd name="T42" fmla="*/ 0 w 389"/>
                  <a:gd name="T43" fmla="*/ 0 h 296"/>
                  <a:gd name="T44" fmla="*/ 243 w 389"/>
                  <a:gd name="T45" fmla="*/ 235 h 296"/>
                  <a:gd name="T46" fmla="*/ 181 w 389"/>
                  <a:gd name="T47" fmla="*/ 219 h 296"/>
                  <a:gd name="T48" fmla="*/ 165 w 389"/>
                  <a:gd name="T49" fmla="*/ 219 h 296"/>
                  <a:gd name="T50" fmla="*/ 71 w 389"/>
                  <a:gd name="T51" fmla="*/ 182 h 296"/>
                  <a:gd name="T52" fmla="*/ 165 w 389"/>
                  <a:gd name="T53" fmla="*/ 219 h 296"/>
                  <a:gd name="T54" fmla="*/ 110 w 389"/>
                  <a:gd name="T55" fmla="*/ 126 h 296"/>
                  <a:gd name="T56" fmla="*/ 16 w 389"/>
                  <a:gd name="T57" fmla="*/ 166 h 296"/>
                  <a:gd name="T58" fmla="*/ 126 w 389"/>
                  <a:gd name="T59" fmla="*/ 54 h 296"/>
                  <a:gd name="T60" fmla="*/ 220 w 389"/>
                  <a:gd name="T61" fmla="*/ 16 h 296"/>
                  <a:gd name="T62" fmla="*/ 126 w 389"/>
                  <a:gd name="T63" fmla="*/ 54 h 296"/>
                  <a:gd name="T64" fmla="*/ 165 w 389"/>
                  <a:gd name="T65" fmla="*/ 110 h 296"/>
                  <a:gd name="T66" fmla="*/ 71 w 389"/>
                  <a:gd name="T67" fmla="*/ 70 h 296"/>
                  <a:gd name="T68" fmla="*/ 55 w 389"/>
                  <a:gd name="T69" fmla="*/ 110 h 296"/>
                  <a:gd name="T70" fmla="*/ 16 w 389"/>
                  <a:gd name="T71" fmla="*/ 70 h 296"/>
                  <a:gd name="T72" fmla="*/ 55 w 389"/>
                  <a:gd name="T73" fmla="*/ 110 h 296"/>
                  <a:gd name="T74" fmla="*/ 126 w 389"/>
                  <a:gd name="T75" fmla="*/ 166 h 296"/>
                  <a:gd name="T76" fmla="*/ 220 w 389"/>
                  <a:gd name="T77" fmla="*/ 126 h 296"/>
                  <a:gd name="T78" fmla="*/ 228 w 389"/>
                  <a:gd name="T79" fmla="*/ 110 h 296"/>
                  <a:gd name="T80" fmla="*/ 181 w 389"/>
                  <a:gd name="T81" fmla="*/ 70 h 296"/>
                  <a:gd name="T82" fmla="*/ 274 w 389"/>
                  <a:gd name="T83" fmla="*/ 110 h 296"/>
                  <a:gd name="T84" fmla="*/ 228 w 389"/>
                  <a:gd name="T85" fmla="*/ 110 h 296"/>
                  <a:gd name="T86" fmla="*/ 290 w 389"/>
                  <a:gd name="T87" fmla="*/ 70 h 296"/>
                  <a:gd name="T88" fmla="*/ 329 w 389"/>
                  <a:gd name="T89" fmla="*/ 110 h 296"/>
                  <a:gd name="T90" fmla="*/ 329 w 389"/>
                  <a:gd name="T91" fmla="*/ 54 h 296"/>
                  <a:gd name="T92" fmla="*/ 236 w 389"/>
                  <a:gd name="T93" fmla="*/ 16 h 296"/>
                  <a:gd name="T94" fmla="*/ 329 w 389"/>
                  <a:gd name="T95" fmla="*/ 54 h 296"/>
                  <a:gd name="T96" fmla="*/ 110 w 389"/>
                  <a:gd name="T97" fmla="*/ 54 h 296"/>
                  <a:gd name="T98" fmla="*/ 16 w 389"/>
                  <a:gd name="T99" fmla="*/ 16 h 296"/>
                  <a:gd name="T100" fmla="*/ 16 w 389"/>
                  <a:gd name="T101" fmla="*/ 182 h 296"/>
                  <a:gd name="T102" fmla="*/ 55 w 389"/>
                  <a:gd name="T103" fmla="*/ 219 h 296"/>
                  <a:gd name="T104" fmla="*/ 16 w 389"/>
                  <a:gd name="T105" fmla="*/ 18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89" h="296">
                    <a:moveTo>
                      <a:pt x="376" y="196"/>
                    </a:moveTo>
                    <a:cubicBezTo>
                      <a:pt x="364" y="176"/>
                      <a:pt x="364" y="176"/>
                      <a:pt x="364" y="176"/>
                    </a:cubicBezTo>
                    <a:cubicBezTo>
                      <a:pt x="361" y="199"/>
                      <a:pt x="361" y="199"/>
                      <a:pt x="361" y="199"/>
                    </a:cubicBezTo>
                    <a:cubicBezTo>
                      <a:pt x="360" y="208"/>
                      <a:pt x="357" y="214"/>
                      <a:pt x="355" y="217"/>
                    </a:cubicBezTo>
                    <a:cubicBezTo>
                      <a:pt x="359" y="190"/>
                      <a:pt x="364" y="147"/>
                      <a:pt x="306" y="134"/>
                    </a:cubicBezTo>
                    <a:cubicBezTo>
                      <a:pt x="289" y="130"/>
                      <a:pt x="289" y="130"/>
                      <a:pt x="289" y="130"/>
                    </a:cubicBezTo>
                    <a:cubicBezTo>
                      <a:pt x="298" y="146"/>
                      <a:pt x="298" y="146"/>
                      <a:pt x="298" y="146"/>
                    </a:cubicBezTo>
                    <a:cubicBezTo>
                      <a:pt x="306" y="160"/>
                      <a:pt x="304" y="178"/>
                      <a:pt x="298" y="193"/>
                    </a:cubicBezTo>
                    <a:cubicBezTo>
                      <a:pt x="291" y="172"/>
                      <a:pt x="278" y="157"/>
                      <a:pt x="277" y="157"/>
                    </a:cubicBezTo>
                    <a:cubicBezTo>
                      <a:pt x="264" y="143"/>
                      <a:pt x="264" y="143"/>
                      <a:pt x="264" y="143"/>
                    </a:cubicBezTo>
                    <a:cubicBezTo>
                      <a:pt x="264" y="162"/>
                      <a:pt x="264" y="162"/>
                      <a:pt x="264" y="162"/>
                    </a:cubicBezTo>
                    <a:cubicBezTo>
                      <a:pt x="263" y="171"/>
                      <a:pt x="260" y="183"/>
                      <a:pt x="257" y="195"/>
                    </a:cubicBezTo>
                    <a:cubicBezTo>
                      <a:pt x="250" y="221"/>
                      <a:pt x="242" y="251"/>
                      <a:pt x="257" y="272"/>
                    </a:cubicBezTo>
                    <a:cubicBezTo>
                      <a:pt x="267" y="287"/>
                      <a:pt x="287" y="295"/>
                      <a:pt x="318" y="296"/>
                    </a:cubicBezTo>
                    <a:cubicBezTo>
                      <a:pt x="318" y="296"/>
                      <a:pt x="318" y="296"/>
                      <a:pt x="318" y="296"/>
                    </a:cubicBezTo>
                    <a:cubicBezTo>
                      <a:pt x="318" y="296"/>
                      <a:pt x="318" y="296"/>
                      <a:pt x="319" y="296"/>
                    </a:cubicBezTo>
                    <a:cubicBezTo>
                      <a:pt x="352" y="296"/>
                      <a:pt x="368" y="281"/>
                      <a:pt x="375" y="268"/>
                    </a:cubicBezTo>
                    <a:cubicBezTo>
                      <a:pt x="389" y="244"/>
                      <a:pt x="384" y="211"/>
                      <a:pt x="376" y="196"/>
                    </a:cubicBezTo>
                    <a:close/>
                    <a:moveTo>
                      <a:pt x="361" y="260"/>
                    </a:moveTo>
                    <a:cubicBezTo>
                      <a:pt x="354" y="273"/>
                      <a:pt x="339" y="280"/>
                      <a:pt x="319" y="280"/>
                    </a:cubicBezTo>
                    <a:cubicBezTo>
                      <a:pt x="318" y="280"/>
                      <a:pt x="318" y="280"/>
                      <a:pt x="318" y="280"/>
                    </a:cubicBezTo>
                    <a:cubicBezTo>
                      <a:pt x="294" y="279"/>
                      <a:pt x="277" y="273"/>
                      <a:pt x="270" y="262"/>
                    </a:cubicBezTo>
                    <a:cubicBezTo>
                      <a:pt x="259" y="248"/>
                      <a:pt x="266" y="223"/>
                      <a:pt x="272" y="200"/>
                    </a:cubicBezTo>
                    <a:cubicBezTo>
                      <a:pt x="274" y="194"/>
                      <a:pt x="275" y="188"/>
                      <a:pt x="276" y="183"/>
                    </a:cubicBezTo>
                    <a:cubicBezTo>
                      <a:pt x="281" y="192"/>
                      <a:pt x="286" y="203"/>
                      <a:pt x="287" y="216"/>
                    </a:cubicBezTo>
                    <a:cubicBezTo>
                      <a:pt x="288" y="237"/>
                      <a:pt x="288" y="237"/>
                      <a:pt x="288" y="237"/>
                    </a:cubicBezTo>
                    <a:cubicBezTo>
                      <a:pt x="301" y="220"/>
                      <a:pt x="301" y="220"/>
                      <a:pt x="301" y="220"/>
                    </a:cubicBezTo>
                    <a:cubicBezTo>
                      <a:pt x="314" y="203"/>
                      <a:pt x="323" y="178"/>
                      <a:pt x="318" y="154"/>
                    </a:cubicBezTo>
                    <a:cubicBezTo>
                      <a:pt x="347" y="168"/>
                      <a:pt x="343" y="194"/>
                      <a:pt x="339" y="217"/>
                    </a:cubicBezTo>
                    <a:cubicBezTo>
                      <a:pt x="338" y="222"/>
                      <a:pt x="337" y="227"/>
                      <a:pt x="337" y="231"/>
                    </a:cubicBezTo>
                    <a:cubicBezTo>
                      <a:pt x="336" y="240"/>
                      <a:pt x="336" y="240"/>
                      <a:pt x="336" y="240"/>
                    </a:cubicBezTo>
                    <a:cubicBezTo>
                      <a:pt x="345" y="239"/>
                      <a:pt x="345" y="239"/>
                      <a:pt x="345" y="239"/>
                    </a:cubicBezTo>
                    <a:cubicBezTo>
                      <a:pt x="356" y="238"/>
                      <a:pt x="363" y="233"/>
                      <a:pt x="368" y="227"/>
                    </a:cubicBezTo>
                    <a:cubicBezTo>
                      <a:pt x="369" y="238"/>
                      <a:pt x="367" y="250"/>
                      <a:pt x="361" y="260"/>
                    </a:cubicBezTo>
                    <a:close/>
                    <a:moveTo>
                      <a:pt x="181" y="182"/>
                    </a:moveTo>
                    <a:cubicBezTo>
                      <a:pt x="255" y="182"/>
                      <a:pt x="255" y="182"/>
                      <a:pt x="255" y="182"/>
                    </a:cubicBezTo>
                    <a:cubicBezTo>
                      <a:pt x="255" y="166"/>
                      <a:pt x="255" y="166"/>
                      <a:pt x="255" y="166"/>
                    </a:cubicBezTo>
                    <a:cubicBezTo>
                      <a:pt x="236" y="166"/>
                      <a:pt x="236" y="166"/>
                      <a:pt x="236" y="166"/>
                    </a:cubicBezTo>
                    <a:cubicBezTo>
                      <a:pt x="236" y="126"/>
                      <a:pt x="236" y="126"/>
                      <a:pt x="236" y="126"/>
                    </a:cubicBezTo>
                    <a:cubicBezTo>
                      <a:pt x="329" y="126"/>
                      <a:pt x="329" y="126"/>
                      <a:pt x="329" y="126"/>
                    </a:cubicBezTo>
                    <a:cubicBezTo>
                      <a:pt x="329" y="139"/>
                      <a:pt x="329" y="139"/>
                      <a:pt x="329" y="139"/>
                    </a:cubicBezTo>
                    <a:cubicBezTo>
                      <a:pt x="345" y="139"/>
                      <a:pt x="345" y="139"/>
                      <a:pt x="345" y="139"/>
                    </a:cubicBezTo>
                    <a:cubicBezTo>
                      <a:pt x="345" y="0"/>
                      <a:pt x="345" y="0"/>
                      <a:pt x="34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243" y="235"/>
                      <a:pt x="243" y="235"/>
                      <a:pt x="243" y="235"/>
                    </a:cubicBezTo>
                    <a:cubicBezTo>
                      <a:pt x="243" y="219"/>
                      <a:pt x="243" y="219"/>
                      <a:pt x="243" y="219"/>
                    </a:cubicBezTo>
                    <a:cubicBezTo>
                      <a:pt x="181" y="219"/>
                      <a:pt x="181" y="219"/>
                      <a:pt x="181" y="219"/>
                    </a:cubicBezTo>
                    <a:lnTo>
                      <a:pt x="181" y="182"/>
                    </a:lnTo>
                    <a:close/>
                    <a:moveTo>
                      <a:pt x="165" y="219"/>
                    </a:moveTo>
                    <a:cubicBezTo>
                      <a:pt x="71" y="219"/>
                      <a:pt x="71" y="219"/>
                      <a:pt x="71" y="219"/>
                    </a:cubicBezTo>
                    <a:cubicBezTo>
                      <a:pt x="71" y="182"/>
                      <a:pt x="71" y="182"/>
                      <a:pt x="71" y="182"/>
                    </a:cubicBezTo>
                    <a:cubicBezTo>
                      <a:pt x="165" y="182"/>
                      <a:pt x="165" y="182"/>
                      <a:pt x="165" y="182"/>
                    </a:cubicBezTo>
                    <a:lnTo>
                      <a:pt x="165" y="219"/>
                    </a:lnTo>
                    <a:close/>
                    <a:moveTo>
                      <a:pt x="16" y="126"/>
                    </a:moveTo>
                    <a:cubicBezTo>
                      <a:pt x="110" y="126"/>
                      <a:pt x="110" y="126"/>
                      <a:pt x="110" y="126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6" y="166"/>
                      <a:pt x="16" y="166"/>
                      <a:pt x="16" y="166"/>
                    </a:cubicBezTo>
                    <a:lnTo>
                      <a:pt x="16" y="126"/>
                    </a:lnTo>
                    <a:close/>
                    <a:moveTo>
                      <a:pt x="126" y="54"/>
                    </a:moveTo>
                    <a:cubicBezTo>
                      <a:pt x="126" y="16"/>
                      <a:pt x="126" y="16"/>
                      <a:pt x="126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54"/>
                      <a:pt x="220" y="54"/>
                      <a:pt x="220" y="54"/>
                    </a:cubicBezTo>
                    <a:lnTo>
                      <a:pt x="126" y="54"/>
                    </a:lnTo>
                    <a:close/>
                    <a:moveTo>
                      <a:pt x="165" y="70"/>
                    </a:moveTo>
                    <a:cubicBezTo>
                      <a:pt x="165" y="110"/>
                      <a:pt x="165" y="110"/>
                      <a:pt x="165" y="110"/>
                    </a:cubicBezTo>
                    <a:cubicBezTo>
                      <a:pt x="71" y="110"/>
                      <a:pt x="71" y="110"/>
                      <a:pt x="71" y="110"/>
                    </a:cubicBezTo>
                    <a:cubicBezTo>
                      <a:pt x="71" y="70"/>
                      <a:pt x="71" y="70"/>
                      <a:pt x="71" y="70"/>
                    </a:cubicBezTo>
                    <a:lnTo>
                      <a:pt x="165" y="70"/>
                    </a:lnTo>
                    <a:close/>
                    <a:moveTo>
                      <a:pt x="55" y="110"/>
                    </a:moveTo>
                    <a:cubicBezTo>
                      <a:pt x="16" y="110"/>
                      <a:pt x="16" y="110"/>
                      <a:pt x="16" y="11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55" y="70"/>
                      <a:pt x="55" y="70"/>
                      <a:pt x="55" y="70"/>
                    </a:cubicBezTo>
                    <a:lnTo>
                      <a:pt x="55" y="110"/>
                    </a:lnTo>
                    <a:close/>
                    <a:moveTo>
                      <a:pt x="220" y="166"/>
                    </a:move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26" y="126"/>
                      <a:pt x="126" y="126"/>
                      <a:pt x="126" y="126"/>
                    </a:cubicBezTo>
                    <a:cubicBezTo>
                      <a:pt x="220" y="126"/>
                      <a:pt x="220" y="126"/>
                      <a:pt x="220" y="126"/>
                    </a:cubicBezTo>
                    <a:lnTo>
                      <a:pt x="220" y="166"/>
                    </a:lnTo>
                    <a:close/>
                    <a:moveTo>
                      <a:pt x="228" y="110"/>
                    </a:moveTo>
                    <a:cubicBezTo>
                      <a:pt x="181" y="110"/>
                      <a:pt x="181" y="110"/>
                      <a:pt x="181" y="110"/>
                    </a:cubicBezTo>
                    <a:cubicBezTo>
                      <a:pt x="181" y="70"/>
                      <a:pt x="181" y="70"/>
                      <a:pt x="181" y="70"/>
                    </a:cubicBezTo>
                    <a:cubicBezTo>
                      <a:pt x="274" y="70"/>
                      <a:pt x="274" y="70"/>
                      <a:pt x="274" y="70"/>
                    </a:cubicBezTo>
                    <a:cubicBezTo>
                      <a:pt x="274" y="110"/>
                      <a:pt x="274" y="110"/>
                      <a:pt x="274" y="110"/>
                    </a:cubicBezTo>
                    <a:cubicBezTo>
                      <a:pt x="236" y="110"/>
                      <a:pt x="236" y="110"/>
                      <a:pt x="236" y="110"/>
                    </a:cubicBezTo>
                    <a:lnTo>
                      <a:pt x="228" y="110"/>
                    </a:lnTo>
                    <a:close/>
                    <a:moveTo>
                      <a:pt x="290" y="110"/>
                    </a:moveTo>
                    <a:cubicBezTo>
                      <a:pt x="290" y="70"/>
                      <a:pt x="290" y="70"/>
                      <a:pt x="290" y="70"/>
                    </a:cubicBezTo>
                    <a:cubicBezTo>
                      <a:pt x="329" y="70"/>
                      <a:pt x="329" y="70"/>
                      <a:pt x="329" y="70"/>
                    </a:cubicBezTo>
                    <a:cubicBezTo>
                      <a:pt x="329" y="110"/>
                      <a:pt x="329" y="110"/>
                      <a:pt x="329" y="110"/>
                    </a:cubicBezTo>
                    <a:lnTo>
                      <a:pt x="290" y="110"/>
                    </a:lnTo>
                    <a:close/>
                    <a:moveTo>
                      <a:pt x="329" y="54"/>
                    </a:moveTo>
                    <a:cubicBezTo>
                      <a:pt x="236" y="54"/>
                      <a:pt x="236" y="54"/>
                      <a:pt x="236" y="54"/>
                    </a:cubicBezTo>
                    <a:cubicBezTo>
                      <a:pt x="236" y="16"/>
                      <a:pt x="236" y="16"/>
                      <a:pt x="236" y="16"/>
                    </a:cubicBezTo>
                    <a:cubicBezTo>
                      <a:pt x="329" y="16"/>
                      <a:pt x="329" y="16"/>
                      <a:pt x="329" y="16"/>
                    </a:cubicBezTo>
                    <a:lnTo>
                      <a:pt x="329" y="54"/>
                    </a:lnTo>
                    <a:close/>
                    <a:moveTo>
                      <a:pt x="110" y="16"/>
                    </a:moveTo>
                    <a:cubicBezTo>
                      <a:pt x="110" y="54"/>
                      <a:pt x="110" y="54"/>
                      <a:pt x="110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16"/>
                      <a:pt x="16" y="16"/>
                      <a:pt x="16" y="16"/>
                    </a:cubicBezTo>
                    <a:lnTo>
                      <a:pt x="110" y="16"/>
                    </a:lnTo>
                    <a:close/>
                    <a:moveTo>
                      <a:pt x="16" y="182"/>
                    </a:moveTo>
                    <a:cubicBezTo>
                      <a:pt x="55" y="182"/>
                      <a:pt x="55" y="182"/>
                      <a:pt x="55" y="182"/>
                    </a:cubicBezTo>
                    <a:cubicBezTo>
                      <a:pt x="55" y="219"/>
                      <a:pt x="55" y="219"/>
                      <a:pt x="55" y="219"/>
                    </a:cubicBezTo>
                    <a:cubicBezTo>
                      <a:pt x="16" y="219"/>
                      <a:pt x="16" y="219"/>
                      <a:pt x="16" y="219"/>
                    </a:cubicBezTo>
                    <a:lnTo>
                      <a:pt x="16" y="18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9" dirty="0"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4700D09C-CDC4-DE48-B853-627BB416F9B6}"/>
              </a:ext>
            </a:extLst>
          </p:cNvPr>
          <p:cNvGrpSpPr/>
          <p:nvPr/>
        </p:nvGrpSpPr>
        <p:grpSpPr>
          <a:xfrm>
            <a:off x="3329793" y="5299000"/>
            <a:ext cx="657699" cy="540490"/>
            <a:chOff x="6855481" y="3612066"/>
            <a:chExt cx="657699" cy="540490"/>
          </a:xfrm>
        </p:grpSpPr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C00C3A9C-29AE-F94D-8D63-6E09FE6BCB18}"/>
                </a:ext>
              </a:extLst>
            </p:cNvPr>
            <p:cNvCxnSpPr>
              <a:cxnSpLocks/>
              <a:endCxn id="188" idx="24"/>
            </p:cNvCxnSpPr>
            <p:nvPr/>
          </p:nvCxnSpPr>
          <p:spPr bwMode="gray">
            <a:xfrm flipH="1">
              <a:off x="7181817" y="3612066"/>
              <a:ext cx="2513" cy="390521"/>
            </a:xfrm>
            <a:prstGeom prst="line">
              <a:avLst/>
            </a:prstGeom>
            <a:ln w="25400">
              <a:solidFill>
                <a:srgbClr val="F8981D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67A3FDFA-5F4C-9340-A0D9-E4467FBC4A9A}"/>
                </a:ext>
              </a:extLst>
            </p:cNvPr>
            <p:cNvGrpSpPr/>
            <p:nvPr/>
          </p:nvGrpSpPr>
          <p:grpSpPr>
            <a:xfrm>
              <a:off x="6855481" y="3841362"/>
              <a:ext cx="657699" cy="311194"/>
              <a:chOff x="6855481" y="3693748"/>
              <a:chExt cx="657699" cy="311194"/>
            </a:xfrm>
          </p:grpSpPr>
          <p:sp>
            <p:nvSpPr>
              <p:cNvPr id="187" name="Freeform 86">
                <a:extLst>
                  <a:ext uri="{FF2B5EF4-FFF2-40B4-BE49-F238E27FC236}">
                    <a16:creationId xmlns:a16="http://schemas.microsoft.com/office/drawing/2014/main" id="{C452B130-531A-2241-A314-DD61DC51F44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6855481" y="3833005"/>
                <a:ext cx="657699" cy="171937"/>
              </a:xfrm>
              <a:custGeom>
                <a:avLst/>
                <a:gdLst>
                  <a:gd name="T0" fmla="*/ 304 w 384"/>
                  <a:gd name="T1" fmla="*/ 78 h 100"/>
                  <a:gd name="T2" fmla="*/ 288 w 384"/>
                  <a:gd name="T3" fmla="*/ 78 h 100"/>
                  <a:gd name="T4" fmla="*/ 288 w 384"/>
                  <a:gd name="T5" fmla="*/ 22 h 100"/>
                  <a:gd name="T6" fmla="*/ 304 w 384"/>
                  <a:gd name="T7" fmla="*/ 22 h 100"/>
                  <a:gd name="T8" fmla="*/ 304 w 384"/>
                  <a:gd name="T9" fmla="*/ 78 h 100"/>
                  <a:gd name="T10" fmla="*/ 331 w 384"/>
                  <a:gd name="T11" fmla="*/ 22 h 100"/>
                  <a:gd name="T12" fmla="*/ 315 w 384"/>
                  <a:gd name="T13" fmla="*/ 22 h 100"/>
                  <a:gd name="T14" fmla="*/ 315 w 384"/>
                  <a:gd name="T15" fmla="*/ 78 h 100"/>
                  <a:gd name="T16" fmla="*/ 331 w 384"/>
                  <a:gd name="T17" fmla="*/ 78 h 100"/>
                  <a:gd name="T18" fmla="*/ 331 w 384"/>
                  <a:gd name="T19" fmla="*/ 22 h 100"/>
                  <a:gd name="T20" fmla="*/ 358 w 384"/>
                  <a:gd name="T21" fmla="*/ 22 h 100"/>
                  <a:gd name="T22" fmla="*/ 342 w 384"/>
                  <a:gd name="T23" fmla="*/ 22 h 100"/>
                  <a:gd name="T24" fmla="*/ 342 w 384"/>
                  <a:gd name="T25" fmla="*/ 78 h 100"/>
                  <a:gd name="T26" fmla="*/ 358 w 384"/>
                  <a:gd name="T27" fmla="*/ 78 h 100"/>
                  <a:gd name="T28" fmla="*/ 358 w 384"/>
                  <a:gd name="T29" fmla="*/ 22 h 100"/>
                  <a:gd name="T30" fmla="*/ 42 w 384"/>
                  <a:gd name="T31" fmla="*/ 22 h 100"/>
                  <a:gd name="T32" fmla="*/ 26 w 384"/>
                  <a:gd name="T33" fmla="*/ 22 h 100"/>
                  <a:gd name="T34" fmla="*/ 26 w 384"/>
                  <a:gd name="T35" fmla="*/ 78 h 100"/>
                  <a:gd name="T36" fmla="*/ 42 w 384"/>
                  <a:gd name="T37" fmla="*/ 78 h 100"/>
                  <a:gd name="T38" fmla="*/ 42 w 384"/>
                  <a:gd name="T39" fmla="*/ 22 h 100"/>
                  <a:gd name="T40" fmla="*/ 69 w 384"/>
                  <a:gd name="T41" fmla="*/ 22 h 100"/>
                  <a:gd name="T42" fmla="*/ 53 w 384"/>
                  <a:gd name="T43" fmla="*/ 22 h 100"/>
                  <a:gd name="T44" fmla="*/ 53 w 384"/>
                  <a:gd name="T45" fmla="*/ 78 h 100"/>
                  <a:gd name="T46" fmla="*/ 69 w 384"/>
                  <a:gd name="T47" fmla="*/ 78 h 100"/>
                  <a:gd name="T48" fmla="*/ 69 w 384"/>
                  <a:gd name="T49" fmla="*/ 22 h 100"/>
                  <a:gd name="T50" fmla="*/ 97 w 384"/>
                  <a:gd name="T51" fmla="*/ 22 h 100"/>
                  <a:gd name="T52" fmla="*/ 81 w 384"/>
                  <a:gd name="T53" fmla="*/ 22 h 100"/>
                  <a:gd name="T54" fmla="*/ 81 w 384"/>
                  <a:gd name="T55" fmla="*/ 78 h 100"/>
                  <a:gd name="T56" fmla="*/ 97 w 384"/>
                  <a:gd name="T57" fmla="*/ 78 h 100"/>
                  <a:gd name="T58" fmla="*/ 97 w 384"/>
                  <a:gd name="T59" fmla="*/ 22 h 100"/>
                  <a:gd name="T60" fmla="*/ 163 w 384"/>
                  <a:gd name="T61" fmla="*/ 50 h 100"/>
                  <a:gd name="T62" fmla="*/ 192 w 384"/>
                  <a:gd name="T63" fmla="*/ 21 h 100"/>
                  <a:gd name="T64" fmla="*/ 221 w 384"/>
                  <a:gd name="T65" fmla="*/ 50 h 100"/>
                  <a:gd name="T66" fmla="*/ 192 w 384"/>
                  <a:gd name="T67" fmla="*/ 79 h 100"/>
                  <a:gd name="T68" fmla="*/ 163 w 384"/>
                  <a:gd name="T69" fmla="*/ 50 h 100"/>
                  <a:gd name="T70" fmla="*/ 179 w 384"/>
                  <a:gd name="T71" fmla="*/ 50 h 100"/>
                  <a:gd name="T72" fmla="*/ 192 w 384"/>
                  <a:gd name="T73" fmla="*/ 63 h 100"/>
                  <a:gd name="T74" fmla="*/ 205 w 384"/>
                  <a:gd name="T75" fmla="*/ 50 h 100"/>
                  <a:gd name="T76" fmla="*/ 192 w 384"/>
                  <a:gd name="T77" fmla="*/ 37 h 100"/>
                  <a:gd name="T78" fmla="*/ 179 w 384"/>
                  <a:gd name="T79" fmla="*/ 50 h 100"/>
                  <a:gd name="T80" fmla="*/ 384 w 384"/>
                  <a:gd name="T81" fmla="*/ 0 h 100"/>
                  <a:gd name="T82" fmla="*/ 384 w 384"/>
                  <a:gd name="T83" fmla="*/ 100 h 100"/>
                  <a:gd name="T84" fmla="*/ 0 w 384"/>
                  <a:gd name="T85" fmla="*/ 100 h 100"/>
                  <a:gd name="T86" fmla="*/ 0 w 384"/>
                  <a:gd name="T87" fmla="*/ 0 h 100"/>
                  <a:gd name="T88" fmla="*/ 384 w 384"/>
                  <a:gd name="T89" fmla="*/ 0 h 100"/>
                  <a:gd name="T90" fmla="*/ 368 w 384"/>
                  <a:gd name="T91" fmla="*/ 16 h 100"/>
                  <a:gd name="T92" fmla="*/ 16 w 384"/>
                  <a:gd name="T93" fmla="*/ 16 h 100"/>
                  <a:gd name="T94" fmla="*/ 16 w 384"/>
                  <a:gd name="T95" fmla="*/ 84 h 100"/>
                  <a:gd name="T96" fmla="*/ 368 w 384"/>
                  <a:gd name="T97" fmla="*/ 84 h 100"/>
                  <a:gd name="T98" fmla="*/ 368 w 384"/>
                  <a:gd name="T99" fmla="*/ 1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84" h="100">
                    <a:moveTo>
                      <a:pt x="304" y="78"/>
                    </a:moveTo>
                    <a:cubicBezTo>
                      <a:pt x="288" y="78"/>
                      <a:pt x="288" y="78"/>
                      <a:pt x="288" y="78"/>
                    </a:cubicBezTo>
                    <a:cubicBezTo>
                      <a:pt x="288" y="22"/>
                      <a:pt x="288" y="22"/>
                      <a:pt x="288" y="22"/>
                    </a:cubicBezTo>
                    <a:cubicBezTo>
                      <a:pt x="304" y="22"/>
                      <a:pt x="304" y="22"/>
                      <a:pt x="304" y="22"/>
                    </a:cubicBezTo>
                    <a:lnTo>
                      <a:pt x="304" y="78"/>
                    </a:lnTo>
                    <a:close/>
                    <a:moveTo>
                      <a:pt x="331" y="22"/>
                    </a:moveTo>
                    <a:cubicBezTo>
                      <a:pt x="315" y="22"/>
                      <a:pt x="315" y="22"/>
                      <a:pt x="315" y="22"/>
                    </a:cubicBezTo>
                    <a:cubicBezTo>
                      <a:pt x="315" y="78"/>
                      <a:pt x="315" y="78"/>
                      <a:pt x="315" y="78"/>
                    </a:cubicBezTo>
                    <a:cubicBezTo>
                      <a:pt x="331" y="78"/>
                      <a:pt x="331" y="78"/>
                      <a:pt x="331" y="78"/>
                    </a:cubicBezTo>
                    <a:lnTo>
                      <a:pt x="331" y="22"/>
                    </a:lnTo>
                    <a:close/>
                    <a:moveTo>
                      <a:pt x="358" y="22"/>
                    </a:moveTo>
                    <a:cubicBezTo>
                      <a:pt x="342" y="22"/>
                      <a:pt x="342" y="22"/>
                      <a:pt x="342" y="22"/>
                    </a:cubicBezTo>
                    <a:cubicBezTo>
                      <a:pt x="342" y="78"/>
                      <a:pt x="342" y="78"/>
                      <a:pt x="342" y="78"/>
                    </a:cubicBezTo>
                    <a:cubicBezTo>
                      <a:pt x="358" y="78"/>
                      <a:pt x="358" y="78"/>
                      <a:pt x="358" y="78"/>
                    </a:cubicBezTo>
                    <a:lnTo>
                      <a:pt x="358" y="22"/>
                    </a:lnTo>
                    <a:close/>
                    <a:moveTo>
                      <a:pt x="42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42" y="78"/>
                      <a:pt x="42" y="78"/>
                      <a:pt x="42" y="78"/>
                    </a:cubicBezTo>
                    <a:lnTo>
                      <a:pt x="42" y="22"/>
                    </a:lnTo>
                    <a:close/>
                    <a:moveTo>
                      <a:pt x="69" y="22"/>
                    </a:move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69" y="78"/>
                      <a:pt x="69" y="78"/>
                      <a:pt x="69" y="78"/>
                    </a:cubicBezTo>
                    <a:lnTo>
                      <a:pt x="69" y="22"/>
                    </a:lnTo>
                    <a:close/>
                    <a:moveTo>
                      <a:pt x="97" y="22"/>
                    </a:moveTo>
                    <a:cubicBezTo>
                      <a:pt x="81" y="22"/>
                      <a:pt x="81" y="22"/>
                      <a:pt x="81" y="22"/>
                    </a:cubicBezTo>
                    <a:cubicBezTo>
                      <a:pt x="81" y="78"/>
                      <a:pt x="81" y="78"/>
                      <a:pt x="81" y="78"/>
                    </a:cubicBezTo>
                    <a:cubicBezTo>
                      <a:pt x="97" y="78"/>
                      <a:pt x="97" y="78"/>
                      <a:pt x="97" y="78"/>
                    </a:cubicBezTo>
                    <a:lnTo>
                      <a:pt x="97" y="22"/>
                    </a:lnTo>
                    <a:close/>
                    <a:moveTo>
                      <a:pt x="163" y="50"/>
                    </a:moveTo>
                    <a:cubicBezTo>
                      <a:pt x="163" y="34"/>
                      <a:pt x="176" y="21"/>
                      <a:pt x="192" y="21"/>
                    </a:cubicBezTo>
                    <a:cubicBezTo>
                      <a:pt x="208" y="21"/>
                      <a:pt x="221" y="34"/>
                      <a:pt x="221" y="50"/>
                    </a:cubicBezTo>
                    <a:cubicBezTo>
                      <a:pt x="221" y="66"/>
                      <a:pt x="208" y="79"/>
                      <a:pt x="192" y="79"/>
                    </a:cubicBezTo>
                    <a:cubicBezTo>
                      <a:pt x="176" y="79"/>
                      <a:pt x="163" y="66"/>
                      <a:pt x="163" y="50"/>
                    </a:cubicBezTo>
                    <a:close/>
                    <a:moveTo>
                      <a:pt x="179" y="50"/>
                    </a:moveTo>
                    <a:cubicBezTo>
                      <a:pt x="179" y="57"/>
                      <a:pt x="185" y="63"/>
                      <a:pt x="192" y="63"/>
                    </a:cubicBezTo>
                    <a:cubicBezTo>
                      <a:pt x="199" y="63"/>
                      <a:pt x="205" y="57"/>
                      <a:pt x="205" y="50"/>
                    </a:cubicBezTo>
                    <a:cubicBezTo>
                      <a:pt x="205" y="43"/>
                      <a:pt x="199" y="37"/>
                      <a:pt x="192" y="37"/>
                    </a:cubicBezTo>
                    <a:cubicBezTo>
                      <a:pt x="185" y="37"/>
                      <a:pt x="179" y="43"/>
                      <a:pt x="179" y="50"/>
                    </a:cubicBezTo>
                    <a:close/>
                    <a:moveTo>
                      <a:pt x="384" y="0"/>
                    </a:moveTo>
                    <a:cubicBezTo>
                      <a:pt x="384" y="100"/>
                      <a:pt x="384" y="100"/>
                      <a:pt x="384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84" y="0"/>
                    </a:lnTo>
                    <a:close/>
                    <a:moveTo>
                      <a:pt x="368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368" y="84"/>
                      <a:pt x="368" y="84"/>
                      <a:pt x="368" y="84"/>
                    </a:cubicBezTo>
                    <a:lnTo>
                      <a:pt x="368" y="1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88" name="Freeform 21">
                <a:extLst>
                  <a:ext uri="{FF2B5EF4-FFF2-40B4-BE49-F238E27FC236}">
                    <a16:creationId xmlns:a16="http://schemas.microsoft.com/office/drawing/2014/main" id="{C0D6120B-E680-BF4F-9F73-32DC42FD6AE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60501" y="3693748"/>
                <a:ext cx="286011" cy="217911"/>
              </a:xfrm>
              <a:custGeom>
                <a:avLst/>
                <a:gdLst>
                  <a:gd name="T0" fmla="*/ 364 w 389"/>
                  <a:gd name="T1" fmla="*/ 176 h 296"/>
                  <a:gd name="T2" fmla="*/ 355 w 389"/>
                  <a:gd name="T3" fmla="*/ 217 h 296"/>
                  <a:gd name="T4" fmla="*/ 289 w 389"/>
                  <a:gd name="T5" fmla="*/ 130 h 296"/>
                  <a:gd name="T6" fmla="*/ 298 w 389"/>
                  <a:gd name="T7" fmla="*/ 193 h 296"/>
                  <a:gd name="T8" fmla="*/ 264 w 389"/>
                  <a:gd name="T9" fmla="*/ 143 h 296"/>
                  <a:gd name="T10" fmla="*/ 257 w 389"/>
                  <a:gd name="T11" fmla="*/ 195 h 296"/>
                  <a:gd name="T12" fmla="*/ 318 w 389"/>
                  <a:gd name="T13" fmla="*/ 296 h 296"/>
                  <a:gd name="T14" fmla="*/ 319 w 389"/>
                  <a:gd name="T15" fmla="*/ 296 h 296"/>
                  <a:gd name="T16" fmla="*/ 376 w 389"/>
                  <a:gd name="T17" fmla="*/ 196 h 296"/>
                  <a:gd name="T18" fmla="*/ 319 w 389"/>
                  <a:gd name="T19" fmla="*/ 280 h 296"/>
                  <a:gd name="T20" fmla="*/ 270 w 389"/>
                  <a:gd name="T21" fmla="*/ 262 h 296"/>
                  <a:gd name="T22" fmla="*/ 276 w 389"/>
                  <a:gd name="T23" fmla="*/ 183 h 296"/>
                  <a:gd name="T24" fmla="*/ 288 w 389"/>
                  <a:gd name="T25" fmla="*/ 237 h 296"/>
                  <a:gd name="T26" fmla="*/ 318 w 389"/>
                  <a:gd name="T27" fmla="*/ 154 h 296"/>
                  <a:gd name="T28" fmla="*/ 337 w 389"/>
                  <a:gd name="T29" fmla="*/ 231 h 296"/>
                  <a:gd name="T30" fmla="*/ 345 w 389"/>
                  <a:gd name="T31" fmla="*/ 239 h 296"/>
                  <a:gd name="T32" fmla="*/ 361 w 389"/>
                  <a:gd name="T33" fmla="*/ 260 h 296"/>
                  <a:gd name="T34" fmla="*/ 255 w 389"/>
                  <a:gd name="T35" fmla="*/ 182 h 296"/>
                  <a:gd name="T36" fmla="*/ 236 w 389"/>
                  <a:gd name="T37" fmla="*/ 166 h 296"/>
                  <a:gd name="T38" fmla="*/ 329 w 389"/>
                  <a:gd name="T39" fmla="*/ 126 h 296"/>
                  <a:gd name="T40" fmla="*/ 345 w 389"/>
                  <a:gd name="T41" fmla="*/ 139 h 296"/>
                  <a:gd name="T42" fmla="*/ 0 w 389"/>
                  <a:gd name="T43" fmla="*/ 0 h 296"/>
                  <a:gd name="T44" fmla="*/ 243 w 389"/>
                  <a:gd name="T45" fmla="*/ 235 h 296"/>
                  <a:gd name="T46" fmla="*/ 181 w 389"/>
                  <a:gd name="T47" fmla="*/ 219 h 296"/>
                  <a:gd name="T48" fmla="*/ 165 w 389"/>
                  <a:gd name="T49" fmla="*/ 219 h 296"/>
                  <a:gd name="T50" fmla="*/ 71 w 389"/>
                  <a:gd name="T51" fmla="*/ 182 h 296"/>
                  <a:gd name="T52" fmla="*/ 165 w 389"/>
                  <a:gd name="T53" fmla="*/ 219 h 296"/>
                  <a:gd name="T54" fmla="*/ 110 w 389"/>
                  <a:gd name="T55" fmla="*/ 126 h 296"/>
                  <a:gd name="T56" fmla="*/ 16 w 389"/>
                  <a:gd name="T57" fmla="*/ 166 h 296"/>
                  <a:gd name="T58" fmla="*/ 126 w 389"/>
                  <a:gd name="T59" fmla="*/ 54 h 296"/>
                  <a:gd name="T60" fmla="*/ 220 w 389"/>
                  <a:gd name="T61" fmla="*/ 16 h 296"/>
                  <a:gd name="T62" fmla="*/ 126 w 389"/>
                  <a:gd name="T63" fmla="*/ 54 h 296"/>
                  <a:gd name="T64" fmla="*/ 165 w 389"/>
                  <a:gd name="T65" fmla="*/ 110 h 296"/>
                  <a:gd name="T66" fmla="*/ 71 w 389"/>
                  <a:gd name="T67" fmla="*/ 70 h 296"/>
                  <a:gd name="T68" fmla="*/ 55 w 389"/>
                  <a:gd name="T69" fmla="*/ 110 h 296"/>
                  <a:gd name="T70" fmla="*/ 16 w 389"/>
                  <a:gd name="T71" fmla="*/ 70 h 296"/>
                  <a:gd name="T72" fmla="*/ 55 w 389"/>
                  <a:gd name="T73" fmla="*/ 110 h 296"/>
                  <a:gd name="T74" fmla="*/ 126 w 389"/>
                  <a:gd name="T75" fmla="*/ 166 h 296"/>
                  <a:gd name="T76" fmla="*/ 220 w 389"/>
                  <a:gd name="T77" fmla="*/ 126 h 296"/>
                  <a:gd name="T78" fmla="*/ 228 w 389"/>
                  <a:gd name="T79" fmla="*/ 110 h 296"/>
                  <a:gd name="T80" fmla="*/ 181 w 389"/>
                  <a:gd name="T81" fmla="*/ 70 h 296"/>
                  <a:gd name="T82" fmla="*/ 274 w 389"/>
                  <a:gd name="T83" fmla="*/ 110 h 296"/>
                  <a:gd name="T84" fmla="*/ 228 w 389"/>
                  <a:gd name="T85" fmla="*/ 110 h 296"/>
                  <a:gd name="T86" fmla="*/ 290 w 389"/>
                  <a:gd name="T87" fmla="*/ 70 h 296"/>
                  <a:gd name="T88" fmla="*/ 329 w 389"/>
                  <a:gd name="T89" fmla="*/ 110 h 296"/>
                  <a:gd name="T90" fmla="*/ 329 w 389"/>
                  <a:gd name="T91" fmla="*/ 54 h 296"/>
                  <a:gd name="T92" fmla="*/ 236 w 389"/>
                  <a:gd name="T93" fmla="*/ 16 h 296"/>
                  <a:gd name="T94" fmla="*/ 329 w 389"/>
                  <a:gd name="T95" fmla="*/ 54 h 296"/>
                  <a:gd name="T96" fmla="*/ 110 w 389"/>
                  <a:gd name="T97" fmla="*/ 54 h 296"/>
                  <a:gd name="T98" fmla="*/ 16 w 389"/>
                  <a:gd name="T99" fmla="*/ 16 h 296"/>
                  <a:gd name="T100" fmla="*/ 16 w 389"/>
                  <a:gd name="T101" fmla="*/ 182 h 296"/>
                  <a:gd name="T102" fmla="*/ 55 w 389"/>
                  <a:gd name="T103" fmla="*/ 219 h 296"/>
                  <a:gd name="T104" fmla="*/ 16 w 389"/>
                  <a:gd name="T105" fmla="*/ 18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89" h="296">
                    <a:moveTo>
                      <a:pt x="376" y="196"/>
                    </a:moveTo>
                    <a:cubicBezTo>
                      <a:pt x="364" y="176"/>
                      <a:pt x="364" y="176"/>
                      <a:pt x="364" y="176"/>
                    </a:cubicBezTo>
                    <a:cubicBezTo>
                      <a:pt x="361" y="199"/>
                      <a:pt x="361" y="199"/>
                      <a:pt x="361" y="199"/>
                    </a:cubicBezTo>
                    <a:cubicBezTo>
                      <a:pt x="360" y="208"/>
                      <a:pt x="357" y="214"/>
                      <a:pt x="355" y="217"/>
                    </a:cubicBezTo>
                    <a:cubicBezTo>
                      <a:pt x="359" y="190"/>
                      <a:pt x="364" y="147"/>
                      <a:pt x="306" y="134"/>
                    </a:cubicBezTo>
                    <a:cubicBezTo>
                      <a:pt x="289" y="130"/>
                      <a:pt x="289" y="130"/>
                      <a:pt x="289" y="130"/>
                    </a:cubicBezTo>
                    <a:cubicBezTo>
                      <a:pt x="298" y="146"/>
                      <a:pt x="298" y="146"/>
                      <a:pt x="298" y="146"/>
                    </a:cubicBezTo>
                    <a:cubicBezTo>
                      <a:pt x="306" y="160"/>
                      <a:pt x="304" y="178"/>
                      <a:pt x="298" y="193"/>
                    </a:cubicBezTo>
                    <a:cubicBezTo>
                      <a:pt x="291" y="172"/>
                      <a:pt x="278" y="157"/>
                      <a:pt x="277" y="157"/>
                    </a:cubicBezTo>
                    <a:cubicBezTo>
                      <a:pt x="264" y="143"/>
                      <a:pt x="264" y="143"/>
                      <a:pt x="264" y="143"/>
                    </a:cubicBezTo>
                    <a:cubicBezTo>
                      <a:pt x="264" y="162"/>
                      <a:pt x="264" y="162"/>
                      <a:pt x="264" y="162"/>
                    </a:cubicBezTo>
                    <a:cubicBezTo>
                      <a:pt x="263" y="171"/>
                      <a:pt x="260" y="183"/>
                      <a:pt x="257" y="195"/>
                    </a:cubicBezTo>
                    <a:cubicBezTo>
                      <a:pt x="250" y="221"/>
                      <a:pt x="242" y="251"/>
                      <a:pt x="257" y="272"/>
                    </a:cubicBezTo>
                    <a:cubicBezTo>
                      <a:pt x="267" y="287"/>
                      <a:pt x="287" y="295"/>
                      <a:pt x="318" y="296"/>
                    </a:cubicBezTo>
                    <a:cubicBezTo>
                      <a:pt x="318" y="296"/>
                      <a:pt x="318" y="296"/>
                      <a:pt x="318" y="296"/>
                    </a:cubicBezTo>
                    <a:cubicBezTo>
                      <a:pt x="318" y="296"/>
                      <a:pt x="318" y="296"/>
                      <a:pt x="319" y="296"/>
                    </a:cubicBezTo>
                    <a:cubicBezTo>
                      <a:pt x="352" y="296"/>
                      <a:pt x="368" y="281"/>
                      <a:pt x="375" y="268"/>
                    </a:cubicBezTo>
                    <a:cubicBezTo>
                      <a:pt x="389" y="244"/>
                      <a:pt x="384" y="211"/>
                      <a:pt x="376" y="196"/>
                    </a:cubicBezTo>
                    <a:close/>
                    <a:moveTo>
                      <a:pt x="361" y="260"/>
                    </a:moveTo>
                    <a:cubicBezTo>
                      <a:pt x="354" y="273"/>
                      <a:pt x="339" y="280"/>
                      <a:pt x="319" y="280"/>
                    </a:cubicBezTo>
                    <a:cubicBezTo>
                      <a:pt x="318" y="280"/>
                      <a:pt x="318" y="280"/>
                      <a:pt x="318" y="280"/>
                    </a:cubicBezTo>
                    <a:cubicBezTo>
                      <a:pt x="294" y="279"/>
                      <a:pt x="277" y="273"/>
                      <a:pt x="270" y="262"/>
                    </a:cubicBezTo>
                    <a:cubicBezTo>
                      <a:pt x="259" y="248"/>
                      <a:pt x="266" y="223"/>
                      <a:pt x="272" y="200"/>
                    </a:cubicBezTo>
                    <a:cubicBezTo>
                      <a:pt x="274" y="194"/>
                      <a:pt x="275" y="188"/>
                      <a:pt x="276" y="183"/>
                    </a:cubicBezTo>
                    <a:cubicBezTo>
                      <a:pt x="281" y="192"/>
                      <a:pt x="286" y="203"/>
                      <a:pt x="287" y="216"/>
                    </a:cubicBezTo>
                    <a:cubicBezTo>
                      <a:pt x="288" y="237"/>
                      <a:pt x="288" y="237"/>
                      <a:pt x="288" y="237"/>
                    </a:cubicBezTo>
                    <a:cubicBezTo>
                      <a:pt x="301" y="220"/>
                      <a:pt x="301" y="220"/>
                      <a:pt x="301" y="220"/>
                    </a:cubicBezTo>
                    <a:cubicBezTo>
                      <a:pt x="314" y="203"/>
                      <a:pt x="323" y="178"/>
                      <a:pt x="318" y="154"/>
                    </a:cubicBezTo>
                    <a:cubicBezTo>
                      <a:pt x="347" y="168"/>
                      <a:pt x="343" y="194"/>
                      <a:pt x="339" y="217"/>
                    </a:cubicBezTo>
                    <a:cubicBezTo>
                      <a:pt x="338" y="222"/>
                      <a:pt x="337" y="227"/>
                      <a:pt x="337" y="231"/>
                    </a:cubicBezTo>
                    <a:cubicBezTo>
                      <a:pt x="336" y="240"/>
                      <a:pt x="336" y="240"/>
                      <a:pt x="336" y="240"/>
                    </a:cubicBezTo>
                    <a:cubicBezTo>
                      <a:pt x="345" y="239"/>
                      <a:pt x="345" y="239"/>
                      <a:pt x="345" y="239"/>
                    </a:cubicBezTo>
                    <a:cubicBezTo>
                      <a:pt x="356" y="238"/>
                      <a:pt x="363" y="233"/>
                      <a:pt x="368" y="227"/>
                    </a:cubicBezTo>
                    <a:cubicBezTo>
                      <a:pt x="369" y="238"/>
                      <a:pt x="367" y="250"/>
                      <a:pt x="361" y="260"/>
                    </a:cubicBezTo>
                    <a:close/>
                    <a:moveTo>
                      <a:pt x="181" y="182"/>
                    </a:moveTo>
                    <a:cubicBezTo>
                      <a:pt x="255" y="182"/>
                      <a:pt x="255" y="182"/>
                      <a:pt x="255" y="182"/>
                    </a:cubicBezTo>
                    <a:cubicBezTo>
                      <a:pt x="255" y="166"/>
                      <a:pt x="255" y="166"/>
                      <a:pt x="255" y="166"/>
                    </a:cubicBezTo>
                    <a:cubicBezTo>
                      <a:pt x="236" y="166"/>
                      <a:pt x="236" y="166"/>
                      <a:pt x="236" y="166"/>
                    </a:cubicBezTo>
                    <a:cubicBezTo>
                      <a:pt x="236" y="126"/>
                      <a:pt x="236" y="126"/>
                      <a:pt x="236" y="126"/>
                    </a:cubicBezTo>
                    <a:cubicBezTo>
                      <a:pt x="329" y="126"/>
                      <a:pt x="329" y="126"/>
                      <a:pt x="329" y="126"/>
                    </a:cubicBezTo>
                    <a:cubicBezTo>
                      <a:pt x="329" y="139"/>
                      <a:pt x="329" y="139"/>
                      <a:pt x="329" y="139"/>
                    </a:cubicBezTo>
                    <a:cubicBezTo>
                      <a:pt x="345" y="139"/>
                      <a:pt x="345" y="139"/>
                      <a:pt x="345" y="139"/>
                    </a:cubicBezTo>
                    <a:cubicBezTo>
                      <a:pt x="345" y="0"/>
                      <a:pt x="345" y="0"/>
                      <a:pt x="34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243" y="235"/>
                      <a:pt x="243" y="235"/>
                      <a:pt x="243" y="235"/>
                    </a:cubicBezTo>
                    <a:cubicBezTo>
                      <a:pt x="243" y="219"/>
                      <a:pt x="243" y="219"/>
                      <a:pt x="243" y="219"/>
                    </a:cubicBezTo>
                    <a:cubicBezTo>
                      <a:pt x="181" y="219"/>
                      <a:pt x="181" y="219"/>
                      <a:pt x="181" y="219"/>
                    </a:cubicBezTo>
                    <a:lnTo>
                      <a:pt x="181" y="182"/>
                    </a:lnTo>
                    <a:close/>
                    <a:moveTo>
                      <a:pt x="165" y="219"/>
                    </a:moveTo>
                    <a:cubicBezTo>
                      <a:pt x="71" y="219"/>
                      <a:pt x="71" y="219"/>
                      <a:pt x="71" y="219"/>
                    </a:cubicBezTo>
                    <a:cubicBezTo>
                      <a:pt x="71" y="182"/>
                      <a:pt x="71" y="182"/>
                      <a:pt x="71" y="182"/>
                    </a:cubicBezTo>
                    <a:cubicBezTo>
                      <a:pt x="165" y="182"/>
                      <a:pt x="165" y="182"/>
                      <a:pt x="165" y="182"/>
                    </a:cubicBezTo>
                    <a:lnTo>
                      <a:pt x="165" y="219"/>
                    </a:lnTo>
                    <a:close/>
                    <a:moveTo>
                      <a:pt x="16" y="126"/>
                    </a:moveTo>
                    <a:cubicBezTo>
                      <a:pt x="110" y="126"/>
                      <a:pt x="110" y="126"/>
                      <a:pt x="110" y="126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6" y="166"/>
                      <a:pt x="16" y="166"/>
                      <a:pt x="16" y="166"/>
                    </a:cubicBezTo>
                    <a:lnTo>
                      <a:pt x="16" y="126"/>
                    </a:lnTo>
                    <a:close/>
                    <a:moveTo>
                      <a:pt x="126" y="54"/>
                    </a:moveTo>
                    <a:cubicBezTo>
                      <a:pt x="126" y="16"/>
                      <a:pt x="126" y="16"/>
                      <a:pt x="126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54"/>
                      <a:pt x="220" y="54"/>
                      <a:pt x="220" y="54"/>
                    </a:cubicBezTo>
                    <a:lnTo>
                      <a:pt x="126" y="54"/>
                    </a:lnTo>
                    <a:close/>
                    <a:moveTo>
                      <a:pt x="165" y="70"/>
                    </a:moveTo>
                    <a:cubicBezTo>
                      <a:pt x="165" y="110"/>
                      <a:pt x="165" y="110"/>
                      <a:pt x="165" y="110"/>
                    </a:cubicBezTo>
                    <a:cubicBezTo>
                      <a:pt x="71" y="110"/>
                      <a:pt x="71" y="110"/>
                      <a:pt x="71" y="110"/>
                    </a:cubicBezTo>
                    <a:cubicBezTo>
                      <a:pt x="71" y="70"/>
                      <a:pt x="71" y="70"/>
                      <a:pt x="71" y="70"/>
                    </a:cubicBezTo>
                    <a:lnTo>
                      <a:pt x="165" y="70"/>
                    </a:lnTo>
                    <a:close/>
                    <a:moveTo>
                      <a:pt x="55" y="110"/>
                    </a:moveTo>
                    <a:cubicBezTo>
                      <a:pt x="16" y="110"/>
                      <a:pt x="16" y="110"/>
                      <a:pt x="16" y="11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55" y="70"/>
                      <a:pt x="55" y="70"/>
                      <a:pt x="55" y="70"/>
                    </a:cubicBezTo>
                    <a:lnTo>
                      <a:pt x="55" y="110"/>
                    </a:lnTo>
                    <a:close/>
                    <a:moveTo>
                      <a:pt x="220" y="166"/>
                    </a:move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26" y="126"/>
                      <a:pt x="126" y="126"/>
                      <a:pt x="126" y="126"/>
                    </a:cubicBezTo>
                    <a:cubicBezTo>
                      <a:pt x="220" y="126"/>
                      <a:pt x="220" y="126"/>
                      <a:pt x="220" y="126"/>
                    </a:cubicBezTo>
                    <a:lnTo>
                      <a:pt x="220" y="166"/>
                    </a:lnTo>
                    <a:close/>
                    <a:moveTo>
                      <a:pt x="228" y="110"/>
                    </a:moveTo>
                    <a:cubicBezTo>
                      <a:pt x="181" y="110"/>
                      <a:pt x="181" y="110"/>
                      <a:pt x="181" y="110"/>
                    </a:cubicBezTo>
                    <a:cubicBezTo>
                      <a:pt x="181" y="70"/>
                      <a:pt x="181" y="70"/>
                      <a:pt x="181" y="70"/>
                    </a:cubicBezTo>
                    <a:cubicBezTo>
                      <a:pt x="274" y="70"/>
                      <a:pt x="274" y="70"/>
                      <a:pt x="274" y="70"/>
                    </a:cubicBezTo>
                    <a:cubicBezTo>
                      <a:pt x="274" y="110"/>
                      <a:pt x="274" y="110"/>
                      <a:pt x="274" y="110"/>
                    </a:cubicBezTo>
                    <a:cubicBezTo>
                      <a:pt x="236" y="110"/>
                      <a:pt x="236" y="110"/>
                      <a:pt x="236" y="110"/>
                    </a:cubicBezTo>
                    <a:lnTo>
                      <a:pt x="228" y="110"/>
                    </a:lnTo>
                    <a:close/>
                    <a:moveTo>
                      <a:pt x="290" y="110"/>
                    </a:moveTo>
                    <a:cubicBezTo>
                      <a:pt x="290" y="70"/>
                      <a:pt x="290" y="70"/>
                      <a:pt x="290" y="70"/>
                    </a:cubicBezTo>
                    <a:cubicBezTo>
                      <a:pt x="329" y="70"/>
                      <a:pt x="329" y="70"/>
                      <a:pt x="329" y="70"/>
                    </a:cubicBezTo>
                    <a:cubicBezTo>
                      <a:pt x="329" y="110"/>
                      <a:pt x="329" y="110"/>
                      <a:pt x="329" y="110"/>
                    </a:cubicBezTo>
                    <a:lnTo>
                      <a:pt x="290" y="110"/>
                    </a:lnTo>
                    <a:close/>
                    <a:moveTo>
                      <a:pt x="329" y="54"/>
                    </a:moveTo>
                    <a:cubicBezTo>
                      <a:pt x="236" y="54"/>
                      <a:pt x="236" y="54"/>
                      <a:pt x="236" y="54"/>
                    </a:cubicBezTo>
                    <a:cubicBezTo>
                      <a:pt x="236" y="16"/>
                      <a:pt x="236" y="16"/>
                      <a:pt x="236" y="16"/>
                    </a:cubicBezTo>
                    <a:cubicBezTo>
                      <a:pt x="329" y="16"/>
                      <a:pt x="329" y="16"/>
                      <a:pt x="329" y="16"/>
                    </a:cubicBezTo>
                    <a:lnTo>
                      <a:pt x="329" y="54"/>
                    </a:lnTo>
                    <a:close/>
                    <a:moveTo>
                      <a:pt x="110" y="16"/>
                    </a:moveTo>
                    <a:cubicBezTo>
                      <a:pt x="110" y="54"/>
                      <a:pt x="110" y="54"/>
                      <a:pt x="110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16"/>
                      <a:pt x="16" y="16"/>
                      <a:pt x="16" y="16"/>
                    </a:cubicBezTo>
                    <a:lnTo>
                      <a:pt x="110" y="16"/>
                    </a:lnTo>
                    <a:close/>
                    <a:moveTo>
                      <a:pt x="16" y="182"/>
                    </a:moveTo>
                    <a:cubicBezTo>
                      <a:pt x="55" y="182"/>
                      <a:pt x="55" y="182"/>
                      <a:pt x="55" y="182"/>
                    </a:cubicBezTo>
                    <a:cubicBezTo>
                      <a:pt x="55" y="219"/>
                      <a:pt x="55" y="219"/>
                      <a:pt x="55" y="219"/>
                    </a:cubicBezTo>
                    <a:cubicBezTo>
                      <a:pt x="16" y="219"/>
                      <a:pt x="16" y="219"/>
                      <a:pt x="16" y="219"/>
                    </a:cubicBezTo>
                    <a:lnTo>
                      <a:pt x="16" y="18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9" dirty="0">
                  <a:latin typeface="Calibri" panose="020F0502020204030204" pitchFamily="34" charset="0"/>
                </a:endParaRPr>
              </a:p>
            </p:txBody>
          </p:sp>
        </p:grpSp>
      </p:grp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828FD4B9-982F-2F4C-BC7D-7054A80A6BC9}"/>
              </a:ext>
            </a:extLst>
          </p:cNvPr>
          <p:cNvCxnSpPr>
            <a:cxnSpLocks/>
            <a:endCxn id="170" idx="0"/>
          </p:cNvCxnSpPr>
          <p:nvPr/>
        </p:nvCxnSpPr>
        <p:spPr bwMode="gray">
          <a:xfrm>
            <a:off x="3534813" y="3698540"/>
            <a:ext cx="891762" cy="735705"/>
          </a:xfrm>
          <a:prstGeom prst="line">
            <a:avLst/>
          </a:prstGeom>
          <a:ln w="25400">
            <a:solidFill>
              <a:schemeClr val="tx1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AC1B819E-3CBF-A947-9CE1-0FD5EABDF89C}"/>
              </a:ext>
            </a:extLst>
          </p:cNvPr>
          <p:cNvGrpSpPr/>
          <p:nvPr/>
        </p:nvGrpSpPr>
        <p:grpSpPr>
          <a:xfrm>
            <a:off x="5721407" y="4227548"/>
            <a:ext cx="657699" cy="540490"/>
            <a:chOff x="6855481" y="3612066"/>
            <a:chExt cx="657699" cy="540490"/>
          </a:xfrm>
        </p:grpSpPr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E07B92EC-CA0F-8A44-A1F8-594C5A1795BC}"/>
                </a:ext>
              </a:extLst>
            </p:cNvPr>
            <p:cNvCxnSpPr>
              <a:cxnSpLocks/>
              <a:endCxn id="198" idx="24"/>
            </p:cNvCxnSpPr>
            <p:nvPr/>
          </p:nvCxnSpPr>
          <p:spPr bwMode="gray">
            <a:xfrm flipH="1">
              <a:off x="7181817" y="3612066"/>
              <a:ext cx="2513" cy="390521"/>
            </a:xfrm>
            <a:prstGeom prst="line">
              <a:avLst/>
            </a:prstGeom>
            <a:ln w="25400">
              <a:solidFill>
                <a:schemeClr val="tx1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1D6BCA86-BAE9-FE4D-921B-FE25A8968B4A}"/>
                </a:ext>
              </a:extLst>
            </p:cNvPr>
            <p:cNvGrpSpPr/>
            <p:nvPr/>
          </p:nvGrpSpPr>
          <p:grpSpPr>
            <a:xfrm>
              <a:off x="6855481" y="3841362"/>
              <a:ext cx="657699" cy="311194"/>
              <a:chOff x="6855481" y="3693748"/>
              <a:chExt cx="657699" cy="311194"/>
            </a:xfrm>
          </p:grpSpPr>
          <p:sp>
            <p:nvSpPr>
              <p:cNvPr id="197" name="Freeform 86">
                <a:extLst>
                  <a:ext uri="{FF2B5EF4-FFF2-40B4-BE49-F238E27FC236}">
                    <a16:creationId xmlns:a16="http://schemas.microsoft.com/office/drawing/2014/main" id="{D93EA03E-E8EB-3644-B4CE-472D48F7C071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6855481" y="3833005"/>
                <a:ext cx="657699" cy="171937"/>
              </a:xfrm>
              <a:custGeom>
                <a:avLst/>
                <a:gdLst>
                  <a:gd name="T0" fmla="*/ 304 w 384"/>
                  <a:gd name="T1" fmla="*/ 78 h 100"/>
                  <a:gd name="T2" fmla="*/ 288 w 384"/>
                  <a:gd name="T3" fmla="*/ 78 h 100"/>
                  <a:gd name="T4" fmla="*/ 288 w 384"/>
                  <a:gd name="T5" fmla="*/ 22 h 100"/>
                  <a:gd name="T6" fmla="*/ 304 w 384"/>
                  <a:gd name="T7" fmla="*/ 22 h 100"/>
                  <a:gd name="T8" fmla="*/ 304 w 384"/>
                  <a:gd name="T9" fmla="*/ 78 h 100"/>
                  <a:gd name="T10" fmla="*/ 331 w 384"/>
                  <a:gd name="T11" fmla="*/ 22 h 100"/>
                  <a:gd name="T12" fmla="*/ 315 w 384"/>
                  <a:gd name="T13" fmla="*/ 22 h 100"/>
                  <a:gd name="T14" fmla="*/ 315 w 384"/>
                  <a:gd name="T15" fmla="*/ 78 h 100"/>
                  <a:gd name="T16" fmla="*/ 331 w 384"/>
                  <a:gd name="T17" fmla="*/ 78 h 100"/>
                  <a:gd name="T18" fmla="*/ 331 w 384"/>
                  <a:gd name="T19" fmla="*/ 22 h 100"/>
                  <a:gd name="T20" fmla="*/ 358 w 384"/>
                  <a:gd name="T21" fmla="*/ 22 h 100"/>
                  <a:gd name="T22" fmla="*/ 342 w 384"/>
                  <a:gd name="T23" fmla="*/ 22 h 100"/>
                  <a:gd name="T24" fmla="*/ 342 w 384"/>
                  <a:gd name="T25" fmla="*/ 78 h 100"/>
                  <a:gd name="T26" fmla="*/ 358 w 384"/>
                  <a:gd name="T27" fmla="*/ 78 h 100"/>
                  <a:gd name="T28" fmla="*/ 358 w 384"/>
                  <a:gd name="T29" fmla="*/ 22 h 100"/>
                  <a:gd name="T30" fmla="*/ 42 w 384"/>
                  <a:gd name="T31" fmla="*/ 22 h 100"/>
                  <a:gd name="T32" fmla="*/ 26 w 384"/>
                  <a:gd name="T33" fmla="*/ 22 h 100"/>
                  <a:gd name="T34" fmla="*/ 26 w 384"/>
                  <a:gd name="T35" fmla="*/ 78 h 100"/>
                  <a:gd name="T36" fmla="*/ 42 w 384"/>
                  <a:gd name="T37" fmla="*/ 78 h 100"/>
                  <a:gd name="T38" fmla="*/ 42 w 384"/>
                  <a:gd name="T39" fmla="*/ 22 h 100"/>
                  <a:gd name="T40" fmla="*/ 69 w 384"/>
                  <a:gd name="T41" fmla="*/ 22 h 100"/>
                  <a:gd name="T42" fmla="*/ 53 w 384"/>
                  <a:gd name="T43" fmla="*/ 22 h 100"/>
                  <a:gd name="T44" fmla="*/ 53 w 384"/>
                  <a:gd name="T45" fmla="*/ 78 h 100"/>
                  <a:gd name="T46" fmla="*/ 69 w 384"/>
                  <a:gd name="T47" fmla="*/ 78 h 100"/>
                  <a:gd name="T48" fmla="*/ 69 w 384"/>
                  <a:gd name="T49" fmla="*/ 22 h 100"/>
                  <a:gd name="T50" fmla="*/ 97 w 384"/>
                  <a:gd name="T51" fmla="*/ 22 h 100"/>
                  <a:gd name="T52" fmla="*/ 81 w 384"/>
                  <a:gd name="T53" fmla="*/ 22 h 100"/>
                  <a:gd name="T54" fmla="*/ 81 w 384"/>
                  <a:gd name="T55" fmla="*/ 78 h 100"/>
                  <a:gd name="T56" fmla="*/ 97 w 384"/>
                  <a:gd name="T57" fmla="*/ 78 h 100"/>
                  <a:gd name="T58" fmla="*/ 97 w 384"/>
                  <a:gd name="T59" fmla="*/ 22 h 100"/>
                  <a:gd name="T60" fmla="*/ 163 w 384"/>
                  <a:gd name="T61" fmla="*/ 50 h 100"/>
                  <a:gd name="T62" fmla="*/ 192 w 384"/>
                  <a:gd name="T63" fmla="*/ 21 h 100"/>
                  <a:gd name="T64" fmla="*/ 221 w 384"/>
                  <a:gd name="T65" fmla="*/ 50 h 100"/>
                  <a:gd name="T66" fmla="*/ 192 w 384"/>
                  <a:gd name="T67" fmla="*/ 79 h 100"/>
                  <a:gd name="T68" fmla="*/ 163 w 384"/>
                  <a:gd name="T69" fmla="*/ 50 h 100"/>
                  <a:gd name="T70" fmla="*/ 179 w 384"/>
                  <a:gd name="T71" fmla="*/ 50 h 100"/>
                  <a:gd name="T72" fmla="*/ 192 w 384"/>
                  <a:gd name="T73" fmla="*/ 63 h 100"/>
                  <a:gd name="T74" fmla="*/ 205 w 384"/>
                  <a:gd name="T75" fmla="*/ 50 h 100"/>
                  <a:gd name="T76" fmla="*/ 192 w 384"/>
                  <a:gd name="T77" fmla="*/ 37 h 100"/>
                  <a:gd name="T78" fmla="*/ 179 w 384"/>
                  <a:gd name="T79" fmla="*/ 50 h 100"/>
                  <a:gd name="T80" fmla="*/ 384 w 384"/>
                  <a:gd name="T81" fmla="*/ 0 h 100"/>
                  <a:gd name="T82" fmla="*/ 384 w 384"/>
                  <a:gd name="T83" fmla="*/ 100 h 100"/>
                  <a:gd name="T84" fmla="*/ 0 w 384"/>
                  <a:gd name="T85" fmla="*/ 100 h 100"/>
                  <a:gd name="T86" fmla="*/ 0 w 384"/>
                  <a:gd name="T87" fmla="*/ 0 h 100"/>
                  <a:gd name="T88" fmla="*/ 384 w 384"/>
                  <a:gd name="T89" fmla="*/ 0 h 100"/>
                  <a:gd name="T90" fmla="*/ 368 w 384"/>
                  <a:gd name="T91" fmla="*/ 16 h 100"/>
                  <a:gd name="T92" fmla="*/ 16 w 384"/>
                  <a:gd name="T93" fmla="*/ 16 h 100"/>
                  <a:gd name="T94" fmla="*/ 16 w 384"/>
                  <a:gd name="T95" fmla="*/ 84 h 100"/>
                  <a:gd name="T96" fmla="*/ 368 w 384"/>
                  <a:gd name="T97" fmla="*/ 84 h 100"/>
                  <a:gd name="T98" fmla="*/ 368 w 384"/>
                  <a:gd name="T99" fmla="*/ 1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84" h="100">
                    <a:moveTo>
                      <a:pt x="304" y="78"/>
                    </a:moveTo>
                    <a:cubicBezTo>
                      <a:pt x="288" y="78"/>
                      <a:pt x="288" y="78"/>
                      <a:pt x="288" y="78"/>
                    </a:cubicBezTo>
                    <a:cubicBezTo>
                      <a:pt x="288" y="22"/>
                      <a:pt x="288" y="22"/>
                      <a:pt x="288" y="22"/>
                    </a:cubicBezTo>
                    <a:cubicBezTo>
                      <a:pt x="304" y="22"/>
                      <a:pt x="304" y="22"/>
                      <a:pt x="304" y="22"/>
                    </a:cubicBezTo>
                    <a:lnTo>
                      <a:pt x="304" y="78"/>
                    </a:lnTo>
                    <a:close/>
                    <a:moveTo>
                      <a:pt x="331" y="22"/>
                    </a:moveTo>
                    <a:cubicBezTo>
                      <a:pt x="315" y="22"/>
                      <a:pt x="315" y="22"/>
                      <a:pt x="315" y="22"/>
                    </a:cubicBezTo>
                    <a:cubicBezTo>
                      <a:pt x="315" y="78"/>
                      <a:pt x="315" y="78"/>
                      <a:pt x="315" y="78"/>
                    </a:cubicBezTo>
                    <a:cubicBezTo>
                      <a:pt x="331" y="78"/>
                      <a:pt x="331" y="78"/>
                      <a:pt x="331" y="78"/>
                    </a:cubicBezTo>
                    <a:lnTo>
                      <a:pt x="331" y="22"/>
                    </a:lnTo>
                    <a:close/>
                    <a:moveTo>
                      <a:pt x="358" y="22"/>
                    </a:moveTo>
                    <a:cubicBezTo>
                      <a:pt x="342" y="22"/>
                      <a:pt x="342" y="22"/>
                      <a:pt x="342" y="22"/>
                    </a:cubicBezTo>
                    <a:cubicBezTo>
                      <a:pt x="342" y="78"/>
                      <a:pt x="342" y="78"/>
                      <a:pt x="342" y="78"/>
                    </a:cubicBezTo>
                    <a:cubicBezTo>
                      <a:pt x="358" y="78"/>
                      <a:pt x="358" y="78"/>
                      <a:pt x="358" y="78"/>
                    </a:cubicBezTo>
                    <a:lnTo>
                      <a:pt x="358" y="22"/>
                    </a:lnTo>
                    <a:close/>
                    <a:moveTo>
                      <a:pt x="42" y="22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42" y="78"/>
                      <a:pt x="42" y="78"/>
                      <a:pt x="42" y="78"/>
                    </a:cubicBezTo>
                    <a:lnTo>
                      <a:pt x="42" y="22"/>
                    </a:lnTo>
                    <a:close/>
                    <a:moveTo>
                      <a:pt x="69" y="22"/>
                    </a:move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69" y="78"/>
                      <a:pt x="69" y="78"/>
                      <a:pt x="69" y="78"/>
                    </a:cubicBezTo>
                    <a:lnTo>
                      <a:pt x="69" y="22"/>
                    </a:lnTo>
                    <a:close/>
                    <a:moveTo>
                      <a:pt x="97" y="22"/>
                    </a:moveTo>
                    <a:cubicBezTo>
                      <a:pt x="81" y="22"/>
                      <a:pt x="81" y="22"/>
                      <a:pt x="81" y="22"/>
                    </a:cubicBezTo>
                    <a:cubicBezTo>
                      <a:pt x="81" y="78"/>
                      <a:pt x="81" y="78"/>
                      <a:pt x="81" y="78"/>
                    </a:cubicBezTo>
                    <a:cubicBezTo>
                      <a:pt x="97" y="78"/>
                      <a:pt x="97" y="78"/>
                      <a:pt x="97" y="78"/>
                    </a:cubicBezTo>
                    <a:lnTo>
                      <a:pt x="97" y="22"/>
                    </a:lnTo>
                    <a:close/>
                    <a:moveTo>
                      <a:pt x="163" y="50"/>
                    </a:moveTo>
                    <a:cubicBezTo>
                      <a:pt x="163" y="34"/>
                      <a:pt x="176" y="21"/>
                      <a:pt x="192" y="21"/>
                    </a:cubicBezTo>
                    <a:cubicBezTo>
                      <a:pt x="208" y="21"/>
                      <a:pt x="221" y="34"/>
                      <a:pt x="221" y="50"/>
                    </a:cubicBezTo>
                    <a:cubicBezTo>
                      <a:pt x="221" y="66"/>
                      <a:pt x="208" y="79"/>
                      <a:pt x="192" y="79"/>
                    </a:cubicBezTo>
                    <a:cubicBezTo>
                      <a:pt x="176" y="79"/>
                      <a:pt x="163" y="66"/>
                      <a:pt x="163" y="50"/>
                    </a:cubicBezTo>
                    <a:close/>
                    <a:moveTo>
                      <a:pt x="179" y="50"/>
                    </a:moveTo>
                    <a:cubicBezTo>
                      <a:pt x="179" y="57"/>
                      <a:pt x="185" y="63"/>
                      <a:pt x="192" y="63"/>
                    </a:cubicBezTo>
                    <a:cubicBezTo>
                      <a:pt x="199" y="63"/>
                      <a:pt x="205" y="57"/>
                      <a:pt x="205" y="50"/>
                    </a:cubicBezTo>
                    <a:cubicBezTo>
                      <a:pt x="205" y="43"/>
                      <a:pt x="199" y="37"/>
                      <a:pt x="192" y="37"/>
                    </a:cubicBezTo>
                    <a:cubicBezTo>
                      <a:pt x="185" y="37"/>
                      <a:pt x="179" y="43"/>
                      <a:pt x="179" y="50"/>
                    </a:cubicBezTo>
                    <a:close/>
                    <a:moveTo>
                      <a:pt x="384" y="0"/>
                    </a:moveTo>
                    <a:cubicBezTo>
                      <a:pt x="384" y="100"/>
                      <a:pt x="384" y="100"/>
                      <a:pt x="384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84" y="0"/>
                    </a:lnTo>
                    <a:close/>
                    <a:moveTo>
                      <a:pt x="368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368" y="84"/>
                      <a:pt x="368" y="84"/>
                      <a:pt x="368" y="84"/>
                    </a:cubicBezTo>
                    <a:lnTo>
                      <a:pt x="368" y="1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98" name="Freeform 21">
                <a:extLst>
                  <a:ext uri="{FF2B5EF4-FFF2-40B4-BE49-F238E27FC236}">
                    <a16:creationId xmlns:a16="http://schemas.microsoft.com/office/drawing/2014/main" id="{9F674F7D-5667-8D46-A3A7-BDBDFC45939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60501" y="3693748"/>
                <a:ext cx="286011" cy="217911"/>
              </a:xfrm>
              <a:custGeom>
                <a:avLst/>
                <a:gdLst>
                  <a:gd name="T0" fmla="*/ 364 w 389"/>
                  <a:gd name="T1" fmla="*/ 176 h 296"/>
                  <a:gd name="T2" fmla="*/ 355 w 389"/>
                  <a:gd name="T3" fmla="*/ 217 h 296"/>
                  <a:gd name="T4" fmla="*/ 289 w 389"/>
                  <a:gd name="T5" fmla="*/ 130 h 296"/>
                  <a:gd name="T6" fmla="*/ 298 w 389"/>
                  <a:gd name="T7" fmla="*/ 193 h 296"/>
                  <a:gd name="T8" fmla="*/ 264 w 389"/>
                  <a:gd name="T9" fmla="*/ 143 h 296"/>
                  <a:gd name="T10" fmla="*/ 257 w 389"/>
                  <a:gd name="T11" fmla="*/ 195 h 296"/>
                  <a:gd name="T12" fmla="*/ 318 w 389"/>
                  <a:gd name="T13" fmla="*/ 296 h 296"/>
                  <a:gd name="T14" fmla="*/ 319 w 389"/>
                  <a:gd name="T15" fmla="*/ 296 h 296"/>
                  <a:gd name="T16" fmla="*/ 376 w 389"/>
                  <a:gd name="T17" fmla="*/ 196 h 296"/>
                  <a:gd name="T18" fmla="*/ 319 w 389"/>
                  <a:gd name="T19" fmla="*/ 280 h 296"/>
                  <a:gd name="T20" fmla="*/ 270 w 389"/>
                  <a:gd name="T21" fmla="*/ 262 h 296"/>
                  <a:gd name="T22" fmla="*/ 276 w 389"/>
                  <a:gd name="T23" fmla="*/ 183 h 296"/>
                  <a:gd name="T24" fmla="*/ 288 w 389"/>
                  <a:gd name="T25" fmla="*/ 237 h 296"/>
                  <a:gd name="T26" fmla="*/ 318 w 389"/>
                  <a:gd name="T27" fmla="*/ 154 h 296"/>
                  <a:gd name="T28" fmla="*/ 337 w 389"/>
                  <a:gd name="T29" fmla="*/ 231 h 296"/>
                  <a:gd name="T30" fmla="*/ 345 w 389"/>
                  <a:gd name="T31" fmla="*/ 239 h 296"/>
                  <a:gd name="T32" fmla="*/ 361 w 389"/>
                  <a:gd name="T33" fmla="*/ 260 h 296"/>
                  <a:gd name="T34" fmla="*/ 255 w 389"/>
                  <a:gd name="T35" fmla="*/ 182 h 296"/>
                  <a:gd name="T36" fmla="*/ 236 w 389"/>
                  <a:gd name="T37" fmla="*/ 166 h 296"/>
                  <a:gd name="T38" fmla="*/ 329 w 389"/>
                  <a:gd name="T39" fmla="*/ 126 h 296"/>
                  <a:gd name="T40" fmla="*/ 345 w 389"/>
                  <a:gd name="T41" fmla="*/ 139 h 296"/>
                  <a:gd name="T42" fmla="*/ 0 w 389"/>
                  <a:gd name="T43" fmla="*/ 0 h 296"/>
                  <a:gd name="T44" fmla="*/ 243 w 389"/>
                  <a:gd name="T45" fmla="*/ 235 h 296"/>
                  <a:gd name="T46" fmla="*/ 181 w 389"/>
                  <a:gd name="T47" fmla="*/ 219 h 296"/>
                  <a:gd name="T48" fmla="*/ 165 w 389"/>
                  <a:gd name="T49" fmla="*/ 219 h 296"/>
                  <a:gd name="T50" fmla="*/ 71 w 389"/>
                  <a:gd name="T51" fmla="*/ 182 h 296"/>
                  <a:gd name="T52" fmla="*/ 165 w 389"/>
                  <a:gd name="T53" fmla="*/ 219 h 296"/>
                  <a:gd name="T54" fmla="*/ 110 w 389"/>
                  <a:gd name="T55" fmla="*/ 126 h 296"/>
                  <a:gd name="T56" fmla="*/ 16 w 389"/>
                  <a:gd name="T57" fmla="*/ 166 h 296"/>
                  <a:gd name="T58" fmla="*/ 126 w 389"/>
                  <a:gd name="T59" fmla="*/ 54 h 296"/>
                  <a:gd name="T60" fmla="*/ 220 w 389"/>
                  <a:gd name="T61" fmla="*/ 16 h 296"/>
                  <a:gd name="T62" fmla="*/ 126 w 389"/>
                  <a:gd name="T63" fmla="*/ 54 h 296"/>
                  <a:gd name="T64" fmla="*/ 165 w 389"/>
                  <a:gd name="T65" fmla="*/ 110 h 296"/>
                  <a:gd name="T66" fmla="*/ 71 w 389"/>
                  <a:gd name="T67" fmla="*/ 70 h 296"/>
                  <a:gd name="T68" fmla="*/ 55 w 389"/>
                  <a:gd name="T69" fmla="*/ 110 h 296"/>
                  <a:gd name="T70" fmla="*/ 16 w 389"/>
                  <a:gd name="T71" fmla="*/ 70 h 296"/>
                  <a:gd name="T72" fmla="*/ 55 w 389"/>
                  <a:gd name="T73" fmla="*/ 110 h 296"/>
                  <a:gd name="T74" fmla="*/ 126 w 389"/>
                  <a:gd name="T75" fmla="*/ 166 h 296"/>
                  <a:gd name="T76" fmla="*/ 220 w 389"/>
                  <a:gd name="T77" fmla="*/ 126 h 296"/>
                  <a:gd name="T78" fmla="*/ 228 w 389"/>
                  <a:gd name="T79" fmla="*/ 110 h 296"/>
                  <a:gd name="T80" fmla="*/ 181 w 389"/>
                  <a:gd name="T81" fmla="*/ 70 h 296"/>
                  <a:gd name="T82" fmla="*/ 274 w 389"/>
                  <a:gd name="T83" fmla="*/ 110 h 296"/>
                  <a:gd name="T84" fmla="*/ 228 w 389"/>
                  <a:gd name="T85" fmla="*/ 110 h 296"/>
                  <a:gd name="T86" fmla="*/ 290 w 389"/>
                  <a:gd name="T87" fmla="*/ 70 h 296"/>
                  <a:gd name="T88" fmla="*/ 329 w 389"/>
                  <a:gd name="T89" fmla="*/ 110 h 296"/>
                  <a:gd name="T90" fmla="*/ 329 w 389"/>
                  <a:gd name="T91" fmla="*/ 54 h 296"/>
                  <a:gd name="T92" fmla="*/ 236 w 389"/>
                  <a:gd name="T93" fmla="*/ 16 h 296"/>
                  <a:gd name="T94" fmla="*/ 329 w 389"/>
                  <a:gd name="T95" fmla="*/ 54 h 296"/>
                  <a:gd name="T96" fmla="*/ 110 w 389"/>
                  <a:gd name="T97" fmla="*/ 54 h 296"/>
                  <a:gd name="T98" fmla="*/ 16 w 389"/>
                  <a:gd name="T99" fmla="*/ 16 h 296"/>
                  <a:gd name="T100" fmla="*/ 16 w 389"/>
                  <a:gd name="T101" fmla="*/ 182 h 296"/>
                  <a:gd name="T102" fmla="*/ 55 w 389"/>
                  <a:gd name="T103" fmla="*/ 219 h 296"/>
                  <a:gd name="T104" fmla="*/ 16 w 389"/>
                  <a:gd name="T105" fmla="*/ 18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89" h="296">
                    <a:moveTo>
                      <a:pt x="376" y="196"/>
                    </a:moveTo>
                    <a:cubicBezTo>
                      <a:pt x="364" y="176"/>
                      <a:pt x="364" y="176"/>
                      <a:pt x="364" y="176"/>
                    </a:cubicBezTo>
                    <a:cubicBezTo>
                      <a:pt x="361" y="199"/>
                      <a:pt x="361" y="199"/>
                      <a:pt x="361" y="199"/>
                    </a:cubicBezTo>
                    <a:cubicBezTo>
                      <a:pt x="360" y="208"/>
                      <a:pt x="357" y="214"/>
                      <a:pt x="355" y="217"/>
                    </a:cubicBezTo>
                    <a:cubicBezTo>
                      <a:pt x="359" y="190"/>
                      <a:pt x="364" y="147"/>
                      <a:pt x="306" y="134"/>
                    </a:cubicBezTo>
                    <a:cubicBezTo>
                      <a:pt x="289" y="130"/>
                      <a:pt x="289" y="130"/>
                      <a:pt x="289" y="130"/>
                    </a:cubicBezTo>
                    <a:cubicBezTo>
                      <a:pt x="298" y="146"/>
                      <a:pt x="298" y="146"/>
                      <a:pt x="298" y="146"/>
                    </a:cubicBezTo>
                    <a:cubicBezTo>
                      <a:pt x="306" y="160"/>
                      <a:pt x="304" y="178"/>
                      <a:pt x="298" y="193"/>
                    </a:cubicBezTo>
                    <a:cubicBezTo>
                      <a:pt x="291" y="172"/>
                      <a:pt x="278" y="157"/>
                      <a:pt x="277" y="157"/>
                    </a:cubicBezTo>
                    <a:cubicBezTo>
                      <a:pt x="264" y="143"/>
                      <a:pt x="264" y="143"/>
                      <a:pt x="264" y="143"/>
                    </a:cubicBezTo>
                    <a:cubicBezTo>
                      <a:pt x="264" y="162"/>
                      <a:pt x="264" y="162"/>
                      <a:pt x="264" y="162"/>
                    </a:cubicBezTo>
                    <a:cubicBezTo>
                      <a:pt x="263" y="171"/>
                      <a:pt x="260" y="183"/>
                      <a:pt x="257" y="195"/>
                    </a:cubicBezTo>
                    <a:cubicBezTo>
                      <a:pt x="250" y="221"/>
                      <a:pt x="242" y="251"/>
                      <a:pt x="257" y="272"/>
                    </a:cubicBezTo>
                    <a:cubicBezTo>
                      <a:pt x="267" y="287"/>
                      <a:pt x="287" y="295"/>
                      <a:pt x="318" y="296"/>
                    </a:cubicBezTo>
                    <a:cubicBezTo>
                      <a:pt x="318" y="296"/>
                      <a:pt x="318" y="296"/>
                      <a:pt x="318" y="296"/>
                    </a:cubicBezTo>
                    <a:cubicBezTo>
                      <a:pt x="318" y="296"/>
                      <a:pt x="318" y="296"/>
                      <a:pt x="319" y="296"/>
                    </a:cubicBezTo>
                    <a:cubicBezTo>
                      <a:pt x="352" y="296"/>
                      <a:pt x="368" y="281"/>
                      <a:pt x="375" y="268"/>
                    </a:cubicBezTo>
                    <a:cubicBezTo>
                      <a:pt x="389" y="244"/>
                      <a:pt x="384" y="211"/>
                      <a:pt x="376" y="196"/>
                    </a:cubicBezTo>
                    <a:close/>
                    <a:moveTo>
                      <a:pt x="361" y="260"/>
                    </a:moveTo>
                    <a:cubicBezTo>
                      <a:pt x="354" y="273"/>
                      <a:pt x="339" y="280"/>
                      <a:pt x="319" y="280"/>
                    </a:cubicBezTo>
                    <a:cubicBezTo>
                      <a:pt x="318" y="280"/>
                      <a:pt x="318" y="280"/>
                      <a:pt x="318" y="280"/>
                    </a:cubicBezTo>
                    <a:cubicBezTo>
                      <a:pt x="294" y="279"/>
                      <a:pt x="277" y="273"/>
                      <a:pt x="270" y="262"/>
                    </a:cubicBezTo>
                    <a:cubicBezTo>
                      <a:pt x="259" y="248"/>
                      <a:pt x="266" y="223"/>
                      <a:pt x="272" y="200"/>
                    </a:cubicBezTo>
                    <a:cubicBezTo>
                      <a:pt x="274" y="194"/>
                      <a:pt x="275" y="188"/>
                      <a:pt x="276" y="183"/>
                    </a:cubicBezTo>
                    <a:cubicBezTo>
                      <a:pt x="281" y="192"/>
                      <a:pt x="286" y="203"/>
                      <a:pt x="287" y="216"/>
                    </a:cubicBezTo>
                    <a:cubicBezTo>
                      <a:pt x="288" y="237"/>
                      <a:pt x="288" y="237"/>
                      <a:pt x="288" y="237"/>
                    </a:cubicBezTo>
                    <a:cubicBezTo>
                      <a:pt x="301" y="220"/>
                      <a:pt x="301" y="220"/>
                      <a:pt x="301" y="220"/>
                    </a:cubicBezTo>
                    <a:cubicBezTo>
                      <a:pt x="314" y="203"/>
                      <a:pt x="323" y="178"/>
                      <a:pt x="318" y="154"/>
                    </a:cubicBezTo>
                    <a:cubicBezTo>
                      <a:pt x="347" y="168"/>
                      <a:pt x="343" y="194"/>
                      <a:pt x="339" y="217"/>
                    </a:cubicBezTo>
                    <a:cubicBezTo>
                      <a:pt x="338" y="222"/>
                      <a:pt x="337" y="227"/>
                      <a:pt x="337" y="231"/>
                    </a:cubicBezTo>
                    <a:cubicBezTo>
                      <a:pt x="336" y="240"/>
                      <a:pt x="336" y="240"/>
                      <a:pt x="336" y="240"/>
                    </a:cubicBezTo>
                    <a:cubicBezTo>
                      <a:pt x="345" y="239"/>
                      <a:pt x="345" y="239"/>
                      <a:pt x="345" y="239"/>
                    </a:cubicBezTo>
                    <a:cubicBezTo>
                      <a:pt x="356" y="238"/>
                      <a:pt x="363" y="233"/>
                      <a:pt x="368" y="227"/>
                    </a:cubicBezTo>
                    <a:cubicBezTo>
                      <a:pt x="369" y="238"/>
                      <a:pt x="367" y="250"/>
                      <a:pt x="361" y="260"/>
                    </a:cubicBezTo>
                    <a:close/>
                    <a:moveTo>
                      <a:pt x="181" y="182"/>
                    </a:moveTo>
                    <a:cubicBezTo>
                      <a:pt x="255" y="182"/>
                      <a:pt x="255" y="182"/>
                      <a:pt x="255" y="182"/>
                    </a:cubicBezTo>
                    <a:cubicBezTo>
                      <a:pt x="255" y="166"/>
                      <a:pt x="255" y="166"/>
                      <a:pt x="255" y="166"/>
                    </a:cubicBezTo>
                    <a:cubicBezTo>
                      <a:pt x="236" y="166"/>
                      <a:pt x="236" y="166"/>
                      <a:pt x="236" y="166"/>
                    </a:cubicBezTo>
                    <a:cubicBezTo>
                      <a:pt x="236" y="126"/>
                      <a:pt x="236" y="126"/>
                      <a:pt x="236" y="126"/>
                    </a:cubicBezTo>
                    <a:cubicBezTo>
                      <a:pt x="329" y="126"/>
                      <a:pt x="329" y="126"/>
                      <a:pt x="329" y="126"/>
                    </a:cubicBezTo>
                    <a:cubicBezTo>
                      <a:pt x="329" y="139"/>
                      <a:pt x="329" y="139"/>
                      <a:pt x="329" y="139"/>
                    </a:cubicBezTo>
                    <a:cubicBezTo>
                      <a:pt x="345" y="139"/>
                      <a:pt x="345" y="139"/>
                      <a:pt x="345" y="139"/>
                    </a:cubicBezTo>
                    <a:cubicBezTo>
                      <a:pt x="345" y="0"/>
                      <a:pt x="345" y="0"/>
                      <a:pt x="34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243" y="235"/>
                      <a:pt x="243" y="235"/>
                      <a:pt x="243" y="235"/>
                    </a:cubicBezTo>
                    <a:cubicBezTo>
                      <a:pt x="243" y="219"/>
                      <a:pt x="243" y="219"/>
                      <a:pt x="243" y="219"/>
                    </a:cubicBezTo>
                    <a:cubicBezTo>
                      <a:pt x="181" y="219"/>
                      <a:pt x="181" y="219"/>
                      <a:pt x="181" y="219"/>
                    </a:cubicBezTo>
                    <a:lnTo>
                      <a:pt x="181" y="182"/>
                    </a:lnTo>
                    <a:close/>
                    <a:moveTo>
                      <a:pt x="165" y="219"/>
                    </a:moveTo>
                    <a:cubicBezTo>
                      <a:pt x="71" y="219"/>
                      <a:pt x="71" y="219"/>
                      <a:pt x="71" y="219"/>
                    </a:cubicBezTo>
                    <a:cubicBezTo>
                      <a:pt x="71" y="182"/>
                      <a:pt x="71" y="182"/>
                      <a:pt x="71" y="182"/>
                    </a:cubicBezTo>
                    <a:cubicBezTo>
                      <a:pt x="165" y="182"/>
                      <a:pt x="165" y="182"/>
                      <a:pt x="165" y="182"/>
                    </a:cubicBezTo>
                    <a:lnTo>
                      <a:pt x="165" y="219"/>
                    </a:lnTo>
                    <a:close/>
                    <a:moveTo>
                      <a:pt x="16" y="126"/>
                    </a:moveTo>
                    <a:cubicBezTo>
                      <a:pt x="110" y="126"/>
                      <a:pt x="110" y="126"/>
                      <a:pt x="110" y="126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6" y="166"/>
                      <a:pt x="16" y="166"/>
                      <a:pt x="16" y="166"/>
                    </a:cubicBezTo>
                    <a:lnTo>
                      <a:pt x="16" y="126"/>
                    </a:lnTo>
                    <a:close/>
                    <a:moveTo>
                      <a:pt x="126" y="54"/>
                    </a:moveTo>
                    <a:cubicBezTo>
                      <a:pt x="126" y="16"/>
                      <a:pt x="126" y="16"/>
                      <a:pt x="126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54"/>
                      <a:pt x="220" y="54"/>
                      <a:pt x="220" y="54"/>
                    </a:cubicBezTo>
                    <a:lnTo>
                      <a:pt x="126" y="54"/>
                    </a:lnTo>
                    <a:close/>
                    <a:moveTo>
                      <a:pt x="165" y="70"/>
                    </a:moveTo>
                    <a:cubicBezTo>
                      <a:pt x="165" y="110"/>
                      <a:pt x="165" y="110"/>
                      <a:pt x="165" y="110"/>
                    </a:cubicBezTo>
                    <a:cubicBezTo>
                      <a:pt x="71" y="110"/>
                      <a:pt x="71" y="110"/>
                      <a:pt x="71" y="110"/>
                    </a:cubicBezTo>
                    <a:cubicBezTo>
                      <a:pt x="71" y="70"/>
                      <a:pt x="71" y="70"/>
                      <a:pt x="71" y="70"/>
                    </a:cubicBezTo>
                    <a:lnTo>
                      <a:pt x="165" y="70"/>
                    </a:lnTo>
                    <a:close/>
                    <a:moveTo>
                      <a:pt x="55" y="110"/>
                    </a:moveTo>
                    <a:cubicBezTo>
                      <a:pt x="16" y="110"/>
                      <a:pt x="16" y="110"/>
                      <a:pt x="16" y="11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55" y="70"/>
                      <a:pt x="55" y="70"/>
                      <a:pt x="55" y="70"/>
                    </a:cubicBezTo>
                    <a:lnTo>
                      <a:pt x="55" y="110"/>
                    </a:lnTo>
                    <a:close/>
                    <a:moveTo>
                      <a:pt x="220" y="166"/>
                    </a:move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26" y="126"/>
                      <a:pt x="126" y="126"/>
                      <a:pt x="126" y="126"/>
                    </a:cubicBezTo>
                    <a:cubicBezTo>
                      <a:pt x="220" y="126"/>
                      <a:pt x="220" y="126"/>
                      <a:pt x="220" y="126"/>
                    </a:cubicBezTo>
                    <a:lnTo>
                      <a:pt x="220" y="166"/>
                    </a:lnTo>
                    <a:close/>
                    <a:moveTo>
                      <a:pt x="228" y="110"/>
                    </a:moveTo>
                    <a:cubicBezTo>
                      <a:pt x="181" y="110"/>
                      <a:pt x="181" y="110"/>
                      <a:pt x="181" y="110"/>
                    </a:cubicBezTo>
                    <a:cubicBezTo>
                      <a:pt x="181" y="70"/>
                      <a:pt x="181" y="70"/>
                      <a:pt x="181" y="70"/>
                    </a:cubicBezTo>
                    <a:cubicBezTo>
                      <a:pt x="274" y="70"/>
                      <a:pt x="274" y="70"/>
                      <a:pt x="274" y="70"/>
                    </a:cubicBezTo>
                    <a:cubicBezTo>
                      <a:pt x="274" y="110"/>
                      <a:pt x="274" y="110"/>
                      <a:pt x="274" y="110"/>
                    </a:cubicBezTo>
                    <a:cubicBezTo>
                      <a:pt x="236" y="110"/>
                      <a:pt x="236" y="110"/>
                      <a:pt x="236" y="110"/>
                    </a:cubicBezTo>
                    <a:lnTo>
                      <a:pt x="228" y="110"/>
                    </a:lnTo>
                    <a:close/>
                    <a:moveTo>
                      <a:pt x="290" y="110"/>
                    </a:moveTo>
                    <a:cubicBezTo>
                      <a:pt x="290" y="70"/>
                      <a:pt x="290" y="70"/>
                      <a:pt x="290" y="70"/>
                    </a:cubicBezTo>
                    <a:cubicBezTo>
                      <a:pt x="329" y="70"/>
                      <a:pt x="329" y="70"/>
                      <a:pt x="329" y="70"/>
                    </a:cubicBezTo>
                    <a:cubicBezTo>
                      <a:pt x="329" y="110"/>
                      <a:pt x="329" y="110"/>
                      <a:pt x="329" y="110"/>
                    </a:cubicBezTo>
                    <a:lnTo>
                      <a:pt x="290" y="110"/>
                    </a:lnTo>
                    <a:close/>
                    <a:moveTo>
                      <a:pt x="329" y="54"/>
                    </a:moveTo>
                    <a:cubicBezTo>
                      <a:pt x="236" y="54"/>
                      <a:pt x="236" y="54"/>
                      <a:pt x="236" y="54"/>
                    </a:cubicBezTo>
                    <a:cubicBezTo>
                      <a:pt x="236" y="16"/>
                      <a:pt x="236" y="16"/>
                      <a:pt x="236" y="16"/>
                    </a:cubicBezTo>
                    <a:cubicBezTo>
                      <a:pt x="329" y="16"/>
                      <a:pt x="329" y="16"/>
                      <a:pt x="329" y="16"/>
                    </a:cubicBezTo>
                    <a:lnTo>
                      <a:pt x="329" y="54"/>
                    </a:lnTo>
                    <a:close/>
                    <a:moveTo>
                      <a:pt x="110" y="16"/>
                    </a:moveTo>
                    <a:cubicBezTo>
                      <a:pt x="110" y="54"/>
                      <a:pt x="110" y="54"/>
                      <a:pt x="110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16"/>
                      <a:pt x="16" y="16"/>
                      <a:pt x="16" y="16"/>
                    </a:cubicBezTo>
                    <a:lnTo>
                      <a:pt x="110" y="16"/>
                    </a:lnTo>
                    <a:close/>
                    <a:moveTo>
                      <a:pt x="16" y="182"/>
                    </a:moveTo>
                    <a:cubicBezTo>
                      <a:pt x="55" y="182"/>
                      <a:pt x="55" y="182"/>
                      <a:pt x="55" y="182"/>
                    </a:cubicBezTo>
                    <a:cubicBezTo>
                      <a:pt x="55" y="219"/>
                      <a:pt x="55" y="219"/>
                      <a:pt x="55" y="219"/>
                    </a:cubicBezTo>
                    <a:cubicBezTo>
                      <a:pt x="16" y="219"/>
                      <a:pt x="16" y="219"/>
                      <a:pt x="16" y="219"/>
                    </a:cubicBezTo>
                    <a:lnTo>
                      <a:pt x="16" y="18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9" dirty="0"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6C04F0DF-B39F-8645-8AD9-DEA9556A5EDA}"/>
              </a:ext>
            </a:extLst>
          </p:cNvPr>
          <p:cNvGrpSpPr/>
          <p:nvPr/>
        </p:nvGrpSpPr>
        <p:grpSpPr>
          <a:xfrm>
            <a:off x="2218248" y="5300480"/>
            <a:ext cx="292951" cy="632993"/>
            <a:chOff x="1693658" y="4666427"/>
            <a:chExt cx="292951" cy="632993"/>
          </a:xfrm>
        </p:grpSpPr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C028CFC4-2AFF-FD4F-9406-798B3918DC55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1830940" y="4666427"/>
              <a:ext cx="0" cy="363047"/>
            </a:xfrm>
            <a:prstGeom prst="line">
              <a:avLst/>
            </a:prstGeom>
            <a:ln w="25400">
              <a:solidFill>
                <a:srgbClr val="F8981D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3D564BF5-B245-A646-865D-6E5B887DF427}"/>
                </a:ext>
              </a:extLst>
            </p:cNvPr>
            <p:cNvGrpSpPr/>
            <p:nvPr/>
          </p:nvGrpSpPr>
          <p:grpSpPr>
            <a:xfrm>
              <a:off x="1693658" y="4865932"/>
              <a:ext cx="292951" cy="433488"/>
              <a:chOff x="5034533" y="2180580"/>
              <a:chExt cx="292951" cy="433488"/>
            </a:xfrm>
          </p:grpSpPr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9AA1FF07-43DC-BF4C-86BD-75A72FBE35A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034533" y="2339748"/>
                <a:ext cx="274320" cy="27432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VM</a:t>
                </a:r>
              </a:p>
            </p:txBody>
          </p:sp>
          <p:sp>
            <p:nvSpPr>
              <p:cNvPr id="205" name="Freeform 21">
                <a:extLst>
                  <a:ext uri="{FF2B5EF4-FFF2-40B4-BE49-F238E27FC236}">
                    <a16:creationId xmlns:a16="http://schemas.microsoft.com/office/drawing/2014/main" id="{9C9C0B20-768C-4E49-87FB-48627823568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041473" y="2180580"/>
                <a:ext cx="286011" cy="217911"/>
              </a:xfrm>
              <a:custGeom>
                <a:avLst/>
                <a:gdLst>
                  <a:gd name="T0" fmla="*/ 364 w 389"/>
                  <a:gd name="T1" fmla="*/ 176 h 296"/>
                  <a:gd name="T2" fmla="*/ 355 w 389"/>
                  <a:gd name="T3" fmla="*/ 217 h 296"/>
                  <a:gd name="T4" fmla="*/ 289 w 389"/>
                  <a:gd name="T5" fmla="*/ 130 h 296"/>
                  <a:gd name="T6" fmla="*/ 298 w 389"/>
                  <a:gd name="T7" fmla="*/ 193 h 296"/>
                  <a:gd name="T8" fmla="*/ 264 w 389"/>
                  <a:gd name="T9" fmla="*/ 143 h 296"/>
                  <a:gd name="T10" fmla="*/ 257 w 389"/>
                  <a:gd name="T11" fmla="*/ 195 h 296"/>
                  <a:gd name="T12" fmla="*/ 318 w 389"/>
                  <a:gd name="T13" fmla="*/ 296 h 296"/>
                  <a:gd name="T14" fmla="*/ 319 w 389"/>
                  <a:gd name="T15" fmla="*/ 296 h 296"/>
                  <a:gd name="T16" fmla="*/ 376 w 389"/>
                  <a:gd name="T17" fmla="*/ 196 h 296"/>
                  <a:gd name="T18" fmla="*/ 319 w 389"/>
                  <a:gd name="T19" fmla="*/ 280 h 296"/>
                  <a:gd name="T20" fmla="*/ 270 w 389"/>
                  <a:gd name="T21" fmla="*/ 262 h 296"/>
                  <a:gd name="T22" fmla="*/ 276 w 389"/>
                  <a:gd name="T23" fmla="*/ 183 h 296"/>
                  <a:gd name="T24" fmla="*/ 288 w 389"/>
                  <a:gd name="T25" fmla="*/ 237 h 296"/>
                  <a:gd name="T26" fmla="*/ 318 w 389"/>
                  <a:gd name="T27" fmla="*/ 154 h 296"/>
                  <a:gd name="T28" fmla="*/ 337 w 389"/>
                  <a:gd name="T29" fmla="*/ 231 h 296"/>
                  <a:gd name="T30" fmla="*/ 345 w 389"/>
                  <a:gd name="T31" fmla="*/ 239 h 296"/>
                  <a:gd name="T32" fmla="*/ 361 w 389"/>
                  <a:gd name="T33" fmla="*/ 260 h 296"/>
                  <a:gd name="T34" fmla="*/ 255 w 389"/>
                  <a:gd name="T35" fmla="*/ 182 h 296"/>
                  <a:gd name="T36" fmla="*/ 236 w 389"/>
                  <a:gd name="T37" fmla="*/ 166 h 296"/>
                  <a:gd name="T38" fmla="*/ 329 w 389"/>
                  <a:gd name="T39" fmla="*/ 126 h 296"/>
                  <a:gd name="T40" fmla="*/ 345 w 389"/>
                  <a:gd name="T41" fmla="*/ 139 h 296"/>
                  <a:gd name="T42" fmla="*/ 0 w 389"/>
                  <a:gd name="T43" fmla="*/ 0 h 296"/>
                  <a:gd name="T44" fmla="*/ 243 w 389"/>
                  <a:gd name="T45" fmla="*/ 235 h 296"/>
                  <a:gd name="T46" fmla="*/ 181 w 389"/>
                  <a:gd name="T47" fmla="*/ 219 h 296"/>
                  <a:gd name="T48" fmla="*/ 165 w 389"/>
                  <a:gd name="T49" fmla="*/ 219 h 296"/>
                  <a:gd name="T50" fmla="*/ 71 w 389"/>
                  <a:gd name="T51" fmla="*/ 182 h 296"/>
                  <a:gd name="T52" fmla="*/ 165 w 389"/>
                  <a:gd name="T53" fmla="*/ 219 h 296"/>
                  <a:gd name="T54" fmla="*/ 110 w 389"/>
                  <a:gd name="T55" fmla="*/ 126 h 296"/>
                  <a:gd name="T56" fmla="*/ 16 w 389"/>
                  <a:gd name="T57" fmla="*/ 166 h 296"/>
                  <a:gd name="T58" fmla="*/ 126 w 389"/>
                  <a:gd name="T59" fmla="*/ 54 h 296"/>
                  <a:gd name="T60" fmla="*/ 220 w 389"/>
                  <a:gd name="T61" fmla="*/ 16 h 296"/>
                  <a:gd name="T62" fmla="*/ 126 w 389"/>
                  <a:gd name="T63" fmla="*/ 54 h 296"/>
                  <a:gd name="T64" fmla="*/ 165 w 389"/>
                  <a:gd name="T65" fmla="*/ 110 h 296"/>
                  <a:gd name="T66" fmla="*/ 71 w 389"/>
                  <a:gd name="T67" fmla="*/ 70 h 296"/>
                  <a:gd name="T68" fmla="*/ 55 w 389"/>
                  <a:gd name="T69" fmla="*/ 110 h 296"/>
                  <a:gd name="T70" fmla="*/ 16 w 389"/>
                  <a:gd name="T71" fmla="*/ 70 h 296"/>
                  <a:gd name="T72" fmla="*/ 55 w 389"/>
                  <a:gd name="T73" fmla="*/ 110 h 296"/>
                  <a:gd name="T74" fmla="*/ 126 w 389"/>
                  <a:gd name="T75" fmla="*/ 166 h 296"/>
                  <a:gd name="T76" fmla="*/ 220 w 389"/>
                  <a:gd name="T77" fmla="*/ 126 h 296"/>
                  <a:gd name="T78" fmla="*/ 228 w 389"/>
                  <a:gd name="T79" fmla="*/ 110 h 296"/>
                  <a:gd name="T80" fmla="*/ 181 w 389"/>
                  <a:gd name="T81" fmla="*/ 70 h 296"/>
                  <a:gd name="T82" fmla="*/ 274 w 389"/>
                  <a:gd name="T83" fmla="*/ 110 h 296"/>
                  <a:gd name="T84" fmla="*/ 228 w 389"/>
                  <a:gd name="T85" fmla="*/ 110 h 296"/>
                  <a:gd name="T86" fmla="*/ 290 w 389"/>
                  <a:gd name="T87" fmla="*/ 70 h 296"/>
                  <a:gd name="T88" fmla="*/ 329 w 389"/>
                  <a:gd name="T89" fmla="*/ 110 h 296"/>
                  <a:gd name="T90" fmla="*/ 329 w 389"/>
                  <a:gd name="T91" fmla="*/ 54 h 296"/>
                  <a:gd name="T92" fmla="*/ 236 w 389"/>
                  <a:gd name="T93" fmla="*/ 16 h 296"/>
                  <a:gd name="T94" fmla="*/ 329 w 389"/>
                  <a:gd name="T95" fmla="*/ 54 h 296"/>
                  <a:gd name="T96" fmla="*/ 110 w 389"/>
                  <a:gd name="T97" fmla="*/ 54 h 296"/>
                  <a:gd name="T98" fmla="*/ 16 w 389"/>
                  <a:gd name="T99" fmla="*/ 16 h 296"/>
                  <a:gd name="T100" fmla="*/ 16 w 389"/>
                  <a:gd name="T101" fmla="*/ 182 h 296"/>
                  <a:gd name="T102" fmla="*/ 55 w 389"/>
                  <a:gd name="T103" fmla="*/ 219 h 296"/>
                  <a:gd name="T104" fmla="*/ 16 w 389"/>
                  <a:gd name="T105" fmla="*/ 18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89" h="296">
                    <a:moveTo>
                      <a:pt x="376" y="196"/>
                    </a:moveTo>
                    <a:cubicBezTo>
                      <a:pt x="364" y="176"/>
                      <a:pt x="364" y="176"/>
                      <a:pt x="364" y="176"/>
                    </a:cubicBezTo>
                    <a:cubicBezTo>
                      <a:pt x="361" y="199"/>
                      <a:pt x="361" y="199"/>
                      <a:pt x="361" y="199"/>
                    </a:cubicBezTo>
                    <a:cubicBezTo>
                      <a:pt x="360" y="208"/>
                      <a:pt x="357" y="214"/>
                      <a:pt x="355" y="217"/>
                    </a:cubicBezTo>
                    <a:cubicBezTo>
                      <a:pt x="359" y="190"/>
                      <a:pt x="364" y="147"/>
                      <a:pt x="306" y="134"/>
                    </a:cubicBezTo>
                    <a:cubicBezTo>
                      <a:pt x="289" y="130"/>
                      <a:pt x="289" y="130"/>
                      <a:pt x="289" y="130"/>
                    </a:cubicBezTo>
                    <a:cubicBezTo>
                      <a:pt x="298" y="146"/>
                      <a:pt x="298" y="146"/>
                      <a:pt x="298" y="146"/>
                    </a:cubicBezTo>
                    <a:cubicBezTo>
                      <a:pt x="306" y="160"/>
                      <a:pt x="304" y="178"/>
                      <a:pt x="298" y="193"/>
                    </a:cubicBezTo>
                    <a:cubicBezTo>
                      <a:pt x="291" y="172"/>
                      <a:pt x="278" y="157"/>
                      <a:pt x="277" y="157"/>
                    </a:cubicBezTo>
                    <a:cubicBezTo>
                      <a:pt x="264" y="143"/>
                      <a:pt x="264" y="143"/>
                      <a:pt x="264" y="143"/>
                    </a:cubicBezTo>
                    <a:cubicBezTo>
                      <a:pt x="264" y="162"/>
                      <a:pt x="264" y="162"/>
                      <a:pt x="264" y="162"/>
                    </a:cubicBezTo>
                    <a:cubicBezTo>
                      <a:pt x="263" y="171"/>
                      <a:pt x="260" y="183"/>
                      <a:pt x="257" y="195"/>
                    </a:cubicBezTo>
                    <a:cubicBezTo>
                      <a:pt x="250" y="221"/>
                      <a:pt x="242" y="251"/>
                      <a:pt x="257" y="272"/>
                    </a:cubicBezTo>
                    <a:cubicBezTo>
                      <a:pt x="267" y="287"/>
                      <a:pt x="287" y="295"/>
                      <a:pt x="318" y="296"/>
                    </a:cubicBezTo>
                    <a:cubicBezTo>
                      <a:pt x="318" y="296"/>
                      <a:pt x="318" y="296"/>
                      <a:pt x="318" y="296"/>
                    </a:cubicBezTo>
                    <a:cubicBezTo>
                      <a:pt x="318" y="296"/>
                      <a:pt x="318" y="296"/>
                      <a:pt x="319" y="296"/>
                    </a:cubicBezTo>
                    <a:cubicBezTo>
                      <a:pt x="352" y="296"/>
                      <a:pt x="368" y="281"/>
                      <a:pt x="375" y="268"/>
                    </a:cubicBezTo>
                    <a:cubicBezTo>
                      <a:pt x="389" y="244"/>
                      <a:pt x="384" y="211"/>
                      <a:pt x="376" y="196"/>
                    </a:cubicBezTo>
                    <a:close/>
                    <a:moveTo>
                      <a:pt x="361" y="260"/>
                    </a:moveTo>
                    <a:cubicBezTo>
                      <a:pt x="354" y="273"/>
                      <a:pt x="339" y="280"/>
                      <a:pt x="319" y="280"/>
                    </a:cubicBezTo>
                    <a:cubicBezTo>
                      <a:pt x="318" y="280"/>
                      <a:pt x="318" y="280"/>
                      <a:pt x="318" y="280"/>
                    </a:cubicBezTo>
                    <a:cubicBezTo>
                      <a:pt x="294" y="279"/>
                      <a:pt x="277" y="273"/>
                      <a:pt x="270" y="262"/>
                    </a:cubicBezTo>
                    <a:cubicBezTo>
                      <a:pt x="259" y="248"/>
                      <a:pt x="266" y="223"/>
                      <a:pt x="272" y="200"/>
                    </a:cubicBezTo>
                    <a:cubicBezTo>
                      <a:pt x="274" y="194"/>
                      <a:pt x="275" y="188"/>
                      <a:pt x="276" y="183"/>
                    </a:cubicBezTo>
                    <a:cubicBezTo>
                      <a:pt x="281" y="192"/>
                      <a:pt x="286" y="203"/>
                      <a:pt x="287" y="216"/>
                    </a:cubicBezTo>
                    <a:cubicBezTo>
                      <a:pt x="288" y="237"/>
                      <a:pt x="288" y="237"/>
                      <a:pt x="288" y="237"/>
                    </a:cubicBezTo>
                    <a:cubicBezTo>
                      <a:pt x="301" y="220"/>
                      <a:pt x="301" y="220"/>
                      <a:pt x="301" y="220"/>
                    </a:cubicBezTo>
                    <a:cubicBezTo>
                      <a:pt x="314" y="203"/>
                      <a:pt x="323" y="178"/>
                      <a:pt x="318" y="154"/>
                    </a:cubicBezTo>
                    <a:cubicBezTo>
                      <a:pt x="347" y="168"/>
                      <a:pt x="343" y="194"/>
                      <a:pt x="339" y="217"/>
                    </a:cubicBezTo>
                    <a:cubicBezTo>
                      <a:pt x="338" y="222"/>
                      <a:pt x="337" y="227"/>
                      <a:pt x="337" y="231"/>
                    </a:cubicBezTo>
                    <a:cubicBezTo>
                      <a:pt x="336" y="240"/>
                      <a:pt x="336" y="240"/>
                      <a:pt x="336" y="240"/>
                    </a:cubicBezTo>
                    <a:cubicBezTo>
                      <a:pt x="345" y="239"/>
                      <a:pt x="345" y="239"/>
                      <a:pt x="345" y="239"/>
                    </a:cubicBezTo>
                    <a:cubicBezTo>
                      <a:pt x="356" y="238"/>
                      <a:pt x="363" y="233"/>
                      <a:pt x="368" y="227"/>
                    </a:cubicBezTo>
                    <a:cubicBezTo>
                      <a:pt x="369" y="238"/>
                      <a:pt x="367" y="250"/>
                      <a:pt x="361" y="260"/>
                    </a:cubicBezTo>
                    <a:close/>
                    <a:moveTo>
                      <a:pt x="181" y="182"/>
                    </a:moveTo>
                    <a:cubicBezTo>
                      <a:pt x="255" y="182"/>
                      <a:pt x="255" y="182"/>
                      <a:pt x="255" y="182"/>
                    </a:cubicBezTo>
                    <a:cubicBezTo>
                      <a:pt x="255" y="166"/>
                      <a:pt x="255" y="166"/>
                      <a:pt x="255" y="166"/>
                    </a:cubicBezTo>
                    <a:cubicBezTo>
                      <a:pt x="236" y="166"/>
                      <a:pt x="236" y="166"/>
                      <a:pt x="236" y="166"/>
                    </a:cubicBezTo>
                    <a:cubicBezTo>
                      <a:pt x="236" y="126"/>
                      <a:pt x="236" y="126"/>
                      <a:pt x="236" y="126"/>
                    </a:cubicBezTo>
                    <a:cubicBezTo>
                      <a:pt x="329" y="126"/>
                      <a:pt x="329" y="126"/>
                      <a:pt x="329" y="126"/>
                    </a:cubicBezTo>
                    <a:cubicBezTo>
                      <a:pt x="329" y="139"/>
                      <a:pt x="329" y="139"/>
                      <a:pt x="329" y="139"/>
                    </a:cubicBezTo>
                    <a:cubicBezTo>
                      <a:pt x="345" y="139"/>
                      <a:pt x="345" y="139"/>
                      <a:pt x="345" y="139"/>
                    </a:cubicBezTo>
                    <a:cubicBezTo>
                      <a:pt x="345" y="0"/>
                      <a:pt x="345" y="0"/>
                      <a:pt x="34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243" y="235"/>
                      <a:pt x="243" y="235"/>
                      <a:pt x="243" y="235"/>
                    </a:cubicBezTo>
                    <a:cubicBezTo>
                      <a:pt x="243" y="219"/>
                      <a:pt x="243" y="219"/>
                      <a:pt x="243" y="219"/>
                    </a:cubicBezTo>
                    <a:cubicBezTo>
                      <a:pt x="181" y="219"/>
                      <a:pt x="181" y="219"/>
                      <a:pt x="181" y="219"/>
                    </a:cubicBezTo>
                    <a:lnTo>
                      <a:pt x="181" y="182"/>
                    </a:lnTo>
                    <a:close/>
                    <a:moveTo>
                      <a:pt x="165" y="219"/>
                    </a:moveTo>
                    <a:cubicBezTo>
                      <a:pt x="71" y="219"/>
                      <a:pt x="71" y="219"/>
                      <a:pt x="71" y="219"/>
                    </a:cubicBezTo>
                    <a:cubicBezTo>
                      <a:pt x="71" y="182"/>
                      <a:pt x="71" y="182"/>
                      <a:pt x="71" y="182"/>
                    </a:cubicBezTo>
                    <a:cubicBezTo>
                      <a:pt x="165" y="182"/>
                      <a:pt x="165" y="182"/>
                      <a:pt x="165" y="182"/>
                    </a:cubicBezTo>
                    <a:lnTo>
                      <a:pt x="165" y="219"/>
                    </a:lnTo>
                    <a:close/>
                    <a:moveTo>
                      <a:pt x="16" y="126"/>
                    </a:moveTo>
                    <a:cubicBezTo>
                      <a:pt x="110" y="126"/>
                      <a:pt x="110" y="126"/>
                      <a:pt x="110" y="126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6" y="166"/>
                      <a:pt x="16" y="166"/>
                      <a:pt x="16" y="166"/>
                    </a:cubicBezTo>
                    <a:lnTo>
                      <a:pt x="16" y="126"/>
                    </a:lnTo>
                    <a:close/>
                    <a:moveTo>
                      <a:pt x="126" y="54"/>
                    </a:moveTo>
                    <a:cubicBezTo>
                      <a:pt x="126" y="16"/>
                      <a:pt x="126" y="16"/>
                      <a:pt x="126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54"/>
                      <a:pt x="220" y="54"/>
                      <a:pt x="220" y="54"/>
                    </a:cubicBezTo>
                    <a:lnTo>
                      <a:pt x="126" y="54"/>
                    </a:lnTo>
                    <a:close/>
                    <a:moveTo>
                      <a:pt x="165" y="70"/>
                    </a:moveTo>
                    <a:cubicBezTo>
                      <a:pt x="165" y="110"/>
                      <a:pt x="165" y="110"/>
                      <a:pt x="165" y="110"/>
                    </a:cubicBezTo>
                    <a:cubicBezTo>
                      <a:pt x="71" y="110"/>
                      <a:pt x="71" y="110"/>
                      <a:pt x="71" y="110"/>
                    </a:cubicBezTo>
                    <a:cubicBezTo>
                      <a:pt x="71" y="70"/>
                      <a:pt x="71" y="70"/>
                      <a:pt x="71" y="70"/>
                    </a:cubicBezTo>
                    <a:lnTo>
                      <a:pt x="165" y="70"/>
                    </a:lnTo>
                    <a:close/>
                    <a:moveTo>
                      <a:pt x="55" y="110"/>
                    </a:moveTo>
                    <a:cubicBezTo>
                      <a:pt x="16" y="110"/>
                      <a:pt x="16" y="110"/>
                      <a:pt x="16" y="11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55" y="70"/>
                      <a:pt x="55" y="70"/>
                      <a:pt x="55" y="70"/>
                    </a:cubicBezTo>
                    <a:lnTo>
                      <a:pt x="55" y="110"/>
                    </a:lnTo>
                    <a:close/>
                    <a:moveTo>
                      <a:pt x="220" y="166"/>
                    </a:move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26" y="126"/>
                      <a:pt x="126" y="126"/>
                      <a:pt x="126" y="126"/>
                    </a:cubicBezTo>
                    <a:cubicBezTo>
                      <a:pt x="220" y="126"/>
                      <a:pt x="220" y="126"/>
                      <a:pt x="220" y="126"/>
                    </a:cubicBezTo>
                    <a:lnTo>
                      <a:pt x="220" y="166"/>
                    </a:lnTo>
                    <a:close/>
                    <a:moveTo>
                      <a:pt x="228" y="110"/>
                    </a:moveTo>
                    <a:cubicBezTo>
                      <a:pt x="181" y="110"/>
                      <a:pt x="181" y="110"/>
                      <a:pt x="181" y="110"/>
                    </a:cubicBezTo>
                    <a:cubicBezTo>
                      <a:pt x="181" y="70"/>
                      <a:pt x="181" y="70"/>
                      <a:pt x="181" y="70"/>
                    </a:cubicBezTo>
                    <a:cubicBezTo>
                      <a:pt x="274" y="70"/>
                      <a:pt x="274" y="70"/>
                      <a:pt x="274" y="70"/>
                    </a:cubicBezTo>
                    <a:cubicBezTo>
                      <a:pt x="274" y="110"/>
                      <a:pt x="274" y="110"/>
                      <a:pt x="274" y="110"/>
                    </a:cubicBezTo>
                    <a:cubicBezTo>
                      <a:pt x="236" y="110"/>
                      <a:pt x="236" y="110"/>
                      <a:pt x="236" y="110"/>
                    </a:cubicBezTo>
                    <a:lnTo>
                      <a:pt x="228" y="110"/>
                    </a:lnTo>
                    <a:close/>
                    <a:moveTo>
                      <a:pt x="290" y="110"/>
                    </a:moveTo>
                    <a:cubicBezTo>
                      <a:pt x="290" y="70"/>
                      <a:pt x="290" y="70"/>
                      <a:pt x="290" y="70"/>
                    </a:cubicBezTo>
                    <a:cubicBezTo>
                      <a:pt x="329" y="70"/>
                      <a:pt x="329" y="70"/>
                      <a:pt x="329" y="70"/>
                    </a:cubicBezTo>
                    <a:cubicBezTo>
                      <a:pt x="329" y="110"/>
                      <a:pt x="329" y="110"/>
                      <a:pt x="329" y="110"/>
                    </a:cubicBezTo>
                    <a:lnTo>
                      <a:pt x="290" y="110"/>
                    </a:lnTo>
                    <a:close/>
                    <a:moveTo>
                      <a:pt x="329" y="54"/>
                    </a:moveTo>
                    <a:cubicBezTo>
                      <a:pt x="236" y="54"/>
                      <a:pt x="236" y="54"/>
                      <a:pt x="236" y="54"/>
                    </a:cubicBezTo>
                    <a:cubicBezTo>
                      <a:pt x="236" y="16"/>
                      <a:pt x="236" y="16"/>
                      <a:pt x="236" y="16"/>
                    </a:cubicBezTo>
                    <a:cubicBezTo>
                      <a:pt x="329" y="16"/>
                      <a:pt x="329" y="16"/>
                      <a:pt x="329" y="16"/>
                    </a:cubicBezTo>
                    <a:lnTo>
                      <a:pt x="329" y="54"/>
                    </a:lnTo>
                    <a:close/>
                    <a:moveTo>
                      <a:pt x="110" y="16"/>
                    </a:moveTo>
                    <a:cubicBezTo>
                      <a:pt x="110" y="54"/>
                      <a:pt x="110" y="54"/>
                      <a:pt x="110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16"/>
                      <a:pt x="16" y="16"/>
                      <a:pt x="16" y="16"/>
                    </a:cubicBezTo>
                    <a:lnTo>
                      <a:pt x="110" y="16"/>
                    </a:lnTo>
                    <a:close/>
                    <a:moveTo>
                      <a:pt x="16" y="182"/>
                    </a:moveTo>
                    <a:cubicBezTo>
                      <a:pt x="55" y="182"/>
                      <a:pt x="55" y="182"/>
                      <a:pt x="55" y="182"/>
                    </a:cubicBezTo>
                    <a:cubicBezTo>
                      <a:pt x="55" y="219"/>
                      <a:pt x="55" y="219"/>
                      <a:pt x="55" y="219"/>
                    </a:cubicBezTo>
                    <a:cubicBezTo>
                      <a:pt x="16" y="219"/>
                      <a:pt x="16" y="219"/>
                      <a:pt x="16" y="219"/>
                    </a:cubicBezTo>
                    <a:lnTo>
                      <a:pt x="16" y="18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9" dirty="0"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2C010836-3B24-9C46-8353-EA033FBB7C41}"/>
              </a:ext>
            </a:extLst>
          </p:cNvPr>
          <p:cNvGrpSpPr/>
          <p:nvPr/>
        </p:nvGrpSpPr>
        <p:grpSpPr>
          <a:xfrm>
            <a:off x="1099931" y="4124174"/>
            <a:ext cx="292951" cy="632993"/>
            <a:chOff x="1693658" y="4666427"/>
            <a:chExt cx="292951" cy="632993"/>
          </a:xfrm>
        </p:grpSpPr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075292F8-F27B-504D-87AF-5E6B904C8AA1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1830940" y="4666427"/>
              <a:ext cx="0" cy="363047"/>
            </a:xfrm>
            <a:prstGeom prst="line">
              <a:avLst/>
            </a:prstGeom>
            <a:ln w="25400">
              <a:solidFill>
                <a:srgbClr val="F8981D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5BD48F1E-D151-704C-BAD6-524B436AF213}"/>
                </a:ext>
              </a:extLst>
            </p:cNvPr>
            <p:cNvGrpSpPr/>
            <p:nvPr/>
          </p:nvGrpSpPr>
          <p:grpSpPr>
            <a:xfrm>
              <a:off x="1693658" y="4865932"/>
              <a:ext cx="292951" cy="433488"/>
              <a:chOff x="5034533" y="2180580"/>
              <a:chExt cx="292951" cy="433488"/>
            </a:xfrm>
          </p:grpSpPr>
          <p:sp>
            <p:nvSpPr>
              <p:cNvPr id="209" name="Rectangle 208">
                <a:extLst>
                  <a:ext uri="{FF2B5EF4-FFF2-40B4-BE49-F238E27FC236}">
                    <a16:creationId xmlns:a16="http://schemas.microsoft.com/office/drawing/2014/main" id="{0876E179-909D-8A44-A304-C125F2782EF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034533" y="2339748"/>
                <a:ext cx="274320" cy="27432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VM</a:t>
                </a:r>
              </a:p>
            </p:txBody>
          </p:sp>
          <p:sp>
            <p:nvSpPr>
              <p:cNvPr id="210" name="Freeform 21">
                <a:extLst>
                  <a:ext uri="{FF2B5EF4-FFF2-40B4-BE49-F238E27FC236}">
                    <a16:creationId xmlns:a16="http://schemas.microsoft.com/office/drawing/2014/main" id="{E36D5DEE-59C5-7B4A-A368-BDB5DBE7FF05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041473" y="2180580"/>
                <a:ext cx="286011" cy="217911"/>
              </a:xfrm>
              <a:custGeom>
                <a:avLst/>
                <a:gdLst>
                  <a:gd name="T0" fmla="*/ 364 w 389"/>
                  <a:gd name="T1" fmla="*/ 176 h 296"/>
                  <a:gd name="T2" fmla="*/ 355 w 389"/>
                  <a:gd name="T3" fmla="*/ 217 h 296"/>
                  <a:gd name="T4" fmla="*/ 289 w 389"/>
                  <a:gd name="T5" fmla="*/ 130 h 296"/>
                  <a:gd name="T6" fmla="*/ 298 w 389"/>
                  <a:gd name="T7" fmla="*/ 193 h 296"/>
                  <a:gd name="T8" fmla="*/ 264 w 389"/>
                  <a:gd name="T9" fmla="*/ 143 h 296"/>
                  <a:gd name="T10" fmla="*/ 257 w 389"/>
                  <a:gd name="T11" fmla="*/ 195 h 296"/>
                  <a:gd name="T12" fmla="*/ 318 w 389"/>
                  <a:gd name="T13" fmla="*/ 296 h 296"/>
                  <a:gd name="T14" fmla="*/ 319 w 389"/>
                  <a:gd name="T15" fmla="*/ 296 h 296"/>
                  <a:gd name="T16" fmla="*/ 376 w 389"/>
                  <a:gd name="T17" fmla="*/ 196 h 296"/>
                  <a:gd name="T18" fmla="*/ 319 w 389"/>
                  <a:gd name="T19" fmla="*/ 280 h 296"/>
                  <a:gd name="T20" fmla="*/ 270 w 389"/>
                  <a:gd name="T21" fmla="*/ 262 h 296"/>
                  <a:gd name="T22" fmla="*/ 276 w 389"/>
                  <a:gd name="T23" fmla="*/ 183 h 296"/>
                  <a:gd name="T24" fmla="*/ 288 w 389"/>
                  <a:gd name="T25" fmla="*/ 237 h 296"/>
                  <a:gd name="T26" fmla="*/ 318 w 389"/>
                  <a:gd name="T27" fmla="*/ 154 h 296"/>
                  <a:gd name="T28" fmla="*/ 337 w 389"/>
                  <a:gd name="T29" fmla="*/ 231 h 296"/>
                  <a:gd name="T30" fmla="*/ 345 w 389"/>
                  <a:gd name="T31" fmla="*/ 239 h 296"/>
                  <a:gd name="T32" fmla="*/ 361 w 389"/>
                  <a:gd name="T33" fmla="*/ 260 h 296"/>
                  <a:gd name="T34" fmla="*/ 255 w 389"/>
                  <a:gd name="T35" fmla="*/ 182 h 296"/>
                  <a:gd name="T36" fmla="*/ 236 w 389"/>
                  <a:gd name="T37" fmla="*/ 166 h 296"/>
                  <a:gd name="T38" fmla="*/ 329 w 389"/>
                  <a:gd name="T39" fmla="*/ 126 h 296"/>
                  <a:gd name="T40" fmla="*/ 345 w 389"/>
                  <a:gd name="T41" fmla="*/ 139 h 296"/>
                  <a:gd name="T42" fmla="*/ 0 w 389"/>
                  <a:gd name="T43" fmla="*/ 0 h 296"/>
                  <a:gd name="T44" fmla="*/ 243 w 389"/>
                  <a:gd name="T45" fmla="*/ 235 h 296"/>
                  <a:gd name="T46" fmla="*/ 181 w 389"/>
                  <a:gd name="T47" fmla="*/ 219 h 296"/>
                  <a:gd name="T48" fmla="*/ 165 w 389"/>
                  <a:gd name="T49" fmla="*/ 219 h 296"/>
                  <a:gd name="T50" fmla="*/ 71 w 389"/>
                  <a:gd name="T51" fmla="*/ 182 h 296"/>
                  <a:gd name="T52" fmla="*/ 165 w 389"/>
                  <a:gd name="T53" fmla="*/ 219 h 296"/>
                  <a:gd name="T54" fmla="*/ 110 w 389"/>
                  <a:gd name="T55" fmla="*/ 126 h 296"/>
                  <a:gd name="T56" fmla="*/ 16 w 389"/>
                  <a:gd name="T57" fmla="*/ 166 h 296"/>
                  <a:gd name="T58" fmla="*/ 126 w 389"/>
                  <a:gd name="T59" fmla="*/ 54 h 296"/>
                  <a:gd name="T60" fmla="*/ 220 w 389"/>
                  <a:gd name="T61" fmla="*/ 16 h 296"/>
                  <a:gd name="T62" fmla="*/ 126 w 389"/>
                  <a:gd name="T63" fmla="*/ 54 h 296"/>
                  <a:gd name="T64" fmla="*/ 165 w 389"/>
                  <a:gd name="T65" fmla="*/ 110 h 296"/>
                  <a:gd name="T66" fmla="*/ 71 w 389"/>
                  <a:gd name="T67" fmla="*/ 70 h 296"/>
                  <a:gd name="T68" fmla="*/ 55 w 389"/>
                  <a:gd name="T69" fmla="*/ 110 h 296"/>
                  <a:gd name="T70" fmla="*/ 16 w 389"/>
                  <a:gd name="T71" fmla="*/ 70 h 296"/>
                  <a:gd name="T72" fmla="*/ 55 w 389"/>
                  <a:gd name="T73" fmla="*/ 110 h 296"/>
                  <a:gd name="T74" fmla="*/ 126 w 389"/>
                  <a:gd name="T75" fmla="*/ 166 h 296"/>
                  <a:gd name="T76" fmla="*/ 220 w 389"/>
                  <a:gd name="T77" fmla="*/ 126 h 296"/>
                  <a:gd name="T78" fmla="*/ 228 w 389"/>
                  <a:gd name="T79" fmla="*/ 110 h 296"/>
                  <a:gd name="T80" fmla="*/ 181 w 389"/>
                  <a:gd name="T81" fmla="*/ 70 h 296"/>
                  <a:gd name="T82" fmla="*/ 274 w 389"/>
                  <a:gd name="T83" fmla="*/ 110 h 296"/>
                  <a:gd name="T84" fmla="*/ 228 w 389"/>
                  <a:gd name="T85" fmla="*/ 110 h 296"/>
                  <a:gd name="T86" fmla="*/ 290 w 389"/>
                  <a:gd name="T87" fmla="*/ 70 h 296"/>
                  <a:gd name="T88" fmla="*/ 329 w 389"/>
                  <a:gd name="T89" fmla="*/ 110 h 296"/>
                  <a:gd name="T90" fmla="*/ 329 w 389"/>
                  <a:gd name="T91" fmla="*/ 54 h 296"/>
                  <a:gd name="T92" fmla="*/ 236 w 389"/>
                  <a:gd name="T93" fmla="*/ 16 h 296"/>
                  <a:gd name="T94" fmla="*/ 329 w 389"/>
                  <a:gd name="T95" fmla="*/ 54 h 296"/>
                  <a:gd name="T96" fmla="*/ 110 w 389"/>
                  <a:gd name="T97" fmla="*/ 54 h 296"/>
                  <a:gd name="T98" fmla="*/ 16 w 389"/>
                  <a:gd name="T99" fmla="*/ 16 h 296"/>
                  <a:gd name="T100" fmla="*/ 16 w 389"/>
                  <a:gd name="T101" fmla="*/ 182 h 296"/>
                  <a:gd name="T102" fmla="*/ 55 w 389"/>
                  <a:gd name="T103" fmla="*/ 219 h 296"/>
                  <a:gd name="T104" fmla="*/ 16 w 389"/>
                  <a:gd name="T105" fmla="*/ 18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89" h="296">
                    <a:moveTo>
                      <a:pt x="376" y="196"/>
                    </a:moveTo>
                    <a:cubicBezTo>
                      <a:pt x="364" y="176"/>
                      <a:pt x="364" y="176"/>
                      <a:pt x="364" y="176"/>
                    </a:cubicBezTo>
                    <a:cubicBezTo>
                      <a:pt x="361" y="199"/>
                      <a:pt x="361" y="199"/>
                      <a:pt x="361" y="199"/>
                    </a:cubicBezTo>
                    <a:cubicBezTo>
                      <a:pt x="360" y="208"/>
                      <a:pt x="357" y="214"/>
                      <a:pt x="355" y="217"/>
                    </a:cubicBezTo>
                    <a:cubicBezTo>
                      <a:pt x="359" y="190"/>
                      <a:pt x="364" y="147"/>
                      <a:pt x="306" y="134"/>
                    </a:cubicBezTo>
                    <a:cubicBezTo>
                      <a:pt x="289" y="130"/>
                      <a:pt x="289" y="130"/>
                      <a:pt x="289" y="130"/>
                    </a:cubicBezTo>
                    <a:cubicBezTo>
                      <a:pt x="298" y="146"/>
                      <a:pt x="298" y="146"/>
                      <a:pt x="298" y="146"/>
                    </a:cubicBezTo>
                    <a:cubicBezTo>
                      <a:pt x="306" y="160"/>
                      <a:pt x="304" y="178"/>
                      <a:pt x="298" y="193"/>
                    </a:cubicBezTo>
                    <a:cubicBezTo>
                      <a:pt x="291" y="172"/>
                      <a:pt x="278" y="157"/>
                      <a:pt x="277" y="157"/>
                    </a:cubicBezTo>
                    <a:cubicBezTo>
                      <a:pt x="264" y="143"/>
                      <a:pt x="264" y="143"/>
                      <a:pt x="264" y="143"/>
                    </a:cubicBezTo>
                    <a:cubicBezTo>
                      <a:pt x="264" y="162"/>
                      <a:pt x="264" y="162"/>
                      <a:pt x="264" y="162"/>
                    </a:cubicBezTo>
                    <a:cubicBezTo>
                      <a:pt x="263" y="171"/>
                      <a:pt x="260" y="183"/>
                      <a:pt x="257" y="195"/>
                    </a:cubicBezTo>
                    <a:cubicBezTo>
                      <a:pt x="250" y="221"/>
                      <a:pt x="242" y="251"/>
                      <a:pt x="257" y="272"/>
                    </a:cubicBezTo>
                    <a:cubicBezTo>
                      <a:pt x="267" y="287"/>
                      <a:pt x="287" y="295"/>
                      <a:pt x="318" y="296"/>
                    </a:cubicBezTo>
                    <a:cubicBezTo>
                      <a:pt x="318" y="296"/>
                      <a:pt x="318" y="296"/>
                      <a:pt x="318" y="296"/>
                    </a:cubicBezTo>
                    <a:cubicBezTo>
                      <a:pt x="318" y="296"/>
                      <a:pt x="318" y="296"/>
                      <a:pt x="319" y="296"/>
                    </a:cubicBezTo>
                    <a:cubicBezTo>
                      <a:pt x="352" y="296"/>
                      <a:pt x="368" y="281"/>
                      <a:pt x="375" y="268"/>
                    </a:cubicBezTo>
                    <a:cubicBezTo>
                      <a:pt x="389" y="244"/>
                      <a:pt x="384" y="211"/>
                      <a:pt x="376" y="196"/>
                    </a:cubicBezTo>
                    <a:close/>
                    <a:moveTo>
                      <a:pt x="361" y="260"/>
                    </a:moveTo>
                    <a:cubicBezTo>
                      <a:pt x="354" y="273"/>
                      <a:pt x="339" y="280"/>
                      <a:pt x="319" y="280"/>
                    </a:cubicBezTo>
                    <a:cubicBezTo>
                      <a:pt x="318" y="280"/>
                      <a:pt x="318" y="280"/>
                      <a:pt x="318" y="280"/>
                    </a:cubicBezTo>
                    <a:cubicBezTo>
                      <a:pt x="294" y="279"/>
                      <a:pt x="277" y="273"/>
                      <a:pt x="270" y="262"/>
                    </a:cubicBezTo>
                    <a:cubicBezTo>
                      <a:pt x="259" y="248"/>
                      <a:pt x="266" y="223"/>
                      <a:pt x="272" y="200"/>
                    </a:cubicBezTo>
                    <a:cubicBezTo>
                      <a:pt x="274" y="194"/>
                      <a:pt x="275" y="188"/>
                      <a:pt x="276" y="183"/>
                    </a:cubicBezTo>
                    <a:cubicBezTo>
                      <a:pt x="281" y="192"/>
                      <a:pt x="286" y="203"/>
                      <a:pt x="287" y="216"/>
                    </a:cubicBezTo>
                    <a:cubicBezTo>
                      <a:pt x="288" y="237"/>
                      <a:pt x="288" y="237"/>
                      <a:pt x="288" y="237"/>
                    </a:cubicBezTo>
                    <a:cubicBezTo>
                      <a:pt x="301" y="220"/>
                      <a:pt x="301" y="220"/>
                      <a:pt x="301" y="220"/>
                    </a:cubicBezTo>
                    <a:cubicBezTo>
                      <a:pt x="314" y="203"/>
                      <a:pt x="323" y="178"/>
                      <a:pt x="318" y="154"/>
                    </a:cubicBezTo>
                    <a:cubicBezTo>
                      <a:pt x="347" y="168"/>
                      <a:pt x="343" y="194"/>
                      <a:pt x="339" y="217"/>
                    </a:cubicBezTo>
                    <a:cubicBezTo>
                      <a:pt x="338" y="222"/>
                      <a:pt x="337" y="227"/>
                      <a:pt x="337" y="231"/>
                    </a:cubicBezTo>
                    <a:cubicBezTo>
                      <a:pt x="336" y="240"/>
                      <a:pt x="336" y="240"/>
                      <a:pt x="336" y="240"/>
                    </a:cubicBezTo>
                    <a:cubicBezTo>
                      <a:pt x="345" y="239"/>
                      <a:pt x="345" y="239"/>
                      <a:pt x="345" y="239"/>
                    </a:cubicBezTo>
                    <a:cubicBezTo>
                      <a:pt x="356" y="238"/>
                      <a:pt x="363" y="233"/>
                      <a:pt x="368" y="227"/>
                    </a:cubicBezTo>
                    <a:cubicBezTo>
                      <a:pt x="369" y="238"/>
                      <a:pt x="367" y="250"/>
                      <a:pt x="361" y="260"/>
                    </a:cubicBezTo>
                    <a:close/>
                    <a:moveTo>
                      <a:pt x="181" y="182"/>
                    </a:moveTo>
                    <a:cubicBezTo>
                      <a:pt x="255" y="182"/>
                      <a:pt x="255" y="182"/>
                      <a:pt x="255" y="182"/>
                    </a:cubicBezTo>
                    <a:cubicBezTo>
                      <a:pt x="255" y="166"/>
                      <a:pt x="255" y="166"/>
                      <a:pt x="255" y="166"/>
                    </a:cubicBezTo>
                    <a:cubicBezTo>
                      <a:pt x="236" y="166"/>
                      <a:pt x="236" y="166"/>
                      <a:pt x="236" y="166"/>
                    </a:cubicBezTo>
                    <a:cubicBezTo>
                      <a:pt x="236" y="126"/>
                      <a:pt x="236" y="126"/>
                      <a:pt x="236" y="126"/>
                    </a:cubicBezTo>
                    <a:cubicBezTo>
                      <a:pt x="329" y="126"/>
                      <a:pt x="329" y="126"/>
                      <a:pt x="329" y="126"/>
                    </a:cubicBezTo>
                    <a:cubicBezTo>
                      <a:pt x="329" y="139"/>
                      <a:pt x="329" y="139"/>
                      <a:pt x="329" y="139"/>
                    </a:cubicBezTo>
                    <a:cubicBezTo>
                      <a:pt x="345" y="139"/>
                      <a:pt x="345" y="139"/>
                      <a:pt x="345" y="139"/>
                    </a:cubicBezTo>
                    <a:cubicBezTo>
                      <a:pt x="345" y="0"/>
                      <a:pt x="345" y="0"/>
                      <a:pt x="34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243" y="235"/>
                      <a:pt x="243" y="235"/>
                      <a:pt x="243" y="235"/>
                    </a:cubicBezTo>
                    <a:cubicBezTo>
                      <a:pt x="243" y="219"/>
                      <a:pt x="243" y="219"/>
                      <a:pt x="243" y="219"/>
                    </a:cubicBezTo>
                    <a:cubicBezTo>
                      <a:pt x="181" y="219"/>
                      <a:pt x="181" y="219"/>
                      <a:pt x="181" y="219"/>
                    </a:cubicBezTo>
                    <a:lnTo>
                      <a:pt x="181" y="182"/>
                    </a:lnTo>
                    <a:close/>
                    <a:moveTo>
                      <a:pt x="165" y="219"/>
                    </a:moveTo>
                    <a:cubicBezTo>
                      <a:pt x="71" y="219"/>
                      <a:pt x="71" y="219"/>
                      <a:pt x="71" y="219"/>
                    </a:cubicBezTo>
                    <a:cubicBezTo>
                      <a:pt x="71" y="182"/>
                      <a:pt x="71" y="182"/>
                      <a:pt x="71" y="182"/>
                    </a:cubicBezTo>
                    <a:cubicBezTo>
                      <a:pt x="165" y="182"/>
                      <a:pt x="165" y="182"/>
                      <a:pt x="165" y="182"/>
                    </a:cubicBezTo>
                    <a:lnTo>
                      <a:pt x="165" y="219"/>
                    </a:lnTo>
                    <a:close/>
                    <a:moveTo>
                      <a:pt x="16" y="126"/>
                    </a:moveTo>
                    <a:cubicBezTo>
                      <a:pt x="110" y="126"/>
                      <a:pt x="110" y="126"/>
                      <a:pt x="110" y="126"/>
                    </a:cubicBezTo>
                    <a:cubicBezTo>
                      <a:pt x="110" y="166"/>
                      <a:pt x="110" y="166"/>
                      <a:pt x="110" y="166"/>
                    </a:cubicBezTo>
                    <a:cubicBezTo>
                      <a:pt x="16" y="166"/>
                      <a:pt x="16" y="166"/>
                      <a:pt x="16" y="166"/>
                    </a:cubicBezTo>
                    <a:lnTo>
                      <a:pt x="16" y="126"/>
                    </a:lnTo>
                    <a:close/>
                    <a:moveTo>
                      <a:pt x="126" y="54"/>
                    </a:moveTo>
                    <a:cubicBezTo>
                      <a:pt x="126" y="16"/>
                      <a:pt x="126" y="16"/>
                      <a:pt x="126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54"/>
                      <a:pt x="220" y="54"/>
                      <a:pt x="220" y="54"/>
                    </a:cubicBezTo>
                    <a:lnTo>
                      <a:pt x="126" y="54"/>
                    </a:lnTo>
                    <a:close/>
                    <a:moveTo>
                      <a:pt x="165" y="70"/>
                    </a:moveTo>
                    <a:cubicBezTo>
                      <a:pt x="165" y="110"/>
                      <a:pt x="165" y="110"/>
                      <a:pt x="165" y="110"/>
                    </a:cubicBezTo>
                    <a:cubicBezTo>
                      <a:pt x="71" y="110"/>
                      <a:pt x="71" y="110"/>
                      <a:pt x="71" y="110"/>
                    </a:cubicBezTo>
                    <a:cubicBezTo>
                      <a:pt x="71" y="70"/>
                      <a:pt x="71" y="70"/>
                      <a:pt x="71" y="70"/>
                    </a:cubicBezTo>
                    <a:lnTo>
                      <a:pt x="165" y="70"/>
                    </a:lnTo>
                    <a:close/>
                    <a:moveTo>
                      <a:pt x="55" y="110"/>
                    </a:moveTo>
                    <a:cubicBezTo>
                      <a:pt x="16" y="110"/>
                      <a:pt x="16" y="110"/>
                      <a:pt x="16" y="11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55" y="70"/>
                      <a:pt x="55" y="70"/>
                      <a:pt x="55" y="70"/>
                    </a:cubicBezTo>
                    <a:lnTo>
                      <a:pt x="55" y="110"/>
                    </a:lnTo>
                    <a:close/>
                    <a:moveTo>
                      <a:pt x="220" y="166"/>
                    </a:move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26" y="126"/>
                      <a:pt x="126" y="126"/>
                      <a:pt x="126" y="126"/>
                    </a:cubicBezTo>
                    <a:cubicBezTo>
                      <a:pt x="220" y="126"/>
                      <a:pt x="220" y="126"/>
                      <a:pt x="220" y="126"/>
                    </a:cubicBezTo>
                    <a:lnTo>
                      <a:pt x="220" y="166"/>
                    </a:lnTo>
                    <a:close/>
                    <a:moveTo>
                      <a:pt x="228" y="110"/>
                    </a:moveTo>
                    <a:cubicBezTo>
                      <a:pt x="181" y="110"/>
                      <a:pt x="181" y="110"/>
                      <a:pt x="181" y="110"/>
                    </a:cubicBezTo>
                    <a:cubicBezTo>
                      <a:pt x="181" y="70"/>
                      <a:pt x="181" y="70"/>
                      <a:pt x="181" y="70"/>
                    </a:cubicBezTo>
                    <a:cubicBezTo>
                      <a:pt x="274" y="70"/>
                      <a:pt x="274" y="70"/>
                      <a:pt x="274" y="70"/>
                    </a:cubicBezTo>
                    <a:cubicBezTo>
                      <a:pt x="274" y="110"/>
                      <a:pt x="274" y="110"/>
                      <a:pt x="274" y="110"/>
                    </a:cubicBezTo>
                    <a:cubicBezTo>
                      <a:pt x="236" y="110"/>
                      <a:pt x="236" y="110"/>
                      <a:pt x="236" y="110"/>
                    </a:cubicBezTo>
                    <a:lnTo>
                      <a:pt x="228" y="110"/>
                    </a:lnTo>
                    <a:close/>
                    <a:moveTo>
                      <a:pt x="290" y="110"/>
                    </a:moveTo>
                    <a:cubicBezTo>
                      <a:pt x="290" y="70"/>
                      <a:pt x="290" y="70"/>
                      <a:pt x="290" y="70"/>
                    </a:cubicBezTo>
                    <a:cubicBezTo>
                      <a:pt x="329" y="70"/>
                      <a:pt x="329" y="70"/>
                      <a:pt x="329" y="70"/>
                    </a:cubicBezTo>
                    <a:cubicBezTo>
                      <a:pt x="329" y="110"/>
                      <a:pt x="329" y="110"/>
                      <a:pt x="329" y="110"/>
                    </a:cubicBezTo>
                    <a:lnTo>
                      <a:pt x="290" y="110"/>
                    </a:lnTo>
                    <a:close/>
                    <a:moveTo>
                      <a:pt x="329" y="54"/>
                    </a:moveTo>
                    <a:cubicBezTo>
                      <a:pt x="236" y="54"/>
                      <a:pt x="236" y="54"/>
                      <a:pt x="236" y="54"/>
                    </a:cubicBezTo>
                    <a:cubicBezTo>
                      <a:pt x="236" y="16"/>
                      <a:pt x="236" y="16"/>
                      <a:pt x="236" y="16"/>
                    </a:cubicBezTo>
                    <a:cubicBezTo>
                      <a:pt x="329" y="16"/>
                      <a:pt x="329" y="16"/>
                      <a:pt x="329" y="16"/>
                    </a:cubicBezTo>
                    <a:lnTo>
                      <a:pt x="329" y="54"/>
                    </a:lnTo>
                    <a:close/>
                    <a:moveTo>
                      <a:pt x="110" y="16"/>
                    </a:moveTo>
                    <a:cubicBezTo>
                      <a:pt x="110" y="54"/>
                      <a:pt x="110" y="54"/>
                      <a:pt x="110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16"/>
                      <a:pt x="16" y="16"/>
                      <a:pt x="16" y="16"/>
                    </a:cubicBezTo>
                    <a:lnTo>
                      <a:pt x="110" y="16"/>
                    </a:lnTo>
                    <a:close/>
                    <a:moveTo>
                      <a:pt x="16" y="182"/>
                    </a:moveTo>
                    <a:cubicBezTo>
                      <a:pt x="55" y="182"/>
                      <a:pt x="55" y="182"/>
                      <a:pt x="55" y="182"/>
                    </a:cubicBezTo>
                    <a:cubicBezTo>
                      <a:pt x="55" y="219"/>
                      <a:pt x="55" y="219"/>
                      <a:pt x="55" y="219"/>
                    </a:cubicBezTo>
                    <a:cubicBezTo>
                      <a:pt x="16" y="219"/>
                      <a:pt x="16" y="219"/>
                      <a:pt x="16" y="219"/>
                    </a:cubicBezTo>
                    <a:lnTo>
                      <a:pt x="16" y="18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9" dirty="0"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211" name="Oval 210">
            <a:extLst>
              <a:ext uri="{FF2B5EF4-FFF2-40B4-BE49-F238E27FC236}">
                <a16:creationId xmlns:a16="http://schemas.microsoft.com/office/drawing/2014/main" id="{9096087E-614B-264F-B671-4FBF283A9B75}"/>
              </a:ext>
            </a:extLst>
          </p:cNvPr>
          <p:cNvSpPr>
            <a:spLocks noChangeAspect="1"/>
          </p:cNvSpPr>
          <p:nvPr/>
        </p:nvSpPr>
        <p:spPr>
          <a:xfrm>
            <a:off x="9263329" y="2802269"/>
            <a:ext cx="274320" cy="274320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fr-FR" sz="1200" dirty="0">
                <a:solidFill>
                  <a:srgbClr val="7030A0"/>
                </a:solidFill>
                <a:latin typeface="Calibri" panose="020F0502020204030204" pitchFamily="34" charset="0"/>
              </a:rPr>
              <a:t>1</a:t>
            </a:r>
            <a:endParaRPr lang="en-US" sz="1200" dirty="0">
              <a:solidFill>
                <a:srgbClr val="7030A0"/>
              </a:solidFill>
              <a:latin typeface="Calibri" panose="020F0502020204030204" pitchFamily="34" charset="0"/>
            </a:endParaRPr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78ACA12B-A43C-4144-9F94-36D87CE4212B}"/>
              </a:ext>
            </a:extLst>
          </p:cNvPr>
          <p:cNvSpPr>
            <a:spLocks noChangeAspect="1"/>
          </p:cNvSpPr>
          <p:nvPr/>
        </p:nvSpPr>
        <p:spPr>
          <a:xfrm>
            <a:off x="9428062" y="3336354"/>
            <a:ext cx="274320" cy="274320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fr-FR" sz="1200" dirty="0">
                <a:solidFill>
                  <a:srgbClr val="7030A0"/>
                </a:solidFill>
                <a:latin typeface="Calibri" panose="020F0502020204030204" pitchFamily="34" charset="0"/>
              </a:rPr>
              <a:t>2</a:t>
            </a:r>
            <a:endParaRPr lang="en-US" sz="1200" dirty="0">
              <a:solidFill>
                <a:srgbClr val="7030A0"/>
              </a:solidFill>
              <a:latin typeface="Calibri" panose="020F0502020204030204" pitchFamily="34" charset="0"/>
            </a:endParaRPr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9AA32C42-65DE-3848-ACE2-A43BBF21D7A7}"/>
              </a:ext>
            </a:extLst>
          </p:cNvPr>
          <p:cNvSpPr>
            <a:spLocks noChangeAspect="1"/>
          </p:cNvSpPr>
          <p:nvPr/>
        </p:nvSpPr>
        <p:spPr>
          <a:xfrm>
            <a:off x="4007751" y="3301024"/>
            <a:ext cx="274320" cy="274320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fr-FR" sz="1200" dirty="0">
                <a:solidFill>
                  <a:srgbClr val="7030A0"/>
                </a:solidFill>
                <a:latin typeface="Calibri" panose="020F0502020204030204" pitchFamily="34" charset="0"/>
              </a:rPr>
              <a:t>1</a:t>
            </a:r>
            <a:endParaRPr lang="en-US" sz="1200" dirty="0">
              <a:solidFill>
                <a:srgbClr val="7030A0"/>
              </a:solidFill>
              <a:latin typeface="Calibri" panose="020F0502020204030204" pitchFamily="34" charset="0"/>
            </a:endParaRPr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2A09F6C0-D364-9546-B57B-F99885613ECB}"/>
              </a:ext>
            </a:extLst>
          </p:cNvPr>
          <p:cNvSpPr>
            <a:spLocks noChangeAspect="1"/>
          </p:cNvSpPr>
          <p:nvPr/>
        </p:nvSpPr>
        <p:spPr>
          <a:xfrm>
            <a:off x="5489358" y="4431332"/>
            <a:ext cx="274320" cy="274320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fr-FR" sz="1200" dirty="0">
                <a:solidFill>
                  <a:srgbClr val="7030A0"/>
                </a:solidFill>
                <a:latin typeface="Calibri" panose="020F0502020204030204" pitchFamily="34" charset="0"/>
              </a:rPr>
              <a:t>1</a:t>
            </a:r>
            <a:endParaRPr lang="en-US" sz="1200" dirty="0">
              <a:solidFill>
                <a:srgbClr val="7030A0"/>
              </a:solidFill>
              <a:latin typeface="Calibri" panose="020F0502020204030204" pitchFamily="34" charset="0"/>
            </a:endParaRPr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6907D122-7EBC-464C-AD16-9E55A9B5C05F}"/>
              </a:ext>
            </a:extLst>
          </p:cNvPr>
          <p:cNvSpPr>
            <a:spLocks noChangeAspect="1"/>
          </p:cNvSpPr>
          <p:nvPr/>
        </p:nvSpPr>
        <p:spPr>
          <a:xfrm>
            <a:off x="1982541" y="4323679"/>
            <a:ext cx="274320" cy="274320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fr-FR" sz="1200" dirty="0">
                <a:solidFill>
                  <a:srgbClr val="7030A0"/>
                </a:solidFill>
                <a:latin typeface="Calibri" panose="020F0502020204030204" pitchFamily="34" charset="0"/>
              </a:rPr>
              <a:t>2</a:t>
            </a:r>
            <a:endParaRPr lang="en-US" sz="1200" dirty="0">
              <a:solidFill>
                <a:srgbClr val="7030A0"/>
              </a:solidFill>
              <a:latin typeface="Calibri" panose="020F0502020204030204" pitchFamily="34" charset="0"/>
            </a:endParaRPr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8ABB08BA-2737-B440-B313-B1DA5520931D}"/>
              </a:ext>
            </a:extLst>
          </p:cNvPr>
          <p:cNvSpPr>
            <a:spLocks noChangeAspect="1"/>
          </p:cNvSpPr>
          <p:nvPr/>
        </p:nvSpPr>
        <p:spPr>
          <a:xfrm>
            <a:off x="3095838" y="5529783"/>
            <a:ext cx="274320" cy="274320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fr-FR" sz="1200" dirty="0">
                <a:solidFill>
                  <a:srgbClr val="7030A0"/>
                </a:solidFill>
                <a:latin typeface="Calibri" panose="020F0502020204030204" pitchFamily="34" charset="0"/>
              </a:rPr>
              <a:t>2</a:t>
            </a:r>
            <a:endParaRPr lang="en-US" sz="1200" dirty="0">
              <a:solidFill>
                <a:srgbClr val="7030A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01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D204091-C49F-4785-9A3F-D44C891521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7493788"/>
              </p:ext>
            </p:extLst>
          </p:nvPr>
        </p:nvGraphicFramePr>
        <p:xfrm>
          <a:off x="475757" y="1873429"/>
          <a:ext cx="9753600" cy="2468880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1234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19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noProof="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82784" marR="182784" marT="137160" marB="13716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noProof="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libri" panose="020F0502020204030204" pitchFamily="34" charset="0"/>
                        </a:rPr>
                        <a:t>Topologies with Physical Servers</a:t>
                      </a:r>
                    </a:p>
                  </a:txBody>
                  <a:tcPr marL="365570" marR="182784" marT="137160" marB="13716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noProof="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182784" marR="182784" marT="137160" marB="13716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NSX Services Supported with Physical Servers </a:t>
                      </a:r>
                    </a:p>
                  </a:txBody>
                  <a:tcPr marL="365570" marR="182784" marT="137160" marB="13716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r"/>
                      <a:r>
                        <a:rPr lang="fr-FR" sz="1800" b="0" i="0" noProof="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3</a:t>
                      </a:r>
                      <a:endParaRPr lang="en-US" sz="1800" b="0" i="0" noProof="0" dirty="0">
                        <a:solidFill>
                          <a:schemeClr val="accent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82784" marR="182784" marT="137160" marB="13716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noProof="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libri" panose="020F0502020204030204" pitchFamily="34" charset="0"/>
                        </a:rPr>
                        <a:t>More information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noProof="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libri" panose="020F0502020204030204" pitchFamily="34" charset="0"/>
                        </a:rPr>
                        <a:t>Preparation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noProof="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libri" panose="020F0502020204030204" pitchFamily="34" charset="0"/>
                        </a:rPr>
                        <a:t>Installation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800" b="0" i="0" noProof="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libri" panose="020F0502020204030204" pitchFamily="34" charset="0"/>
                        </a:rPr>
                        <a:t>Advanced + Troubleshooting</a:t>
                      </a:r>
                      <a:endParaRPr lang="en-US" sz="1800" b="0" i="0" noProof="0" dirty="0">
                        <a:solidFill>
                          <a:schemeClr val="bg1">
                            <a:lumMod val="8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365570" marR="182784" marT="137160" marB="13716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340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94E727-9D12-624C-A82B-E49874DBBB0D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Network Services:</a:t>
            </a:r>
          </a:p>
          <a:p>
            <a:pPr marL="800100" lvl="1" indent="-342900"/>
            <a:r>
              <a:rPr lang="en-US" dirty="0"/>
              <a:t>L2 VLAN</a:t>
            </a:r>
          </a:p>
          <a:p>
            <a:pPr marL="800100" lvl="1" indent="-342900"/>
            <a:r>
              <a:rPr lang="en-US" dirty="0"/>
              <a:t>L2 Overlay</a:t>
            </a:r>
          </a:p>
          <a:p>
            <a:pPr marL="800100" lvl="1" indent="-342900"/>
            <a:r>
              <a:rPr lang="en-US" dirty="0"/>
              <a:t>Distributed L3 </a:t>
            </a:r>
            <a:r>
              <a:rPr lang="en-US" i="1" dirty="0"/>
              <a:t>(in case of L2-Overlay)</a:t>
            </a:r>
          </a:p>
          <a:p>
            <a:pPr marL="800100" lvl="1" indent="-342900"/>
            <a:endParaRPr lang="en-US" dirty="0"/>
          </a:p>
          <a:p>
            <a:r>
              <a:rPr lang="en-US" dirty="0">
                <a:solidFill>
                  <a:schemeClr val="accent1"/>
                </a:solidFill>
              </a:rPr>
              <a:t>Security Services:</a:t>
            </a:r>
          </a:p>
          <a:p>
            <a:pPr marL="800100" lvl="1" indent="-342900"/>
            <a:r>
              <a:rPr lang="en-US" dirty="0"/>
              <a:t>DFW / Micro-Segmentation </a:t>
            </a:r>
            <a:r>
              <a:rPr lang="en-US" i="1" dirty="0"/>
              <a:t>(L4 Stateful/Stateless FW)</a:t>
            </a:r>
          </a:p>
          <a:p>
            <a:pPr marL="800100" lvl="1" indent="-342900"/>
            <a:r>
              <a:rPr lang="en-US" dirty="0"/>
              <a:t>Time-Based Firewall</a:t>
            </a:r>
          </a:p>
          <a:p>
            <a:pPr lvl="1" indent="0">
              <a:buNone/>
            </a:pPr>
            <a:endParaRPr lang="en-US" strike="sngStrike" dirty="0"/>
          </a:p>
          <a:p>
            <a:r>
              <a:rPr lang="en-US" dirty="0">
                <a:solidFill>
                  <a:schemeClr val="accent1"/>
                </a:solidFill>
              </a:rPr>
              <a:t>Operations:</a:t>
            </a:r>
          </a:p>
          <a:p>
            <a:pPr marL="800100" lvl="1" indent="-342900"/>
            <a:r>
              <a:rPr lang="en-US" dirty="0"/>
              <a:t>Traceflow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BB1E11-F215-1C42-935B-7EE167AB5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NSX Services Supported with Physical Servers 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41FDF9A-8F35-624B-9A79-24852F445BA4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9F52FF-010D-E54E-B52E-0941E1A03691}"/>
              </a:ext>
            </a:extLst>
          </p:cNvPr>
          <p:cNvSpPr/>
          <p:nvPr/>
        </p:nvSpPr>
        <p:spPr>
          <a:xfrm>
            <a:off x="6797842" y="1961102"/>
            <a:ext cx="5194866" cy="1169551"/>
          </a:xfrm>
          <a:prstGeom prst="rect">
            <a:avLst/>
          </a:prstGeom>
          <a:noFill/>
          <a:ln w="1905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en-US" sz="1400" u="sng" dirty="0">
                <a:solidFill>
                  <a:schemeClr val="tx2"/>
                </a:solidFill>
                <a:latin typeface="Calibri" panose="020F0502020204030204" pitchFamily="34" charset="0"/>
              </a:rPr>
              <a:t>Note on other Network Services:</a:t>
            </a:r>
          </a:p>
          <a:p>
            <a:pPr>
              <a:defRPr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</a:rPr>
              <a:t>NSX central network services like LB, VPN, </a:t>
            </a:r>
            <a:r>
              <a:rPr lang="en-US" sz="1400" dirty="0" err="1">
                <a:solidFill>
                  <a:schemeClr val="tx2"/>
                </a:solidFill>
                <a:latin typeface="Calibri" panose="020F0502020204030204" pitchFamily="34" charset="0"/>
              </a:rPr>
              <a:t>etc</a:t>
            </a: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</a:rPr>
              <a:t> are offered by Edge Nodes and don’t apply to Physical Servers.</a:t>
            </a:r>
          </a:p>
          <a:p>
            <a:pPr>
              <a:defRPr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</a:rPr>
              <a:t>So those NSX central network services are available with or without Physical Servers in the topology.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DC7E55-C6CA-E24F-90C6-FA68DBF68989}"/>
              </a:ext>
            </a:extLst>
          </p:cNvPr>
          <p:cNvSpPr/>
          <p:nvPr/>
        </p:nvSpPr>
        <p:spPr>
          <a:xfrm>
            <a:off x="6797842" y="3509731"/>
            <a:ext cx="5194865" cy="1169551"/>
          </a:xfrm>
          <a:prstGeom prst="rect">
            <a:avLst/>
          </a:prstGeom>
          <a:noFill/>
          <a:ln w="1905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b">
            <a:spAutoFit/>
          </a:bodyPr>
          <a:lstStyle/>
          <a:p>
            <a:pPr>
              <a:defRPr/>
            </a:pPr>
            <a:r>
              <a:rPr lang="en-US" sz="1400" u="sng" dirty="0">
                <a:solidFill>
                  <a:schemeClr val="tx2"/>
                </a:solidFill>
                <a:latin typeface="Calibri" panose="020F0502020204030204" pitchFamily="34" charset="0"/>
              </a:rPr>
              <a:t>Note on NSX Inventory Tags:</a:t>
            </a:r>
          </a:p>
          <a:p>
            <a:pPr>
              <a:defRPr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</a:rPr>
              <a:t>Dynamic Groups based on Physical Servers Tag is not currently supported.</a:t>
            </a:r>
          </a:p>
          <a:p>
            <a:pPr>
              <a:defRPr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</a:rPr>
              <a:t>As a workaround Dynamic Groups based on Segment-Ports Tag can be used.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BB9BC2-B5BE-B6A6-8B5D-2124267D37FF}"/>
              </a:ext>
            </a:extLst>
          </p:cNvPr>
          <p:cNvSpPr/>
          <p:nvPr/>
        </p:nvSpPr>
        <p:spPr>
          <a:xfrm>
            <a:off x="6797842" y="4846599"/>
            <a:ext cx="5194865" cy="1815882"/>
          </a:xfrm>
          <a:prstGeom prst="rect">
            <a:avLst/>
          </a:prstGeom>
          <a:noFill/>
          <a:ln w="1905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1400" u="sng" dirty="0">
                <a:solidFill>
                  <a:schemeClr val="tx2"/>
                </a:solidFill>
                <a:latin typeface="Calibri" panose="020F0502020204030204" pitchFamily="34" charset="0"/>
              </a:rPr>
              <a:t>Note on IDFW:</a:t>
            </a:r>
          </a:p>
          <a:p>
            <a:pPr>
              <a:defRPr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</a:rPr>
              <a:t>IDFW is not supported Physical Servers.</a:t>
            </a:r>
          </a:p>
          <a:p>
            <a:pPr>
              <a:defRPr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</a:rPr>
              <a:t>However, NSX can learn Physical Servers users using Log scrapping approach.</a:t>
            </a:r>
          </a:p>
          <a:p>
            <a:pPr>
              <a:defRPr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</a:rPr>
              <a:t>Then IDFW can be enforced for East/West traffic (Physical Server to VM) using DFW on VMs and for North/South by the gateway firewall Dynamic Groups based on Physical Servers Tag is not currently supported.</a:t>
            </a:r>
          </a:p>
        </p:txBody>
      </p:sp>
    </p:spTree>
    <p:extLst>
      <p:ext uri="{BB962C8B-B14F-4D97-AF65-F5344CB8AC3E}">
        <p14:creationId xmlns:p14="http://schemas.microsoft.com/office/powerpoint/2010/main" val="266450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D204091-C49F-4785-9A3F-D44C891521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2707563"/>
              </p:ext>
            </p:extLst>
          </p:nvPr>
        </p:nvGraphicFramePr>
        <p:xfrm>
          <a:off x="475757" y="1873429"/>
          <a:ext cx="9753600" cy="2468880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1234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19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noProof="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82784" marR="182784" marT="137160" marB="13716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noProof="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libri" panose="020F0502020204030204" pitchFamily="34" charset="0"/>
                        </a:rPr>
                        <a:t>Topologies with Physical Servers</a:t>
                      </a:r>
                    </a:p>
                  </a:txBody>
                  <a:tcPr marL="365570" marR="182784" marT="137160" marB="13716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noProof="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182784" marR="182784" marT="137160" marB="13716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noProof="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libri" panose="020F0502020204030204" pitchFamily="34" charset="0"/>
                        </a:rPr>
                        <a:t>NSX Services Supported with Physical Servers </a:t>
                      </a:r>
                    </a:p>
                  </a:txBody>
                  <a:tcPr marL="365570" marR="182784" marT="137160" marB="13716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r"/>
                      <a:r>
                        <a:rPr lang="fr-FR" sz="1800" b="0" i="0" noProof="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3</a:t>
                      </a:r>
                      <a:endParaRPr lang="en-US" sz="1800" b="0" i="0" noProof="0" dirty="0">
                        <a:solidFill>
                          <a:schemeClr val="accent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82784" marR="182784" marT="137160" marB="13716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More information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i="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Preparation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i="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Installation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800" b="1" i="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Advanced + Troubleshooting</a:t>
                      </a:r>
                      <a:endParaRPr lang="en-US" sz="1800" b="1" i="0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365570" marR="182784" marT="137160" marB="13716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07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BB1E11-F215-1C42-935B-7EE167AB5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 anchor="b">
            <a:normAutofit/>
          </a:bodyPr>
          <a:lstStyle/>
          <a:p>
            <a:r>
              <a:rPr lang="en-US" sz="2600" dirty="0"/>
              <a:t>More Information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41FDF9A-8F35-624B-9A79-24852F445BA4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/>
              <a:t>NSX-T Physical Server 101 </a:t>
            </a:r>
            <a:r>
              <a:rPr lang="en-US" sz="1800" dirty="0" err="1"/>
              <a:t>ToI</a:t>
            </a:r>
            <a:endParaRPr lang="en-US" sz="1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0F10D15-3365-B1AF-39D2-C7A106983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8009" y="1674196"/>
            <a:ext cx="7772400" cy="437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582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RHIDDE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RHIDDEN" val="1"/>
</p:tagLst>
</file>

<file path=ppt/theme/theme1.xml><?xml version="1.0" encoding="utf-8"?>
<a:theme xmlns:a="http://schemas.openxmlformats.org/drawingml/2006/main" name="VMware_white_16x9">
  <a:themeElements>
    <a:clrScheme name="Custom 8">
      <a:dk1>
        <a:srgbClr val="717074"/>
      </a:dk1>
      <a:lt1>
        <a:sysClr val="window" lastClr="FFFFFF"/>
      </a:lt1>
      <a:dk2>
        <a:srgbClr val="3F3F3F"/>
      </a:dk2>
      <a:lt2>
        <a:srgbClr val="F2F2F2"/>
      </a:lt2>
      <a:accent1>
        <a:srgbClr val="0095D3"/>
      </a:accent1>
      <a:accent2>
        <a:srgbClr val="003D79"/>
      </a:accent2>
      <a:accent3>
        <a:srgbClr val="006990"/>
      </a:accent3>
      <a:accent4>
        <a:srgbClr val="6DB33F"/>
      </a:accent4>
      <a:accent5>
        <a:srgbClr val="AADB1E"/>
      </a:accent5>
      <a:accent6>
        <a:srgbClr val="387C2C"/>
      </a:accent6>
      <a:hlink>
        <a:srgbClr val="006990"/>
      </a:hlink>
      <a:folHlink>
        <a:srgbClr val="006990"/>
      </a:folHlink>
    </a:clrScheme>
    <a:fontScheme name="Custom 19">
      <a:majorFont>
        <a:latin typeface="Metropolis Light"/>
        <a:ea typeface=""/>
        <a:cs typeface=""/>
      </a:majorFont>
      <a:minorFont>
        <a:latin typeface="Metropoli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spcAft>
            <a:spcPts val="600"/>
          </a:spcAft>
          <a:defRPr sz="1200" smtClean="0">
            <a:solidFill>
              <a:schemeClr val="bg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gray">
        <a:ln w="25400">
          <a:solidFill>
            <a:schemeClr val="tx1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 algn="l">
          <a:spcAft>
            <a:spcPts val="600"/>
          </a:spcAft>
          <a:defRPr sz="1200" smtClean="0"/>
        </a:defPPr>
      </a:lstStyle>
    </a:txDef>
  </a:objectDefaults>
  <a:extraClrSchemeLst/>
  <a:custClrLst>
    <a:custClr name="Orange">
      <a:srgbClr val="F8981D"/>
    </a:custClr>
    <a:custClr name="Red">
      <a:srgbClr val="820024"/>
    </a:custClr>
    <a:custClr name="Baby Blue">
      <a:srgbClr val="89CBDF"/>
    </a:custClr>
  </a:custClrLst>
  <a:extLst>
    <a:ext uri="{05A4C25C-085E-4340-85A3-A5531E510DB2}">
      <thm15:themeFamily xmlns:thm15="http://schemas.microsoft.com/office/thememl/2012/main" name="VMWR_CorpTempRefresh_Light_07_21_hr.potx" id="{05DAF37D-AD21-46CA-8327-AA29D585B2C3}" vid="{AA349161-A6C3-488A-A8B7-7A2D5F49158C}"/>
    </a:ext>
  </a:extLst>
</a:theme>
</file>

<file path=ppt/theme/theme2.xml><?xml version="1.0" encoding="utf-8"?>
<a:theme xmlns:a="http://schemas.openxmlformats.org/drawingml/2006/main" name="Office Theme">
  <a:themeElements>
    <a:clrScheme name="VMware">
      <a:dk1>
        <a:srgbClr val="717074"/>
      </a:dk1>
      <a:lt1>
        <a:sysClr val="window" lastClr="FFFFFF"/>
      </a:lt1>
      <a:dk2>
        <a:srgbClr val="000000"/>
      </a:dk2>
      <a:lt2>
        <a:srgbClr val="C6C6C8"/>
      </a:lt2>
      <a:accent1>
        <a:srgbClr val="0095D3"/>
      </a:accent1>
      <a:accent2>
        <a:srgbClr val="89CBDF"/>
      </a:accent2>
      <a:accent3>
        <a:srgbClr val="006990"/>
      </a:accent3>
      <a:accent4>
        <a:srgbClr val="6DB33F"/>
      </a:accent4>
      <a:accent5>
        <a:srgbClr val="C2CD23"/>
      </a:accent5>
      <a:accent6>
        <a:srgbClr val="387C2C"/>
      </a:accent6>
      <a:hlink>
        <a:srgbClr val="0095D3"/>
      </a:hlink>
      <a:folHlink>
        <a:srgbClr val="89CBD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VMware">
      <a:dk1>
        <a:srgbClr val="717074"/>
      </a:dk1>
      <a:lt1>
        <a:sysClr val="window" lastClr="FFFFFF"/>
      </a:lt1>
      <a:dk2>
        <a:srgbClr val="000000"/>
      </a:dk2>
      <a:lt2>
        <a:srgbClr val="C6C6C8"/>
      </a:lt2>
      <a:accent1>
        <a:srgbClr val="0095D3"/>
      </a:accent1>
      <a:accent2>
        <a:srgbClr val="89CBDF"/>
      </a:accent2>
      <a:accent3>
        <a:srgbClr val="006990"/>
      </a:accent3>
      <a:accent4>
        <a:srgbClr val="6DB33F"/>
      </a:accent4>
      <a:accent5>
        <a:srgbClr val="C2CD23"/>
      </a:accent5>
      <a:accent6>
        <a:srgbClr val="387C2C"/>
      </a:accent6>
      <a:hlink>
        <a:srgbClr val="0095D3"/>
      </a:hlink>
      <a:folHlink>
        <a:srgbClr val="89CBD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8e4f13d-54b3-4601-ae5b-3f60736340ab">
      <Terms xmlns="http://schemas.microsoft.com/office/infopath/2007/PartnerControls"/>
    </lcf76f155ced4ddcb4097134ff3c332f>
    <TaxCatchAll xmlns="eb3a237d-4129-4a2a-8fb3-b20be8ca4bd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4FCE7564CCB741B7A6959CCD25F839" ma:contentTypeVersion="16" ma:contentTypeDescription="Create a new document." ma:contentTypeScope="" ma:versionID="dff69d219b76ca517fbeead43202e655">
  <xsd:schema xmlns:xsd="http://www.w3.org/2001/XMLSchema" xmlns:xs="http://www.w3.org/2001/XMLSchema" xmlns:p="http://schemas.microsoft.com/office/2006/metadata/properties" xmlns:ns2="38e4f13d-54b3-4601-ae5b-3f60736340ab" xmlns:ns3="1fbc43ac-356d-4db5-b3b2-55f657e28f54" xmlns:ns4="eb3a237d-4129-4a2a-8fb3-b20be8ca4bd3" targetNamespace="http://schemas.microsoft.com/office/2006/metadata/properties" ma:root="true" ma:fieldsID="09b3d95b8a921e5b981bbe60042d2dfc" ns2:_="" ns3:_="" ns4:_="">
    <xsd:import namespace="38e4f13d-54b3-4601-ae5b-3f60736340ab"/>
    <xsd:import namespace="1fbc43ac-356d-4db5-b3b2-55f657e28f54"/>
    <xsd:import namespace="eb3a237d-4129-4a2a-8fb3-b20be8ca4bd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2:MediaServiceLocation" minOccurs="0"/>
                <xsd:element ref="ns3:SharedWithDetails" minOccurs="0"/>
                <xsd:element ref="ns2:MediaServiceOCR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f13d-54b3-4601-ae5b-3f60736340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3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5e2881d-93c9-4b6d-a08c-48bb4ed1ec6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bc43ac-356d-4db5-b3b2-55f657e28f5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3a237d-4129-4a2a-8fb3-b20be8ca4bd3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89297e3d-c727-49b0-a432-6ab1669b55d6}" ma:internalName="TaxCatchAll" ma:showField="CatchAllData" ma:web="1fbc43ac-356d-4db5-b3b2-55f657e28f5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D4E16D-BF03-4BDC-A798-6EDD08990BC1}">
  <ds:schemaRefs>
    <ds:schemaRef ds:uri="http://purl.org/dc/elements/1.1/"/>
    <ds:schemaRef ds:uri="http://purl.org/dc/dcmitype/"/>
    <ds:schemaRef ds:uri="eb3a237d-4129-4a2a-8fb3-b20be8ca4bd3"/>
    <ds:schemaRef ds:uri="http://purl.org/dc/terms/"/>
    <ds:schemaRef ds:uri="1fbc43ac-356d-4db5-b3b2-55f657e28f54"/>
    <ds:schemaRef ds:uri="http://schemas.microsoft.com/office/infopath/2007/PartnerControls"/>
    <ds:schemaRef ds:uri="38e4f13d-54b3-4601-ae5b-3f60736340ab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51A4300-02E2-4A0A-961C-51A263307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f13d-54b3-4601-ae5b-3f60736340ab"/>
    <ds:schemaRef ds:uri="1fbc43ac-356d-4db5-b3b2-55f657e28f54"/>
    <ds:schemaRef ds:uri="eb3a237d-4129-4a2a-8fb3-b20be8ca4bd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A607759-1EC4-4D42-A44E-98A5BC7D994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337</Words>
  <Application>Microsoft Macintosh PowerPoint</Application>
  <PresentationFormat>Custom</PresentationFormat>
  <Paragraphs>92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Camphor Std</vt:lpstr>
      <vt:lpstr>Metropolis</vt:lpstr>
      <vt:lpstr>Open Sans</vt:lpstr>
      <vt:lpstr>Verdana</vt:lpstr>
      <vt:lpstr>VMware_white_16x9</vt:lpstr>
      <vt:lpstr>PowerPoint Presentation</vt:lpstr>
      <vt:lpstr>PowerPoint Presentation</vt:lpstr>
      <vt:lpstr>PowerPoint Presentation</vt:lpstr>
      <vt:lpstr>Topologies with Physical Servers</vt:lpstr>
      <vt:lpstr>PowerPoint Presentation</vt:lpstr>
      <vt:lpstr>NSX Services Supported with Physical Servers </vt:lpstr>
      <vt:lpstr>PowerPoint Presentation</vt:lpstr>
      <vt:lpstr>More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Multisite - Use Cases</dc:title>
  <dc:creator/>
  <cp:lastModifiedBy/>
  <cp:revision>5</cp:revision>
  <dcterms:modified xsi:type="dcterms:W3CDTF">2023-03-15T18:29:45Z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0x010100574FCE7564CCB741B7A6959CCD25F839</vt:lpwstr>
  </property>
  <property fmtid="{D5CDD505-2E9C-101B-9397-08002B2CF9AE}" pid="3" name="MediaServiceImageTags">
    <vt:lpwstr/>
  </property>
</Properties>
</file>